
<file path=[Content_Types].xml><?xml version="1.0" encoding="utf-8"?>
<Types xmlns="http://schemas.openxmlformats.org/package/2006/content-types">
  <Default Extension="mp3" ContentType="audio/mpeg"/>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1.xml" ContentType="application/vnd.openxmlformats-officedocument.drawingml.chartshapes+xml"/>
  <Override PartName="/ppt/notesSlides/notesSlide3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6"/>
  </p:notesMasterIdLst>
  <p:handoutMasterIdLst>
    <p:handoutMasterId r:id="rId47"/>
  </p:handoutMasterIdLst>
  <p:sldIdLst>
    <p:sldId id="259" r:id="rId2"/>
    <p:sldId id="258" r:id="rId3"/>
    <p:sldId id="320" r:id="rId4"/>
    <p:sldId id="322" r:id="rId5"/>
    <p:sldId id="323" r:id="rId6"/>
    <p:sldId id="324" r:id="rId7"/>
    <p:sldId id="303" r:id="rId8"/>
    <p:sldId id="263" r:id="rId9"/>
    <p:sldId id="264" r:id="rId10"/>
    <p:sldId id="265" r:id="rId11"/>
    <p:sldId id="266" r:id="rId12"/>
    <p:sldId id="268" r:id="rId13"/>
    <p:sldId id="271" r:id="rId14"/>
    <p:sldId id="318" r:id="rId15"/>
    <p:sldId id="289" r:id="rId16"/>
    <p:sldId id="290" r:id="rId17"/>
    <p:sldId id="296" r:id="rId18"/>
    <p:sldId id="300" r:id="rId19"/>
    <p:sldId id="302" r:id="rId20"/>
    <p:sldId id="272" r:id="rId21"/>
    <p:sldId id="305" r:id="rId22"/>
    <p:sldId id="328" r:id="rId23"/>
    <p:sldId id="330" r:id="rId24"/>
    <p:sldId id="345" r:id="rId25"/>
    <p:sldId id="334" r:id="rId26"/>
    <p:sldId id="346" r:id="rId27"/>
    <p:sldId id="338" r:id="rId28"/>
    <p:sldId id="347" r:id="rId29"/>
    <p:sldId id="341" r:id="rId30"/>
    <p:sldId id="343" r:id="rId31"/>
    <p:sldId id="344" r:id="rId32"/>
    <p:sldId id="348" r:id="rId33"/>
    <p:sldId id="349" r:id="rId34"/>
    <p:sldId id="350" r:id="rId35"/>
    <p:sldId id="351" r:id="rId36"/>
    <p:sldId id="352" r:id="rId37"/>
    <p:sldId id="353" r:id="rId38"/>
    <p:sldId id="355" r:id="rId39"/>
    <p:sldId id="356" r:id="rId40"/>
    <p:sldId id="357" r:id="rId41"/>
    <p:sldId id="370" r:id="rId42"/>
    <p:sldId id="371" r:id="rId43"/>
    <p:sldId id="372" r:id="rId44"/>
    <p:sldId id="373" r:id="rId45"/>
  </p:sldIdLst>
  <p:sldSz cx="12192000" cy="6858000"/>
  <p:notesSz cx="6858000" cy="9144000"/>
  <p:custDataLst>
    <p:tags r:id="rId48"/>
  </p:custDataLst>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AC9D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44" autoAdjust="0"/>
    <p:restoredTop sz="94660"/>
  </p:normalViewPr>
  <p:slideViewPr>
    <p:cSldViewPr snapToGrid="0">
      <p:cViewPr varScale="1">
        <p:scale>
          <a:sx n="73" d="100"/>
          <a:sy n="73" d="100"/>
        </p:scale>
        <p:origin x="558" y="90"/>
      </p:cViewPr>
      <p:guideLst/>
    </p:cSldViewPr>
  </p:slideViewPr>
  <p:notesTextViewPr>
    <p:cViewPr>
      <p:scale>
        <a:sx n="1" d="1"/>
        <a:sy n="1" d="1"/>
      </p:scale>
      <p:origin x="0" y="0"/>
    </p:cViewPr>
  </p:notesTextViewPr>
  <p:notesViewPr>
    <p:cSldViewPr snapToGrid="0">
      <p:cViewPr varScale="1">
        <p:scale>
          <a:sx n="57" d="100"/>
          <a:sy n="57" d="100"/>
        </p:scale>
        <p:origin x="2808" y="4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handoutMaster" Target="handoutMasters/handoutMaster1.xml"/><Relationship Id="rId50"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ags" Target="tags/tag1.xml"/><Relationship Id="rId8" Type="http://schemas.openxmlformats.org/officeDocument/2006/relationships/slide" Target="slides/slide7.xml"/><Relationship Id="rId51"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1.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manualLayout>
          <c:layoutTarget val="inner"/>
          <c:xMode val="edge"/>
          <c:yMode val="edge"/>
          <c:x val="5.2304716648857101E-2"/>
          <c:y val="0.1255622383145866"/>
          <c:w val="0.87929622767742266"/>
          <c:h val="0.71783663265190634"/>
        </c:manualLayout>
      </c:layout>
      <c:scatterChart>
        <c:scatterStyle val="smoothMarker"/>
        <c:varyColors val="0"/>
        <c:ser>
          <c:idx val="0"/>
          <c:order val="0"/>
          <c:tx>
            <c:strRef>
              <c:f>Sheet1!$B$1</c:f>
              <c:strCache>
                <c:ptCount val="1"/>
                <c:pt idx="0">
                  <c:v>Series 1</c:v>
                </c:pt>
              </c:strCache>
            </c:strRef>
          </c:tx>
          <c:spPr>
            <a:ln w="28575" cap="rnd">
              <a:solidFill>
                <a:schemeClr val="accent4">
                  <a:shade val="53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Sheet1!$B$2:$B$13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c:ext xmlns:c16="http://schemas.microsoft.com/office/drawing/2014/chart" uri="{C3380CC4-5D6E-409C-BE32-E72D297353CC}">
              <c16:uniqueId val="{00000000-35CC-4648-A4EF-29B514061D28}"/>
            </c:ext>
          </c:extLst>
        </c:ser>
        <c:ser>
          <c:idx val="1"/>
          <c:order val="1"/>
          <c:tx>
            <c:strRef>
              <c:f>Sheet1!$C$1</c:f>
              <c:strCache>
                <c:ptCount val="1"/>
                <c:pt idx="0">
                  <c:v>Series 2</c:v>
                </c:pt>
              </c:strCache>
            </c:strRef>
          </c:tx>
          <c:spPr>
            <a:ln w="28575" cap="rnd">
              <a:solidFill>
                <a:schemeClr val="accent4">
                  <a:shade val="76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Sheet1!$C$2:$C$13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c:ext xmlns:c16="http://schemas.microsoft.com/office/drawing/2014/chart" uri="{C3380CC4-5D6E-409C-BE32-E72D297353CC}">
              <c16:uniqueId val="{00000001-35CC-4648-A4EF-29B514061D28}"/>
            </c:ext>
          </c:extLst>
        </c:ser>
        <c:ser>
          <c:idx val="2"/>
          <c:order val="2"/>
          <c:tx>
            <c:strRef>
              <c:f>Sheet1!$D$1</c:f>
              <c:strCache>
                <c:ptCount val="1"/>
                <c:pt idx="0">
                  <c:v>Series 3</c:v>
                </c:pt>
              </c:strCache>
            </c:strRef>
          </c:tx>
          <c:spPr>
            <a:ln w="28575" cap="rnd">
              <a:solidFill>
                <a:schemeClr val="bg1">
                  <a:lumMod val="85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Sheet1!$D$2:$D$13</c:f>
              <c:numCache>
                <c:formatCode>General</c:formatCode>
                <c:ptCount val="12"/>
                <c:pt idx="0">
                  <c:v>3</c:v>
                </c:pt>
                <c:pt idx="1">
                  <c:v>5</c:v>
                </c:pt>
                <c:pt idx="2">
                  <c:v>6</c:v>
                </c:pt>
                <c:pt idx="3">
                  <c:v>8</c:v>
                </c:pt>
                <c:pt idx="4">
                  <c:v>10</c:v>
                </c:pt>
                <c:pt idx="5">
                  <c:v>8</c:v>
                </c:pt>
                <c:pt idx="6">
                  <c:v>15</c:v>
                </c:pt>
                <c:pt idx="7">
                  <c:v>60.714285714285701</c:v>
                </c:pt>
                <c:pt idx="8">
                  <c:v>80</c:v>
                </c:pt>
                <c:pt idx="9">
                  <c:v>80</c:v>
                </c:pt>
                <c:pt idx="10">
                  <c:v>85.999999999999901</c:v>
                </c:pt>
                <c:pt idx="11">
                  <c:v>94.428571428571402</c:v>
                </c:pt>
              </c:numCache>
            </c:numRef>
          </c:yVal>
          <c:smooth val="1"/>
          <c:extLst>
            <c:ext xmlns:c16="http://schemas.microsoft.com/office/drawing/2014/chart" uri="{C3380CC4-5D6E-409C-BE32-E72D297353CC}">
              <c16:uniqueId val="{00000002-35CC-4648-A4EF-29B514061D28}"/>
            </c:ext>
          </c:extLst>
        </c:ser>
        <c:ser>
          <c:idx val="3"/>
          <c:order val="3"/>
          <c:tx>
            <c:strRef>
              <c:f>Sheet1!$E$1</c:f>
              <c:strCache>
                <c:ptCount val="1"/>
                <c:pt idx="0">
                  <c:v>Series 4</c:v>
                </c:pt>
              </c:strCache>
            </c:strRef>
          </c:tx>
          <c:spPr>
            <a:ln w="28575" cap="rnd">
              <a:solidFill>
                <a:srgbClr val="BAC9D0"/>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Sheet1!$E$2:$E$13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yVal>
          <c:smooth val="1"/>
          <c:extLst>
            <c:ext xmlns:c16="http://schemas.microsoft.com/office/drawing/2014/chart" uri="{C3380CC4-5D6E-409C-BE32-E72D297353CC}">
              <c16:uniqueId val="{00000003-35CC-4648-A4EF-29B514061D28}"/>
            </c:ext>
          </c:extLst>
        </c:ser>
        <c:ser>
          <c:idx val="4"/>
          <c:order val="4"/>
          <c:tx>
            <c:strRef>
              <c:f>Sheet1!$F$1</c:f>
              <c:strCache>
                <c:ptCount val="1"/>
                <c:pt idx="0">
                  <c:v>Series 5</c:v>
                </c:pt>
              </c:strCache>
            </c:strRef>
          </c:tx>
          <c:spPr>
            <a:ln w="28575" cap="rnd">
              <a:solidFill>
                <a:schemeClr val="bg1">
                  <a:lumMod val="95000"/>
                </a:schemeClr>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Sheet1!$F$2:$F$13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yVal>
          <c:smooth val="1"/>
          <c:extLst>
            <c:ext xmlns:c16="http://schemas.microsoft.com/office/drawing/2014/chart" uri="{C3380CC4-5D6E-409C-BE32-E72D297353CC}">
              <c16:uniqueId val="{00000004-35CC-4648-A4EF-29B514061D28}"/>
            </c:ext>
          </c:extLst>
        </c:ser>
        <c:dLbls>
          <c:showLegendKey val="0"/>
          <c:showVal val="0"/>
          <c:showCatName val="0"/>
          <c:showSerName val="0"/>
          <c:showPercent val="0"/>
          <c:showBubbleSize val="0"/>
        </c:dLbls>
        <c:axId val="962743968"/>
        <c:axId val="838359152"/>
      </c:scatterChart>
      <c:valAx>
        <c:axId val="962743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838359152"/>
        <c:crosses val="autoZero"/>
        <c:crossBetween val="midCat"/>
      </c:valAx>
      <c:valAx>
        <c:axId val="8383591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962743968"/>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legend>
    <c:plotVisOnly val="1"/>
    <c:dispBlanksAs val="zero"/>
    <c:showDLblsOverMax val="0"/>
  </c:chart>
  <c:spPr>
    <a:noFill/>
    <a:ln>
      <a:noFill/>
    </a:ln>
    <a:effectLst/>
  </c:spPr>
  <c:txPr>
    <a:bodyPr/>
    <a:lstStyle/>
    <a:p>
      <a:pPr>
        <a:defRPr>
          <a:solidFill>
            <a:schemeClr val="bg1">
              <a:lumMod val="50000"/>
            </a:schemeClr>
          </a:solidFill>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rgbClr val="BAC9D0"/>
              </a:solidFill>
              <a:ln>
                <a:noFill/>
              </a:ln>
              <a:effectLst/>
            </c:spPr>
            <c:extLst>
              <c:ext xmlns:c16="http://schemas.microsoft.com/office/drawing/2014/chart" uri="{C3380CC4-5D6E-409C-BE32-E72D297353CC}">
                <c16:uniqueId val="{00000001-191B-4AE3-87A3-E41DDFFCEE45}"/>
              </c:ext>
            </c:extLst>
          </c:dPt>
          <c:dPt>
            <c:idx val="1"/>
            <c:bubble3D val="0"/>
            <c:spPr>
              <a:solidFill>
                <a:schemeClr val="bg2"/>
              </a:solidFill>
              <a:ln>
                <a:noFill/>
              </a:ln>
              <a:effectLst/>
            </c:spPr>
            <c:extLst>
              <c:ext xmlns:c16="http://schemas.microsoft.com/office/drawing/2014/chart" uri="{C3380CC4-5D6E-409C-BE32-E72D297353CC}">
                <c16:uniqueId val="{00000003-191B-4AE3-87A3-E41DDFFCEE45}"/>
              </c:ext>
            </c:extLst>
          </c:dPt>
          <c:dPt>
            <c:idx val="2"/>
            <c:bubble3D val="0"/>
            <c:spPr>
              <a:solidFill>
                <a:schemeClr val="bg1">
                  <a:lumMod val="95000"/>
                </a:schemeClr>
              </a:solidFill>
              <a:ln>
                <a:noFill/>
              </a:ln>
              <a:effectLst/>
            </c:spPr>
            <c:extLst>
              <c:ext xmlns:c16="http://schemas.microsoft.com/office/drawing/2014/chart" uri="{C3380CC4-5D6E-409C-BE32-E72D297353CC}">
                <c16:uniqueId val="{00000005-191B-4AE3-87A3-E41DDFFCEE45}"/>
              </c:ext>
            </c:extLst>
          </c:dPt>
          <c:dPt>
            <c:idx val="3"/>
            <c:bubble3D val="0"/>
            <c:spPr>
              <a:solidFill>
                <a:schemeClr val="bg1">
                  <a:lumMod val="75000"/>
                </a:schemeClr>
              </a:solidFill>
              <a:ln>
                <a:noFill/>
              </a:ln>
              <a:effectLst/>
            </c:spPr>
            <c:extLst>
              <c:ext xmlns:c16="http://schemas.microsoft.com/office/drawing/2014/chart" uri="{C3380CC4-5D6E-409C-BE32-E72D297353CC}">
                <c16:uniqueId val="{00000007-191B-4AE3-87A3-E41DDFFCEE45}"/>
              </c:ext>
            </c:extLst>
          </c:dPt>
          <c:cat>
            <c:strRef>
              <c:f>Sheet1!$A$2:$A$5</c:f>
              <c:strCache>
                <c:ptCount val="4"/>
                <c:pt idx="0">
                  <c:v>Fashion</c:v>
                </c:pt>
                <c:pt idx="1">
                  <c:v>No Sales</c:v>
                </c:pt>
                <c:pt idx="2">
                  <c:v>Phone</c:v>
                </c:pt>
                <c:pt idx="3">
                  <c:v>PC</c:v>
                </c:pt>
              </c:strCache>
            </c:strRef>
          </c:cat>
          <c:val>
            <c:numRef>
              <c:f>Sheet1!$B$2:$B$5</c:f>
              <c:numCache>
                <c:formatCode>General</c:formatCode>
                <c:ptCount val="4"/>
                <c:pt idx="0">
                  <c:v>53</c:v>
                </c:pt>
                <c:pt idx="1">
                  <c:v>27</c:v>
                </c:pt>
                <c:pt idx="2">
                  <c:v>10</c:v>
                </c:pt>
                <c:pt idx="3">
                  <c:v>10</c:v>
                </c:pt>
              </c:numCache>
            </c:numRef>
          </c:val>
          <c:extLst>
            <c:ext xmlns:c16="http://schemas.microsoft.com/office/drawing/2014/chart" uri="{C3380CC4-5D6E-409C-BE32-E72D297353CC}">
              <c16:uniqueId val="{00000008-191B-4AE3-87A3-E41DDFFCEE45}"/>
            </c:ext>
          </c:extLst>
        </c:ser>
        <c:dLbls>
          <c:showLegendKey val="0"/>
          <c:showVal val="0"/>
          <c:showCatName val="0"/>
          <c:showSerName val="0"/>
          <c:showPercent val="0"/>
          <c:showBubbleSize val="0"/>
          <c:showLeaderLines val="1"/>
        </c:dLbls>
        <c:firstSliceAng val="0"/>
        <c:holeSize val="82"/>
      </c:doughnutChart>
      <c:spPr>
        <a:noFill/>
        <a:ln>
          <a:noFill/>
        </a:ln>
        <a:effectLst/>
      </c:spPr>
    </c:plotArea>
    <c:legend>
      <c:legendPos val="b"/>
      <c:layout>
        <c:manualLayout>
          <c:xMode val="edge"/>
          <c:yMode val="edge"/>
          <c:x val="4.1350090653536391E-2"/>
          <c:y val="0.85785607849612755"/>
          <c:w val="0.89999981837508358"/>
          <c:h val="0.1168777815135412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zh-CN"/>
        </a:p>
      </c:txPr>
    </c:legend>
    <c:plotVisOnly val="1"/>
    <c:dispBlanksAs val="zero"/>
    <c:showDLblsOverMax val="0"/>
  </c:chart>
  <c:spPr>
    <a:noFill/>
    <a:ln w="6350" cap="flat" cmpd="sng" algn="ctr">
      <a:noFill/>
      <a:prstDash val="solid"/>
      <a:miter lim="800000"/>
    </a:ln>
    <a:effectLst/>
  </c:spPr>
  <c:txPr>
    <a:bodyPr/>
    <a:lstStyle/>
    <a:p>
      <a:pPr>
        <a:defRPr sz="18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bg2"/>
              </a:solidFill>
              <a:ln>
                <a:noFill/>
              </a:ln>
              <a:effectLst/>
            </c:spPr>
            <c:extLst>
              <c:ext xmlns:c16="http://schemas.microsoft.com/office/drawing/2014/chart" uri="{C3380CC4-5D6E-409C-BE32-E72D297353CC}">
                <c16:uniqueId val="{00000001-ADF3-4C60-A402-31F5F0B52594}"/>
              </c:ext>
            </c:extLst>
          </c:dPt>
          <c:dPt>
            <c:idx val="1"/>
            <c:bubble3D val="0"/>
            <c:spPr>
              <a:solidFill>
                <a:schemeClr val="bg2">
                  <a:lumMod val="90000"/>
                </a:schemeClr>
              </a:solidFill>
              <a:ln>
                <a:noFill/>
              </a:ln>
              <a:effectLst/>
            </c:spPr>
            <c:extLst>
              <c:ext xmlns:c16="http://schemas.microsoft.com/office/drawing/2014/chart" uri="{C3380CC4-5D6E-409C-BE32-E72D297353CC}">
                <c16:uniqueId val="{00000003-ADF3-4C60-A402-31F5F0B52594}"/>
              </c:ext>
            </c:extLst>
          </c:dPt>
          <c:dPt>
            <c:idx val="2"/>
            <c:bubble3D val="0"/>
            <c:spPr>
              <a:solidFill>
                <a:schemeClr val="bg1">
                  <a:lumMod val="75000"/>
                </a:schemeClr>
              </a:solidFill>
              <a:ln>
                <a:noFill/>
              </a:ln>
              <a:effectLst/>
            </c:spPr>
            <c:extLst>
              <c:ext xmlns:c16="http://schemas.microsoft.com/office/drawing/2014/chart" uri="{C3380CC4-5D6E-409C-BE32-E72D297353CC}">
                <c16:uniqueId val="{00000005-ADF3-4C60-A402-31F5F0B52594}"/>
              </c:ext>
            </c:extLst>
          </c:dPt>
          <c:dPt>
            <c:idx val="3"/>
            <c:bubble3D val="0"/>
            <c:spPr>
              <a:solidFill>
                <a:srgbClr val="BAC9D0"/>
              </a:solidFill>
              <a:ln>
                <a:noFill/>
              </a:ln>
              <a:effectLst/>
            </c:spPr>
            <c:extLst>
              <c:ext xmlns:c16="http://schemas.microsoft.com/office/drawing/2014/chart" uri="{C3380CC4-5D6E-409C-BE32-E72D297353CC}">
                <c16:uniqueId val="{00000007-ADF3-4C60-A402-31F5F0B52594}"/>
              </c:ext>
            </c:extLst>
          </c:dPt>
          <c:cat>
            <c:strRef>
              <c:f>Sheet1!$A$2:$A$5</c:f>
              <c:strCache>
                <c:ptCount val="4"/>
                <c:pt idx="0">
                  <c:v>Fashion</c:v>
                </c:pt>
                <c:pt idx="1">
                  <c:v>No Sales</c:v>
                </c:pt>
                <c:pt idx="2">
                  <c:v>Phone</c:v>
                </c:pt>
                <c:pt idx="3">
                  <c:v>PC</c:v>
                </c:pt>
              </c:strCache>
            </c:strRef>
          </c:cat>
          <c:val>
            <c:numRef>
              <c:f>Sheet1!$B$2:$B$5</c:f>
              <c:numCache>
                <c:formatCode>General</c:formatCode>
                <c:ptCount val="4"/>
                <c:pt idx="0">
                  <c:v>50</c:v>
                </c:pt>
                <c:pt idx="1">
                  <c:v>25</c:v>
                </c:pt>
                <c:pt idx="2">
                  <c:v>10</c:v>
                </c:pt>
                <c:pt idx="3">
                  <c:v>15</c:v>
                </c:pt>
              </c:numCache>
            </c:numRef>
          </c:val>
          <c:extLst>
            <c:ext xmlns:c16="http://schemas.microsoft.com/office/drawing/2014/chart" uri="{C3380CC4-5D6E-409C-BE32-E72D297353CC}">
              <c16:uniqueId val="{00000008-ADF3-4C60-A402-31F5F0B52594}"/>
            </c:ext>
          </c:extLst>
        </c:ser>
        <c:dLbls>
          <c:showLegendKey val="0"/>
          <c:showVal val="0"/>
          <c:showCatName val="0"/>
          <c:showSerName val="0"/>
          <c:showPercent val="0"/>
          <c:showBubbleSize val="0"/>
          <c:showLeaderLines val="1"/>
        </c:dLbls>
        <c:firstSliceAng val="0"/>
        <c:holeSize val="82"/>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zh-CN"/>
        </a:p>
      </c:txPr>
    </c:legend>
    <c:plotVisOnly val="1"/>
    <c:dispBlanksAs val="zero"/>
    <c:showDLblsOverMax val="0"/>
  </c:chart>
  <c:spPr>
    <a:noFill/>
    <a:ln w="6350" cap="flat" cmpd="sng" algn="ctr">
      <a:noFill/>
      <a:prstDash val="solid"/>
      <a:miter lim="800000"/>
    </a:ln>
    <a:effectLst/>
  </c:spPr>
  <c:txPr>
    <a:bodyPr/>
    <a:lstStyle/>
    <a:p>
      <a:pPr>
        <a:defRPr sz="1800"/>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manualLayout>
          <c:layoutTarget val="inner"/>
          <c:xMode val="edge"/>
          <c:yMode val="edge"/>
          <c:x val="6.0373822757449437E-2"/>
          <c:y val="3.8353162332513645E-2"/>
          <c:w val="0.89150725644588547"/>
          <c:h val="0.78956284726067738"/>
        </c:manualLayout>
      </c:layout>
      <c:areaChart>
        <c:grouping val="standard"/>
        <c:varyColors val="0"/>
        <c:ser>
          <c:idx val="0"/>
          <c:order val="0"/>
          <c:tx>
            <c:strRef>
              <c:f>Sheet1!$B$1</c:f>
              <c:strCache>
                <c:ptCount val="1"/>
                <c:pt idx="0">
                  <c:v>Category A</c:v>
                </c:pt>
              </c:strCache>
            </c:strRef>
          </c:tx>
          <c:spPr>
            <a:solidFill>
              <a:srgbClr val="BAC9D0"/>
            </a:solidFill>
            <a:ln>
              <a:solidFill>
                <a:schemeClr val="bg1">
                  <a:lumMod val="95000"/>
                </a:schemeClr>
              </a:solidFill>
            </a:ln>
            <a:effectLst/>
          </c:spP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Sheet1!$B$2:$B$30</c:f>
              <c:numCache>
                <c:formatCode>General</c:formatCode>
                <c:ptCount val="29"/>
                <c:pt idx="0">
                  <c:v>5</c:v>
                </c:pt>
                <c:pt idx="1">
                  <c:v>5</c:v>
                </c:pt>
                <c:pt idx="2">
                  <c:v>8</c:v>
                </c:pt>
                <c:pt idx="3">
                  <c:v>5</c:v>
                </c:pt>
                <c:pt idx="4">
                  <c:v>9</c:v>
                </c:pt>
                <c:pt idx="5">
                  <c:v>14</c:v>
                </c:pt>
                <c:pt idx="6">
                  <c:v>11</c:v>
                </c:pt>
                <c:pt idx="7">
                  <c:v>16</c:v>
                </c:pt>
                <c:pt idx="8">
                  <c:v>14</c:v>
                </c:pt>
                <c:pt idx="9">
                  <c:v>11</c:v>
                </c:pt>
                <c:pt idx="10">
                  <c:v>7</c:v>
                </c:pt>
                <c:pt idx="11">
                  <c:v>14</c:v>
                </c:pt>
                <c:pt idx="12">
                  <c:v>20</c:v>
                </c:pt>
                <c:pt idx="13">
                  <c:v>22</c:v>
                </c:pt>
                <c:pt idx="14">
                  <c:v>28</c:v>
                </c:pt>
                <c:pt idx="15">
                  <c:v>33</c:v>
                </c:pt>
                <c:pt idx="16">
                  <c:v>56</c:v>
                </c:pt>
                <c:pt idx="17">
                  <c:v>144</c:v>
                </c:pt>
                <c:pt idx="18">
                  <c:v>134</c:v>
                </c:pt>
                <c:pt idx="19">
                  <c:v>104</c:v>
                </c:pt>
                <c:pt idx="20">
                  <c:v>110</c:v>
                </c:pt>
                <c:pt idx="21">
                  <c:v>60</c:v>
                </c:pt>
                <c:pt idx="22">
                  <c:v>45</c:v>
                </c:pt>
                <c:pt idx="23">
                  <c:v>50</c:v>
                </c:pt>
                <c:pt idx="24">
                  <c:v>40</c:v>
                </c:pt>
                <c:pt idx="25">
                  <c:v>22</c:v>
                </c:pt>
                <c:pt idx="26">
                  <c:v>12</c:v>
                </c:pt>
                <c:pt idx="27">
                  <c:v>8</c:v>
                </c:pt>
                <c:pt idx="28">
                  <c:v>10</c:v>
                </c:pt>
              </c:numCache>
            </c:numRef>
          </c:val>
          <c:extLst>
            <c:ext xmlns:c16="http://schemas.microsoft.com/office/drawing/2014/chart" uri="{C3380CC4-5D6E-409C-BE32-E72D297353CC}">
              <c16:uniqueId val="{00000000-D6F1-42A5-9AEC-4178C7B47342}"/>
            </c:ext>
          </c:extLst>
        </c:ser>
        <c:ser>
          <c:idx val="3"/>
          <c:order val="3"/>
          <c:tx>
            <c:strRef>
              <c:f>Sheet1!$E$1</c:f>
              <c:strCache>
                <c:ptCount val="1"/>
                <c:pt idx="0">
                  <c:v>Category B Fill</c:v>
                </c:pt>
              </c:strCache>
            </c:strRef>
          </c:tx>
          <c:spPr>
            <a:solidFill>
              <a:schemeClr val="bg2">
                <a:lumMod val="90000"/>
              </a:schemeClr>
            </a:solidFill>
            <a:ln>
              <a:noFill/>
            </a:ln>
            <a:effectLst/>
          </c:spP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Sheet1!$E$2:$E$30</c:f>
              <c:numCache>
                <c:formatCode>General</c:formatCode>
                <c:ptCount val="29"/>
                <c:pt idx="0">
                  <c:v>10</c:v>
                </c:pt>
                <c:pt idx="1">
                  <c:v>2</c:v>
                </c:pt>
                <c:pt idx="2">
                  <c:v>2</c:v>
                </c:pt>
                <c:pt idx="3">
                  <c:v>8</c:v>
                </c:pt>
                <c:pt idx="4">
                  <c:v>13</c:v>
                </c:pt>
                <c:pt idx="5">
                  <c:v>20</c:v>
                </c:pt>
                <c:pt idx="6">
                  <c:v>19</c:v>
                </c:pt>
                <c:pt idx="7">
                  <c:v>34</c:v>
                </c:pt>
                <c:pt idx="8">
                  <c:v>12</c:v>
                </c:pt>
                <c:pt idx="9">
                  <c:v>40</c:v>
                </c:pt>
                <c:pt idx="10">
                  <c:v>22</c:v>
                </c:pt>
                <c:pt idx="11">
                  <c:v>35</c:v>
                </c:pt>
                <c:pt idx="12">
                  <c:v>35</c:v>
                </c:pt>
                <c:pt idx="13">
                  <c:v>30</c:v>
                </c:pt>
                <c:pt idx="14">
                  <c:v>33</c:v>
                </c:pt>
                <c:pt idx="15">
                  <c:v>40</c:v>
                </c:pt>
                <c:pt idx="16">
                  <c:v>80</c:v>
                </c:pt>
                <c:pt idx="17">
                  <c:v>105</c:v>
                </c:pt>
                <c:pt idx="18">
                  <c:v>80</c:v>
                </c:pt>
                <c:pt idx="19">
                  <c:v>70</c:v>
                </c:pt>
                <c:pt idx="20">
                  <c:v>40</c:v>
                </c:pt>
                <c:pt idx="21">
                  <c:v>30</c:v>
                </c:pt>
                <c:pt idx="22">
                  <c:v>35</c:v>
                </c:pt>
                <c:pt idx="23">
                  <c:v>39</c:v>
                </c:pt>
                <c:pt idx="24">
                  <c:v>37</c:v>
                </c:pt>
                <c:pt idx="25">
                  <c:v>45</c:v>
                </c:pt>
                <c:pt idx="26">
                  <c:v>30</c:v>
                </c:pt>
                <c:pt idx="27">
                  <c:v>25</c:v>
                </c:pt>
                <c:pt idx="28">
                  <c:v>20</c:v>
                </c:pt>
              </c:numCache>
            </c:numRef>
          </c:val>
          <c:extLst>
            <c:ext xmlns:c16="http://schemas.microsoft.com/office/drawing/2014/chart" uri="{C3380CC4-5D6E-409C-BE32-E72D297353CC}">
              <c16:uniqueId val="{00000001-D6F1-42A5-9AEC-4178C7B47342}"/>
            </c:ext>
          </c:extLst>
        </c:ser>
        <c:dLbls>
          <c:showLegendKey val="0"/>
          <c:showVal val="0"/>
          <c:showCatName val="0"/>
          <c:showSerName val="0"/>
          <c:showPercent val="0"/>
          <c:showBubbleSize val="0"/>
        </c:dLbls>
        <c:axId val="839483696"/>
        <c:axId val="839484088"/>
      </c:areaChart>
      <c:lineChart>
        <c:grouping val="standard"/>
        <c:varyColors val="0"/>
        <c:ser>
          <c:idx val="1"/>
          <c:order val="1"/>
          <c:tx>
            <c:strRef>
              <c:f>Sheet1!$C$1</c:f>
              <c:strCache>
                <c:ptCount val="1"/>
                <c:pt idx="0">
                  <c:v>Category A Fill</c:v>
                </c:pt>
              </c:strCache>
            </c:strRef>
          </c:tx>
          <c:spPr>
            <a:ln w="19050" cap="rnd" cmpd="sng" algn="ctr">
              <a:solidFill>
                <a:schemeClr val="bg1">
                  <a:lumMod val="95000"/>
                </a:schemeClr>
              </a:solidFill>
              <a:prstDash val="solid"/>
              <a:round/>
            </a:ln>
            <a:effectLst/>
          </c:spPr>
          <c:marker>
            <c:symbol val="circle"/>
            <c:size val="5"/>
            <c:spPr>
              <a:solidFill>
                <a:schemeClr val="accent4">
                  <a:shade val="86000"/>
                </a:schemeClr>
              </a:solidFill>
              <a:ln w="6350" cap="flat" cmpd="sng" algn="ctr">
                <a:solidFill>
                  <a:schemeClr val="bg1">
                    <a:lumMod val="95000"/>
                  </a:schemeClr>
                </a:solidFill>
                <a:prstDash val="solid"/>
                <a:round/>
              </a:ln>
              <a:effectLst/>
            </c:spPr>
          </c:marke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Sheet1!$C$2:$C$30</c:f>
              <c:numCache>
                <c:formatCode>General</c:formatCode>
                <c:ptCount val="29"/>
                <c:pt idx="0">
                  <c:v>5</c:v>
                </c:pt>
                <c:pt idx="1">
                  <c:v>5</c:v>
                </c:pt>
                <c:pt idx="2">
                  <c:v>8</c:v>
                </c:pt>
                <c:pt idx="3">
                  <c:v>5</c:v>
                </c:pt>
                <c:pt idx="4">
                  <c:v>9</c:v>
                </c:pt>
                <c:pt idx="5">
                  <c:v>14</c:v>
                </c:pt>
                <c:pt idx="6">
                  <c:v>11</c:v>
                </c:pt>
                <c:pt idx="7">
                  <c:v>16</c:v>
                </c:pt>
                <c:pt idx="8">
                  <c:v>14</c:v>
                </c:pt>
                <c:pt idx="9">
                  <c:v>11</c:v>
                </c:pt>
                <c:pt idx="10">
                  <c:v>7</c:v>
                </c:pt>
                <c:pt idx="11">
                  <c:v>14</c:v>
                </c:pt>
                <c:pt idx="12">
                  <c:v>20</c:v>
                </c:pt>
                <c:pt idx="13">
                  <c:v>22</c:v>
                </c:pt>
                <c:pt idx="14">
                  <c:v>28</c:v>
                </c:pt>
                <c:pt idx="15">
                  <c:v>33</c:v>
                </c:pt>
                <c:pt idx="16">
                  <c:v>56</c:v>
                </c:pt>
                <c:pt idx="17">
                  <c:v>144</c:v>
                </c:pt>
                <c:pt idx="18">
                  <c:v>134</c:v>
                </c:pt>
                <c:pt idx="19">
                  <c:v>104</c:v>
                </c:pt>
                <c:pt idx="20">
                  <c:v>110</c:v>
                </c:pt>
                <c:pt idx="21">
                  <c:v>60</c:v>
                </c:pt>
                <c:pt idx="22">
                  <c:v>45</c:v>
                </c:pt>
                <c:pt idx="23">
                  <c:v>50</c:v>
                </c:pt>
                <c:pt idx="24">
                  <c:v>40</c:v>
                </c:pt>
                <c:pt idx="25">
                  <c:v>22</c:v>
                </c:pt>
                <c:pt idx="26">
                  <c:v>12</c:v>
                </c:pt>
                <c:pt idx="27">
                  <c:v>8</c:v>
                </c:pt>
                <c:pt idx="28">
                  <c:v>10</c:v>
                </c:pt>
              </c:numCache>
            </c:numRef>
          </c:val>
          <c:smooth val="0"/>
          <c:extLst>
            <c:ext xmlns:c16="http://schemas.microsoft.com/office/drawing/2014/chart" uri="{C3380CC4-5D6E-409C-BE32-E72D297353CC}">
              <c16:uniqueId val="{00000002-D6F1-42A5-9AEC-4178C7B47342}"/>
            </c:ext>
          </c:extLst>
        </c:ser>
        <c:ser>
          <c:idx val="2"/>
          <c:order val="2"/>
          <c:tx>
            <c:strRef>
              <c:f>Sheet1!$D$1</c:f>
              <c:strCache>
                <c:ptCount val="1"/>
                <c:pt idx="0">
                  <c:v>Category B</c:v>
                </c:pt>
              </c:strCache>
            </c:strRef>
          </c:tx>
          <c:spPr>
            <a:ln w="19050" cap="rnd" cmpd="sng" algn="ctr">
              <a:noFill/>
              <a:prstDash val="solid"/>
              <a:round/>
            </a:ln>
            <a:effectLst/>
          </c:spPr>
          <c:marker>
            <c:symbol val="circle"/>
            <c:size val="4"/>
            <c:spPr>
              <a:solidFill>
                <a:schemeClr val="accent4">
                  <a:tint val="86000"/>
                </a:schemeClr>
              </a:solidFill>
              <a:ln w="6350" cap="flat" cmpd="sng" algn="ctr">
                <a:noFill/>
                <a:prstDash val="solid"/>
                <a:round/>
              </a:ln>
              <a:effectLst/>
            </c:spPr>
          </c:marker>
          <c:cat>
            <c:numRef>
              <c:f>Sheet1!$A$2:$A$30</c:f>
              <c:numCache>
                <c:formatCode>m/d/yyyy</c:formatCode>
                <c:ptCount val="29"/>
                <c:pt idx="0">
                  <c:v>42268</c:v>
                </c:pt>
                <c:pt idx="1">
                  <c:v>42269</c:v>
                </c:pt>
                <c:pt idx="2">
                  <c:v>42270</c:v>
                </c:pt>
                <c:pt idx="3">
                  <c:v>42271</c:v>
                </c:pt>
                <c:pt idx="4">
                  <c:v>42272</c:v>
                </c:pt>
                <c:pt idx="5">
                  <c:v>42273</c:v>
                </c:pt>
                <c:pt idx="6">
                  <c:v>42274</c:v>
                </c:pt>
                <c:pt idx="7">
                  <c:v>42275</c:v>
                </c:pt>
                <c:pt idx="8">
                  <c:v>42276</c:v>
                </c:pt>
                <c:pt idx="9">
                  <c:v>42277</c:v>
                </c:pt>
                <c:pt idx="10">
                  <c:v>42278</c:v>
                </c:pt>
                <c:pt idx="11">
                  <c:v>42279</c:v>
                </c:pt>
                <c:pt idx="12">
                  <c:v>42280</c:v>
                </c:pt>
                <c:pt idx="13">
                  <c:v>42281</c:v>
                </c:pt>
                <c:pt idx="14">
                  <c:v>42282</c:v>
                </c:pt>
                <c:pt idx="15">
                  <c:v>42283</c:v>
                </c:pt>
                <c:pt idx="16">
                  <c:v>42284</c:v>
                </c:pt>
                <c:pt idx="17">
                  <c:v>42285</c:v>
                </c:pt>
                <c:pt idx="18">
                  <c:v>42286</c:v>
                </c:pt>
                <c:pt idx="19">
                  <c:v>42287</c:v>
                </c:pt>
                <c:pt idx="20">
                  <c:v>42288</c:v>
                </c:pt>
                <c:pt idx="21">
                  <c:v>42289</c:v>
                </c:pt>
                <c:pt idx="22">
                  <c:v>42290</c:v>
                </c:pt>
                <c:pt idx="23">
                  <c:v>42291</c:v>
                </c:pt>
                <c:pt idx="24">
                  <c:v>42292</c:v>
                </c:pt>
                <c:pt idx="25">
                  <c:v>42293</c:v>
                </c:pt>
                <c:pt idx="26">
                  <c:v>42294</c:v>
                </c:pt>
                <c:pt idx="27">
                  <c:v>42295</c:v>
                </c:pt>
                <c:pt idx="28">
                  <c:v>42296</c:v>
                </c:pt>
              </c:numCache>
            </c:numRef>
          </c:cat>
          <c:val>
            <c:numRef>
              <c:f>Sheet1!$D$2:$D$30</c:f>
              <c:numCache>
                <c:formatCode>General</c:formatCode>
                <c:ptCount val="29"/>
                <c:pt idx="0">
                  <c:v>10</c:v>
                </c:pt>
                <c:pt idx="1">
                  <c:v>2</c:v>
                </c:pt>
                <c:pt idx="2">
                  <c:v>2</c:v>
                </c:pt>
                <c:pt idx="3">
                  <c:v>8</c:v>
                </c:pt>
                <c:pt idx="4">
                  <c:v>13</c:v>
                </c:pt>
                <c:pt idx="5">
                  <c:v>20</c:v>
                </c:pt>
                <c:pt idx="6">
                  <c:v>19</c:v>
                </c:pt>
                <c:pt idx="7">
                  <c:v>34</c:v>
                </c:pt>
                <c:pt idx="8">
                  <c:v>12</c:v>
                </c:pt>
                <c:pt idx="9">
                  <c:v>40</c:v>
                </c:pt>
                <c:pt idx="10">
                  <c:v>22</c:v>
                </c:pt>
                <c:pt idx="11">
                  <c:v>35</c:v>
                </c:pt>
                <c:pt idx="12">
                  <c:v>35</c:v>
                </c:pt>
                <c:pt idx="13">
                  <c:v>30</c:v>
                </c:pt>
                <c:pt idx="14">
                  <c:v>33</c:v>
                </c:pt>
                <c:pt idx="15">
                  <c:v>40</c:v>
                </c:pt>
                <c:pt idx="16">
                  <c:v>80</c:v>
                </c:pt>
                <c:pt idx="17">
                  <c:v>105</c:v>
                </c:pt>
                <c:pt idx="18">
                  <c:v>80</c:v>
                </c:pt>
                <c:pt idx="19">
                  <c:v>70</c:v>
                </c:pt>
                <c:pt idx="20">
                  <c:v>40</c:v>
                </c:pt>
                <c:pt idx="21">
                  <c:v>30</c:v>
                </c:pt>
                <c:pt idx="22">
                  <c:v>35</c:v>
                </c:pt>
                <c:pt idx="23">
                  <c:v>39</c:v>
                </c:pt>
                <c:pt idx="24">
                  <c:v>37</c:v>
                </c:pt>
                <c:pt idx="25">
                  <c:v>45</c:v>
                </c:pt>
                <c:pt idx="26">
                  <c:v>30</c:v>
                </c:pt>
                <c:pt idx="27">
                  <c:v>25</c:v>
                </c:pt>
                <c:pt idx="28">
                  <c:v>20</c:v>
                </c:pt>
              </c:numCache>
            </c:numRef>
          </c:val>
          <c:smooth val="0"/>
          <c:extLst>
            <c:ext xmlns:c16="http://schemas.microsoft.com/office/drawing/2014/chart" uri="{C3380CC4-5D6E-409C-BE32-E72D297353CC}">
              <c16:uniqueId val="{00000003-D6F1-42A5-9AEC-4178C7B47342}"/>
            </c:ext>
          </c:extLst>
        </c:ser>
        <c:dLbls>
          <c:showLegendKey val="0"/>
          <c:showVal val="0"/>
          <c:showCatName val="0"/>
          <c:showSerName val="0"/>
          <c:showPercent val="0"/>
          <c:showBubbleSize val="0"/>
        </c:dLbls>
        <c:marker val="1"/>
        <c:smooth val="0"/>
        <c:axId val="839483696"/>
        <c:axId val="839484088"/>
      </c:lineChart>
      <c:dateAx>
        <c:axId val="839483696"/>
        <c:scaling>
          <c:orientation val="minMax"/>
        </c:scaling>
        <c:delete val="0"/>
        <c:axPos val="b"/>
        <c:majorGridlines>
          <c:spPr>
            <a:ln w="6350" cap="flat" cmpd="sng" algn="ctr">
              <a:solidFill>
                <a:schemeClr val="tx1">
                  <a:lumMod val="60000"/>
                  <a:lumOff val="40000"/>
                  <a:alpha val="50000"/>
                </a:schemeClr>
              </a:solidFill>
              <a:prstDash val="solid"/>
              <a:round/>
            </a:ln>
            <a:effectLst/>
          </c:spPr>
        </c:majorGridlines>
        <c:numFmt formatCode="m/d/yyyy"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sz="1200" b="0" i="0" u="none" strike="noStrike" kern="1200" baseline="0">
                <a:solidFill>
                  <a:schemeClr val="bg1">
                    <a:lumMod val="50000"/>
                  </a:schemeClr>
                </a:solidFill>
                <a:latin typeface="Lato" panose="020F0502020204030203" pitchFamily="34" charset="0"/>
                <a:ea typeface="Lato" panose="020F0502020204030203" pitchFamily="34" charset="0"/>
                <a:cs typeface="Lato" panose="020F0502020204030203" pitchFamily="34" charset="0"/>
              </a:defRPr>
            </a:pPr>
            <a:endParaRPr lang="zh-CN"/>
          </a:p>
        </c:txPr>
        <c:crossAx val="839484088"/>
        <c:crosses val="autoZero"/>
        <c:auto val="1"/>
        <c:lblOffset val="100"/>
        <c:baseTimeUnit val="days"/>
        <c:majorUnit val="7"/>
        <c:majorTimeUnit val="days"/>
      </c:dateAx>
      <c:valAx>
        <c:axId val="839484088"/>
        <c:scaling>
          <c:orientation val="minMax"/>
          <c:max val="160"/>
        </c:scaling>
        <c:delete val="0"/>
        <c:axPos val="l"/>
        <c:majorGridlines>
          <c:spPr>
            <a:ln w="6350" cap="flat" cmpd="sng" algn="ctr">
              <a:solidFill>
                <a:schemeClr val="tx1">
                  <a:lumMod val="60000"/>
                  <a:lumOff val="40000"/>
                  <a:alpha val="50000"/>
                </a:schemeClr>
              </a:solidFill>
              <a:prstDash val="solid"/>
              <a:round/>
            </a:ln>
            <a:effectLst/>
          </c:spPr>
        </c:majorGridlines>
        <c:numFmt formatCode="General"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sz="1200" b="0" i="0" u="none" strike="noStrike" kern="1200" baseline="0">
                <a:solidFill>
                  <a:schemeClr val="bg1">
                    <a:lumMod val="50000"/>
                  </a:schemeClr>
                </a:solidFill>
                <a:latin typeface="+mn-lt"/>
                <a:ea typeface="+mn-ea"/>
                <a:cs typeface="+mn-cs"/>
              </a:defRPr>
            </a:pPr>
            <a:endParaRPr lang="zh-CN"/>
          </a:p>
        </c:txPr>
        <c:crossAx val="839483696"/>
        <c:crosses val="autoZero"/>
        <c:crossBetween val="midCat"/>
        <c:majorUnit val="40"/>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bg1">
                  <a:lumMod val="50000"/>
                </a:schemeClr>
              </a:solidFill>
              <a:latin typeface="+mn-lt"/>
              <a:ea typeface="+mn-ea"/>
              <a:cs typeface="+mn-cs"/>
            </a:defRPr>
          </a:pPr>
          <a:endParaRPr lang="zh-CN"/>
        </a:p>
      </c:txPr>
    </c:legend>
    <c:plotVisOnly val="1"/>
    <c:dispBlanksAs val="zero"/>
    <c:showDLblsOverMax val="0"/>
  </c:chart>
  <c:spPr>
    <a:noFill/>
    <a:ln w="6350" cap="flat" cmpd="sng" algn="ctr">
      <a:noFill/>
      <a:prstDash val="solid"/>
      <a:miter lim="800000"/>
    </a:ln>
    <a:effectLst/>
  </c:spPr>
  <c:txPr>
    <a:bodyPr/>
    <a:lstStyle/>
    <a:p>
      <a:pPr>
        <a:defRPr sz="1200">
          <a:solidFill>
            <a:schemeClr val="bg1">
              <a:lumMod val="50000"/>
            </a:schemeClr>
          </a:solidFill>
        </a:defRPr>
      </a:pPr>
      <a:endParaRPr lang="zh-CN"/>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manualLayout>
          <c:layoutTarget val="inner"/>
          <c:xMode val="edge"/>
          <c:yMode val="edge"/>
          <c:x val="5.2304716648857101E-2"/>
          <c:y val="0.1255622383145866"/>
          <c:w val="0.87929622767742266"/>
          <c:h val="0.71783663265190634"/>
        </c:manualLayout>
      </c:layout>
      <c:areaChart>
        <c:grouping val="stacked"/>
        <c:varyColors val="0"/>
        <c:ser>
          <c:idx val="0"/>
          <c:order val="0"/>
          <c:tx>
            <c:strRef>
              <c:f>Sheet1!$B$1</c:f>
              <c:strCache>
                <c:ptCount val="1"/>
                <c:pt idx="0">
                  <c:v>Series 1</c:v>
                </c:pt>
              </c:strCache>
            </c:strRef>
          </c:tx>
          <c:spPr>
            <a:solidFill>
              <a:srgbClr val="BAC9D0"/>
            </a:solidFill>
            <a:ln>
              <a:noFill/>
            </a:ln>
            <a:effectLst/>
          </c:spPr>
          <c:cat>
            <c:strRef>
              <c:f>Sheet1!$A$2:$A$13</c:f>
              <c:strCache>
                <c:ptCount val="12"/>
                <c:pt idx="0">
                  <c:v>Sales 1</c:v>
                </c:pt>
                <c:pt idx="1">
                  <c:v>Sales 2</c:v>
                </c:pt>
                <c:pt idx="2">
                  <c:v>Sales 3</c:v>
                </c:pt>
                <c:pt idx="3">
                  <c:v>sales 4</c:v>
                </c:pt>
                <c:pt idx="4">
                  <c:v>sales 5</c:v>
                </c:pt>
                <c:pt idx="5">
                  <c:v>Sales 6</c:v>
                </c:pt>
                <c:pt idx="6">
                  <c:v>Sales 7</c:v>
                </c:pt>
                <c:pt idx="7">
                  <c:v>Sales 8</c:v>
                </c:pt>
                <c:pt idx="8">
                  <c:v>Sales 9</c:v>
                </c:pt>
                <c:pt idx="9">
                  <c:v>Sales 10</c:v>
                </c:pt>
                <c:pt idx="10">
                  <c:v>Sales 11</c:v>
                </c:pt>
                <c:pt idx="11">
                  <c:v>Sales 12</c:v>
                </c:pt>
              </c:strCache>
            </c:strRef>
          </c:cat>
          <c:val>
            <c:numRef>
              <c:f>Sheet1!$B$2:$B$13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val>
          <c:extLst>
            <c:ext xmlns:c16="http://schemas.microsoft.com/office/drawing/2014/chart" uri="{C3380CC4-5D6E-409C-BE32-E72D297353CC}">
              <c16:uniqueId val="{00000000-5D45-458D-8349-1168F52A883B}"/>
            </c:ext>
          </c:extLst>
        </c:ser>
        <c:ser>
          <c:idx val="1"/>
          <c:order val="1"/>
          <c:tx>
            <c:strRef>
              <c:f>Sheet1!$C$1</c:f>
              <c:strCache>
                <c:ptCount val="1"/>
                <c:pt idx="0">
                  <c:v>Series 2</c:v>
                </c:pt>
              </c:strCache>
            </c:strRef>
          </c:tx>
          <c:spPr>
            <a:solidFill>
              <a:schemeClr val="bg1">
                <a:lumMod val="85000"/>
              </a:schemeClr>
            </a:solidFill>
            <a:ln>
              <a:noFill/>
            </a:ln>
            <a:effectLst/>
          </c:spPr>
          <c:cat>
            <c:strRef>
              <c:f>Sheet1!$A$2:$A$13</c:f>
              <c:strCache>
                <c:ptCount val="12"/>
                <c:pt idx="0">
                  <c:v>Sales 1</c:v>
                </c:pt>
                <c:pt idx="1">
                  <c:v>Sales 2</c:v>
                </c:pt>
                <c:pt idx="2">
                  <c:v>Sales 3</c:v>
                </c:pt>
                <c:pt idx="3">
                  <c:v>sales 4</c:v>
                </c:pt>
                <c:pt idx="4">
                  <c:v>sales 5</c:v>
                </c:pt>
                <c:pt idx="5">
                  <c:v>Sales 6</c:v>
                </c:pt>
                <c:pt idx="6">
                  <c:v>Sales 7</c:v>
                </c:pt>
                <c:pt idx="7">
                  <c:v>Sales 8</c:v>
                </c:pt>
                <c:pt idx="8">
                  <c:v>Sales 9</c:v>
                </c:pt>
                <c:pt idx="9">
                  <c:v>Sales 10</c:v>
                </c:pt>
                <c:pt idx="10">
                  <c:v>Sales 11</c:v>
                </c:pt>
                <c:pt idx="11">
                  <c:v>Sales 12</c:v>
                </c:pt>
              </c:strCache>
            </c:strRef>
          </c:cat>
          <c:val>
            <c:numRef>
              <c:f>Sheet1!$C$2:$C$13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val>
          <c:extLst>
            <c:ext xmlns:c16="http://schemas.microsoft.com/office/drawing/2014/chart" uri="{C3380CC4-5D6E-409C-BE32-E72D297353CC}">
              <c16:uniqueId val="{00000001-5D45-458D-8349-1168F52A883B}"/>
            </c:ext>
          </c:extLst>
        </c:ser>
        <c:ser>
          <c:idx val="2"/>
          <c:order val="2"/>
          <c:tx>
            <c:strRef>
              <c:f>Sheet1!$D$1</c:f>
              <c:strCache>
                <c:ptCount val="1"/>
                <c:pt idx="0">
                  <c:v>Series 3</c:v>
                </c:pt>
              </c:strCache>
            </c:strRef>
          </c:tx>
          <c:spPr>
            <a:solidFill>
              <a:schemeClr val="bg1">
                <a:lumMod val="95000"/>
              </a:schemeClr>
            </a:solidFill>
            <a:ln>
              <a:noFill/>
            </a:ln>
            <a:effectLst/>
          </c:spPr>
          <c:cat>
            <c:strRef>
              <c:f>Sheet1!$A$2:$A$13</c:f>
              <c:strCache>
                <c:ptCount val="12"/>
                <c:pt idx="0">
                  <c:v>Sales 1</c:v>
                </c:pt>
                <c:pt idx="1">
                  <c:v>Sales 2</c:v>
                </c:pt>
                <c:pt idx="2">
                  <c:v>Sales 3</c:v>
                </c:pt>
                <c:pt idx="3">
                  <c:v>sales 4</c:v>
                </c:pt>
                <c:pt idx="4">
                  <c:v>sales 5</c:v>
                </c:pt>
                <c:pt idx="5">
                  <c:v>Sales 6</c:v>
                </c:pt>
                <c:pt idx="6">
                  <c:v>Sales 7</c:v>
                </c:pt>
                <c:pt idx="7">
                  <c:v>Sales 8</c:v>
                </c:pt>
                <c:pt idx="8">
                  <c:v>Sales 9</c:v>
                </c:pt>
                <c:pt idx="9">
                  <c:v>Sales 10</c:v>
                </c:pt>
                <c:pt idx="10">
                  <c:v>Sales 11</c:v>
                </c:pt>
                <c:pt idx="11">
                  <c:v>Sales 12</c:v>
                </c:pt>
              </c:strCache>
            </c:strRef>
          </c:cat>
          <c:val>
            <c:numRef>
              <c:f>Sheet1!$D$2:$D$13</c:f>
              <c:numCache>
                <c:formatCode>General</c:formatCode>
                <c:ptCount val="12"/>
                <c:pt idx="0">
                  <c:v>3</c:v>
                </c:pt>
                <c:pt idx="1">
                  <c:v>5</c:v>
                </c:pt>
                <c:pt idx="2">
                  <c:v>6</c:v>
                </c:pt>
                <c:pt idx="3">
                  <c:v>8</c:v>
                </c:pt>
                <c:pt idx="4">
                  <c:v>10</c:v>
                </c:pt>
                <c:pt idx="5">
                  <c:v>8</c:v>
                </c:pt>
                <c:pt idx="6">
                  <c:v>15</c:v>
                </c:pt>
                <c:pt idx="7">
                  <c:v>60.714285714285701</c:v>
                </c:pt>
                <c:pt idx="8">
                  <c:v>80</c:v>
                </c:pt>
                <c:pt idx="9">
                  <c:v>80</c:v>
                </c:pt>
                <c:pt idx="10">
                  <c:v>85.999999999999901</c:v>
                </c:pt>
                <c:pt idx="11">
                  <c:v>94.428571428571402</c:v>
                </c:pt>
              </c:numCache>
            </c:numRef>
          </c:val>
          <c:extLst>
            <c:ext xmlns:c16="http://schemas.microsoft.com/office/drawing/2014/chart" uri="{C3380CC4-5D6E-409C-BE32-E72D297353CC}">
              <c16:uniqueId val="{00000002-5D45-458D-8349-1168F52A883B}"/>
            </c:ext>
          </c:extLst>
        </c:ser>
        <c:ser>
          <c:idx val="3"/>
          <c:order val="3"/>
          <c:tx>
            <c:strRef>
              <c:f>Sheet1!$E$1</c:f>
              <c:strCache>
                <c:ptCount val="1"/>
                <c:pt idx="0">
                  <c:v>Series 4</c:v>
                </c:pt>
              </c:strCache>
            </c:strRef>
          </c:tx>
          <c:spPr>
            <a:solidFill>
              <a:srgbClr val="BAC9D0"/>
            </a:solidFill>
            <a:ln>
              <a:noFill/>
            </a:ln>
            <a:effectLst/>
          </c:spPr>
          <c:cat>
            <c:strRef>
              <c:f>Sheet1!$A$2:$A$13</c:f>
              <c:strCache>
                <c:ptCount val="12"/>
                <c:pt idx="0">
                  <c:v>Sales 1</c:v>
                </c:pt>
                <c:pt idx="1">
                  <c:v>Sales 2</c:v>
                </c:pt>
                <c:pt idx="2">
                  <c:v>Sales 3</c:v>
                </c:pt>
                <c:pt idx="3">
                  <c:v>sales 4</c:v>
                </c:pt>
                <c:pt idx="4">
                  <c:v>sales 5</c:v>
                </c:pt>
                <c:pt idx="5">
                  <c:v>Sales 6</c:v>
                </c:pt>
                <c:pt idx="6">
                  <c:v>Sales 7</c:v>
                </c:pt>
                <c:pt idx="7">
                  <c:v>Sales 8</c:v>
                </c:pt>
                <c:pt idx="8">
                  <c:v>Sales 9</c:v>
                </c:pt>
                <c:pt idx="9">
                  <c:v>Sales 10</c:v>
                </c:pt>
                <c:pt idx="10">
                  <c:v>Sales 11</c:v>
                </c:pt>
                <c:pt idx="11">
                  <c:v>Sales 12</c:v>
                </c:pt>
              </c:strCache>
            </c:strRef>
          </c:cat>
          <c:val>
            <c:numRef>
              <c:f>Sheet1!$E$2:$E$13</c:f>
              <c:numCache>
                <c:formatCode>General</c:formatCode>
                <c:ptCount val="12"/>
                <c:pt idx="0">
                  <c:v>10</c:v>
                </c:pt>
                <c:pt idx="1">
                  <c:v>15</c:v>
                </c:pt>
                <c:pt idx="2">
                  <c:v>5</c:v>
                </c:pt>
                <c:pt idx="3">
                  <c:v>38</c:v>
                </c:pt>
                <c:pt idx="4">
                  <c:v>25</c:v>
                </c:pt>
                <c:pt idx="5">
                  <c:v>35</c:v>
                </c:pt>
                <c:pt idx="6">
                  <c:v>58</c:v>
                </c:pt>
                <c:pt idx="7">
                  <c:v>48.142857142857103</c:v>
                </c:pt>
                <c:pt idx="8">
                  <c:v>35</c:v>
                </c:pt>
                <c:pt idx="9">
                  <c:v>20</c:v>
                </c:pt>
                <c:pt idx="10">
                  <c:v>35</c:v>
                </c:pt>
                <c:pt idx="11">
                  <c:v>10</c:v>
                </c:pt>
              </c:numCache>
            </c:numRef>
          </c:val>
          <c:extLst>
            <c:ext xmlns:c16="http://schemas.microsoft.com/office/drawing/2014/chart" uri="{C3380CC4-5D6E-409C-BE32-E72D297353CC}">
              <c16:uniqueId val="{00000003-5D45-458D-8349-1168F52A883B}"/>
            </c:ext>
          </c:extLst>
        </c:ser>
        <c:ser>
          <c:idx val="4"/>
          <c:order val="4"/>
          <c:tx>
            <c:strRef>
              <c:f>Sheet1!$F$1</c:f>
              <c:strCache>
                <c:ptCount val="1"/>
                <c:pt idx="0">
                  <c:v>Series 5</c:v>
                </c:pt>
              </c:strCache>
            </c:strRef>
          </c:tx>
          <c:spPr>
            <a:solidFill>
              <a:schemeClr val="bg2">
                <a:lumMod val="90000"/>
              </a:schemeClr>
            </a:solidFill>
            <a:ln>
              <a:noFill/>
            </a:ln>
            <a:effectLst/>
          </c:spPr>
          <c:cat>
            <c:strRef>
              <c:f>Sheet1!$A$2:$A$13</c:f>
              <c:strCache>
                <c:ptCount val="12"/>
                <c:pt idx="0">
                  <c:v>Sales 1</c:v>
                </c:pt>
                <c:pt idx="1">
                  <c:v>Sales 2</c:v>
                </c:pt>
                <c:pt idx="2">
                  <c:v>Sales 3</c:v>
                </c:pt>
                <c:pt idx="3">
                  <c:v>sales 4</c:v>
                </c:pt>
                <c:pt idx="4">
                  <c:v>sales 5</c:v>
                </c:pt>
                <c:pt idx="5">
                  <c:v>Sales 6</c:v>
                </c:pt>
                <c:pt idx="6">
                  <c:v>Sales 7</c:v>
                </c:pt>
                <c:pt idx="7">
                  <c:v>Sales 8</c:v>
                </c:pt>
                <c:pt idx="8">
                  <c:v>Sales 9</c:v>
                </c:pt>
                <c:pt idx="9">
                  <c:v>Sales 10</c:v>
                </c:pt>
                <c:pt idx="10">
                  <c:v>Sales 11</c:v>
                </c:pt>
                <c:pt idx="11">
                  <c:v>Sales 12</c:v>
                </c:pt>
              </c:strCache>
            </c:strRef>
          </c:cat>
          <c:val>
            <c:numRef>
              <c:f>Sheet1!$F$2:$F$13</c:f>
              <c:numCache>
                <c:formatCode>General</c:formatCode>
                <c:ptCount val="12"/>
                <c:pt idx="0">
                  <c:v>4</c:v>
                </c:pt>
                <c:pt idx="1">
                  <c:v>8</c:v>
                </c:pt>
                <c:pt idx="2">
                  <c:v>9</c:v>
                </c:pt>
                <c:pt idx="3">
                  <c:v>10</c:v>
                </c:pt>
                <c:pt idx="4">
                  <c:v>15</c:v>
                </c:pt>
                <c:pt idx="5">
                  <c:v>12</c:v>
                </c:pt>
                <c:pt idx="6">
                  <c:v>8</c:v>
                </c:pt>
                <c:pt idx="7">
                  <c:v>70</c:v>
                </c:pt>
                <c:pt idx="8">
                  <c:v>51.535714285714299</c:v>
                </c:pt>
                <c:pt idx="9">
                  <c:v>65</c:v>
                </c:pt>
                <c:pt idx="10">
                  <c:v>75</c:v>
                </c:pt>
                <c:pt idx="11">
                  <c:v>69</c:v>
                </c:pt>
              </c:numCache>
            </c:numRef>
          </c:val>
          <c:extLst>
            <c:ext xmlns:c16="http://schemas.microsoft.com/office/drawing/2014/chart" uri="{C3380CC4-5D6E-409C-BE32-E72D297353CC}">
              <c16:uniqueId val="{00000004-5D45-458D-8349-1168F52A883B}"/>
            </c:ext>
          </c:extLst>
        </c:ser>
        <c:dLbls>
          <c:showLegendKey val="0"/>
          <c:showVal val="0"/>
          <c:showCatName val="0"/>
          <c:showSerName val="0"/>
          <c:showPercent val="0"/>
          <c:showBubbleSize val="0"/>
        </c:dLbls>
        <c:axId val="833969920"/>
        <c:axId val="839484872"/>
      </c:areaChart>
      <c:catAx>
        <c:axId val="833969920"/>
        <c:scaling>
          <c:orientation val="minMax"/>
        </c:scaling>
        <c:delete val="0"/>
        <c:axPos val="b"/>
        <c:numFmt formatCode="General" sourceLinked="1"/>
        <c:majorTickMark val="out"/>
        <c:minorTickMark val="none"/>
        <c:tickLblPos val="nextTo"/>
        <c:spPr>
          <a:noFill/>
          <a:ln w="12700" cap="flat" cmpd="sng" algn="ctr">
            <a:no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839484872"/>
        <c:crosses val="autoZero"/>
        <c:auto val="1"/>
        <c:lblAlgn val="ctr"/>
        <c:lblOffset val="100"/>
        <c:noMultiLvlLbl val="0"/>
      </c:catAx>
      <c:valAx>
        <c:axId val="83948487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zh-CN"/>
          </a:p>
        </c:txPr>
        <c:crossAx val="833969920"/>
        <c:crosses val="autoZero"/>
        <c:crossBetween val="midCat"/>
      </c:valAx>
      <c:spPr>
        <a:noFill/>
        <a:ln w="6350">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colors2.xml><?xml version="1.0" encoding="utf-8"?>
<cs:colorStyle xmlns:cs="http://schemas.microsoft.com/office/drawing/2012/chartStyle" xmlns:a="http://schemas.openxmlformats.org/drawingml/2006/main" meth="withinLinear" id="17">
  <a:schemeClr val="accent4"/>
</cs:colorStyle>
</file>

<file path=ppt/charts/colors3.xml><?xml version="1.0" encoding="utf-8"?>
<cs:colorStyle xmlns:cs="http://schemas.microsoft.com/office/drawing/2012/chartStyle" xmlns:a="http://schemas.openxmlformats.org/drawingml/2006/main" meth="withinLinear" id="17">
  <a:schemeClr val="accent4"/>
</cs:colorStyle>
</file>

<file path=ppt/charts/colors4.xml><?xml version="1.0" encoding="utf-8"?>
<cs:colorStyle xmlns:cs="http://schemas.microsoft.com/office/drawing/2012/chartStyle" xmlns:a="http://schemas.openxmlformats.org/drawingml/2006/main" meth="withinLinear" id="17">
  <a:schemeClr val="accent4"/>
</cs:colorStyle>
</file>

<file path=ppt/charts/colors5.xml><?xml version="1.0" encoding="utf-8"?>
<cs:colorStyle xmlns:cs="http://schemas.microsoft.com/office/drawing/2012/chartStyle" xmlns:a="http://schemas.openxmlformats.org/drawingml/2006/main" meth="withinLinear" id="17">
  <a:schemeClr val="accent4"/>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103">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0.61479</cdr:x>
      <cdr:y>0.12534</cdr:y>
    </cdr:from>
    <cdr:to>
      <cdr:x>0.80796</cdr:x>
      <cdr:y>0.25307</cdr:y>
    </cdr:to>
    <cdr:sp macro="" textlink="">
      <cdr:nvSpPr>
        <cdr:cNvPr id="2" name="Rectangle 1"/>
        <cdr:cNvSpPr/>
      </cdr:nvSpPr>
      <cdr:spPr>
        <a:xfrm xmlns:a="http://schemas.openxmlformats.org/drawingml/2006/main">
          <a:off x="6371142" y="511549"/>
          <a:ext cx="2001893" cy="521297"/>
        </a:xfrm>
        <a:prstGeom xmlns:a="http://schemas.openxmlformats.org/drawingml/2006/main" prst="rect">
          <a:avLst/>
        </a:prstGeom>
        <a:solidFill xmlns:a="http://schemas.openxmlformats.org/drawingml/2006/main">
          <a:schemeClr val="tx1">
            <a:lumMod val="50000"/>
            <a:alpha val="68000"/>
          </a:schemeClr>
        </a:solidFill>
      </cdr:spPr>
      <cdr:txBody>
        <a:bodyPr xmlns:a="http://schemas.openxmlformats.org/drawingml/2006/main" wrap="square">
          <a:spAutoFit/>
        </a:bodyPr>
        <a:lstStyle xmlns:a="http://schemas.openxmlformats.org/drawingml/2006/main">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95000"/>
            </a:lnSpc>
          </a:pPr>
          <a:r>
            <a:rPr lang="en-US" sz="1467" dirty="0">
              <a:solidFill>
                <a:schemeClr val="bg1"/>
              </a:solidFill>
            </a:rPr>
            <a:t>Lorem ipsum dolor sit amet, </a:t>
          </a:r>
          <a:r>
            <a:rPr lang="en-US" sz="1467" dirty="0" err="1">
              <a:solidFill>
                <a:schemeClr val="bg1"/>
              </a:solidFill>
            </a:rPr>
            <a:t>consectetur</a:t>
          </a:r>
          <a:endParaRPr lang="en-US" sz="1467" dirty="0">
            <a:solidFill>
              <a:schemeClr val="bg1"/>
            </a:solidFill>
          </a:endParaRPr>
        </a:p>
      </cdr:txBody>
    </cdr:sp>
  </cdr:relSizeAnchor>
  <cdr:relSizeAnchor xmlns:cdr="http://schemas.openxmlformats.org/drawingml/2006/chartDrawing">
    <cdr:from>
      <cdr:x>0.61479</cdr:x>
      <cdr:y>0.38472</cdr:y>
    </cdr:from>
    <cdr:to>
      <cdr:x>0.80796</cdr:x>
      <cdr:y>0.51245</cdr:y>
    </cdr:to>
    <cdr:sp macro="" textlink="">
      <cdr:nvSpPr>
        <cdr:cNvPr id="3" name="Rectangle 2"/>
        <cdr:cNvSpPr/>
      </cdr:nvSpPr>
      <cdr:spPr>
        <a:xfrm xmlns:a="http://schemas.openxmlformats.org/drawingml/2006/main">
          <a:off x="6371142" y="1570111"/>
          <a:ext cx="2001893" cy="521297"/>
        </a:xfrm>
        <a:prstGeom xmlns:a="http://schemas.openxmlformats.org/drawingml/2006/main" prst="rect">
          <a:avLst/>
        </a:prstGeom>
        <a:solidFill xmlns:a="http://schemas.openxmlformats.org/drawingml/2006/main">
          <a:schemeClr val="tx1">
            <a:lumMod val="50000"/>
            <a:alpha val="64000"/>
          </a:schemeClr>
        </a:solidFill>
      </cdr:spPr>
      <cdr:txBody>
        <a:bodyPr xmlns:a="http://schemas.openxmlformats.org/drawingml/2006/main" wrap="square">
          <a:spAutoFit/>
        </a:bodyPr>
        <a:lstStyle xmlns:a="http://schemas.openxmlformats.org/drawingml/2006/main">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95000"/>
            </a:lnSpc>
          </a:pPr>
          <a:r>
            <a:rPr lang="en-US" sz="1467" dirty="0">
              <a:solidFill>
                <a:schemeClr val="bg1"/>
              </a:solidFill>
            </a:rPr>
            <a:t>Lorem ipsum dolor sit amet, </a:t>
          </a:r>
          <a:r>
            <a:rPr lang="en-US" sz="1467" dirty="0" err="1">
              <a:solidFill>
                <a:schemeClr val="bg1"/>
              </a:solidFill>
            </a:rPr>
            <a:t>consectetur</a:t>
          </a:r>
          <a:endParaRPr lang="en-US" sz="1467" dirty="0">
            <a:solidFill>
              <a:schemeClr val="bg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00AEA6D-0980-4078-9D3E-A19EA42F74A6}" type="datetimeFigureOut">
              <a:rPr lang="id-ID" smtClean="0"/>
              <a:t>23/07/2018</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4267DE8-F590-4742-8B0B-5383B845429A}" type="slidenum">
              <a:rPr lang="id-ID" smtClean="0"/>
              <a:t>‹#›</a:t>
            </a:fld>
            <a:endParaRPr lang="id-ID"/>
          </a:p>
        </p:txBody>
      </p:sp>
    </p:spTree>
    <p:extLst>
      <p:ext uri="{BB962C8B-B14F-4D97-AF65-F5344CB8AC3E}">
        <p14:creationId xmlns:p14="http://schemas.microsoft.com/office/powerpoint/2010/main" val="112077357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D57F23C-F3CA-4C77-9D70-536559D268B5}" type="datetimeFigureOut">
              <a:rPr lang="id-ID" smtClean="0"/>
              <a:t>23/07/2018</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67A7F7D-44B0-4541-A59C-DFB7C5E97812}" type="slidenum">
              <a:rPr lang="id-ID" smtClean="0"/>
              <a:t>‹#›</a:t>
            </a:fld>
            <a:endParaRPr lang="id-ID"/>
          </a:p>
        </p:txBody>
      </p:sp>
    </p:spTree>
    <p:extLst>
      <p:ext uri="{BB962C8B-B14F-4D97-AF65-F5344CB8AC3E}">
        <p14:creationId xmlns:p14="http://schemas.microsoft.com/office/powerpoint/2010/main" val="12973244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a:t>
            </a:fld>
            <a:endParaRPr lang="id-ID"/>
          </a:p>
        </p:txBody>
      </p:sp>
    </p:spTree>
    <p:extLst>
      <p:ext uri="{BB962C8B-B14F-4D97-AF65-F5344CB8AC3E}">
        <p14:creationId xmlns:p14="http://schemas.microsoft.com/office/powerpoint/2010/main" val="36336420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10</a:t>
            </a:fld>
            <a:endParaRPr lang="id-ID"/>
          </a:p>
        </p:txBody>
      </p:sp>
    </p:spTree>
    <p:extLst>
      <p:ext uri="{BB962C8B-B14F-4D97-AF65-F5344CB8AC3E}">
        <p14:creationId xmlns:p14="http://schemas.microsoft.com/office/powerpoint/2010/main" val="13392913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11</a:t>
            </a:fld>
            <a:endParaRPr lang="id-ID"/>
          </a:p>
        </p:txBody>
      </p:sp>
    </p:spTree>
    <p:extLst>
      <p:ext uri="{BB962C8B-B14F-4D97-AF65-F5344CB8AC3E}">
        <p14:creationId xmlns:p14="http://schemas.microsoft.com/office/powerpoint/2010/main" val="7910971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12</a:t>
            </a:fld>
            <a:endParaRPr lang="id-ID"/>
          </a:p>
        </p:txBody>
      </p:sp>
    </p:spTree>
    <p:extLst>
      <p:ext uri="{BB962C8B-B14F-4D97-AF65-F5344CB8AC3E}">
        <p14:creationId xmlns:p14="http://schemas.microsoft.com/office/powerpoint/2010/main" val="14670363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13</a:t>
            </a:fld>
            <a:endParaRPr lang="id-ID"/>
          </a:p>
        </p:txBody>
      </p:sp>
    </p:spTree>
    <p:extLst>
      <p:ext uri="{BB962C8B-B14F-4D97-AF65-F5344CB8AC3E}">
        <p14:creationId xmlns:p14="http://schemas.microsoft.com/office/powerpoint/2010/main" val="40576802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14</a:t>
            </a:fld>
            <a:endParaRPr lang="id-ID"/>
          </a:p>
        </p:txBody>
      </p:sp>
    </p:spTree>
    <p:extLst>
      <p:ext uri="{BB962C8B-B14F-4D97-AF65-F5344CB8AC3E}">
        <p14:creationId xmlns:p14="http://schemas.microsoft.com/office/powerpoint/2010/main" val="41512892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15</a:t>
            </a:fld>
            <a:endParaRPr lang="id-ID"/>
          </a:p>
        </p:txBody>
      </p:sp>
    </p:spTree>
    <p:extLst>
      <p:ext uri="{BB962C8B-B14F-4D97-AF65-F5344CB8AC3E}">
        <p14:creationId xmlns:p14="http://schemas.microsoft.com/office/powerpoint/2010/main" val="25109375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16</a:t>
            </a:fld>
            <a:endParaRPr lang="id-ID"/>
          </a:p>
        </p:txBody>
      </p:sp>
    </p:spTree>
    <p:extLst>
      <p:ext uri="{BB962C8B-B14F-4D97-AF65-F5344CB8AC3E}">
        <p14:creationId xmlns:p14="http://schemas.microsoft.com/office/powerpoint/2010/main" val="20209288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17</a:t>
            </a:fld>
            <a:endParaRPr lang="id-ID"/>
          </a:p>
        </p:txBody>
      </p:sp>
    </p:spTree>
    <p:extLst>
      <p:ext uri="{BB962C8B-B14F-4D97-AF65-F5344CB8AC3E}">
        <p14:creationId xmlns:p14="http://schemas.microsoft.com/office/powerpoint/2010/main" val="22018299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18</a:t>
            </a:fld>
            <a:endParaRPr lang="id-ID"/>
          </a:p>
        </p:txBody>
      </p:sp>
    </p:spTree>
    <p:extLst>
      <p:ext uri="{BB962C8B-B14F-4D97-AF65-F5344CB8AC3E}">
        <p14:creationId xmlns:p14="http://schemas.microsoft.com/office/powerpoint/2010/main" val="27103630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19</a:t>
            </a:fld>
            <a:endParaRPr lang="id-ID"/>
          </a:p>
        </p:txBody>
      </p:sp>
    </p:spTree>
    <p:extLst>
      <p:ext uri="{BB962C8B-B14F-4D97-AF65-F5344CB8AC3E}">
        <p14:creationId xmlns:p14="http://schemas.microsoft.com/office/powerpoint/2010/main" val="21076619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a:t>
            </a:fld>
            <a:endParaRPr lang="id-ID"/>
          </a:p>
        </p:txBody>
      </p:sp>
    </p:spTree>
    <p:extLst>
      <p:ext uri="{BB962C8B-B14F-4D97-AF65-F5344CB8AC3E}">
        <p14:creationId xmlns:p14="http://schemas.microsoft.com/office/powerpoint/2010/main" val="8897636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20</a:t>
            </a:fld>
            <a:endParaRPr lang="id-ID"/>
          </a:p>
        </p:txBody>
      </p:sp>
    </p:spTree>
    <p:extLst>
      <p:ext uri="{BB962C8B-B14F-4D97-AF65-F5344CB8AC3E}">
        <p14:creationId xmlns:p14="http://schemas.microsoft.com/office/powerpoint/2010/main" val="22303919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21</a:t>
            </a:fld>
            <a:endParaRPr lang="id-ID"/>
          </a:p>
        </p:txBody>
      </p:sp>
    </p:spTree>
    <p:extLst>
      <p:ext uri="{BB962C8B-B14F-4D97-AF65-F5344CB8AC3E}">
        <p14:creationId xmlns:p14="http://schemas.microsoft.com/office/powerpoint/2010/main" val="3536584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22</a:t>
            </a:fld>
            <a:endParaRPr lang="id-ID"/>
          </a:p>
        </p:txBody>
      </p:sp>
    </p:spTree>
    <p:extLst>
      <p:ext uri="{BB962C8B-B14F-4D97-AF65-F5344CB8AC3E}">
        <p14:creationId xmlns:p14="http://schemas.microsoft.com/office/powerpoint/2010/main" val="393558846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23</a:t>
            </a:fld>
            <a:endParaRPr lang="id-ID"/>
          </a:p>
        </p:txBody>
      </p:sp>
    </p:spTree>
    <p:extLst>
      <p:ext uri="{BB962C8B-B14F-4D97-AF65-F5344CB8AC3E}">
        <p14:creationId xmlns:p14="http://schemas.microsoft.com/office/powerpoint/2010/main" val="33230811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24</a:t>
            </a:fld>
            <a:endParaRPr lang="id-ID"/>
          </a:p>
        </p:txBody>
      </p:sp>
    </p:spTree>
    <p:extLst>
      <p:ext uri="{BB962C8B-B14F-4D97-AF65-F5344CB8AC3E}">
        <p14:creationId xmlns:p14="http://schemas.microsoft.com/office/powerpoint/2010/main" val="34694194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25</a:t>
            </a:fld>
            <a:endParaRPr lang="id-ID"/>
          </a:p>
        </p:txBody>
      </p:sp>
    </p:spTree>
    <p:extLst>
      <p:ext uri="{BB962C8B-B14F-4D97-AF65-F5344CB8AC3E}">
        <p14:creationId xmlns:p14="http://schemas.microsoft.com/office/powerpoint/2010/main" val="33277243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26</a:t>
            </a:fld>
            <a:endParaRPr lang="id-ID"/>
          </a:p>
        </p:txBody>
      </p:sp>
    </p:spTree>
    <p:extLst>
      <p:ext uri="{BB962C8B-B14F-4D97-AF65-F5344CB8AC3E}">
        <p14:creationId xmlns:p14="http://schemas.microsoft.com/office/powerpoint/2010/main" val="1538756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27</a:t>
            </a:fld>
            <a:endParaRPr lang="id-ID"/>
          </a:p>
        </p:txBody>
      </p:sp>
    </p:spTree>
    <p:extLst>
      <p:ext uri="{BB962C8B-B14F-4D97-AF65-F5344CB8AC3E}">
        <p14:creationId xmlns:p14="http://schemas.microsoft.com/office/powerpoint/2010/main" val="41485926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28</a:t>
            </a:fld>
            <a:endParaRPr lang="id-ID"/>
          </a:p>
        </p:txBody>
      </p:sp>
    </p:spTree>
    <p:extLst>
      <p:ext uri="{BB962C8B-B14F-4D97-AF65-F5344CB8AC3E}">
        <p14:creationId xmlns:p14="http://schemas.microsoft.com/office/powerpoint/2010/main" val="229690814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29</a:t>
            </a:fld>
            <a:endParaRPr lang="id-ID"/>
          </a:p>
        </p:txBody>
      </p:sp>
    </p:spTree>
    <p:extLst>
      <p:ext uri="{BB962C8B-B14F-4D97-AF65-F5344CB8AC3E}">
        <p14:creationId xmlns:p14="http://schemas.microsoft.com/office/powerpoint/2010/main" val="19940736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a:t>
            </a:fld>
            <a:endParaRPr lang="id-ID"/>
          </a:p>
        </p:txBody>
      </p:sp>
    </p:spTree>
    <p:extLst>
      <p:ext uri="{BB962C8B-B14F-4D97-AF65-F5344CB8AC3E}">
        <p14:creationId xmlns:p14="http://schemas.microsoft.com/office/powerpoint/2010/main" val="392051788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30</a:t>
            </a:fld>
            <a:endParaRPr lang="id-ID"/>
          </a:p>
        </p:txBody>
      </p:sp>
    </p:spTree>
    <p:extLst>
      <p:ext uri="{BB962C8B-B14F-4D97-AF65-F5344CB8AC3E}">
        <p14:creationId xmlns:p14="http://schemas.microsoft.com/office/powerpoint/2010/main" val="39275942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31</a:t>
            </a:fld>
            <a:endParaRPr lang="id-ID"/>
          </a:p>
        </p:txBody>
      </p:sp>
    </p:spTree>
    <p:extLst>
      <p:ext uri="{BB962C8B-B14F-4D97-AF65-F5344CB8AC3E}">
        <p14:creationId xmlns:p14="http://schemas.microsoft.com/office/powerpoint/2010/main" val="22958557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32</a:t>
            </a:fld>
            <a:endParaRPr lang="id-ID"/>
          </a:p>
        </p:txBody>
      </p:sp>
    </p:spTree>
    <p:extLst>
      <p:ext uri="{BB962C8B-B14F-4D97-AF65-F5344CB8AC3E}">
        <p14:creationId xmlns:p14="http://schemas.microsoft.com/office/powerpoint/2010/main" val="196291797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33</a:t>
            </a:fld>
            <a:endParaRPr lang="id-ID"/>
          </a:p>
        </p:txBody>
      </p:sp>
    </p:spTree>
    <p:extLst>
      <p:ext uri="{BB962C8B-B14F-4D97-AF65-F5344CB8AC3E}">
        <p14:creationId xmlns:p14="http://schemas.microsoft.com/office/powerpoint/2010/main" val="178922887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34</a:t>
            </a:fld>
            <a:endParaRPr lang="id-ID"/>
          </a:p>
        </p:txBody>
      </p:sp>
    </p:spTree>
    <p:extLst>
      <p:ext uri="{BB962C8B-B14F-4D97-AF65-F5344CB8AC3E}">
        <p14:creationId xmlns:p14="http://schemas.microsoft.com/office/powerpoint/2010/main" val="19362958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35</a:t>
            </a:fld>
            <a:endParaRPr lang="id-ID"/>
          </a:p>
        </p:txBody>
      </p:sp>
    </p:spTree>
    <p:extLst>
      <p:ext uri="{BB962C8B-B14F-4D97-AF65-F5344CB8AC3E}">
        <p14:creationId xmlns:p14="http://schemas.microsoft.com/office/powerpoint/2010/main" val="40950751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36</a:t>
            </a:fld>
            <a:endParaRPr lang="id-ID"/>
          </a:p>
        </p:txBody>
      </p:sp>
    </p:spTree>
    <p:extLst>
      <p:ext uri="{BB962C8B-B14F-4D97-AF65-F5344CB8AC3E}">
        <p14:creationId xmlns:p14="http://schemas.microsoft.com/office/powerpoint/2010/main" val="21473220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37</a:t>
            </a:fld>
            <a:endParaRPr lang="id-ID"/>
          </a:p>
        </p:txBody>
      </p:sp>
    </p:spTree>
    <p:extLst>
      <p:ext uri="{BB962C8B-B14F-4D97-AF65-F5344CB8AC3E}">
        <p14:creationId xmlns:p14="http://schemas.microsoft.com/office/powerpoint/2010/main" val="9886357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38</a:t>
            </a:fld>
            <a:endParaRPr lang="id-ID"/>
          </a:p>
        </p:txBody>
      </p:sp>
    </p:spTree>
    <p:extLst>
      <p:ext uri="{BB962C8B-B14F-4D97-AF65-F5344CB8AC3E}">
        <p14:creationId xmlns:p14="http://schemas.microsoft.com/office/powerpoint/2010/main" val="29457595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39</a:t>
            </a:fld>
            <a:endParaRPr lang="id-ID"/>
          </a:p>
        </p:txBody>
      </p:sp>
    </p:spTree>
    <p:extLst>
      <p:ext uri="{BB962C8B-B14F-4D97-AF65-F5344CB8AC3E}">
        <p14:creationId xmlns:p14="http://schemas.microsoft.com/office/powerpoint/2010/main" val="29417698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4</a:t>
            </a:fld>
            <a:endParaRPr lang="id-ID"/>
          </a:p>
        </p:txBody>
      </p:sp>
    </p:spTree>
    <p:extLst>
      <p:ext uri="{BB962C8B-B14F-4D97-AF65-F5344CB8AC3E}">
        <p14:creationId xmlns:p14="http://schemas.microsoft.com/office/powerpoint/2010/main" val="20295757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40</a:t>
            </a:fld>
            <a:endParaRPr lang="id-ID"/>
          </a:p>
        </p:txBody>
      </p:sp>
    </p:spTree>
    <p:extLst>
      <p:ext uri="{BB962C8B-B14F-4D97-AF65-F5344CB8AC3E}">
        <p14:creationId xmlns:p14="http://schemas.microsoft.com/office/powerpoint/2010/main" val="277201087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9"/>
        <p:cNvGrpSpPr/>
        <p:nvPr/>
      </p:nvGrpSpPr>
      <p:grpSpPr>
        <a:xfrm>
          <a:off x="0" y="0"/>
          <a:ext cx="0" cy="0"/>
          <a:chOff x="0" y="0"/>
          <a:chExt cx="0" cy="0"/>
        </a:xfrm>
      </p:grpSpPr>
      <p:sp>
        <p:nvSpPr>
          <p:cNvPr id="4580" name="Shape 458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581" name="Shape 458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030717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3"/>
        <p:cNvGrpSpPr/>
        <p:nvPr/>
      </p:nvGrpSpPr>
      <p:grpSpPr>
        <a:xfrm>
          <a:off x="0" y="0"/>
          <a:ext cx="0" cy="0"/>
          <a:chOff x="0" y="0"/>
          <a:chExt cx="0" cy="0"/>
        </a:xfrm>
      </p:grpSpPr>
      <p:sp>
        <p:nvSpPr>
          <p:cNvPr id="4744" name="Shape 4744"/>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745" name="Shape 474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0340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9"/>
        <p:cNvGrpSpPr/>
        <p:nvPr/>
      </p:nvGrpSpPr>
      <p:grpSpPr>
        <a:xfrm>
          <a:off x="0" y="0"/>
          <a:ext cx="0" cy="0"/>
          <a:chOff x="0" y="0"/>
          <a:chExt cx="0" cy="0"/>
        </a:xfrm>
      </p:grpSpPr>
      <p:sp>
        <p:nvSpPr>
          <p:cNvPr id="4880" name="Shape 488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881" name="Shape 488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45392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1"/>
        <p:cNvGrpSpPr/>
        <p:nvPr/>
      </p:nvGrpSpPr>
      <p:grpSpPr>
        <a:xfrm>
          <a:off x="0" y="0"/>
          <a:ext cx="0" cy="0"/>
          <a:chOff x="0" y="0"/>
          <a:chExt cx="0" cy="0"/>
        </a:xfrm>
      </p:grpSpPr>
      <p:sp>
        <p:nvSpPr>
          <p:cNvPr id="5052" name="Shape 505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a:headEnd type="none" w="med" len="med"/>
            <a:tailEnd type="none" w="med" len="med"/>
          </a:ln>
        </p:spPr>
      </p:sp>
      <p:sp>
        <p:nvSpPr>
          <p:cNvPr id="5053" name="Shape 505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Calibri"/>
              <a:ea typeface="Calibri"/>
              <a:cs typeface="Calibri"/>
              <a:sym typeface="Calibri"/>
            </a:endParaRPr>
          </a:p>
        </p:txBody>
      </p:sp>
      <p:sp>
        <p:nvSpPr>
          <p:cNvPr id="5054" name="Shape 5054"/>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spcAft>
                <a:spcPts val="0"/>
              </a:spcAft>
              <a:buSzPct val="25000"/>
              <a:buNone/>
            </a:pPr>
            <a:fld id="{00000000-1234-1234-1234-123412341234}" type="slidenum">
              <a:rPr lang="en-US" sz="1200">
                <a:solidFill>
                  <a:schemeClr val="dk1"/>
                </a:solidFill>
                <a:latin typeface="Calibri"/>
                <a:ea typeface="Calibri"/>
                <a:cs typeface="Calibri"/>
                <a:sym typeface="Calibri"/>
              </a:rPr>
              <a:t>44</a:t>
            </a:fld>
            <a:endParaRPr lang="en-US"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668925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5</a:t>
            </a:fld>
            <a:endParaRPr lang="id-ID"/>
          </a:p>
        </p:txBody>
      </p:sp>
    </p:spTree>
    <p:extLst>
      <p:ext uri="{BB962C8B-B14F-4D97-AF65-F5344CB8AC3E}">
        <p14:creationId xmlns:p14="http://schemas.microsoft.com/office/powerpoint/2010/main" val="4739333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6</a:t>
            </a:fld>
            <a:endParaRPr lang="id-ID"/>
          </a:p>
        </p:txBody>
      </p:sp>
    </p:spTree>
    <p:extLst>
      <p:ext uri="{BB962C8B-B14F-4D97-AF65-F5344CB8AC3E}">
        <p14:creationId xmlns:p14="http://schemas.microsoft.com/office/powerpoint/2010/main" val="10175347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7</a:t>
            </a:fld>
            <a:endParaRPr lang="id-ID"/>
          </a:p>
        </p:txBody>
      </p:sp>
    </p:spTree>
    <p:extLst>
      <p:ext uri="{BB962C8B-B14F-4D97-AF65-F5344CB8AC3E}">
        <p14:creationId xmlns:p14="http://schemas.microsoft.com/office/powerpoint/2010/main" val="22201301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8</a:t>
            </a:fld>
            <a:endParaRPr lang="id-ID"/>
          </a:p>
        </p:txBody>
      </p:sp>
    </p:spTree>
    <p:extLst>
      <p:ext uri="{BB962C8B-B14F-4D97-AF65-F5344CB8AC3E}">
        <p14:creationId xmlns:p14="http://schemas.microsoft.com/office/powerpoint/2010/main" val="14673881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67A7F7D-44B0-4541-A59C-DFB7C5E97812}" type="slidenum">
              <a:rPr lang="id-ID" smtClean="0"/>
              <a:t>9</a:t>
            </a:fld>
            <a:endParaRPr lang="id-ID"/>
          </a:p>
        </p:txBody>
      </p:sp>
    </p:spTree>
    <p:extLst>
      <p:ext uri="{BB962C8B-B14F-4D97-AF65-F5344CB8AC3E}">
        <p14:creationId xmlns:p14="http://schemas.microsoft.com/office/powerpoint/2010/main" val="27680481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918857" y="-14514"/>
            <a:ext cx="8285843" cy="6872514"/>
          </a:xfrm>
          <a:custGeom>
            <a:avLst/>
            <a:gdLst>
              <a:gd name="connsiteX0" fmla="*/ 0 w 8273143"/>
              <a:gd name="connsiteY0" fmla="*/ 6858000 h 6858000"/>
              <a:gd name="connsiteX1" fmla="*/ 1714500 w 8273143"/>
              <a:gd name="connsiteY1" fmla="*/ 0 h 6858000"/>
              <a:gd name="connsiteX2" fmla="*/ 6558643 w 8273143"/>
              <a:gd name="connsiteY2" fmla="*/ 0 h 6858000"/>
              <a:gd name="connsiteX3" fmla="*/ 8273143 w 8273143"/>
              <a:gd name="connsiteY3" fmla="*/ 6858000 h 6858000"/>
              <a:gd name="connsiteX4" fmla="*/ 0 w 8273143"/>
              <a:gd name="connsiteY4" fmla="*/ 6858000 h 6858000"/>
              <a:gd name="connsiteX0" fmla="*/ 0 w 8285843"/>
              <a:gd name="connsiteY0" fmla="*/ 6872514 h 6872514"/>
              <a:gd name="connsiteX1" fmla="*/ 1714500 w 8285843"/>
              <a:gd name="connsiteY1" fmla="*/ 14514 h 6872514"/>
              <a:gd name="connsiteX2" fmla="*/ 8285843 w 8285843"/>
              <a:gd name="connsiteY2" fmla="*/ 0 h 6872514"/>
              <a:gd name="connsiteX3" fmla="*/ 8273143 w 8285843"/>
              <a:gd name="connsiteY3" fmla="*/ 6872514 h 6872514"/>
              <a:gd name="connsiteX4" fmla="*/ 0 w 8285843"/>
              <a:gd name="connsiteY4" fmla="*/ 6872514 h 6872514"/>
              <a:gd name="connsiteX0" fmla="*/ 0 w 8285843"/>
              <a:gd name="connsiteY0" fmla="*/ 6916057 h 6916057"/>
              <a:gd name="connsiteX1" fmla="*/ 2193471 w 8285843"/>
              <a:gd name="connsiteY1" fmla="*/ 0 h 6916057"/>
              <a:gd name="connsiteX2" fmla="*/ 8285843 w 8285843"/>
              <a:gd name="connsiteY2" fmla="*/ 43543 h 6916057"/>
              <a:gd name="connsiteX3" fmla="*/ 8273143 w 8285843"/>
              <a:gd name="connsiteY3" fmla="*/ 6916057 h 6916057"/>
              <a:gd name="connsiteX4" fmla="*/ 0 w 8285843"/>
              <a:gd name="connsiteY4" fmla="*/ 6916057 h 6916057"/>
              <a:gd name="connsiteX0" fmla="*/ 0 w 8285843"/>
              <a:gd name="connsiteY0" fmla="*/ 6872514 h 6872514"/>
              <a:gd name="connsiteX1" fmla="*/ 2193471 w 8285843"/>
              <a:gd name="connsiteY1" fmla="*/ 8845 h 6872514"/>
              <a:gd name="connsiteX2" fmla="*/ 8285843 w 8285843"/>
              <a:gd name="connsiteY2" fmla="*/ 0 h 6872514"/>
              <a:gd name="connsiteX3" fmla="*/ 8273143 w 8285843"/>
              <a:gd name="connsiteY3" fmla="*/ 6872514 h 6872514"/>
              <a:gd name="connsiteX4" fmla="*/ 0 w 8285843"/>
              <a:gd name="connsiteY4" fmla="*/ 6872514 h 687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5843" h="6872514">
                <a:moveTo>
                  <a:pt x="0" y="6872514"/>
                </a:moveTo>
                <a:lnTo>
                  <a:pt x="2193471" y="8845"/>
                </a:lnTo>
                <a:lnTo>
                  <a:pt x="8285843" y="0"/>
                </a:lnTo>
                <a:cubicBezTo>
                  <a:pt x="8281610" y="2290838"/>
                  <a:pt x="8277376" y="4581676"/>
                  <a:pt x="8273143" y="6872514"/>
                </a:cubicBezTo>
                <a:lnTo>
                  <a:pt x="0" y="6872514"/>
                </a:lnTo>
                <a:close/>
              </a:path>
            </a:pathLst>
          </a:custGeom>
        </p:spPr>
        <p:txBody>
          <a:bodyPr/>
          <a:lstStyle/>
          <a:p>
            <a:endParaRPr lang="id-ID"/>
          </a:p>
        </p:txBody>
      </p:sp>
    </p:spTree>
    <p:extLst>
      <p:ext uri="{BB962C8B-B14F-4D97-AF65-F5344CB8AC3E}">
        <p14:creationId xmlns:p14="http://schemas.microsoft.com/office/powerpoint/2010/main" val="32720825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09600" y="571500"/>
            <a:ext cx="7048500" cy="3962400"/>
          </a:xfrm>
        </p:spPr>
        <p:txBody>
          <a:bodyPr/>
          <a:lstStyle/>
          <a:p>
            <a:endParaRPr lang="id-ID"/>
          </a:p>
        </p:txBody>
      </p:sp>
      <p:grpSp>
        <p:nvGrpSpPr>
          <p:cNvPr id="3" name="Group 2"/>
          <p:cNvGrpSpPr/>
          <p:nvPr userDrawn="1"/>
        </p:nvGrpSpPr>
        <p:grpSpPr>
          <a:xfrm rot="5400000">
            <a:off x="-5087424" y="4411752"/>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4"/>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5"/>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08312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92000" cy="6858000"/>
          </a:xfrm>
        </p:spPr>
        <p:txBody>
          <a:bodyPr/>
          <a:lstStyle/>
          <a:p>
            <a:endParaRPr lang="id-ID"/>
          </a:p>
        </p:txBody>
      </p:sp>
    </p:spTree>
    <p:extLst>
      <p:ext uri="{BB962C8B-B14F-4D97-AF65-F5344CB8AC3E}">
        <p14:creationId xmlns:p14="http://schemas.microsoft.com/office/powerpoint/2010/main" val="27569649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7410450" y="781050"/>
            <a:ext cx="3981450" cy="5067300"/>
          </a:xfrm>
        </p:spPr>
        <p:txBody>
          <a:bodyPr/>
          <a:lstStyle/>
          <a:p>
            <a:endParaRPr lang="id-ID"/>
          </a:p>
        </p:txBody>
      </p:sp>
      <p:grpSp>
        <p:nvGrpSpPr>
          <p:cNvPr id="8" name="Group 7"/>
          <p:cNvGrpSpPr/>
          <p:nvPr userDrawn="1"/>
        </p:nvGrpSpPr>
        <p:grpSpPr>
          <a:xfrm rot="5400000">
            <a:off x="-11420263" y="-5873148"/>
            <a:ext cx="16077776" cy="16322072"/>
            <a:chOff x="2727789" y="-10719254"/>
            <a:chExt cx="16077776" cy="16322072"/>
          </a:xfrm>
        </p:grpSpPr>
        <p:sp>
          <p:nvSpPr>
            <p:cNvPr id="9"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0553471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829050" y="319314"/>
            <a:ext cx="4724400" cy="6241143"/>
          </a:xfrm>
        </p:spPr>
        <p:txBody>
          <a:bodyPr/>
          <a:lstStyle/>
          <a:p>
            <a:endParaRPr lang="id-ID"/>
          </a:p>
        </p:txBody>
      </p:sp>
    </p:spTree>
    <p:extLst>
      <p:ext uri="{BB962C8B-B14F-4D97-AF65-F5344CB8AC3E}">
        <p14:creationId xmlns:p14="http://schemas.microsoft.com/office/powerpoint/2010/main" val="19049619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343400" cy="6858000"/>
          </a:xfrm>
        </p:spPr>
        <p:txBody>
          <a:bodyPr/>
          <a:lstStyle/>
          <a:p>
            <a:endParaRPr lang="id-ID"/>
          </a:p>
        </p:txBody>
      </p:sp>
      <p:grpSp>
        <p:nvGrpSpPr>
          <p:cNvPr id="8" name="Group 7"/>
          <p:cNvGrpSpPr/>
          <p:nvPr userDrawn="1"/>
        </p:nvGrpSpPr>
        <p:grpSpPr>
          <a:xfrm rot="5400000">
            <a:off x="7667837" y="-6187473"/>
            <a:ext cx="16077776" cy="16322072"/>
            <a:chOff x="2727789" y="-10719254"/>
            <a:chExt cx="16077776" cy="16322072"/>
          </a:xfrm>
        </p:grpSpPr>
        <p:sp>
          <p:nvSpPr>
            <p:cNvPr id="9"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47977944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33500"/>
            <a:ext cx="8591550" cy="5524500"/>
          </a:xfrm>
        </p:spPr>
        <p:txBody>
          <a:bodyPr/>
          <a:lstStyle/>
          <a:p>
            <a:endParaRPr lang="id-ID"/>
          </a:p>
        </p:txBody>
      </p:sp>
    </p:spTree>
    <p:extLst>
      <p:ext uri="{BB962C8B-B14F-4D97-AF65-F5344CB8AC3E}">
        <p14:creationId xmlns:p14="http://schemas.microsoft.com/office/powerpoint/2010/main" val="12352849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81550" y="0"/>
            <a:ext cx="7410450" cy="6858000"/>
          </a:xfrm>
        </p:spPr>
        <p:txBody>
          <a:bodyPr/>
          <a:lstStyle/>
          <a:p>
            <a:endParaRPr lang="id-ID"/>
          </a:p>
        </p:txBody>
      </p:sp>
      <p:grpSp>
        <p:nvGrpSpPr>
          <p:cNvPr id="8" name="Group 7"/>
          <p:cNvGrpSpPr/>
          <p:nvPr userDrawn="1"/>
        </p:nvGrpSpPr>
        <p:grpSpPr>
          <a:xfrm rot="5400000">
            <a:off x="-4762288" y="-12770924"/>
            <a:ext cx="16077776" cy="16322072"/>
            <a:chOff x="2727789" y="-10719254"/>
            <a:chExt cx="16077776" cy="16322072"/>
          </a:xfrm>
        </p:grpSpPr>
        <p:sp>
          <p:nvSpPr>
            <p:cNvPr id="9"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831247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895850" cy="6858000"/>
          </a:xfrm>
        </p:spPr>
        <p:txBody>
          <a:bodyPr/>
          <a:lstStyle/>
          <a:p>
            <a:endParaRPr lang="id-ID"/>
          </a:p>
        </p:txBody>
      </p:sp>
      <p:grpSp>
        <p:nvGrpSpPr>
          <p:cNvPr id="8" name="Group 7"/>
          <p:cNvGrpSpPr/>
          <p:nvPr userDrawn="1"/>
        </p:nvGrpSpPr>
        <p:grpSpPr>
          <a:xfrm rot="5400000">
            <a:off x="8925137" y="-4427024"/>
            <a:ext cx="16077776" cy="16322072"/>
            <a:chOff x="2727789" y="-10719254"/>
            <a:chExt cx="16077776" cy="16322072"/>
          </a:xfrm>
        </p:grpSpPr>
        <p:sp>
          <p:nvSpPr>
            <p:cNvPr id="9"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6631403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grpSp>
        <p:nvGrpSpPr>
          <p:cNvPr id="3" name="Group 2"/>
          <p:cNvGrpSpPr/>
          <p:nvPr userDrawn="1"/>
        </p:nvGrpSpPr>
        <p:grpSpPr>
          <a:xfrm rot="5400000">
            <a:off x="-1928190" y="-4763786"/>
            <a:ext cx="16077776" cy="16322072"/>
            <a:chOff x="2727789" y="-10719254"/>
            <a:chExt cx="16077776" cy="16322072"/>
          </a:xfrm>
        </p:grpSpPr>
        <p:sp>
          <p:nvSpPr>
            <p:cNvPr id="4"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7" name="Picture Placeholder 6"/>
          <p:cNvSpPr>
            <a:spLocks noGrp="1"/>
          </p:cNvSpPr>
          <p:nvPr>
            <p:ph type="pic" sz="quarter" idx="10"/>
          </p:nvPr>
        </p:nvSpPr>
        <p:spPr>
          <a:xfrm>
            <a:off x="482600" y="342900"/>
            <a:ext cx="11256197" cy="6108700"/>
          </a:xfrm>
        </p:spPr>
        <p:txBody>
          <a:bodyPr/>
          <a:lstStyle/>
          <a:p>
            <a:endParaRPr lang="id-ID"/>
          </a:p>
        </p:txBody>
      </p:sp>
    </p:spTree>
    <p:extLst>
      <p:ext uri="{BB962C8B-B14F-4D97-AF65-F5344CB8AC3E}">
        <p14:creationId xmlns:p14="http://schemas.microsoft.com/office/powerpoint/2010/main" val="40154073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876300" y="825500"/>
            <a:ext cx="1257300" cy="5308600"/>
          </a:xfrm>
        </p:spPr>
        <p:txBody>
          <a:bodyPr/>
          <a:lstStyle/>
          <a:p>
            <a:endParaRPr lang="id-ID"/>
          </a:p>
        </p:txBody>
      </p:sp>
      <p:sp>
        <p:nvSpPr>
          <p:cNvPr id="8" name="Picture Placeholder 6"/>
          <p:cNvSpPr>
            <a:spLocks noGrp="1"/>
          </p:cNvSpPr>
          <p:nvPr>
            <p:ph type="pic" sz="quarter" idx="11"/>
          </p:nvPr>
        </p:nvSpPr>
        <p:spPr>
          <a:xfrm>
            <a:off x="2133600" y="825500"/>
            <a:ext cx="1257300" cy="5308600"/>
          </a:xfrm>
        </p:spPr>
        <p:txBody>
          <a:bodyPr/>
          <a:lstStyle/>
          <a:p>
            <a:endParaRPr lang="id-ID"/>
          </a:p>
        </p:txBody>
      </p:sp>
      <p:sp>
        <p:nvSpPr>
          <p:cNvPr id="9" name="Picture Placeholder 6"/>
          <p:cNvSpPr>
            <a:spLocks noGrp="1"/>
          </p:cNvSpPr>
          <p:nvPr>
            <p:ph type="pic" sz="quarter" idx="12"/>
          </p:nvPr>
        </p:nvSpPr>
        <p:spPr>
          <a:xfrm>
            <a:off x="3390900" y="825500"/>
            <a:ext cx="1257300" cy="5308600"/>
          </a:xfrm>
        </p:spPr>
        <p:txBody>
          <a:bodyPr/>
          <a:lstStyle/>
          <a:p>
            <a:endParaRPr lang="id-ID"/>
          </a:p>
        </p:txBody>
      </p:sp>
      <p:grpSp>
        <p:nvGrpSpPr>
          <p:cNvPr id="5" name="Group 4"/>
          <p:cNvGrpSpPr/>
          <p:nvPr userDrawn="1"/>
        </p:nvGrpSpPr>
        <p:grpSpPr>
          <a:xfrm rot="5400000">
            <a:off x="7987135" y="-4681236"/>
            <a:ext cx="16077776" cy="16322072"/>
            <a:chOff x="2727789" y="-10719254"/>
            <a:chExt cx="16077776" cy="16322072"/>
          </a:xfrm>
        </p:grpSpPr>
        <p:sp>
          <p:nvSpPr>
            <p:cNvPr id="6"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6066620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grpSp>
        <p:nvGrpSpPr>
          <p:cNvPr id="328" name="Group 327"/>
          <p:cNvGrpSpPr/>
          <p:nvPr userDrawn="1"/>
        </p:nvGrpSpPr>
        <p:grpSpPr>
          <a:xfrm>
            <a:off x="2727789" y="-10719254"/>
            <a:ext cx="16077776" cy="16322072"/>
            <a:chOff x="2727789" y="-10719254"/>
            <a:chExt cx="16077776" cy="16322072"/>
          </a:xfrm>
        </p:grpSpPr>
        <p:sp>
          <p:nvSpPr>
            <p:cNvPr id="329"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0135571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grpSp>
        <p:nvGrpSpPr>
          <p:cNvPr id="2" name="Group 1"/>
          <p:cNvGrpSpPr/>
          <p:nvPr userDrawn="1"/>
        </p:nvGrpSpPr>
        <p:grpSpPr>
          <a:xfrm rot="6300000">
            <a:off x="-1880765" y="-11805936"/>
            <a:ext cx="16077776" cy="16322072"/>
            <a:chOff x="2727789" y="-10719254"/>
            <a:chExt cx="16077776" cy="16322072"/>
          </a:xfrm>
        </p:grpSpPr>
        <p:sp>
          <p:nvSpPr>
            <p:cNvPr id="3" name="Freeform 2"/>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5339241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9194800" y="1803400"/>
            <a:ext cx="1854200" cy="1854200"/>
          </a:xfrm>
        </p:spPr>
        <p:txBody>
          <a:bodyPr/>
          <a:lstStyle/>
          <a:p>
            <a:endParaRPr lang="id-ID"/>
          </a:p>
        </p:txBody>
      </p:sp>
      <p:sp>
        <p:nvSpPr>
          <p:cNvPr id="8" name="Picture Placeholder 6"/>
          <p:cNvSpPr>
            <a:spLocks noGrp="1"/>
          </p:cNvSpPr>
          <p:nvPr>
            <p:ph type="pic" sz="quarter" idx="11"/>
          </p:nvPr>
        </p:nvSpPr>
        <p:spPr>
          <a:xfrm>
            <a:off x="7340600" y="3657600"/>
            <a:ext cx="1854200" cy="1854200"/>
          </a:xfrm>
        </p:spPr>
        <p:txBody>
          <a:bodyPr/>
          <a:lstStyle/>
          <a:p>
            <a:endParaRPr lang="id-ID"/>
          </a:p>
        </p:txBody>
      </p:sp>
      <p:grpSp>
        <p:nvGrpSpPr>
          <p:cNvPr id="4" name="Group 3"/>
          <p:cNvGrpSpPr/>
          <p:nvPr userDrawn="1"/>
        </p:nvGrpSpPr>
        <p:grpSpPr>
          <a:xfrm rot="5400000">
            <a:off x="-8859324" y="427561"/>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6430586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330732" y="659456"/>
            <a:ext cx="5168900" cy="2400300"/>
          </a:xfrm>
        </p:spPr>
        <p:txBody>
          <a:bodyPr/>
          <a:lstStyle/>
          <a:p>
            <a:endParaRPr lang="id-ID" dirty="0"/>
          </a:p>
        </p:txBody>
      </p:sp>
      <p:sp>
        <p:nvSpPr>
          <p:cNvPr id="10" name="Picture Placeholder 8"/>
          <p:cNvSpPr>
            <a:spLocks noGrp="1"/>
          </p:cNvSpPr>
          <p:nvPr>
            <p:ph type="pic" sz="quarter" idx="12"/>
          </p:nvPr>
        </p:nvSpPr>
        <p:spPr>
          <a:xfrm>
            <a:off x="8950107" y="3123256"/>
            <a:ext cx="2549525" cy="3111500"/>
          </a:xfrm>
        </p:spPr>
        <p:txBody>
          <a:bodyPr/>
          <a:lstStyle/>
          <a:p>
            <a:endParaRPr lang="id-ID"/>
          </a:p>
        </p:txBody>
      </p:sp>
      <p:sp>
        <p:nvSpPr>
          <p:cNvPr id="11" name="Picture Placeholder 8"/>
          <p:cNvSpPr>
            <a:spLocks noGrp="1"/>
          </p:cNvSpPr>
          <p:nvPr>
            <p:ph type="pic" sz="quarter" idx="13"/>
          </p:nvPr>
        </p:nvSpPr>
        <p:spPr>
          <a:xfrm>
            <a:off x="6330732" y="3123256"/>
            <a:ext cx="2549525" cy="3111500"/>
          </a:xfrm>
        </p:spPr>
        <p:txBody>
          <a:bodyPr/>
          <a:lstStyle/>
          <a:p>
            <a:endParaRPr lang="id-ID"/>
          </a:p>
        </p:txBody>
      </p:sp>
      <p:grpSp>
        <p:nvGrpSpPr>
          <p:cNvPr id="5" name="Group 4"/>
          <p:cNvGrpSpPr/>
          <p:nvPr userDrawn="1"/>
        </p:nvGrpSpPr>
        <p:grpSpPr>
          <a:xfrm rot="9000000">
            <a:off x="-11825328" y="-5793772"/>
            <a:ext cx="16077776" cy="16322072"/>
            <a:chOff x="2727789" y="-10719254"/>
            <a:chExt cx="16077776" cy="16322072"/>
          </a:xfrm>
        </p:grpSpPr>
        <p:sp>
          <p:nvSpPr>
            <p:cNvPr id="6"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9377711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5_Custom Layout">
    <p:spTree>
      <p:nvGrpSpPr>
        <p:cNvPr id="1" name=""/>
        <p:cNvGrpSpPr/>
        <p:nvPr/>
      </p:nvGrpSpPr>
      <p:grpSpPr>
        <a:xfrm>
          <a:off x="0" y="0"/>
          <a:ext cx="0" cy="0"/>
          <a:chOff x="0" y="0"/>
          <a:chExt cx="0" cy="0"/>
        </a:xfrm>
      </p:grpSpPr>
      <p:sp>
        <p:nvSpPr>
          <p:cNvPr id="16" name="Picture Placeholder 15"/>
          <p:cNvSpPr>
            <a:spLocks noGrp="1"/>
          </p:cNvSpPr>
          <p:nvPr>
            <p:ph type="pic" sz="quarter" idx="16"/>
          </p:nvPr>
        </p:nvSpPr>
        <p:spPr>
          <a:xfrm>
            <a:off x="5873174" y="330199"/>
            <a:ext cx="5690753" cy="6235700"/>
          </a:xfrm>
          <a:custGeom>
            <a:avLst/>
            <a:gdLst>
              <a:gd name="connsiteX0" fmla="*/ 1927513 w 5690753"/>
              <a:gd name="connsiteY0" fmla="*/ 5216070 h 6235700"/>
              <a:gd name="connsiteX1" fmla="*/ 3763240 w 5690753"/>
              <a:gd name="connsiteY1" fmla="*/ 5216070 h 6235700"/>
              <a:gd name="connsiteX2" fmla="*/ 3763240 w 5690753"/>
              <a:gd name="connsiteY2" fmla="*/ 6235699 h 6235700"/>
              <a:gd name="connsiteX3" fmla="*/ 1927513 w 5690753"/>
              <a:gd name="connsiteY3" fmla="*/ 6235699 h 6235700"/>
              <a:gd name="connsiteX4" fmla="*/ 0 w 5690753"/>
              <a:gd name="connsiteY4" fmla="*/ 5216070 h 6235700"/>
              <a:gd name="connsiteX5" fmla="*/ 1835727 w 5690753"/>
              <a:gd name="connsiteY5" fmla="*/ 5216070 h 6235700"/>
              <a:gd name="connsiteX6" fmla="*/ 1835727 w 5690753"/>
              <a:gd name="connsiteY6" fmla="*/ 6235699 h 6235700"/>
              <a:gd name="connsiteX7" fmla="*/ 0 w 5690753"/>
              <a:gd name="connsiteY7" fmla="*/ 6235699 h 6235700"/>
              <a:gd name="connsiteX8" fmla="*/ 3855026 w 5690753"/>
              <a:gd name="connsiteY8" fmla="*/ 4216400 h 6235700"/>
              <a:gd name="connsiteX9" fmla="*/ 5690753 w 5690753"/>
              <a:gd name="connsiteY9" fmla="*/ 4216400 h 6235700"/>
              <a:gd name="connsiteX10" fmla="*/ 5690753 w 5690753"/>
              <a:gd name="connsiteY10" fmla="*/ 6235700 h 6235700"/>
              <a:gd name="connsiteX11" fmla="*/ 3855026 w 5690753"/>
              <a:gd name="connsiteY11" fmla="*/ 6235700 h 6235700"/>
              <a:gd name="connsiteX12" fmla="*/ 3855026 w 5690753"/>
              <a:gd name="connsiteY12" fmla="*/ 2108200 h 6235700"/>
              <a:gd name="connsiteX13" fmla="*/ 5690753 w 5690753"/>
              <a:gd name="connsiteY13" fmla="*/ 2108200 h 6235700"/>
              <a:gd name="connsiteX14" fmla="*/ 5690753 w 5690753"/>
              <a:gd name="connsiteY14" fmla="*/ 4127500 h 6235700"/>
              <a:gd name="connsiteX15" fmla="*/ 3855026 w 5690753"/>
              <a:gd name="connsiteY15" fmla="*/ 4127500 h 6235700"/>
              <a:gd name="connsiteX16" fmla="*/ 3855026 w 5690753"/>
              <a:gd name="connsiteY16" fmla="*/ 0 h 6235700"/>
              <a:gd name="connsiteX17" fmla="*/ 5690753 w 5690753"/>
              <a:gd name="connsiteY17" fmla="*/ 0 h 6235700"/>
              <a:gd name="connsiteX18" fmla="*/ 5690753 w 5690753"/>
              <a:gd name="connsiteY18" fmla="*/ 2019300 h 6235700"/>
              <a:gd name="connsiteX19" fmla="*/ 3855026 w 5690753"/>
              <a:gd name="connsiteY19" fmla="*/ 2019300 h 6235700"/>
              <a:gd name="connsiteX20" fmla="*/ 1927513 w 5690753"/>
              <a:gd name="connsiteY20" fmla="*/ 0 h 6235700"/>
              <a:gd name="connsiteX21" fmla="*/ 3763240 w 5690753"/>
              <a:gd name="connsiteY21" fmla="*/ 0 h 6235700"/>
              <a:gd name="connsiteX22" fmla="*/ 3763240 w 5690753"/>
              <a:gd name="connsiteY22" fmla="*/ 1019629 h 6235700"/>
              <a:gd name="connsiteX23" fmla="*/ 1927513 w 5690753"/>
              <a:gd name="connsiteY23" fmla="*/ 1019629 h 6235700"/>
              <a:gd name="connsiteX24" fmla="*/ 0 w 5690753"/>
              <a:gd name="connsiteY24" fmla="*/ 0 h 6235700"/>
              <a:gd name="connsiteX25" fmla="*/ 1835727 w 5690753"/>
              <a:gd name="connsiteY25" fmla="*/ 0 h 6235700"/>
              <a:gd name="connsiteX26" fmla="*/ 1835727 w 5690753"/>
              <a:gd name="connsiteY26" fmla="*/ 1019629 h 6235700"/>
              <a:gd name="connsiteX27" fmla="*/ 0 w 5690753"/>
              <a:gd name="connsiteY27" fmla="*/ 1019629 h 62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90753" h="6235700">
                <a:moveTo>
                  <a:pt x="1927513" y="5216070"/>
                </a:moveTo>
                <a:lnTo>
                  <a:pt x="3763240" y="5216070"/>
                </a:lnTo>
                <a:lnTo>
                  <a:pt x="3763240" y="6235699"/>
                </a:lnTo>
                <a:lnTo>
                  <a:pt x="1927513" y="6235699"/>
                </a:lnTo>
                <a:close/>
                <a:moveTo>
                  <a:pt x="0" y="5216070"/>
                </a:moveTo>
                <a:lnTo>
                  <a:pt x="1835727" y="5216070"/>
                </a:lnTo>
                <a:lnTo>
                  <a:pt x="1835727" y="6235699"/>
                </a:lnTo>
                <a:lnTo>
                  <a:pt x="0" y="6235699"/>
                </a:lnTo>
                <a:close/>
                <a:moveTo>
                  <a:pt x="3855026" y="4216400"/>
                </a:moveTo>
                <a:lnTo>
                  <a:pt x="5690753" y="4216400"/>
                </a:lnTo>
                <a:lnTo>
                  <a:pt x="5690753" y="6235700"/>
                </a:lnTo>
                <a:lnTo>
                  <a:pt x="3855026" y="6235700"/>
                </a:lnTo>
                <a:close/>
                <a:moveTo>
                  <a:pt x="3855026" y="2108200"/>
                </a:moveTo>
                <a:lnTo>
                  <a:pt x="5690753" y="2108200"/>
                </a:lnTo>
                <a:lnTo>
                  <a:pt x="5690753" y="4127500"/>
                </a:lnTo>
                <a:lnTo>
                  <a:pt x="3855026" y="4127500"/>
                </a:lnTo>
                <a:close/>
                <a:moveTo>
                  <a:pt x="3855026" y="0"/>
                </a:moveTo>
                <a:lnTo>
                  <a:pt x="5690753" y="0"/>
                </a:lnTo>
                <a:lnTo>
                  <a:pt x="5690753" y="2019300"/>
                </a:lnTo>
                <a:lnTo>
                  <a:pt x="3855026" y="2019300"/>
                </a:lnTo>
                <a:close/>
                <a:moveTo>
                  <a:pt x="1927513" y="0"/>
                </a:moveTo>
                <a:lnTo>
                  <a:pt x="3763240" y="0"/>
                </a:lnTo>
                <a:lnTo>
                  <a:pt x="3763240" y="1019629"/>
                </a:lnTo>
                <a:lnTo>
                  <a:pt x="1927513" y="1019629"/>
                </a:lnTo>
                <a:close/>
                <a:moveTo>
                  <a:pt x="0" y="0"/>
                </a:moveTo>
                <a:lnTo>
                  <a:pt x="1835727" y="0"/>
                </a:lnTo>
                <a:lnTo>
                  <a:pt x="1835727" y="1019629"/>
                </a:lnTo>
                <a:lnTo>
                  <a:pt x="0" y="1019629"/>
                </a:lnTo>
                <a:close/>
              </a:path>
            </a:pathLst>
          </a:custGeom>
        </p:spPr>
        <p:txBody>
          <a:bodyPr wrap="square">
            <a:noAutofit/>
          </a:bodyPr>
          <a:lstStyle/>
          <a:p>
            <a:endParaRPr lang="id-ID"/>
          </a:p>
        </p:txBody>
      </p:sp>
      <p:sp>
        <p:nvSpPr>
          <p:cNvPr id="17" name="Picture Placeholder 16"/>
          <p:cNvSpPr>
            <a:spLocks noGrp="1"/>
          </p:cNvSpPr>
          <p:nvPr>
            <p:ph type="pic" sz="quarter" idx="17"/>
          </p:nvPr>
        </p:nvSpPr>
        <p:spPr>
          <a:xfrm>
            <a:off x="5873173" y="1465943"/>
            <a:ext cx="3763240" cy="3962399"/>
          </a:xfrm>
          <a:custGeom>
            <a:avLst/>
            <a:gdLst>
              <a:gd name="connsiteX0" fmla="*/ 1927513 w 3763240"/>
              <a:gd name="connsiteY0" fmla="*/ 0 h 3962399"/>
              <a:gd name="connsiteX1" fmla="*/ 3763240 w 3763240"/>
              <a:gd name="connsiteY1" fmla="*/ 0 h 3962399"/>
              <a:gd name="connsiteX2" fmla="*/ 3763240 w 3763240"/>
              <a:gd name="connsiteY2" fmla="*/ 3962399 h 3962399"/>
              <a:gd name="connsiteX3" fmla="*/ 1927513 w 3763240"/>
              <a:gd name="connsiteY3" fmla="*/ 3962399 h 3962399"/>
              <a:gd name="connsiteX4" fmla="*/ 0 w 3763240"/>
              <a:gd name="connsiteY4" fmla="*/ 0 h 3962399"/>
              <a:gd name="connsiteX5" fmla="*/ 1835727 w 3763240"/>
              <a:gd name="connsiteY5" fmla="*/ 0 h 3962399"/>
              <a:gd name="connsiteX6" fmla="*/ 1835727 w 3763240"/>
              <a:gd name="connsiteY6" fmla="*/ 3962399 h 3962399"/>
              <a:gd name="connsiteX7" fmla="*/ 0 w 3763240"/>
              <a:gd name="connsiteY7" fmla="*/ 3962399 h 396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3240" h="3962399">
                <a:moveTo>
                  <a:pt x="1927513" y="0"/>
                </a:moveTo>
                <a:lnTo>
                  <a:pt x="3763240" y="0"/>
                </a:lnTo>
                <a:lnTo>
                  <a:pt x="3763240" y="3962399"/>
                </a:lnTo>
                <a:lnTo>
                  <a:pt x="1927513" y="3962399"/>
                </a:lnTo>
                <a:close/>
                <a:moveTo>
                  <a:pt x="0" y="0"/>
                </a:moveTo>
                <a:lnTo>
                  <a:pt x="1835727" y="0"/>
                </a:lnTo>
                <a:lnTo>
                  <a:pt x="1835727" y="3962399"/>
                </a:lnTo>
                <a:lnTo>
                  <a:pt x="0" y="3962399"/>
                </a:lnTo>
                <a:close/>
              </a:path>
            </a:pathLst>
          </a:custGeom>
        </p:spPr>
        <p:txBody>
          <a:bodyPr wrap="square">
            <a:noAutofit/>
          </a:bodyPr>
          <a:lstStyle/>
          <a:p>
            <a:endParaRPr lang="id-ID"/>
          </a:p>
        </p:txBody>
      </p:sp>
      <p:grpSp>
        <p:nvGrpSpPr>
          <p:cNvPr id="4" name="Group 3"/>
          <p:cNvGrpSpPr/>
          <p:nvPr userDrawn="1"/>
        </p:nvGrpSpPr>
        <p:grpSpPr>
          <a:xfrm rot="9000000">
            <a:off x="-12015551" y="-7063773"/>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461263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9_Custom Layout">
    <p:spTree>
      <p:nvGrpSpPr>
        <p:cNvPr id="1" name=""/>
        <p:cNvGrpSpPr/>
        <p:nvPr/>
      </p:nvGrpSpPr>
      <p:grpSpPr>
        <a:xfrm>
          <a:off x="0" y="0"/>
          <a:ext cx="0" cy="0"/>
          <a:chOff x="0" y="0"/>
          <a:chExt cx="0" cy="0"/>
        </a:xfrm>
      </p:grpSpPr>
      <p:sp>
        <p:nvSpPr>
          <p:cNvPr id="16" name="Picture Placeholder 15"/>
          <p:cNvSpPr>
            <a:spLocks noGrp="1"/>
          </p:cNvSpPr>
          <p:nvPr>
            <p:ph type="pic" sz="quarter" idx="16"/>
          </p:nvPr>
        </p:nvSpPr>
        <p:spPr>
          <a:xfrm>
            <a:off x="430316" y="330199"/>
            <a:ext cx="5690753" cy="6235700"/>
          </a:xfrm>
          <a:custGeom>
            <a:avLst/>
            <a:gdLst>
              <a:gd name="connsiteX0" fmla="*/ 1927513 w 5690753"/>
              <a:gd name="connsiteY0" fmla="*/ 5216070 h 6235700"/>
              <a:gd name="connsiteX1" fmla="*/ 3763240 w 5690753"/>
              <a:gd name="connsiteY1" fmla="*/ 5216070 h 6235700"/>
              <a:gd name="connsiteX2" fmla="*/ 3763240 w 5690753"/>
              <a:gd name="connsiteY2" fmla="*/ 6235699 h 6235700"/>
              <a:gd name="connsiteX3" fmla="*/ 1927513 w 5690753"/>
              <a:gd name="connsiteY3" fmla="*/ 6235699 h 6235700"/>
              <a:gd name="connsiteX4" fmla="*/ 0 w 5690753"/>
              <a:gd name="connsiteY4" fmla="*/ 5216070 h 6235700"/>
              <a:gd name="connsiteX5" fmla="*/ 1835727 w 5690753"/>
              <a:gd name="connsiteY5" fmla="*/ 5216070 h 6235700"/>
              <a:gd name="connsiteX6" fmla="*/ 1835727 w 5690753"/>
              <a:gd name="connsiteY6" fmla="*/ 6235699 h 6235700"/>
              <a:gd name="connsiteX7" fmla="*/ 0 w 5690753"/>
              <a:gd name="connsiteY7" fmla="*/ 6235699 h 6235700"/>
              <a:gd name="connsiteX8" fmla="*/ 3855026 w 5690753"/>
              <a:gd name="connsiteY8" fmla="*/ 4216400 h 6235700"/>
              <a:gd name="connsiteX9" fmla="*/ 5690753 w 5690753"/>
              <a:gd name="connsiteY9" fmla="*/ 4216400 h 6235700"/>
              <a:gd name="connsiteX10" fmla="*/ 5690753 w 5690753"/>
              <a:gd name="connsiteY10" fmla="*/ 6235700 h 6235700"/>
              <a:gd name="connsiteX11" fmla="*/ 3855026 w 5690753"/>
              <a:gd name="connsiteY11" fmla="*/ 6235700 h 6235700"/>
              <a:gd name="connsiteX12" fmla="*/ 3855026 w 5690753"/>
              <a:gd name="connsiteY12" fmla="*/ 2108200 h 6235700"/>
              <a:gd name="connsiteX13" fmla="*/ 5690753 w 5690753"/>
              <a:gd name="connsiteY13" fmla="*/ 2108200 h 6235700"/>
              <a:gd name="connsiteX14" fmla="*/ 5690753 w 5690753"/>
              <a:gd name="connsiteY14" fmla="*/ 4127500 h 6235700"/>
              <a:gd name="connsiteX15" fmla="*/ 3855026 w 5690753"/>
              <a:gd name="connsiteY15" fmla="*/ 4127500 h 6235700"/>
              <a:gd name="connsiteX16" fmla="*/ 3855026 w 5690753"/>
              <a:gd name="connsiteY16" fmla="*/ 0 h 6235700"/>
              <a:gd name="connsiteX17" fmla="*/ 5690753 w 5690753"/>
              <a:gd name="connsiteY17" fmla="*/ 0 h 6235700"/>
              <a:gd name="connsiteX18" fmla="*/ 5690753 w 5690753"/>
              <a:gd name="connsiteY18" fmla="*/ 2019300 h 6235700"/>
              <a:gd name="connsiteX19" fmla="*/ 3855026 w 5690753"/>
              <a:gd name="connsiteY19" fmla="*/ 2019300 h 6235700"/>
              <a:gd name="connsiteX20" fmla="*/ 1927513 w 5690753"/>
              <a:gd name="connsiteY20" fmla="*/ 0 h 6235700"/>
              <a:gd name="connsiteX21" fmla="*/ 3763240 w 5690753"/>
              <a:gd name="connsiteY21" fmla="*/ 0 h 6235700"/>
              <a:gd name="connsiteX22" fmla="*/ 3763240 w 5690753"/>
              <a:gd name="connsiteY22" fmla="*/ 1019629 h 6235700"/>
              <a:gd name="connsiteX23" fmla="*/ 1927513 w 5690753"/>
              <a:gd name="connsiteY23" fmla="*/ 1019629 h 6235700"/>
              <a:gd name="connsiteX24" fmla="*/ 0 w 5690753"/>
              <a:gd name="connsiteY24" fmla="*/ 0 h 6235700"/>
              <a:gd name="connsiteX25" fmla="*/ 1835727 w 5690753"/>
              <a:gd name="connsiteY25" fmla="*/ 0 h 6235700"/>
              <a:gd name="connsiteX26" fmla="*/ 1835727 w 5690753"/>
              <a:gd name="connsiteY26" fmla="*/ 1019629 h 6235700"/>
              <a:gd name="connsiteX27" fmla="*/ 0 w 5690753"/>
              <a:gd name="connsiteY27" fmla="*/ 1019629 h 62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90753" h="6235700">
                <a:moveTo>
                  <a:pt x="1927513" y="5216070"/>
                </a:moveTo>
                <a:lnTo>
                  <a:pt x="3763240" y="5216070"/>
                </a:lnTo>
                <a:lnTo>
                  <a:pt x="3763240" y="6235699"/>
                </a:lnTo>
                <a:lnTo>
                  <a:pt x="1927513" y="6235699"/>
                </a:lnTo>
                <a:close/>
                <a:moveTo>
                  <a:pt x="0" y="5216070"/>
                </a:moveTo>
                <a:lnTo>
                  <a:pt x="1835727" y="5216070"/>
                </a:lnTo>
                <a:lnTo>
                  <a:pt x="1835727" y="6235699"/>
                </a:lnTo>
                <a:lnTo>
                  <a:pt x="0" y="6235699"/>
                </a:lnTo>
                <a:close/>
                <a:moveTo>
                  <a:pt x="3855026" y="4216400"/>
                </a:moveTo>
                <a:lnTo>
                  <a:pt x="5690753" y="4216400"/>
                </a:lnTo>
                <a:lnTo>
                  <a:pt x="5690753" y="6235700"/>
                </a:lnTo>
                <a:lnTo>
                  <a:pt x="3855026" y="6235700"/>
                </a:lnTo>
                <a:close/>
                <a:moveTo>
                  <a:pt x="3855026" y="2108200"/>
                </a:moveTo>
                <a:lnTo>
                  <a:pt x="5690753" y="2108200"/>
                </a:lnTo>
                <a:lnTo>
                  <a:pt x="5690753" y="4127500"/>
                </a:lnTo>
                <a:lnTo>
                  <a:pt x="3855026" y="4127500"/>
                </a:lnTo>
                <a:close/>
                <a:moveTo>
                  <a:pt x="3855026" y="0"/>
                </a:moveTo>
                <a:lnTo>
                  <a:pt x="5690753" y="0"/>
                </a:lnTo>
                <a:lnTo>
                  <a:pt x="5690753" y="2019300"/>
                </a:lnTo>
                <a:lnTo>
                  <a:pt x="3855026" y="2019300"/>
                </a:lnTo>
                <a:close/>
                <a:moveTo>
                  <a:pt x="1927513" y="0"/>
                </a:moveTo>
                <a:lnTo>
                  <a:pt x="3763240" y="0"/>
                </a:lnTo>
                <a:lnTo>
                  <a:pt x="3763240" y="1019629"/>
                </a:lnTo>
                <a:lnTo>
                  <a:pt x="1927513" y="1019629"/>
                </a:lnTo>
                <a:close/>
                <a:moveTo>
                  <a:pt x="0" y="0"/>
                </a:moveTo>
                <a:lnTo>
                  <a:pt x="1835727" y="0"/>
                </a:lnTo>
                <a:lnTo>
                  <a:pt x="1835727" y="1019629"/>
                </a:lnTo>
                <a:lnTo>
                  <a:pt x="0" y="1019629"/>
                </a:lnTo>
                <a:close/>
              </a:path>
            </a:pathLst>
          </a:custGeom>
        </p:spPr>
        <p:txBody>
          <a:bodyPr wrap="square">
            <a:noAutofit/>
          </a:bodyPr>
          <a:lstStyle/>
          <a:p>
            <a:endParaRPr lang="id-ID"/>
          </a:p>
        </p:txBody>
      </p:sp>
      <p:sp>
        <p:nvSpPr>
          <p:cNvPr id="17" name="Picture Placeholder 16"/>
          <p:cNvSpPr>
            <a:spLocks noGrp="1"/>
          </p:cNvSpPr>
          <p:nvPr>
            <p:ph type="pic" sz="quarter" idx="17"/>
          </p:nvPr>
        </p:nvSpPr>
        <p:spPr>
          <a:xfrm>
            <a:off x="430315" y="1465943"/>
            <a:ext cx="3763240" cy="3962399"/>
          </a:xfrm>
          <a:custGeom>
            <a:avLst/>
            <a:gdLst>
              <a:gd name="connsiteX0" fmla="*/ 1927513 w 3763240"/>
              <a:gd name="connsiteY0" fmla="*/ 0 h 3962399"/>
              <a:gd name="connsiteX1" fmla="*/ 3763240 w 3763240"/>
              <a:gd name="connsiteY1" fmla="*/ 0 h 3962399"/>
              <a:gd name="connsiteX2" fmla="*/ 3763240 w 3763240"/>
              <a:gd name="connsiteY2" fmla="*/ 3962399 h 3962399"/>
              <a:gd name="connsiteX3" fmla="*/ 1927513 w 3763240"/>
              <a:gd name="connsiteY3" fmla="*/ 3962399 h 3962399"/>
              <a:gd name="connsiteX4" fmla="*/ 0 w 3763240"/>
              <a:gd name="connsiteY4" fmla="*/ 0 h 3962399"/>
              <a:gd name="connsiteX5" fmla="*/ 1835727 w 3763240"/>
              <a:gd name="connsiteY5" fmla="*/ 0 h 3962399"/>
              <a:gd name="connsiteX6" fmla="*/ 1835727 w 3763240"/>
              <a:gd name="connsiteY6" fmla="*/ 3962399 h 3962399"/>
              <a:gd name="connsiteX7" fmla="*/ 0 w 3763240"/>
              <a:gd name="connsiteY7" fmla="*/ 3962399 h 396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3240" h="3962399">
                <a:moveTo>
                  <a:pt x="1927513" y="0"/>
                </a:moveTo>
                <a:lnTo>
                  <a:pt x="3763240" y="0"/>
                </a:lnTo>
                <a:lnTo>
                  <a:pt x="3763240" y="3962399"/>
                </a:lnTo>
                <a:lnTo>
                  <a:pt x="1927513" y="3962399"/>
                </a:lnTo>
                <a:close/>
                <a:moveTo>
                  <a:pt x="0" y="0"/>
                </a:moveTo>
                <a:lnTo>
                  <a:pt x="1835727" y="0"/>
                </a:lnTo>
                <a:lnTo>
                  <a:pt x="1835727" y="3962399"/>
                </a:lnTo>
                <a:lnTo>
                  <a:pt x="0" y="3962399"/>
                </a:lnTo>
                <a:close/>
              </a:path>
            </a:pathLst>
          </a:custGeom>
        </p:spPr>
        <p:txBody>
          <a:bodyPr wrap="square">
            <a:noAutofit/>
          </a:bodyPr>
          <a:lstStyle/>
          <a:p>
            <a:endParaRPr lang="id-ID"/>
          </a:p>
        </p:txBody>
      </p:sp>
      <p:grpSp>
        <p:nvGrpSpPr>
          <p:cNvPr id="4" name="Group 3"/>
          <p:cNvGrpSpPr/>
          <p:nvPr userDrawn="1"/>
        </p:nvGrpSpPr>
        <p:grpSpPr>
          <a:xfrm rot="9000000">
            <a:off x="9124580" y="-4434873"/>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941895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1_Custom Layout">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838200" y="939800"/>
            <a:ext cx="4978400" cy="4978400"/>
          </a:xfrm>
          <a:custGeom>
            <a:avLst/>
            <a:gdLst>
              <a:gd name="connsiteX0" fmla="*/ 844550 w 4978400"/>
              <a:gd name="connsiteY0" fmla="*/ 857250 h 4978400"/>
              <a:gd name="connsiteX1" fmla="*/ 4133850 w 4978400"/>
              <a:gd name="connsiteY1" fmla="*/ 857250 h 4978400"/>
              <a:gd name="connsiteX2" fmla="*/ 4133850 w 4978400"/>
              <a:gd name="connsiteY2" fmla="*/ 4121150 h 4978400"/>
              <a:gd name="connsiteX3" fmla="*/ 844550 w 4978400"/>
              <a:gd name="connsiteY3" fmla="*/ 4121150 h 4978400"/>
              <a:gd name="connsiteX4" fmla="*/ 603250 w 4978400"/>
              <a:gd name="connsiteY4" fmla="*/ 603250 h 4978400"/>
              <a:gd name="connsiteX5" fmla="*/ 603250 w 4978400"/>
              <a:gd name="connsiteY5" fmla="*/ 4375150 h 4978400"/>
              <a:gd name="connsiteX6" fmla="*/ 4375150 w 4978400"/>
              <a:gd name="connsiteY6" fmla="*/ 4375150 h 4978400"/>
              <a:gd name="connsiteX7" fmla="*/ 4375150 w 4978400"/>
              <a:gd name="connsiteY7" fmla="*/ 603250 h 4978400"/>
              <a:gd name="connsiteX8" fmla="*/ 381000 w 4978400"/>
              <a:gd name="connsiteY8" fmla="*/ 393700 h 4978400"/>
              <a:gd name="connsiteX9" fmla="*/ 4597400 w 4978400"/>
              <a:gd name="connsiteY9" fmla="*/ 393700 h 4978400"/>
              <a:gd name="connsiteX10" fmla="*/ 4597400 w 4978400"/>
              <a:gd name="connsiteY10" fmla="*/ 4584700 h 4978400"/>
              <a:gd name="connsiteX11" fmla="*/ 381000 w 4978400"/>
              <a:gd name="connsiteY11" fmla="*/ 4584700 h 4978400"/>
              <a:gd name="connsiteX12" fmla="*/ 203200 w 4978400"/>
              <a:gd name="connsiteY12" fmla="*/ 228600 h 4978400"/>
              <a:gd name="connsiteX13" fmla="*/ 203200 w 4978400"/>
              <a:gd name="connsiteY13" fmla="*/ 4813300 h 4978400"/>
              <a:gd name="connsiteX14" fmla="*/ 4787900 w 4978400"/>
              <a:gd name="connsiteY14" fmla="*/ 4813300 h 4978400"/>
              <a:gd name="connsiteX15" fmla="*/ 4787900 w 4978400"/>
              <a:gd name="connsiteY15" fmla="*/ 228600 h 4978400"/>
              <a:gd name="connsiteX16" fmla="*/ 0 w 4978400"/>
              <a:gd name="connsiteY16" fmla="*/ 0 h 4978400"/>
              <a:gd name="connsiteX17" fmla="*/ 4978400 w 4978400"/>
              <a:gd name="connsiteY17" fmla="*/ 0 h 4978400"/>
              <a:gd name="connsiteX18" fmla="*/ 4978400 w 4978400"/>
              <a:gd name="connsiteY18" fmla="*/ 4978400 h 4978400"/>
              <a:gd name="connsiteX19" fmla="*/ 0 w 4978400"/>
              <a:gd name="connsiteY19" fmla="*/ 4978400 h 497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78400" h="4978400">
                <a:moveTo>
                  <a:pt x="844550" y="857250"/>
                </a:moveTo>
                <a:lnTo>
                  <a:pt x="4133850" y="857250"/>
                </a:lnTo>
                <a:lnTo>
                  <a:pt x="4133850" y="4121150"/>
                </a:lnTo>
                <a:lnTo>
                  <a:pt x="844550" y="4121150"/>
                </a:lnTo>
                <a:close/>
                <a:moveTo>
                  <a:pt x="603250" y="603250"/>
                </a:moveTo>
                <a:lnTo>
                  <a:pt x="603250" y="4375150"/>
                </a:lnTo>
                <a:lnTo>
                  <a:pt x="4375150" y="4375150"/>
                </a:lnTo>
                <a:lnTo>
                  <a:pt x="4375150" y="603250"/>
                </a:lnTo>
                <a:close/>
                <a:moveTo>
                  <a:pt x="381000" y="393700"/>
                </a:moveTo>
                <a:lnTo>
                  <a:pt x="4597400" y="393700"/>
                </a:lnTo>
                <a:lnTo>
                  <a:pt x="4597400" y="4584700"/>
                </a:lnTo>
                <a:lnTo>
                  <a:pt x="381000" y="4584700"/>
                </a:lnTo>
                <a:close/>
                <a:moveTo>
                  <a:pt x="203200" y="228600"/>
                </a:moveTo>
                <a:lnTo>
                  <a:pt x="203200" y="4813300"/>
                </a:lnTo>
                <a:lnTo>
                  <a:pt x="4787900" y="4813300"/>
                </a:lnTo>
                <a:lnTo>
                  <a:pt x="4787900" y="228600"/>
                </a:lnTo>
                <a:close/>
                <a:moveTo>
                  <a:pt x="0" y="0"/>
                </a:moveTo>
                <a:lnTo>
                  <a:pt x="4978400" y="0"/>
                </a:lnTo>
                <a:lnTo>
                  <a:pt x="4978400" y="4978400"/>
                </a:lnTo>
                <a:lnTo>
                  <a:pt x="0" y="4978400"/>
                </a:lnTo>
                <a:close/>
              </a:path>
            </a:pathLst>
          </a:custGeom>
        </p:spPr>
        <p:txBody>
          <a:bodyPr wrap="square">
            <a:noAutofit/>
          </a:bodyPr>
          <a:lstStyle/>
          <a:p>
            <a:endParaRPr lang="id-ID"/>
          </a:p>
        </p:txBody>
      </p:sp>
      <p:grpSp>
        <p:nvGrpSpPr>
          <p:cNvPr id="3" name="Group 2"/>
          <p:cNvGrpSpPr/>
          <p:nvPr userDrawn="1"/>
        </p:nvGrpSpPr>
        <p:grpSpPr>
          <a:xfrm rot="9000000">
            <a:off x="8139348" y="-1691672"/>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02745960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35_Custom Layout">
    <p:spTree>
      <p:nvGrpSpPr>
        <p:cNvPr id="1" name=""/>
        <p:cNvGrpSpPr/>
        <p:nvPr/>
      </p:nvGrpSpPr>
      <p:grpSpPr>
        <a:xfrm>
          <a:off x="0" y="0"/>
          <a:ext cx="0" cy="0"/>
          <a:chOff x="0" y="0"/>
          <a:chExt cx="0" cy="0"/>
        </a:xfrm>
      </p:grpSpPr>
      <p:sp>
        <p:nvSpPr>
          <p:cNvPr id="19" name="Picture Placeholder 18"/>
          <p:cNvSpPr>
            <a:spLocks noGrp="1"/>
          </p:cNvSpPr>
          <p:nvPr>
            <p:ph type="pic" sz="quarter" idx="20"/>
          </p:nvPr>
        </p:nvSpPr>
        <p:spPr>
          <a:xfrm>
            <a:off x="754063" y="674688"/>
            <a:ext cx="5253039" cy="5445125"/>
          </a:xfrm>
          <a:custGeom>
            <a:avLst/>
            <a:gdLst>
              <a:gd name="connsiteX0" fmla="*/ 3971018 w 5253039"/>
              <a:gd name="connsiteY0" fmla="*/ 4163105 h 5445125"/>
              <a:gd name="connsiteX1" fmla="*/ 5253038 w 5253039"/>
              <a:gd name="connsiteY1" fmla="*/ 4163105 h 5445125"/>
              <a:gd name="connsiteX2" fmla="*/ 5253038 w 5253039"/>
              <a:gd name="connsiteY2" fmla="*/ 5445125 h 5445125"/>
              <a:gd name="connsiteX3" fmla="*/ 3971018 w 5253039"/>
              <a:gd name="connsiteY3" fmla="*/ 5445125 h 5445125"/>
              <a:gd name="connsiteX4" fmla="*/ 2676172 w 5253039"/>
              <a:gd name="connsiteY4" fmla="*/ 4163105 h 5445125"/>
              <a:gd name="connsiteX5" fmla="*/ 3881437 w 5253039"/>
              <a:gd name="connsiteY5" fmla="*/ 4163105 h 5445125"/>
              <a:gd name="connsiteX6" fmla="*/ 3881437 w 5253039"/>
              <a:gd name="connsiteY6" fmla="*/ 5445125 h 5445125"/>
              <a:gd name="connsiteX7" fmla="*/ 2676172 w 5253039"/>
              <a:gd name="connsiteY7" fmla="*/ 5445125 h 5445125"/>
              <a:gd name="connsiteX8" fmla="*/ 1379537 w 5253039"/>
              <a:gd name="connsiteY8" fmla="*/ 4163105 h 5445125"/>
              <a:gd name="connsiteX9" fmla="*/ 2579687 w 5253039"/>
              <a:gd name="connsiteY9" fmla="*/ 4163105 h 5445125"/>
              <a:gd name="connsiteX10" fmla="*/ 2579687 w 5253039"/>
              <a:gd name="connsiteY10" fmla="*/ 5445125 h 5445125"/>
              <a:gd name="connsiteX11" fmla="*/ 1379537 w 5253039"/>
              <a:gd name="connsiteY11" fmla="*/ 5445125 h 5445125"/>
              <a:gd name="connsiteX12" fmla="*/ 0 w 5253039"/>
              <a:gd name="connsiteY12" fmla="*/ 4163105 h 5445125"/>
              <a:gd name="connsiteX13" fmla="*/ 1282020 w 5253039"/>
              <a:gd name="connsiteY13" fmla="*/ 4163105 h 5445125"/>
              <a:gd name="connsiteX14" fmla="*/ 1282020 w 5253039"/>
              <a:gd name="connsiteY14" fmla="*/ 5445125 h 5445125"/>
              <a:gd name="connsiteX15" fmla="*/ 0 w 5253039"/>
              <a:gd name="connsiteY15" fmla="*/ 5445125 h 5445125"/>
              <a:gd name="connsiteX16" fmla="*/ 3971018 w 5253039"/>
              <a:gd name="connsiteY16" fmla="*/ 2775631 h 5445125"/>
              <a:gd name="connsiteX17" fmla="*/ 5253038 w 5253039"/>
              <a:gd name="connsiteY17" fmla="*/ 2775631 h 5445125"/>
              <a:gd name="connsiteX18" fmla="*/ 5253038 w 5253039"/>
              <a:gd name="connsiteY18" fmla="*/ 4057651 h 5445125"/>
              <a:gd name="connsiteX19" fmla="*/ 3971018 w 5253039"/>
              <a:gd name="connsiteY19" fmla="*/ 4057651 h 5445125"/>
              <a:gd name="connsiteX20" fmla="*/ 0 w 5253039"/>
              <a:gd name="connsiteY20" fmla="*/ 2775631 h 5445125"/>
              <a:gd name="connsiteX21" fmla="*/ 1282021 w 5253039"/>
              <a:gd name="connsiteY21" fmla="*/ 2775631 h 5445125"/>
              <a:gd name="connsiteX22" fmla="*/ 1282021 w 5253039"/>
              <a:gd name="connsiteY22" fmla="*/ 4057651 h 5445125"/>
              <a:gd name="connsiteX23" fmla="*/ 0 w 5253039"/>
              <a:gd name="connsiteY23" fmla="*/ 4057651 h 5445125"/>
              <a:gd name="connsiteX24" fmla="*/ 1 w 5253039"/>
              <a:gd name="connsiteY24" fmla="*/ 1388157 h 5445125"/>
              <a:gd name="connsiteX25" fmla="*/ 1282022 w 5253039"/>
              <a:gd name="connsiteY25" fmla="*/ 1388157 h 5445125"/>
              <a:gd name="connsiteX26" fmla="*/ 1282022 w 5253039"/>
              <a:gd name="connsiteY26" fmla="*/ 2670176 h 5445125"/>
              <a:gd name="connsiteX27" fmla="*/ 1 w 5253039"/>
              <a:gd name="connsiteY27" fmla="*/ 2670176 h 5445125"/>
              <a:gd name="connsiteX28" fmla="*/ 3971019 w 5253039"/>
              <a:gd name="connsiteY28" fmla="*/ 1388156 h 5445125"/>
              <a:gd name="connsiteX29" fmla="*/ 5253039 w 5253039"/>
              <a:gd name="connsiteY29" fmla="*/ 1388156 h 5445125"/>
              <a:gd name="connsiteX30" fmla="*/ 5253039 w 5253039"/>
              <a:gd name="connsiteY30" fmla="*/ 2670176 h 5445125"/>
              <a:gd name="connsiteX31" fmla="*/ 3971019 w 5253039"/>
              <a:gd name="connsiteY31" fmla="*/ 2670176 h 5445125"/>
              <a:gd name="connsiteX32" fmla="*/ 1 w 5253039"/>
              <a:gd name="connsiteY32" fmla="*/ 682 h 5445125"/>
              <a:gd name="connsiteX33" fmla="*/ 1282021 w 5253039"/>
              <a:gd name="connsiteY33" fmla="*/ 682 h 5445125"/>
              <a:gd name="connsiteX34" fmla="*/ 1282021 w 5253039"/>
              <a:gd name="connsiteY34" fmla="*/ 1282702 h 5445125"/>
              <a:gd name="connsiteX35" fmla="*/ 1 w 5253039"/>
              <a:gd name="connsiteY35" fmla="*/ 1282702 h 5445125"/>
              <a:gd name="connsiteX36" fmla="*/ 3971018 w 5253039"/>
              <a:gd name="connsiteY36" fmla="*/ 681 h 5445125"/>
              <a:gd name="connsiteX37" fmla="*/ 5253038 w 5253039"/>
              <a:gd name="connsiteY37" fmla="*/ 681 h 5445125"/>
              <a:gd name="connsiteX38" fmla="*/ 5253038 w 5253039"/>
              <a:gd name="connsiteY38" fmla="*/ 1282702 h 5445125"/>
              <a:gd name="connsiteX39" fmla="*/ 3971018 w 5253039"/>
              <a:gd name="connsiteY39" fmla="*/ 1282702 h 5445125"/>
              <a:gd name="connsiteX40" fmla="*/ 1379537 w 5253039"/>
              <a:gd name="connsiteY40" fmla="*/ 0 h 5445125"/>
              <a:gd name="connsiteX41" fmla="*/ 3881437 w 5253039"/>
              <a:gd name="connsiteY41" fmla="*/ 0 h 5445125"/>
              <a:gd name="connsiteX42" fmla="*/ 3881437 w 5253039"/>
              <a:gd name="connsiteY42" fmla="*/ 4057650 h 5445125"/>
              <a:gd name="connsiteX43" fmla="*/ 1379537 w 5253039"/>
              <a:gd name="connsiteY43" fmla="*/ 4057650 h 544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253039" h="5445125">
                <a:moveTo>
                  <a:pt x="3971018" y="4163105"/>
                </a:moveTo>
                <a:lnTo>
                  <a:pt x="5253038" y="4163105"/>
                </a:lnTo>
                <a:lnTo>
                  <a:pt x="5253038" y="5445125"/>
                </a:lnTo>
                <a:lnTo>
                  <a:pt x="3971018" y="5445125"/>
                </a:lnTo>
                <a:close/>
                <a:moveTo>
                  <a:pt x="2676172" y="4163105"/>
                </a:moveTo>
                <a:lnTo>
                  <a:pt x="3881437" y="4163105"/>
                </a:lnTo>
                <a:lnTo>
                  <a:pt x="3881437" y="5445125"/>
                </a:lnTo>
                <a:lnTo>
                  <a:pt x="2676172" y="5445125"/>
                </a:lnTo>
                <a:close/>
                <a:moveTo>
                  <a:pt x="1379537" y="4163105"/>
                </a:moveTo>
                <a:lnTo>
                  <a:pt x="2579687" y="4163105"/>
                </a:lnTo>
                <a:lnTo>
                  <a:pt x="2579687" y="5445125"/>
                </a:lnTo>
                <a:lnTo>
                  <a:pt x="1379537" y="5445125"/>
                </a:lnTo>
                <a:close/>
                <a:moveTo>
                  <a:pt x="0" y="4163105"/>
                </a:moveTo>
                <a:lnTo>
                  <a:pt x="1282020" y="4163105"/>
                </a:lnTo>
                <a:lnTo>
                  <a:pt x="1282020" y="5445125"/>
                </a:lnTo>
                <a:lnTo>
                  <a:pt x="0" y="5445125"/>
                </a:lnTo>
                <a:close/>
                <a:moveTo>
                  <a:pt x="3971018" y="2775631"/>
                </a:moveTo>
                <a:lnTo>
                  <a:pt x="5253038" y="2775631"/>
                </a:lnTo>
                <a:lnTo>
                  <a:pt x="5253038" y="4057651"/>
                </a:lnTo>
                <a:lnTo>
                  <a:pt x="3971018" y="4057651"/>
                </a:lnTo>
                <a:close/>
                <a:moveTo>
                  <a:pt x="0" y="2775631"/>
                </a:moveTo>
                <a:lnTo>
                  <a:pt x="1282021" y="2775631"/>
                </a:lnTo>
                <a:lnTo>
                  <a:pt x="1282021" y="4057651"/>
                </a:lnTo>
                <a:lnTo>
                  <a:pt x="0" y="4057651"/>
                </a:lnTo>
                <a:close/>
                <a:moveTo>
                  <a:pt x="1" y="1388157"/>
                </a:moveTo>
                <a:lnTo>
                  <a:pt x="1282022" y="1388157"/>
                </a:lnTo>
                <a:lnTo>
                  <a:pt x="1282022" y="2670176"/>
                </a:lnTo>
                <a:lnTo>
                  <a:pt x="1" y="2670176"/>
                </a:lnTo>
                <a:close/>
                <a:moveTo>
                  <a:pt x="3971019" y="1388156"/>
                </a:moveTo>
                <a:lnTo>
                  <a:pt x="5253039" y="1388156"/>
                </a:lnTo>
                <a:lnTo>
                  <a:pt x="5253039" y="2670176"/>
                </a:lnTo>
                <a:lnTo>
                  <a:pt x="3971019" y="2670176"/>
                </a:lnTo>
                <a:close/>
                <a:moveTo>
                  <a:pt x="1" y="682"/>
                </a:moveTo>
                <a:lnTo>
                  <a:pt x="1282021" y="682"/>
                </a:lnTo>
                <a:lnTo>
                  <a:pt x="1282021" y="1282702"/>
                </a:lnTo>
                <a:lnTo>
                  <a:pt x="1" y="1282702"/>
                </a:lnTo>
                <a:close/>
                <a:moveTo>
                  <a:pt x="3971018" y="681"/>
                </a:moveTo>
                <a:lnTo>
                  <a:pt x="5253038" y="681"/>
                </a:lnTo>
                <a:lnTo>
                  <a:pt x="5253038" y="1282702"/>
                </a:lnTo>
                <a:lnTo>
                  <a:pt x="3971018" y="1282702"/>
                </a:lnTo>
                <a:close/>
                <a:moveTo>
                  <a:pt x="1379537" y="0"/>
                </a:moveTo>
                <a:lnTo>
                  <a:pt x="3881437" y="0"/>
                </a:lnTo>
                <a:lnTo>
                  <a:pt x="3881437" y="4057650"/>
                </a:lnTo>
                <a:lnTo>
                  <a:pt x="1379537" y="4057650"/>
                </a:lnTo>
                <a:close/>
              </a:path>
            </a:pathLst>
          </a:custGeom>
        </p:spPr>
        <p:txBody>
          <a:bodyPr wrap="square">
            <a:noAutofit/>
          </a:bodyPr>
          <a:lstStyle/>
          <a:p>
            <a:endParaRPr lang="id-ID" dirty="0"/>
          </a:p>
        </p:txBody>
      </p:sp>
      <p:grpSp>
        <p:nvGrpSpPr>
          <p:cNvPr id="3" name="Group 2"/>
          <p:cNvGrpSpPr/>
          <p:nvPr userDrawn="1"/>
        </p:nvGrpSpPr>
        <p:grpSpPr>
          <a:xfrm rot="9000000">
            <a:off x="8739423" y="-4063397"/>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9686453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36_Custom Layout">
    <p:spTree>
      <p:nvGrpSpPr>
        <p:cNvPr id="1" name=""/>
        <p:cNvGrpSpPr/>
        <p:nvPr/>
      </p:nvGrpSpPr>
      <p:grpSpPr>
        <a:xfrm>
          <a:off x="0" y="0"/>
          <a:ext cx="0" cy="0"/>
          <a:chOff x="0" y="0"/>
          <a:chExt cx="0" cy="0"/>
        </a:xfrm>
      </p:grpSpPr>
      <p:sp>
        <p:nvSpPr>
          <p:cNvPr id="19" name="Picture Placeholder 18"/>
          <p:cNvSpPr>
            <a:spLocks noGrp="1"/>
          </p:cNvSpPr>
          <p:nvPr>
            <p:ph type="pic" sz="quarter" idx="20"/>
          </p:nvPr>
        </p:nvSpPr>
        <p:spPr>
          <a:xfrm>
            <a:off x="754063" y="674688"/>
            <a:ext cx="5253039" cy="5445125"/>
          </a:xfrm>
          <a:custGeom>
            <a:avLst/>
            <a:gdLst>
              <a:gd name="connsiteX0" fmla="*/ 3971018 w 5253039"/>
              <a:gd name="connsiteY0" fmla="*/ 4163105 h 5445125"/>
              <a:gd name="connsiteX1" fmla="*/ 5253038 w 5253039"/>
              <a:gd name="connsiteY1" fmla="*/ 4163105 h 5445125"/>
              <a:gd name="connsiteX2" fmla="*/ 5253038 w 5253039"/>
              <a:gd name="connsiteY2" fmla="*/ 5445125 h 5445125"/>
              <a:gd name="connsiteX3" fmla="*/ 3971018 w 5253039"/>
              <a:gd name="connsiteY3" fmla="*/ 5445125 h 5445125"/>
              <a:gd name="connsiteX4" fmla="*/ 2676172 w 5253039"/>
              <a:gd name="connsiteY4" fmla="*/ 4163105 h 5445125"/>
              <a:gd name="connsiteX5" fmla="*/ 3881437 w 5253039"/>
              <a:gd name="connsiteY5" fmla="*/ 4163105 h 5445125"/>
              <a:gd name="connsiteX6" fmla="*/ 3881437 w 5253039"/>
              <a:gd name="connsiteY6" fmla="*/ 5445125 h 5445125"/>
              <a:gd name="connsiteX7" fmla="*/ 2676172 w 5253039"/>
              <a:gd name="connsiteY7" fmla="*/ 5445125 h 5445125"/>
              <a:gd name="connsiteX8" fmla="*/ 1379537 w 5253039"/>
              <a:gd name="connsiteY8" fmla="*/ 4163105 h 5445125"/>
              <a:gd name="connsiteX9" fmla="*/ 2579687 w 5253039"/>
              <a:gd name="connsiteY9" fmla="*/ 4163105 h 5445125"/>
              <a:gd name="connsiteX10" fmla="*/ 2579687 w 5253039"/>
              <a:gd name="connsiteY10" fmla="*/ 5445125 h 5445125"/>
              <a:gd name="connsiteX11" fmla="*/ 1379537 w 5253039"/>
              <a:gd name="connsiteY11" fmla="*/ 5445125 h 5445125"/>
              <a:gd name="connsiteX12" fmla="*/ 0 w 5253039"/>
              <a:gd name="connsiteY12" fmla="*/ 4163105 h 5445125"/>
              <a:gd name="connsiteX13" fmla="*/ 1282020 w 5253039"/>
              <a:gd name="connsiteY13" fmla="*/ 4163105 h 5445125"/>
              <a:gd name="connsiteX14" fmla="*/ 1282020 w 5253039"/>
              <a:gd name="connsiteY14" fmla="*/ 5445125 h 5445125"/>
              <a:gd name="connsiteX15" fmla="*/ 0 w 5253039"/>
              <a:gd name="connsiteY15" fmla="*/ 5445125 h 5445125"/>
              <a:gd name="connsiteX16" fmla="*/ 3971018 w 5253039"/>
              <a:gd name="connsiteY16" fmla="*/ 2775631 h 5445125"/>
              <a:gd name="connsiteX17" fmla="*/ 5253038 w 5253039"/>
              <a:gd name="connsiteY17" fmla="*/ 2775631 h 5445125"/>
              <a:gd name="connsiteX18" fmla="*/ 5253038 w 5253039"/>
              <a:gd name="connsiteY18" fmla="*/ 4057651 h 5445125"/>
              <a:gd name="connsiteX19" fmla="*/ 3971018 w 5253039"/>
              <a:gd name="connsiteY19" fmla="*/ 4057651 h 5445125"/>
              <a:gd name="connsiteX20" fmla="*/ 0 w 5253039"/>
              <a:gd name="connsiteY20" fmla="*/ 2775631 h 5445125"/>
              <a:gd name="connsiteX21" fmla="*/ 1282021 w 5253039"/>
              <a:gd name="connsiteY21" fmla="*/ 2775631 h 5445125"/>
              <a:gd name="connsiteX22" fmla="*/ 1282021 w 5253039"/>
              <a:gd name="connsiteY22" fmla="*/ 4057651 h 5445125"/>
              <a:gd name="connsiteX23" fmla="*/ 0 w 5253039"/>
              <a:gd name="connsiteY23" fmla="*/ 4057651 h 5445125"/>
              <a:gd name="connsiteX24" fmla="*/ 1 w 5253039"/>
              <a:gd name="connsiteY24" fmla="*/ 1388157 h 5445125"/>
              <a:gd name="connsiteX25" fmla="*/ 1282022 w 5253039"/>
              <a:gd name="connsiteY25" fmla="*/ 1388157 h 5445125"/>
              <a:gd name="connsiteX26" fmla="*/ 1282022 w 5253039"/>
              <a:gd name="connsiteY26" fmla="*/ 2670176 h 5445125"/>
              <a:gd name="connsiteX27" fmla="*/ 1 w 5253039"/>
              <a:gd name="connsiteY27" fmla="*/ 2670176 h 5445125"/>
              <a:gd name="connsiteX28" fmla="*/ 3971019 w 5253039"/>
              <a:gd name="connsiteY28" fmla="*/ 1388156 h 5445125"/>
              <a:gd name="connsiteX29" fmla="*/ 5253039 w 5253039"/>
              <a:gd name="connsiteY29" fmla="*/ 1388156 h 5445125"/>
              <a:gd name="connsiteX30" fmla="*/ 5253039 w 5253039"/>
              <a:gd name="connsiteY30" fmla="*/ 2670176 h 5445125"/>
              <a:gd name="connsiteX31" fmla="*/ 3971019 w 5253039"/>
              <a:gd name="connsiteY31" fmla="*/ 2670176 h 5445125"/>
              <a:gd name="connsiteX32" fmla="*/ 1 w 5253039"/>
              <a:gd name="connsiteY32" fmla="*/ 682 h 5445125"/>
              <a:gd name="connsiteX33" fmla="*/ 1282021 w 5253039"/>
              <a:gd name="connsiteY33" fmla="*/ 682 h 5445125"/>
              <a:gd name="connsiteX34" fmla="*/ 1282021 w 5253039"/>
              <a:gd name="connsiteY34" fmla="*/ 1282702 h 5445125"/>
              <a:gd name="connsiteX35" fmla="*/ 1 w 5253039"/>
              <a:gd name="connsiteY35" fmla="*/ 1282702 h 5445125"/>
              <a:gd name="connsiteX36" fmla="*/ 3971018 w 5253039"/>
              <a:gd name="connsiteY36" fmla="*/ 681 h 5445125"/>
              <a:gd name="connsiteX37" fmla="*/ 5253038 w 5253039"/>
              <a:gd name="connsiteY37" fmla="*/ 681 h 5445125"/>
              <a:gd name="connsiteX38" fmla="*/ 5253038 w 5253039"/>
              <a:gd name="connsiteY38" fmla="*/ 1282702 h 5445125"/>
              <a:gd name="connsiteX39" fmla="*/ 3971018 w 5253039"/>
              <a:gd name="connsiteY39" fmla="*/ 1282702 h 5445125"/>
              <a:gd name="connsiteX40" fmla="*/ 1379537 w 5253039"/>
              <a:gd name="connsiteY40" fmla="*/ 0 h 5445125"/>
              <a:gd name="connsiteX41" fmla="*/ 3881437 w 5253039"/>
              <a:gd name="connsiteY41" fmla="*/ 0 h 5445125"/>
              <a:gd name="connsiteX42" fmla="*/ 3881437 w 5253039"/>
              <a:gd name="connsiteY42" fmla="*/ 4057650 h 5445125"/>
              <a:gd name="connsiteX43" fmla="*/ 1379537 w 5253039"/>
              <a:gd name="connsiteY43" fmla="*/ 4057650 h 544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253039" h="5445125">
                <a:moveTo>
                  <a:pt x="3971018" y="4163105"/>
                </a:moveTo>
                <a:lnTo>
                  <a:pt x="5253038" y="4163105"/>
                </a:lnTo>
                <a:lnTo>
                  <a:pt x="5253038" y="5445125"/>
                </a:lnTo>
                <a:lnTo>
                  <a:pt x="3971018" y="5445125"/>
                </a:lnTo>
                <a:close/>
                <a:moveTo>
                  <a:pt x="2676172" y="4163105"/>
                </a:moveTo>
                <a:lnTo>
                  <a:pt x="3881437" y="4163105"/>
                </a:lnTo>
                <a:lnTo>
                  <a:pt x="3881437" y="5445125"/>
                </a:lnTo>
                <a:lnTo>
                  <a:pt x="2676172" y="5445125"/>
                </a:lnTo>
                <a:close/>
                <a:moveTo>
                  <a:pt x="1379537" y="4163105"/>
                </a:moveTo>
                <a:lnTo>
                  <a:pt x="2579687" y="4163105"/>
                </a:lnTo>
                <a:lnTo>
                  <a:pt x="2579687" y="5445125"/>
                </a:lnTo>
                <a:lnTo>
                  <a:pt x="1379537" y="5445125"/>
                </a:lnTo>
                <a:close/>
                <a:moveTo>
                  <a:pt x="0" y="4163105"/>
                </a:moveTo>
                <a:lnTo>
                  <a:pt x="1282020" y="4163105"/>
                </a:lnTo>
                <a:lnTo>
                  <a:pt x="1282020" y="5445125"/>
                </a:lnTo>
                <a:lnTo>
                  <a:pt x="0" y="5445125"/>
                </a:lnTo>
                <a:close/>
                <a:moveTo>
                  <a:pt x="3971018" y="2775631"/>
                </a:moveTo>
                <a:lnTo>
                  <a:pt x="5253038" y="2775631"/>
                </a:lnTo>
                <a:lnTo>
                  <a:pt x="5253038" y="4057651"/>
                </a:lnTo>
                <a:lnTo>
                  <a:pt x="3971018" y="4057651"/>
                </a:lnTo>
                <a:close/>
                <a:moveTo>
                  <a:pt x="0" y="2775631"/>
                </a:moveTo>
                <a:lnTo>
                  <a:pt x="1282021" y="2775631"/>
                </a:lnTo>
                <a:lnTo>
                  <a:pt x="1282021" y="4057651"/>
                </a:lnTo>
                <a:lnTo>
                  <a:pt x="0" y="4057651"/>
                </a:lnTo>
                <a:close/>
                <a:moveTo>
                  <a:pt x="1" y="1388157"/>
                </a:moveTo>
                <a:lnTo>
                  <a:pt x="1282022" y="1388157"/>
                </a:lnTo>
                <a:lnTo>
                  <a:pt x="1282022" y="2670176"/>
                </a:lnTo>
                <a:lnTo>
                  <a:pt x="1" y="2670176"/>
                </a:lnTo>
                <a:close/>
                <a:moveTo>
                  <a:pt x="3971019" y="1388156"/>
                </a:moveTo>
                <a:lnTo>
                  <a:pt x="5253039" y="1388156"/>
                </a:lnTo>
                <a:lnTo>
                  <a:pt x="5253039" y="2670176"/>
                </a:lnTo>
                <a:lnTo>
                  <a:pt x="3971019" y="2670176"/>
                </a:lnTo>
                <a:close/>
                <a:moveTo>
                  <a:pt x="1" y="682"/>
                </a:moveTo>
                <a:lnTo>
                  <a:pt x="1282021" y="682"/>
                </a:lnTo>
                <a:lnTo>
                  <a:pt x="1282021" y="1282702"/>
                </a:lnTo>
                <a:lnTo>
                  <a:pt x="1" y="1282702"/>
                </a:lnTo>
                <a:close/>
                <a:moveTo>
                  <a:pt x="3971018" y="681"/>
                </a:moveTo>
                <a:lnTo>
                  <a:pt x="5253038" y="681"/>
                </a:lnTo>
                <a:lnTo>
                  <a:pt x="5253038" y="1282702"/>
                </a:lnTo>
                <a:lnTo>
                  <a:pt x="3971018" y="1282702"/>
                </a:lnTo>
                <a:close/>
                <a:moveTo>
                  <a:pt x="1379537" y="0"/>
                </a:moveTo>
                <a:lnTo>
                  <a:pt x="3881437" y="0"/>
                </a:lnTo>
                <a:lnTo>
                  <a:pt x="3881437" y="4057650"/>
                </a:lnTo>
                <a:lnTo>
                  <a:pt x="1379537" y="4057650"/>
                </a:lnTo>
                <a:close/>
              </a:path>
            </a:pathLst>
          </a:custGeom>
        </p:spPr>
        <p:txBody>
          <a:bodyPr wrap="square">
            <a:noAutofit/>
          </a:bodyPr>
          <a:lstStyle/>
          <a:p>
            <a:endParaRPr lang="id-ID" dirty="0"/>
          </a:p>
        </p:txBody>
      </p:sp>
      <p:grpSp>
        <p:nvGrpSpPr>
          <p:cNvPr id="3" name="Group 2"/>
          <p:cNvGrpSpPr/>
          <p:nvPr userDrawn="1"/>
        </p:nvGrpSpPr>
        <p:grpSpPr>
          <a:xfrm rot="9000000">
            <a:off x="7653574" y="-1303036"/>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8765889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32_Custom Layout">
    <p:spTree>
      <p:nvGrpSpPr>
        <p:cNvPr id="1" name=""/>
        <p:cNvGrpSpPr/>
        <p:nvPr/>
      </p:nvGrpSpPr>
      <p:grpSpPr>
        <a:xfrm>
          <a:off x="0" y="0"/>
          <a:ext cx="0" cy="0"/>
          <a:chOff x="0" y="0"/>
          <a:chExt cx="0" cy="0"/>
        </a:xfrm>
      </p:grpSpPr>
      <p:grpSp>
        <p:nvGrpSpPr>
          <p:cNvPr id="2" name="Group 1"/>
          <p:cNvGrpSpPr/>
          <p:nvPr userDrawn="1"/>
        </p:nvGrpSpPr>
        <p:grpSpPr>
          <a:xfrm rot="9000000">
            <a:off x="-10338148" y="-10424491"/>
            <a:ext cx="16077776" cy="16322072"/>
            <a:chOff x="2727789" y="-10719254"/>
            <a:chExt cx="16077776" cy="16322072"/>
          </a:xfrm>
        </p:grpSpPr>
        <p:sp>
          <p:nvSpPr>
            <p:cNvPr id="3" name="Freeform 2"/>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323" name="Group 322"/>
          <p:cNvGrpSpPr/>
          <p:nvPr userDrawn="1"/>
        </p:nvGrpSpPr>
        <p:grpSpPr>
          <a:xfrm rot="9000000">
            <a:off x="7805974" y="-1150636"/>
            <a:ext cx="16077776" cy="16322072"/>
            <a:chOff x="2727789" y="-10719254"/>
            <a:chExt cx="16077776" cy="16322072"/>
          </a:xfrm>
        </p:grpSpPr>
        <p:sp>
          <p:nvSpPr>
            <p:cNvPr id="324" name="Freeform 32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9"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0"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1"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2"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3"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4"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5"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6"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7"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8"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9"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0"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1"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2"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3"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4"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5"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6"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7"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8"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9"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0"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1"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2"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3"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4"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5"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6"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7"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8"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9"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0"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1"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2"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3"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4"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5"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6"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7"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8"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9"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0"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1"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2"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3"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4"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5"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6"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7"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8"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9"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0"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1"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2"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3"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4"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5"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6"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7"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8"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9"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0"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1"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2"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3"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4"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5"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6"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7"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8"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9"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0"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1"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2"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3"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4"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5"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6"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7"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8"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9"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0"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1"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2"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3"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4"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5"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6"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7"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8"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9"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0"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1"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2"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3"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4"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5"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6"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7"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8"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9"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0"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1"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2"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3"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4"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5"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6"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7"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8"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9"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0"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1"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2"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3"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4"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5"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6"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7"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8"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9"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0"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1"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2"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3"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4"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5"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6"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7"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8"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9"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0"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1"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2"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3"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4"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5"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6"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7"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8"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9"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0"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1"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2"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3"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4"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5"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6"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7"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8"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9"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0"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1"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2"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3"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4"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5"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6"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7"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8"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9"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0"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1"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2"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3"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4"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5"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6"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7"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8"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9"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0"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1"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2"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3"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4"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5"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6"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7"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8"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9"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0"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1"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2"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3"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4"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5"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6"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7"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8"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9"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0"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1"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2"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3"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4"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5"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6"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7"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8"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9"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0"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1"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2"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3"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4"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5"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6"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7"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8"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9"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0"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1"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2"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3"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4"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5"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6"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7"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8"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9"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0"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1"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2"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3"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4"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5"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6"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7"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8"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9"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0"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1"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2"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3"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4"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5"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6"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7"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8"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9"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0"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1"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2"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3"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4"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5"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6"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7"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8"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9"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0"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1"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2"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3"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4"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5"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6"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7"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8"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9"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0"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1"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2"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3"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4"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5"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6"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7"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8"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9"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0"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1"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2"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3"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4"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5"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6"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7"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8"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9"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0"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1"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2"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3"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4"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5"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6"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7"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8"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9"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0"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1"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2"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3"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4"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5"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6"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7"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8"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9"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0"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1"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2"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3"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4"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5"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6"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7"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8"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9"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0"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1"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2"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3"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6920605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
        <p:nvSpPr>
          <p:cNvPr id="26" name="Picture Placeholder 25"/>
          <p:cNvSpPr>
            <a:spLocks noGrp="1"/>
          </p:cNvSpPr>
          <p:nvPr>
            <p:ph type="pic" sz="quarter" idx="18"/>
          </p:nvPr>
        </p:nvSpPr>
        <p:spPr>
          <a:xfrm>
            <a:off x="803729" y="450850"/>
            <a:ext cx="3463471" cy="6041118"/>
          </a:xfrm>
          <a:custGeom>
            <a:avLst/>
            <a:gdLst>
              <a:gd name="connsiteX0" fmla="*/ 2303235 w 3463471"/>
              <a:gd name="connsiteY0" fmla="*/ 4263118 h 6041118"/>
              <a:gd name="connsiteX1" fmla="*/ 3260271 w 3463471"/>
              <a:gd name="connsiteY1" fmla="*/ 4263118 h 6041118"/>
              <a:gd name="connsiteX2" fmla="*/ 3260271 w 3463471"/>
              <a:gd name="connsiteY2" fmla="*/ 6041118 h 6041118"/>
              <a:gd name="connsiteX3" fmla="*/ 2303235 w 3463471"/>
              <a:gd name="connsiteY3" fmla="*/ 6041118 h 6041118"/>
              <a:gd name="connsiteX4" fmla="*/ 364671 w 3463471"/>
              <a:gd name="connsiteY4" fmla="*/ 3508375 h 6041118"/>
              <a:gd name="connsiteX5" fmla="*/ 1050471 w 3463471"/>
              <a:gd name="connsiteY5" fmla="*/ 3508375 h 6041118"/>
              <a:gd name="connsiteX6" fmla="*/ 1050471 w 3463471"/>
              <a:gd name="connsiteY6" fmla="*/ 5286375 h 6041118"/>
              <a:gd name="connsiteX7" fmla="*/ 364671 w 3463471"/>
              <a:gd name="connsiteY7" fmla="*/ 5286375 h 6041118"/>
              <a:gd name="connsiteX8" fmla="*/ 1530531 w 3463471"/>
              <a:gd name="connsiteY8" fmla="*/ 2813050 h 6041118"/>
              <a:gd name="connsiteX9" fmla="*/ 2216331 w 3463471"/>
              <a:gd name="connsiteY9" fmla="*/ 2813050 h 6041118"/>
              <a:gd name="connsiteX10" fmla="*/ 2216331 w 3463471"/>
              <a:gd name="connsiteY10" fmla="*/ 5530850 h 6041118"/>
              <a:gd name="connsiteX11" fmla="*/ 1530531 w 3463471"/>
              <a:gd name="connsiteY11" fmla="*/ 5530850 h 6041118"/>
              <a:gd name="connsiteX12" fmla="*/ 2303235 w 3463471"/>
              <a:gd name="connsiteY12" fmla="*/ 1454150 h 6041118"/>
              <a:gd name="connsiteX13" fmla="*/ 3463471 w 3463471"/>
              <a:gd name="connsiteY13" fmla="*/ 1454150 h 6041118"/>
              <a:gd name="connsiteX14" fmla="*/ 3463471 w 3463471"/>
              <a:gd name="connsiteY14" fmla="*/ 4171950 h 6041118"/>
              <a:gd name="connsiteX15" fmla="*/ 2303235 w 3463471"/>
              <a:gd name="connsiteY15" fmla="*/ 4171950 h 6041118"/>
              <a:gd name="connsiteX16" fmla="*/ 0 w 3463471"/>
              <a:gd name="connsiteY16" fmla="*/ 933450 h 6041118"/>
              <a:gd name="connsiteX17" fmla="*/ 276860 w 3463471"/>
              <a:gd name="connsiteY17" fmla="*/ 933450 h 6041118"/>
              <a:gd name="connsiteX18" fmla="*/ 276860 w 3463471"/>
              <a:gd name="connsiteY18" fmla="*/ 4959350 h 6041118"/>
              <a:gd name="connsiteX19" fmla="*/ 0 w 3463471"/>
              <a:gd name="connsiteY19" fmla="*/ 4959350 h 6041118"/>
              <a:gd name="connsiteX20" fmla="*/ 1152071 w 3463471"/>
              <a:gd name="connsiteY20" fmla="*/ 704851 h 6041118"/>
              <a:gd name="connsiteX21" fmla="*/ 1428931 w 3463471"/>
              <a:gd name="connsiteY21" fmla="*/ 704851 h 6041118"/>
              <a:gd name="connsiteX22" fmla="*/ 1428931 w 3463471"/>
              <a:gd name="connsiteY22" fmla="*/ 4730750 h 6041118"/>
              <a:gd name="connsiteX23" fmla="*/ 1152071 w 3463471"/>
              <a:gd name="connsiteY23" fmla="*/ 4730750 h 6041118"/>
              <a:gd name="connsiteX24" fmla="*/ 364671 w 3463471"/>
              <a:gd name="connsiteY24" fmla="*/ 626837 h 6041118"/>
              <a:gd name="connsiteX25" fmla="*/ 1050471 w 3463471"/>
              <a:gd name="connsiteY25" fmla="*/ 626837 h 6041118"/>
              <a:gd name="connsiteX26" fmla="*/ 1050471 w 3463471"/>
              <a:gd name="connsiteY26" fmla="*/ 3344636 h 6041118"/>
              <a:gd name="connsiteX27" fmla="*/ 364671 w 3463471"/>
              <a:gd name="connsiteY27" fmla="*/ 3344636 h 6041118"/>
              <a:gd name="connsiteX28" fmla="*/ 2364921 w 3463471"/>
              <a:gd name="connsiteY28" fmla="*/ 260351 h 6041118"/>
              <a:gd name="connsiteX29" fmla="*/ 3463471 w 3463471"/>
              <a:gd name="connsiteY29" fmla="*/ 260351 h 6041118"/>
              <a:gd name="connsiteX30" fmla="*/ 3463471 w 3463471"/>
              <a:gd name="connsiteY30" fmla="*/ 1358901 h 6041118"/>
              <a:gd name="connsiteX31" fmla="*/ 2364921 w 3463471"/>
              <a:gd name="connsiteY31" fmla="*/ 1358901 h 6041118"/>
              <a:gd name="connsiteX32" fmla="*/ 1530531 w 3463471"/>
              <a:gd name="connsiteY32" fmla="*/ 0 h 6041118"/>
              <a:gd name="connsiteX33" fmla="*/ 2216331 w 3463471"/>
              <a:gd name="connsiteY33" fmla="*/ 0 h 6041118"/>
              <a:gd name="connsiteX34" fmla="*/ 2216331 w 3463471"/>
              <a:gd name="connsiteY34" fmla="*/ 2717800 h 6041118"/>
              <a:gd name="connsiteX35" fmla="*/ 1530531 w 3463471"/>
              <a:gd name="connsiteY35" fmla="*/ 2717800 h 604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63471" h="6041118">
                <a:moveTo>
                  <a:pt x="2303235" y="4263118"/>
                </a:moveTo>
                <a:lnTo>
                  <a:pt x="3260271" y="4263118"/>
                </a:lnTo>
                <a:lnTo>
                  <a:pt x="3260271" y="6041118"/>
                </a:lnTo>
                <a:lnTo>
                  <a:pt x="2303235" y="6041118"/>
                </a:lnTo>
                <a:close/>
                <a:moveTo>
                  <a:pt x="364671" y="3508375"/>
                </a:moveTo>
                <a:lnTo>
                  <a:pt x="1050471" y="3508375"/>
                </a:lnTo>
                <a:lnTo>
                  <a:pt x="1050471" y="5286375"/>
                </a:lnTo>
                <a:lnTo>
                  <a:pt x="364671" y="5286375"/>
                </a:lnTo>
                <a:close/>
                <a:moveTo>
                  <a:pt x="1530531" y="2813050"/>
                </a:moveTo>
                <a:lnTo>
                  <a:pt x="2216331" y="2813050"/>
                </a:lnTo>
                <a:lnTo>
                  <a:pt x="2216331" y="5530850"/>
                </a:lnTo>
                <a:lnTo>
                  <a:pt x="1530531" y="5530850"/>
                </a:lnTo>
                <a:close/>
                <a:moveTo>
                  <a:pt x="2303235" y="1454150"/>
                </a:moveTo>
                <a:lnTo>
                  <a:pt x="3463471" y="1454150"/>
                </a:lnTo>
                <a:lnTo>
                  <a:pt x="3463471" y="4171950"/>
                </a:lnTo>
                <a:lnTo>
                  <a:pt x="2303235" y="4171950"/>
                </a:lnTo>
                <a:close/>
                <a:moveTo>
                  <a:pt x="0" y="933450"/>
                </a:moveTo>
                <a:lnTo>
                  <a:pt x="276860" y="933450"/>
                </a:lnTo>
                <a:lnTo>
                  <a:pt x="276860" y="4959350"/>
                </a:lnTo>
                <a:lnTo>
                  <a:pt x="0" y="4959350"/>
                </a:lnTo>
                <a:close/>
                <a:moveTo>
                  <a:pt x="1152071" y="704851"/>
                </a:moveTo>
                <a:lnTo>
                  <a:pt x="1428931" y="704851"/>
                </a:lnTo>
                <a:lnTo>
                  <a:pt x="1428931" y="4730750"/>
                </a:lnTo>
                <a:lnTo>
                  <a:pt x="1152071" y="4730750"/>
                </a:lnTo>
                <a:close/>
                <a:moveTo>
                  <a:pt x="364671" y="626837"/>
                </a:moveTo>
                <a:lnTo>
                  <a:pt x="1050471" y="626837"/>
                </a:lnTo>
                <a:lnTo>
                  <a:pt x="1050471" y="3344636"/>
                </a:lnTo>
                <a:lnTo>
                  <a:pt x="364671" y="3344636"/>
                </a:lnTo>
                <a:close/>
                <a:moveTo>
                  <a:pt x="2364921" y="260351"/>
                </a:moveTo>
                <a:lnTo>
                  <a:pt x="3463471" y="260351"/>
                </a:lnTo>
                <a:lnTo>
                  <a:pt x="3463471" y="1358901"/>
                </a:lnTo>
                <a:lnTo>
                  <a:pt x="2364921" y="1358901"/>
                </a:lnTo>
                <a:close/>
                <a:moveTo>
                  <a:pt x="1530531" y="0"/>
                </a:moveTo>
                <a:lnTo>
                  <a:pt x="2216331" y="0"/>
                </a:lnTo>
                <a:lnTo>
                  <a:pt x="2216331" y="2717800"/>
                </a:lnTo>
                <a:lnTo>
                  <a:pt x="1530531" y="2717800"/>
                </a:lnTo>
                <a:close/>
              </a:path>
            </a:pathLst>
          </a:custGeom>
        </p:spPr>
        <p:txBody>
          <a:bodyPr wrap="square">
            <a:noAutofit/>
          </a:bodyPr>
          <a:lstStyle/>
          <a:p>
            <a:endParaRPr lang="id-ID" dirty="0"/>
          </a:p>
        </p:txBody>
      </p:sp>
      <p:grpSp>
        <p:nvGrpSpPr>
          <p:cNvPr id="3" name="Group 2"/>
          <p:cNvGrpSpPr/>
          <p:nvPr userDrawn="1"/>
        </p:nvGrpSpPr>
        <p:grpSpPr>
          <a:xfrm rot="9000000">
            <a:off x="6224823" y="-7710186"/>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520812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grpSp>
        <p:nvGrpSpPr>
          <p:cNvPr id="3" name="Group 2"/>
          <p:cNvGrpSpPr/>
          <p:nvPr userDrawn="1"/>
        </p:nvGrpSpPr>
        <p:grpSpPr>
          <a:xfrm rot="19800000">
            <a:off x="-10473861" y="-7330473"/>
            <a:ext cx="16077776" cy="16322072"/>
            <a:chOff x="2727789" y="-10719254"/>
            <a:chExt cx="16077776" cy="16322072"/>
          </a:xfrm>
        </p:grpSpPr>
        <p:sp>
          <p:nvSpPr>
            <p:cNvPr id="4" name="Freeform 5"/>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18" name="Picture Placeholder 17"/>
          <p:cNvSpPr>
            <a:spLocks noGrp="1"/>
          </p:cNvSpPr>
          <p:nvPr>
            <p:ph type="pic" sz="quarter" idx="13"/>
          </p:nvPr>
        </p:nvSpPr>
        <p:spPr>
          <a:xfrm>
            <a:off x="4937308" y="-114300"/>
            <a:ext cx="9083492" cy="7086562"/>
          </a:xfrm>
          <a:custGeom>
            <a:avLst/>
            <a:gdLst>
              <a:gd name="connsiteX0" fmla="*/ 2405516 w 9220652"/>
              <a:gd name="connsiteY0" fmla="*/ 2247900 h 7086562"/>
              <a:gd name="connsiteX1" fmla="*/ 2772228 w 9220652"/>
              <a:gd name="connsiteY1" fmla="*/ 2295525 h 7086562"/>
              <a:gd name="connsiteX2" fmla="*/ 1005341 w 9220652"/>
              <a:gd name="connsiteY2" fmla="*/ 6400800 h 7086562"/>
              <a:gd name="connsiteX3" fmla="*/ 638628 w 9220652"/>
              <a:gd name="connsiteY3" fmla="*/ 6438900 h 7086562"/>
              <a:gd name="connsiteX4" fmla="*/ 1766888 w 9220652"/>
              <a:gd name="connsiteY4" fmla="*/ 1511300 h 7086562"/>
              <a:gd name="connsiteX5" fmla="*/ 2133600 w 9220652"/>
              <a:gd name="connsiteY5" fmla="*/ 1558925 h 7086562"/>
              <a:gd name="connsiteX6" fmla="*/ 366713 w 9220652"/>
              <a:gd name="connsiteY6" fmla="*/ 5664200 h 7086562"/>
              <a:gd name="connsiteX7" fmla="*/ 0 w 9220652"/>
              <a:gd name="connsiteY7" fmla="*/ 5702300 h 7086562"/>
              <a:gd name="connsiteX8" fmla="*/ 2791778 w 9220652"/>
              <a:gd name="connsiteY8" fmla="*/ 271417 h 7086562"/>
              <a:gd name="connsiteX9" fmla="*/ 3158490 w 9220652"/>
              <a:gd name="connsiteY9" fmla="*/ 319042 h 7086562"/>
              <a:gd name="connsiteX10" fmla="*/ 1391603 w 9220652"/>
              <a:gd name="connsiteY10" fmla="*/ 4424317 h 7086562"/>
              <a:gd name="connsiteX11" fmla="*/ 1024890 w 9220652"/>
              <a:gd name="connsiteY11" fmla="*/ 4462417 h 7086562"/>
              <a:gd name="connsiteX12" fmla="*/ 3947313 w 9220652"/>
              <a:gd name="connsiteY12" fmla="*/ 0 h 7086562"/>
              <a:gd name="connsiteX13" fmla="*/ 9220652 w 9220652"/>
              <a:gd name="connsiteY13" fmla="*/ 38062 h 7086562"/>
              <a:gd name="connsiteX14" fmla="*/ 7540442 w 9220652"/>
              <a:gd name="connsiteY14" fmla="*/ 7086562 h 7086562"/>
              <a:gd name="connsiteX15" fmla="*/ 819602 w 9220652"/>
              <a:gd name="connsiteY15" fmla="*/ 7086562 h 7086562"/>
              <a:gd name="connsiteX0" fmla="*/ 2268356 w 9083492"/>
              <a:gd name="connsiteY0" fmla="*/ 2247900 h 7086562"/>
              <a:gd name="connsiteX1" fmla="*/ 2635068 w 9083492"/>
              <a:gd name="connsiteY1" fmla="*/ 2295525 h 7086562"/>
              <a:gd name="connsiteX2" fmla="*/ 868181 w 9083492"/>
              <a:gd name="connsiteY2" fmla="*/ 6400800 h 7086562"/>
              <a:gd name="connsiteX3" fmla="*/ 501468 w 9083492"/>
              <a:gd name="connsiteY3" fmla="*/ 6438900 h 7086562"/>
              <a:gd name="connsiteX4" fmla="*/ 2268356 w 9083492"/>
              <a:gd name="connsiteY4" fmla="*/ 2247900 h 7086562"/>
              <a:gd name="connsiteX5" fmla="*/ 1629728 w 9083492"/>
              <a:gd name="connsiteY5" fmla="*/ 1511300 h 7086562"/>
              <a:gd name="connsiteX6" fmla="*/ 1996440 w 9083492"/>
              <a:gd name="connsiteY6" fmla="*/ 1558925 h 7086562"/>
              <a:gd name="connsiteX7" fmla="*/ 229553 w 9083492"/>
              <a:gd name="connsiteY7" fmla="*/ 5664200 h 7086562"/>
              <a:gd name="connsiteX8" fmla="*/ 0 w 9083492"/>
              <a:gd name="connsiteY8" fmla="*/ 5702300 h 7086562"/>
              <a:gd name="connsiteX9" fmla="*/ 1629728 w 9083492"/>
              <a:gd name="connsiteY9" fmla="*/ 1511300 h 7086562"/>
              <a:gd name="connsiteX10" fmla="*/ 2654618 w 9083492"/>
              <a:gd name="connsiteY10" fmla="*/ 271417 h 7086562"/>
              <a:gd name="connsiteX11" fmla="*/ 3021330 w 9083492"/>
              <a:gd name="connsiteY11" fmla="*/ 319042 h 7086562"/>
              <a:gd name="connsiteX12" fmla="*/ 1254443 w 9083492"/>
              <a:gd name="connsiteY12" fmla="*/ 4424317 h 7086562"/>
              <a:gd name="connsiteX13" fmla="*/ 887730 w 9083492"/>
              <a:gd name="connsiteY13" fmla="*/ 4462417 h 7086562"/>
              <a:gd name="connsiteX14" fmla="*/ 2654618 w 9083492"/>
              <a:gd name="connsiteY14" fmla="*/ 271417 h 7086562"/>
              <a:gd name="connsiteX15" fmla="*/ 3810153 w 9083492"/>
              <a:gd name="connsiteY15" fmla="*/ 0 h 7086562"/>
              <a:gd name="connsiteX16" fmla="*/ 9083492 w 9083492"/>
              <a:gd name="connsiteY16" fmla="*/ 38062 h 7086562"/>
              <a:gd name="connsiteX17" fmla="*/ 7403282 w 9083492"/>
              <a:gd name="connsiteY17" fmla="*/ 7086562 h 7086562"/>
              <a:gd name="connsiteX18" fmla="*/ 682442 w 9083492"/>
              <a:gd name="connsiteY18" fmla="*/ 7086562 h 7086562"/>
              <a:gd name="connsiteX19" fmla="*/ 3810153 w 9083492"/>
              <a:gd name="connsiteY19" fmla="*/ 0 h 7086562"/>
              <a:gd name="connsiteX0" fmla="*/ 2268356 w 9083492"/>
              <a:gd name="connsiteY0" fmla="*/ 2247900 h 7086562"/>
              <a:gd name="connsiteX1" fmla="*/ 2635068 w 9083492"/>
              <a:gd name="connsiteY1" fmla="*/ 2295525 h 7086562"/>
              <a:gd name="connsiteX2" fmla="*/ 868181 w 9083492"/>
              <a:gd name="connsiteY2" fmla="*/ 6400800 h 7086562"/>
              <a:gd name="connsiteX3" fmla="*/ 501468 w 9083492"/>
              <a:gd name="connsiteY3" fmla="*/ 6438900 h 7086562"/>
              <a:gd name="connsiteX4" fmla="*/ 2268356 w 9083492"/>
              <a:gd name="connsiteY4" fmla="*/ 2247900 h 7086562"/>
              <a:gd name="connsiteX5" fmla="*/ 1759268 w 9083492"/>
              <a:gd name="connsiteY5" fmla="*/ 1534160 h 7086562"/>
              <a:gd name="connsiteX6" fmla="*/ 1996440 w 9083492"/>
              <a:gd name="connsiteY6" fmla="*/ 1558925 h 7086562"/>
              <a:gd name="connsiteX7" fmla="*/ 229553 w 9083492"/>
              <a:gd name="connsiteY7" fmla="*/ 5664200 h 7086562"/>
              <a:gd name="connsiteX8" fmla="*/ 0 w 9083492"/>
              <a:gd name="connsiteY8" fmla="*/ 5702300 h 7086562"/>
              <a:gd name="connsiteX9" fmla="*/ 1759268 w 9083492"/>
              <a:gd name="connsiteY9" fmla="*/ 1534160 h 7086562"/>
              <a:gd name="connsiteX10" fmla="*/ 2654618 w 9083492"/>
              <a:gd name="connsiteY10" fmla="*/ 271417 h 7086562"/>
              <a:gd name="connsiteX11" fmla="*/ 3021330 w 9083492"/>
              <a:gd name="connsiteY11" fmla="*/ 319042 h 7086562"/>
              <a:gd name="connsiteX12" fmla="*/ 1254443 w 9083492"/>
              <a:gd name="connsiteY12" fmla="*/ 4424317 h 7086562"/>
              <a:gd name="connsiteX13" fmla="*/ 887730 w 9083492"/>
              <a:gd name="connsiteY13" fmla="*/ 4462417 h 7086562"/>
              <a:gd name="connsiteX14" fmla="*/ 2654618 w 9083492"/>
              <a:gd name="connsiteY14" fmla="*/ 271417 h 7086562"/>
              <a:gd name="connsiteX15" fmla="*/ 3810153 w 9083492"/>
              <a:gd name="connsiteY15" fmla="*/ 0 h 7086562"/>
              <a:gd name="connsiteX16" fmla="*/ 9083492 w 9083492"/>
              <a:gd name="connsiteY16" fmla="*/ 38062 h 7086562"/>
              <a:gd name="connsiteX17" fmla="*/ 7403282 w 9083492"/>
              <a:gd name="connsiteY17" fmla="*/ 7086562 h 7086562"/>
              <a:gd name="connsiteX18" fmla="*/ 682442 w 9083492"/>
              <a:gd name="connsiteY18" fmla="*/ 7086562 h 7086562"/>
              <a:gd name="connsiteX19" fmla="*/ 3810153 w 9083492"/>
              <a:gd name="connsiteY19" fmla="*/ 0 h 708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83492" h="7086562">
                <a:moveTo>
                  <a:pt x="2268356" y="2247900"/>
                </a:moveTo>
                <a:lnTo>
                  <a:pt x="2635068" y="2295525"/>
                </a:lnTo>
                <a:lnTo>
                  <a:pt x="868181" y="6400800"/>
                </a:lnTo>
                <a:lnTo>
                  <a:pt x="501468" y="6438900"/>
                </a:lnTo>
                <a:lnTo>
                  <a:pt x="2268356" y="2247900"/>
                </a:lnTo>
                <a:close/>
                <a:moveTo>
                  <a:pt x="1759268" y="1534160"/>
                </a:moveTo>
                <a:lnTo>
                  <a:pt x="1996440" y="1558925"/>
                </a:lnTo>
                <a:lnTo>
                  <a:pt x="229553" y="5664200"/>
                </a:lnTo>
                <a:cubicBezTo>
                  <a:pt x="107315" y="5676900"/>
                  <a:pt x="122238" y="5689600"/>
                  <a:pt x="0" y="5702300"/>
                </a:cubicBezTo>
                <a:lnTo>
                  <a:pt x="1759268" y="1534160"/>
                </a:lnTo>
                <a:close/>
                <a:moveTo>
                  <a:pt x="2654618" y="271417"/>
                </a:moveTo>
                <a:lnTo>
                  <a:pt x="3021330" y="319042"/>
                </a:lnTo>
                <a:lnTo>
                  <a:pt x="1254443" y="4424317"/>
                </a:lnTo>
                <a:lnTo>
                  <a:pt x="887730" y="4462417"/>
                </a:lnTo>
                <a:lnTo>
                  <a:pt x="2654618" y="271417"/>
                </a:lnTo>
                <a:close/>
                <a:moveTo>
                  <a:pt x="3810153" y="0"/>
                </a:moveTo>
                <a:lnTo>
                  <a:pt x="9083492" y="38062"/>
                </a:lnTo>
                <a:lnTo>
                  <a:pt x="7403282" y="7086562"/>
                </a:lnTo>
                <a:lnTo>
                  <a:pt x="682442" y="7086562"/>
                </a:lnTo>
                <a:lnTo>
                  <a:pt x="3810153" y="0"/>
                </a:lnTo>
                <a:close/>
              </a:path>
            </a:pathLst>
          </a:custGeom>
        </p:spPr>
        <p:txBody>
          <a:bodyPr wrap="square">
            <a:noAutofit/>
          </a:bodyPr>
          <a:lstStyle/>
          <a:p>
            <a:endParaRPr lang="id-ID"/>
          </a:p>
        </p:txBody>
      </p:sp>
    </p:spTree>
    <p:extLst>
      <p:ext uri="{BB962C8B-B14F-4D97-AF65-F5344CB8AC3E}">
        <p14:creationId xmlns:p14="http://schemas.microsoft.com/office/powerpoint/2010/main" val="407467565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43_Custom Layout">
    <p:spTree>
      <p:nvGrpSpPr>
        <p:cNvPr id="1" name=""/>
        <p:cNvGrpSpPr/>
        <p:nvPr/>
      </p:nvGrpSpPr>
      <p:grpSpPr>
        <a:xfrm>
          <a:off x="0" y="0"/>
          <a:ext cx="0" cy="0"/>
          <a:chOff x="0" y="0"/>
          <a:chExt cx="0" cy="0"/>
        </a:xfrm>
      </p:grpSpPr>
      <p:sp>
        <p:nvSpPr>
          <p:cNvPr id="6" name="Picture Placeholder 14"/>
          <p:cNvSpPr>
            <a:spLocks noGrp="1"/>
          </p:cNvSpPr>
          <p:nvPr>
            <p:ph type="pic" sz="quarter" idx="10"/>
          </p:nvPr>
        </p:nvSpPr>
        <p:spPr>
          <a:xfrm>
            <a:off x="495300" y="950132"/>
            <a:ext cx="5045355" cy="5006168"/>
          </a:xfrm>
          <a:custGeom>
            <a:avLst/>
            <a:gdLst>
              <a:gd name="connsiteX0" fmla="*/ 3740149 w 6540499"/>
              <a:gd name="connsiteY0" fmla="*/ 5270500 h 6489700"/>
              <a:gd name="connsiteX1" fmla="*/ 5327649 w 6540499"/>
              <a:gd name="connsiteY1" fmla="*/ 5270500 h 6489700"/>
              <a:gd name="connsiteX2" fmla="*/ 5327649 w 6540499"/>
              <a:gd name="connsiteY2" fmla="*/ 6489700 h 6489700"/>
              <a:gd name="connsiteX3" fmla="*/ 3740149 w 6540499"/>
              <a:gd name="connsiteY3" fmla="*/ 6489700 h 6489700"/>
              <a:gd name="connsiteX4" fmla="*/ 3625849 w 6540499"/>
              <a:gd name="connsiteY4" fmla="*/ 3594100 h 6489700"/>
              <a:gd name="connsiteX5" fmla="*/ 6356349 w 6540499"/>
              <a:gd name="connsiteY5" fmla="*/ 3594100 h 6489700"/>
              <a:gd name="connsiteX6" fmla="*/ 6356349 w 6540499"/>
              <a:gd name="connsiteY6" fmla="*/ 5181600 h 6489700"/>
              <a:gd name="connsiteX7" fmla="*/ 3625849 w 6540499"/>
              <a:gd name="connsiteY7" fmla="*/ 5181600 h 6489700"/>
              <a:gd name="connsiteX8" fmla="*/ 539749 w 6540499"/>
              <a:gd name="connsiteY8" fmla="*/ 3352800 h 6489700"/>
              <a:gd name="connsiteX9" fmla="*/ 3270249 w 6540499"/>
              <a:gd name="connsiteY9" fmla="*/ 3352800 h 6489700"/>
              <a:gd name="connsiteX10" fmla="*/ 3270249 w 6540499"/>
              <a:gd name="connsiteY10" fmla="*/ 3505200 h 6489700"/>
              <a:gd name="connsiteX11" fmla="*/ 3625849 w 6540499"/>
              <a:gd name="connsiteY11" fmla="*/ 3505200 h 6489700"/>
              <a:gd name="connsiteX12" fmla="*/ 3625849 w 6540499"/>
              <a:gd name="connsiteY12" fmla="*/ 3594100 h 6489700"/>
              <a:gd name="connsiteX13" fmla="*/ 3270249 w 6540499"/>
              <a:gd name="connsiteY13" fmla="*/ 3594100 h 6489700"/>
              <a:gd name="connsiteX14" fmla="*/ 3270249 w 6540499"/>
              <a:gd name="connsiteY14" fmla="*/ 5181600 h 6489700"/>
              <a:gd name="connsiteX15" fmla="*/ 3625849 w 6540499"/>
              <a:gd name="connsiteY15" fmla="*/ 5181600 h 6489700"/>
              <a:gd name="connsiteX16" fmla="*/ 3625849 w 6540499"/>
              <a:gd name="connsiteY16" fmla="*/ 5994400 h 6489700"/>
              <a:gd name="connsiteX17" fmla="*/ 539749 w 6540499"/>
              <a:gd name="connsiteY17" fmla="*/ 5994400 h 6489700"/>
              <a:gd name="connsiteX18" fmla="*/ 3270249 w 6540499"/>
              <a:gd name="connsiteY18" fmla="*/ 1917700 h 6489700"/>
              <a:gd name="connsiteX19" fmla="*/ 4857749 w 6540499"/>
              <a:gd name="connsiteY19" fmla="*/ 1917700 h 6489700"/>
              <a:gd name="connsiteX20" fmla="*/ 4857749 w 6540499"/>
              <a:gd name="connsiteY20" fmla="*/ 3505200 h 6489700"/>
              <a:gd name="connsiteX21" fmla="*/ 3625849 w 6540499"/>
              <a:gd name="connsiteY21" fmla="*/ 3505200 h 6489700"/>
              <a:gd name="connsiteX22" fmla="*/ 3625849 w 6540499"/>
              <a:gd name="connsiteY22" fmla="*/ 3352800 h 6489700"/>
              <a:gd name="connsiteX23" fmla="*/ 3270249 w 6540499"/>
              <a:gd name="connsiteY23" fmla="*/ 3352800 h 6489700"/>
              <a:gd name="connsiteX24" fmla="*/ 0 w 6540499"/>
              <a:gd name="connsiteY24" fmla="*/ 1676400 h 6489700"/>
              <a:gd name="connsiteX25" fmla="*/ 1727200 w 6540499"/>
              <a:gd name="connsiteY25" fmla="*/ 1676400 h 6489700"/>
              <a:gd name="connsiteX26" fmla="*/ 1727200 w 6540499"/>
              <a:gd name="connsiteY26" fmla="*/ 1816100 h 6489700"/>
              <a:gd name="connsiteX27" fmla="*/ 3086099 w 6540499"/>
              <a:gd name="connsiteY27" fmla="*/ 1816100 h 6489700"/>
              <a:gd name="connsiteX28" fmla="*/ 3086099 w 6540499"/>
              <a:gd name="connsiteY28" fmla="*/ 3263900 h 6489700"/>
              <a:gd name="connsiteX29" fmla="*/ 0 w 6540499"/>
              <a:gd name="connsiteY29" fmla="*/ 3263900 h 6489700"/>
              <a:gd name="connsiteX30" fmla="*/ 4952999 w 6540499"/>
              <a:gd name="connsiteY30" fmla="*/ 584200 h 6489700"/>
              <a:gd name="connsiteX31" fmla="*/ 6540499 w 6540499"/>
              <a:gd name="connsiteY31" fmla="*/ 584200 h 6489700"/>
              <a:gd name="connsiteX32" fmla="*/ 6540499 w 6540499"/>
              <a:gd name="connsiteY32" fmla="*/ 3098800 h 6489700"/>
              <a:gd name="connsiteX33" fmla="*/ 4952999 w 6540499"/>
              <a:gd name="connsiteY33" fmla="*/ 3098800 h 6489700"/>
              <a:gd name="connsiteX34" fmla="*/ 1727200 w 6540499"/>
              <a:gd name="connsiteY34" fmla="*/ 228600 h 6489700"/>
              <a:gd name="connsiteX35" fmla="*/ 4813299 w 6540499"/>
              <a:gd name="connsiteY35" fmla="*/ 228600 h 6489700"/>
              <a:gd name="connsiteX36" fmla="*/ 4813299 w 6540499"/>
              <a:gd name="connsiteY36" fmla="*/ 1816100 h 6489700"/>
              <a:gd name="connsiteX37" fmla="*/ 3086099 w 6540499"/>
              <a:gd name="connsiteY37" fmla="*/ 1816100 h 6489700"/>
              <a:gd name="connsiteX38" fmla="*/ 3086099 w 6540499"/>
              <a:gd name="connsiteY38" fmla="*/ 1676400 h 6489700"/>
              <a:gd name="connsiteX39" fmla="*/ 1727200 w 6540499"/>
              <a:gd name="connsiteY39" fmla="*/ 1676400 h 6489700"/>
              <a:gd name="connsiteX40" fmla="*/ 0 w 6540499"/>
              <a:gd name="connsiteY40" fmla="*/ 0 h 6489700"/>
              <a:gd name="connsiteX41" fmla="*/ 1587500 w 6540499"/>
              <a:gd name="connsiteY41" fmla="*/ 0 h 6489700"/>
              <a:gd name="connsiteX42" fmla="*/ 1587500 w 6540499"/>
              <a:gd name="connsiteY42" fmla="*/ 1587500 h 6489700"/>
              <a:gd name="connsiteX43" fmla="*/ 0 w 6540499"/>
              <a:gd name="connsiteY43" fmla="*/ 1587500 h 648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540499" h="6489700">
                <a:moveTo>
                  <a:pt x="3740149" y="5270500"/>
                </a:moveTo>
                <a:lnTo>
                  <a:pt x="5327649" y="5270500"/>
                </a:lnTo>
                <a:lnTo>
                  <a:pt x="5327649" y="6489700"/>
                </a:lnTo>
                <a:lnTo>
                  <a:pt x="3740149" y="6489700"/>
                </a:lnTo>
                <a:close/>
                <a:moveTo>
                  <a:pt x="3625849" y="3594100"/>
                </a:moveTo>
                <a:lnTo>
                  <a:pt x="6356349" y="3594100"/>
                </a:lnTo>
                <a:lnTo>
                  <a:pt x="6356349" y="5181600"/>
                </a:lnTo>
                <a:lnTo>
                  <a:pt x="3625849" y="5181600"/>
                </a:lnTo>
                <a:close/>
                <a:moveTo>
                  <a:pt x="539749" y="3352800"/>
                </a:moveTo>
                <a:lnTo>
                  <a:pt x="3270249" y="3352800"/>
                </a:lnTo>
                <a:lnTo>
                  <a:pt x="3270249" y="3505200"/>
                </a:lnTo>
                <a:lnTo>
                  <a:pt x="3625849" y="3505200"/>
                </a:lnTo>
                <a:lnTo>
                  <a:pt x="3625849" y="3594100"/>
                </a:lnTo>
                <a:lnTo>
                  <a:pt x="3270249" y="3594100"/>
                </a:lnTo>
                <a:lnTo>
                  <a:pt x="3270249" y="5181600"/>
                </a:lnTo>
                <a:lnTo>
                  <a:pt x="3625849" y="5181600"/>
                </a:lnTo>
                <a:lnTo>
                  <a:pt x="3625849" y="5994400"/>
                </a:lnTo>
                <a:lnTo>
                  <a:pt x="539749" y="5994400"/>
                </a:lnTo>
                <a:close/>
                <a:moveTo>
                  <a:pt x="3270249" y="1917700"/>
                </a:moveTo>
                <a:lnTo>
                  <a:pt x="4857749" y="1917700"/>
                </a:lnTo>
                <a:lnTo>
                  <a:pt x="4857749" y="3505200"/>
                </a:lnTo>
                <a:lnTo>
                  <a:pt x="3625849" y="3505200"/>
                </a:lnTo>
                <a:lnTo>
                  <a:pt x="3625849" y="3352800"/>
                </a:lnTo>
                <a:lnTo>
                  <a:pt x="3270249" y="3352800"/>
                </a:lnTo>
                <a:close/>
                <a:moveTo>
                  <a:pt x="0" y="1676400"/>
                </a:moveTo>
                <a:lnTo>
                  <a:pt x="1727200" y="1676400"/>
                </a:lnTo>
                <a:lnTo>
                  <a:pt x="1727200" y="1816100"/>
                </a:lnTo>
                <a:lnTo>
                  <a:pt x="3086099" y="1816100"/>
                </a:lnTo>
                <a:lnTo>
                  <a:pt x="3086099" y="3263900"/>
                </a:lnTo>
                <a:lnTo>
                  <a:pt x="0" y="3263900"/>
                </a:lnTo>
                <a:close/>
                <a:moveTo>
                  <a:pt x="4952999" y="584200"/>
                </a:moveTo>
                <a:lnTo>
                  <a:pt x="6540499" y="584200"/>
                </a:lnTo>
                <a:lnTo>
                  <a:pt x="6540499" y="3098800"/>
                </a:lnTo>
                <a:lnTo>
                  <a:pt x="4952999" y="3098800"/>
                </a:lnTo>
                <a:close/>
                <a:moveTo>
                  <a:pt x="1727200" y="228600"/>
                </a:moveTo>
                <a:lnTo>
                  <a:pt x="4813299" y="228600"/>
                </a:lnTo>
                <a:lnTo>
                  <a:pt x="4813299" y="1816100"/>
                </a:lnTo>
                <a:lnTo>
                  <a:pt x="3086099" y="1816100"/>
                </a:lnTo>
                <a:lnTo>
                  <a:pt x="3086099" y="1676400"/>
                </a:lnTo>
                <a:lnTo>
                  <a:pt x="1727200" y="1676400"/>
                </a:lnTo>
                <a:close/>
                <a:moveTo>
                  <a:pt x="0" y="0"/>
                </a:moveTo>
                <a:lnTo>
                  <a:pt x="1587500" y="0"/>
                </a:lnTo>
                <a:lnTo>
                  <a:pt x="1587500" y="1587500"/>
                </a:lnTo>
                <a:lnTo>
                  <a:pt x="0" y="1587500"/>
                </a:lnTo>
                <a:close/>
              </a:path>
            </a:pathLst>
          </a:custGeom>
        </p:spPr>
        <p:txBody>
          <a:bodyPr wrap="square">
            <a:noAutofit/>
          </a:bodyPr>
          <a:lstStyle/>
          <a:p>
            <a:endParaRPr lang="id-ID"/>
          </a:p>
        </p:txBody>
      </p:sp>
    </p:spTree>
    <p:extLst>
      <p:ext uri="{BB962C8B-B14F-4D97-AF65-F5344CB8AC3E}">
        <p14:creationId xmlns:p14="http://schemas.microsoft.com/office/powerpoint/2010/main" val="409180744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51_Custom Layout">
    <p:spTree>
      <p:nvGrpSpPr>
        <p:cNvPr id="1" name=""/>
        <p:cNvGrpSpPr/>
        <p:nvPr/>
      </p:nvGrpSpPr>
      <p:grpSpPr>
        <a:xfrm>
          <a:off x="0" y="0"/>
          <a:ext cx="0" cy="0"/>
          <a:chOff x="0" y="0"/>
          <a:chExt cx="0" cy="0"/>
        </a:xfrm>
      </p:grpSpPr>
      <p:sp>
        <p:nvSpPr>
          <p:cNvPr id="13" name="Picture Placeholder 9"/>
          <p:cNvSpPr>
            <a:spLocks noGrp="1"/>
          </p:cNvSpPr>
          <p:nvPr>
            <p:ph type="pic" sz="quarter" idx="10"/>
          </p:nvPr>
        </p:nvSpPr>
        <p:spPr>
          <a:xfrm>
            <a:off x="5168900" y="0"/>
            <a:ext cx="2095500" cy="2286000"/>
          </a:xfrm>
        </p:spPr>
        <p:txBody>
          <a:bodyPr/>
          <a:lstStyle/>
          <a:p>
            <a:endParaRPr lang="id-ID"/>
          </a:p>
        </p:txBody>
      </p:sp>
      <p:sp>
        <p:nvSpPr>
          <p:cNvPr id="14" name="Picture Placeholder 9"/>
          <p:cNvSpPr>
            <a:spLocks noGrp="1"/>
          </p:cNvSpPr>
          <p:nvPr>
            <p:ph type="pic" sz="quarter" idx="11"/>
          </p:nvPr>
        </p:nvSpPr>
        <p:spPr>
          <a:xfrm>
            <a:off x="5168900" y="2280751"/>
            <a:ext cx="2095500" cy="2286000"/>
          </a:xfrm>
        </p:spPr>
        <p:txBody>
          <a:bodyPr/>
          <a:lstStyle/>
          <a:p>
            <a:endParaRPr lang="id-ID"/>
          </a:p>
        </p:txBody>
      </p:sp>
      <p:sp>
        <p:nvSpPr>
          <p:cNvPr id="15" name="Picture Placeholder 9"/>
          <p:cNvSpPr>
            <a:spLocks noGrp="1"/>
          </p:cNvSpPr>
          <p:nvPr>
            <p:ph type="pic" sz="quarter" idx="12"/>
          </p:nvPr>
        </p:nvSpPr>
        <p:spPr>
          <a:xfrm>
            <a:off x="5168900" y="4561502"/>
            <a:ext cx="2095500" cy="2286000"/>
          </a:xfrm>
        </p:spPr>
        <p:txBody>
          <a:bodyPr/>
          <a:lstStyle/>
          <a:p>
            <a:endParaRPr lang="id-ID"/>
          </a:p>
        </p:txBody>
      </p:sp>
    </p:spTree>
    <p:extLst>
      <p:ext uri="{BB962C8B-B14F-4D97-AF65-F5344CB8AC3E}">
        <p14:creationId xmlns:p14="http://schemas.microsoft.com/office/powerpoint/2010/main" val="39407339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52_Custom Layout">
    <p:spTree>
      <p:nvGrpSpPr>
        <p:cNvPr id="1" name=""/>
        <p:cNvGrpSpPr/>
        <p:nvPr/>
      </p:nvGrpSpPr>
      <p:grpSpPr>
        <a:xfrm>
          <a:off x="0" y="0"/>
          <a:ext cx="0" cy="0"/>
          <a:chOff x="0" y="0"/>
          <a:chExt cx="0" cy="0"/>
        </a:xfrm>
      </p:grpSpPr>
      <p:grpSp>
        <p:nvGrpSpPr>
          <p:cNvPr id="2" name="Group 1"/>
          <p:cNvGrpSpPr/>
          <p:nvPr userDrawn="1"/>
        </p:nvGrpSpPr>
        <p:grpSpPr>
          <a:xfrm rot="9000000">
            <a:off x="-8038889" y="-9837436"/>
            <a:ext cx="16077776" cy="16322072"/>
            <a:chOff x="2727789" y="-10719254"/>
            <a:chExt cx="16077776" cy="16322072"/>
          </a:xfrm>
        </p:grpSpPr>
        <p:sp>
          <p:nvSpPr>
            <p:cNvPr id="3" name="Freeform 2"/>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27938783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53_Custom Layout">
    <p:spTree>
      <p:nvGrpSpPr>
        <p:cNvPr id="1" name=""/>
        <p:cNvGrpSpPr/>
        <p:nvPr/>
      </p:nvGrpSpPr>
      <p:grpSpPr>
        <a:xfrm>
          <a:off x="0" y="0"/>
          <a:ext cx="0" cy="0"/>
          <a:chOff x="0" y="0"/>
          <a:chExt cx="0" cy="0"/>
        </a:xfrm>
      </p:grpSpPr>
      <p:grpSp>
        <p:nvGrpSpPr>
          <p:cNvPr id="2" name="Group 1"/>
          <p:cNvGrpSpPr/>
          <p:nvPr userDrawn="1"/>
        </p:nvGrpSpPr>
        <p:grpSpPr>
          <a:xfrm rot="9000000">
            <a:off x="-8038889" y="-9837436"/>
            <a:ext cx="16077776" cy="16322072"/>
            <a:chOff x="2727789" y="-10719254"/>
            <a:chExt cx="16077776" cy="16322072"/>
          </a:xfrm>
        </p:grpSpPr>
        <p:sp>
          <p:nvSpPr>
            <p:cNvPr id="3" name="Freeform 2"/>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0085353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54_Custom Layout">
    <p:spTree>
      <p:nvGrpSpPr>
        <p:cNvPr id="1" name=""/>
        <p:cNvGrpSpPr/>
        <p:nvPr/>
      </p:nvGrpSpPr>
      <p:grpSpPr>
        <a:xfrm>
          <a:off x="0" y="0"/>
          <a:ext cx="0" cy="0"/>
          <a:chOff x="0" y="0"/>
          <a:chExt cx="0" cy="0"/>
        </a:xfrm>
      </p:grpSpPr>
      <p:grpSp>
        <p:nvGrpSpPr>
          <p:cNvPr id="9" name="Group 8"/>
          <p:cNvGrpSpPr/>
          <p:nvPr userDrawn="1"/>
        </p:nvGrpSpPr>
        <p:grpSpPr>
          <a:xfrm rot="9000000">
            <a:off x="-8038889" y="-9837436"/>
            <a:ext cx="16077776" cy="16322072"/>
            <a:chOff x="2727789" y="-10719254"/>
            <a:chExt cx="16077776" cy="16322072"/>
          </a:xfrm>
        </p:grpSpPr>
        <p:sp>
          <p:nvSpPr>
            <p:cNvPr id="10" name="Freeform 9"/>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0"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9"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7324994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59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4686300" y="1587500"/>
            <a:ext cx="2070100" cy="3670300"/>
          </a:xfrm>
        </p:spPr>
        <p:txBody>
          <a:bodyPr/>
          <a:lstStyle/>
          <a:p>
            <a:endParaRPr lang="id-ID" dirty="0"/>
          </a:p>
        </p:txBody>
      </p:sp>
      <p:sp>
        <p:nvSpPr>
          <p:cNvPr id="9" name="Picture Placeholder 5"/>
          <p:cNvSpPr>
            <a:spLocks noGrp="1"/>
          </p:cNvSpPr>
          <p:nvPr>
            <p:ph type="pic" sz="quarter" idx="11"/>
          </p:nvPr>
        </p:nvSpPr>
        <p:spPr>
          <a:xfrm>
            <a:off x="0" y="0"/>
            <a:ext cx="5943600" cy="6858000"/>
          </a:xfrm>
        </p:spPr>
        <p:txBody>
          <a:bodyPr/>
          <a:lstStyle/>
          <a:p>
            <a:endParaRPr lang="id-ID"/>
          </a:p>
        </p:txBody>
      </p:sp>
      <p:grpSp>
        <p:nvGrpSpPr>
          <p:cNvPr id="4" name="Group 3"/>
          <p:cNvGrpSpPr/>
          <p:nvPr userDrawn="1"/>
        </p:nvGrpSpPr>
        <p:grpSpPr>
          <a:xfrm rot="9000000">
            <a:off x="5975311" y="-9300226"/>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0815221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62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4826000" y="1460500"/>
            <a:ext cx="4495800" cy="2565400"/>
          </a:xfrm>
        </p:spPr>
        <p:txBody>
          <a:bodyPr/>
          <a:lstStyle/>
          <a:p>
            <a:endParaRPr lang="id-ID"/>
          </a:p>
        </p:txBody>
      </p:sp>
      <p:sp>
        <p:nvSpPr>
          <p:cNvPr id="6" name="Picture Placeholder 3"/>
          <p:cNvSpPr>
            <a:spLocks noGrp="1"/>
          </p:cNvSpPr>
          <p:nvPr>
            <p:ph type="pic" sz="quarter" idx="11"/>
          </p:nvPr>
        </p:nvSpPr>
        <p:spPr>
          <a:xfrm>
            <a:off x="0" y="0"/>
            <a:ext cx="5956300" cy="6858000"/>
          </a:xfrm>
        </p:spPr>
        <p:txBody>
          <a:bodyPr/>
          <a:lstStyle/>
          <a:p>
            <a:endParaRPr lang="id-ID"/>
          </a:p>
        </p:txBody>
      </p:sp>
      <p:grpSp>
        <p:nvGrpSpPr>
          <p:cNvPr id="4" name="Group 3"/>
          <p:cNvGrpSpPr/>
          <p:nvPr userDrawn="1"/>
        </p:nvGrpSpPr>
        <p:grpSpPr>
          <a:xfrm rot="9000000">
            <a:off x="5975311" y="-9300226"/>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03029067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9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4762500" y="2133600"/>
            <a:ext cx="2298700" cy="2603500"/>
          </a:xfrm>
          <a:prstGeom prst="roundRect">
            <a:avLst/>
          </a:prstGeom>
        </p:spPr>
        <p:txBody>
          <a:bodyPr/>
          <a:lstStyle/>
          <a:p>
            <a:endParaRPr lang="id-ID"/>
          </a:p>
        </p:txBody>
      </p:sp>
      <p:grpSp>
        <p:nvGrpSpPr>
          <p:cNvPr id="14" name="Group 13"/>
          <p:cNvGrpSpPr/>
          <p:nvPr userDrawn="1"/>
        </p:nvGrpSpPr>
        <p:grpSpPr>
          <a:xfrm rot="9000000">
            <a:off x="5975311" y="-9300226"/>
            <a:ext cx="16077776" cy="16322072"/>
            <a:chOff x="2727789" y="-10719254"/>
            <a:chExt cx="16077776" cy="16322072"/>
          </a:xfrm>
        </p:grpSpPr>
        <p:sp>
          <p:nvSpPr>
            <p:cNvPr id="15" name="Freeform 1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6"/>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7"/>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9" name="Freeform 328"/>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0" name="Freeform 329"/>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1" name="Freeform 330"/>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2" name="Freeform 331"/>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3" name="Freeform 332"/>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4" name="Freeform 333"/>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57557103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71_Custom Layout">
    <p:spTree>
      <p:nvGrpSpPr>
        <p:cNvPr id="1" name=""/>
        <p:cNvGrpSpPr/>
        <p:nvPr/>
      </p:nvGrpSpPr>
      <p:grpSpPr>
        <a:xfrm>
          <a:off x="0" y="0"/>
          <a:ext cx="0" cy="0"/>
          <a:chOff x="0" y="0"/>
          <a:chExt cx="0" cy="0"/>
        </a:xfrm>
      </p:grpSpPr>
      <p:sp>
        <p:nvSpPr>
          <p:cNvPr id="7" name="Picture Placeholder 12"/>
          <p:cNvSpPr>
            <a:spLocks noGrp="1"/>
          </p:cNvSpPr>
          <p:nvPr>
            <p:ph type="pic" sz="quarter" idx="10"/>
          </p:nvPr>
        </p:nvSpPr>
        <p:spPr>
          <a:xfrm>
            <a:off x="673442" y="2129393"/>
            <a:ext cx="2298700" cy="2603500"/>
          </a:xfrm>
          <a:prstGeom prst="roundRect">
            <a:avLst/>
          </a:prstGeom>
        </p:spPr>
        <p:txBody>
          <a:bodyPr/>
          <a:lstStyle/>
          <a:p>
            <a:endParaRPr lang="id-ID"/>
          </a:p>
        </p:txBody>
      </p:sp>
      <p:grpSp>
        <p:nvGrpSpPr>
          <p:cNvPr id="8" name="Group 7"/>
          <p:cNvGrpSpPr/>
          <p:nvPr userDrawn="1"/>
        </p:nvGrpSpPr>
        <p:grpSpPr>
          <a:xfrm rot="9000000">
            <a:off x="5975654" y="-1303038"/>
            <a:ext cx="16077776" cy="16322072"/>
            <a:chOff x="2727789" y="-10719254"/>
            <a:chExt cx="16077776" cy="16322072"/>
          </a:xfrm>
        </p:grpSpPr>
        <p:sp>
          <p:nvSpPr>
            <p:cNvPr id="9" name="Freeform 8"/>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6"/>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7"/>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930572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65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1346200" y="1130300"/>
            <a:ext cx="3505200" cy="4622800"/>
          </a:xfrm>
        </p:spPr>
        <p:txBody>
          <a:bodyPr/>
          <a:lstStyle/>
          <a:p>
            <a:endParaRPr lang="id-ID"/>
          </a:p>
        </p:txBody>
      </p:sp>
      <p:grpSp>
        <p:nvGrpSpPr>
          <p:cNvPr id="3" name="Group 2"/>
          <p:cNvGrpSpPr/>
          <p:nvPr userDrawn="1"/>
        </p:nvGrpSpPr>
        <p:grpSpPr>
          <a:xfrm rot="9000000">
            <a:off x="5975311" y="-9300226"/>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4"/>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5"/>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0313053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92000" cy="3860800"/>
          </a:xfrm>
        </p:spPr>
        <p:txBody>
          <a:bodyPr/>
          <a:lstStyle/>
          <a:p>
            <a:endParaRPr lang="id-ID"/>
          </a:p>
        </p:txBody>
      </p:sp>
    </p:spTree>
    <p:extLst>
      <p:ext uri="{BB962C8B-B14F-4D97-AF65-F5344CB8AC3E}">
        <p14:creationId xmlns:p14="http://schemas.microsoft.com/office/powerpoint/2010/main" val="19253951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70_Custom Layout">
    <p:spTree>
      <p:nvGrpSpPr>
        <p:cNvPr id="1" name=""/>
        <p:cNvGrpSpPr/>
        <p:nvPr/>
      </p:nvGrpSpPr>
      <p:grpSpPr>
        <a:xfrm>
          <a:off x="0" y="0"/>
          <a:ext cx="0" cy="0"/>
          <a:chOff x="0" y="0"/>
          <a:chExt cx="0" cy="0"/>
        </a:xfrm>
      </p:grpSpPr>
      <p:grpSp>
        <p:nvGrpSpPr>
          <p:cNvPr id="3" name="Group 2"/>
          <p:cNvGrpSpPr/>
          <p:nvPr userDrawn="1"/>
        </p:nvGrpSpPr>
        <p:grpSpPr>
          <a:xfrm rot="9000000">
            <a:off x="-10521989" y="-9795526"/>
            <a:ext cx="16077776" cy="16322072"/>
            <a:chOff x="2727789" y="-10719254"/>
            <a:chExt cx="16077776" cy="16322072"/>
          </a:xfrm>
        </p:grpSpPr>
        <p:sp>
          <p:nvSpPr>
            <p:cNvPr id="4" name="Freeform 3"/>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4"/>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5"/>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326" name="Picture Placeholder 325"/>
          <p:cNvSpPr>
            <a:spLocks noGrp="1"/>
          </p:cNvSpPr>
          <p:nvPr>
            <p:ph type="pic" sz="quarter" idx="10"/>
          </p:nvPr>
        </p:nvSpPr>
        <p:spPr>
          <a:xfrm>
            <a:off x="5391149" y="1828800"/>
            <a:ext cx="4059975" cy="5476875"/>
          </a:xfrm>
        </p:spPr>
        <p:txBody>
          <a:bodyPr/>
          <a:lstStyle/>
          <a:p>
            <a:endParaRPr lang="id-ID"/>
          </a:p>
        </p:txBody>
      </p:sp>
    </p:spTree>
    <p:extLst>
      <p:ext uri="{BB962C8B-B14F-4D97-AF65-F5344CB8AC3E}">
        <p14:creationId xmlns:p14="http://schemas.microsoft.com/office/powerpoint/2010/main" val="14916033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66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4826000" y="1460500"/>
            <a:ext cx="4495800" cy="2565400"/>
          </a:xfrm>
        </p:spPr>
        <p:txBody>
          <a:bodyPr/>
          <a:lstStyle/>
          <a:p>
            <a:endParaRPr lang="id-ID"/>
          </a:p>
        </p:txBody>
      </p:sp>
      <p:sp>
        <p:nvSpPr>
          <p:cNvPr id="6" name="Picture Placeholder 3"/>
          <p:cNvSpPr>
            <a:spLocks noGrp="1"/>
          </p:cNvSpPr>
          <p:nvPr>
            <p:ph type="pic" sz="quarter" idx="11"/>
          </p:nvPr>
        </p:nvSpPr>
        <p:spPr>
          <a:xfrm>
            <a:off x="0" y="0"/>
            <a:ext cx="5956300" cy="6858000"/>
          </a:xfrm>
        </p:spPr>
        <p:txBody>
          <a:bodyPr/>
          <a:lstStyle/>
          <a:p>
            <a:endParaRPr lang="id-ID"/>
          </a:p>
        </p:txBody>
      </p:sp>
      <p:grpSp>
        <p:nvGrpSpPr>
          <p:cNvPr id="4" name="Group 3"/>
          <p:cNvGrpSpPr/>
          <p:nvPr userDrawn="1"/>
        </p:nvGrpSpPr>
        <p:grpSpPr>
          <a:xfrm rot="9000000">
            <a:off x="7004354" y="554336"/>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5722006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68_Custom Layout">
    <p:spTree>
      <p:nvGrpSpPr>
        <p:cNvPr id="1" name=""/>
        <p:cNvGrpSpPr/>
        <p:nvPr/>
      </p:nvGrpSpPr>
      <p:grpSpPr>
        <a:xfrm>
          <a:off x="0" y="0"/>
          <a:ext cx="0" cy="0"/>
          <a:chOff x="0" y="0"/>
          <a:chExt cx="0" cy="0"/>
        </a:xfrm>
      </p:grpSpPr>
      <p:sp>
        <p:nvSpPr>
          <p:cNvPr id="9" name="Picture Placeholder 7"/>
          <p:cNvSpPr>
            <a:spLocks noGrp="1"/>
          </p:cNvSpPr>
          <p:nvPr>
            <p:ph type="pic" sz="quarter" idx="10"/>
          </p:nvPr>
        </p:nvSpPr>
        <p:spPr>
          <a:xfrm>
            <a:off x="3657600" y="1955800"/>
            <a:ext cx="4254500" cy="2768600"/>
          </a:xfrm>
        </p:spPr>
        <p:txBody>
          <a:bodyPr/>
          <a:lstStyle/>
          <a:p>
            <a:endParaRPr lang="id-ID"/>
          </a:p>
        </p:txBody>
      </p:sp>
      <p:sp>
        <p:nvSpPr>
          <p:cNvPr id="6" name="Picture Placeholder 3"/>
          <p:cNvSpPr>
            <a:spLocks noGrp="1"/>
          </p:cNvSpPr>
          <p:nvPr>
            <p:ph type="pic" sz="quarter" idx="11"/>
          </p:nvPr>
        </p:nvSpPr>
        <p:spPr>
          <a:xfrm>
            <a:off x="0" y="0"/>
            <a:ext cx="6210300" cy="6858000"/>
          </a:xfrm>
        </p:spPr>
        <p:txBody>
          <a:bodyPr/>
          <a:lstStyle/>
          <a:p>
            <a:endParaRPr lang="id-ID"/>
          </a:p>
        </p:txBody>
      </p:sp>
      <p:grpSp>
        <p:nvGrpSpPr>
          <p:cNvPr id="4" name="Group 3"/>
          <p:cNvGrpSpPr/>
          <p:nvPr userDrawn="1"/>
        </p:nvGrpSpPr>
        <p:grpSpPr>
          <a:xfrm rot="9000000">
            <a:off x="7080211" y="-702962"/>
            <a:ext cx="16077776" cy="16322072"/>
            <a:chOff x="2727789" y="-10719254"/>
            <a:chExt cx="16077776" cy="16322072"/>
          </a:xfrm>
        </p:grpSpPr>
        <p:sp>
          <p:nvSpPr>
            <p:cNvPr id="5" name="Freeform 4"/>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694821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Normal Center">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950913" y="2746375"/>
            <a:ext cx="4378325" cy="2419350"/>
          </a:xfrm>
        </p:spPr>
        <p:txBody>
          <a:bodyPr/>
          <a:lstStyle/>
          <a:p>
            <a:endParaRPr lang="id-ID"/>
          </a:p>
        </p:txBody>
      </p:sp>
    </p:spTree>
    <p:extLst>
      <p:ext uri="{BB962C8B-B14F-4D97-AF65-F5344CB8AC3E}">
        <p14:creationId xmlns:p14="http://schemas.microsoft.com/office/powerpoint/2010/main" val="22390370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1_Normal Center">
    <p:spTree>
      <p:nvGrpSpPr>
        <p:cNvPr id="1" name=""/>
        <p:cNvGrpSpPr/>
        <p:nvPr/>
      </p:nvGrpSpPr>
      <p:grpSpPr>
        <a:xfrm>
          <a:off x="0" y="0"/>
          <a:ext cx="0" cy="0"/>
          <a:chOff x="0" y="0"/>
          <a:chExt cx="0" cy="0"/>
        </a:xfrm>
      </p:grpSpPr>
      <p:sp>
        <p:nvSpPr>
          <p:cNvPr id="4" name="Title 1"/>
          <p:cNvSpPr>
            <a:spLocks noGrp="1"/>
          </p:cNvSpPr>
          <p:nvPr>
            <p:ph type="title"/>
          </p:nvPr>
        </p:nvSpPr>
        <p:spPr>
          <a:xfrm>
            <a:off x="470455" y="458073"/>
            <a:ext cx="11357112" cy="562527"/>
          </a:xfrm>
        </p:spPr>
        <p:txBody>
          <a:bodyPr>
            <a:normAutofit/>
          </a:bodyPr>
          <a:lstStyle>
            <a:lvl1pPr algn="l">
              <a:defRPr sz="3200">
                <a:solidFill>
                  <a:schemeClr val="tx1"/>
                </a:solidFill>
                <a:latin typeface="+mj-lt"/>
              </a:defRPr>
            </a:lvl1pPr>
          </a:lstStyle>
          <a:p>
            <a:r>
              <a:rPr lang="en-US"/>
              <a:t>Click to edit Master title style</a:t>
            </a:r>
            <a:endParaRPr lang="id-ID"/>
          </a:p>
        </p:txBody>
      </p:sp>
      <p:sp>
        <p:nvSpPr>
          <p:cNvPr id="5" name="Text Placeholder 7"/>
          <p:cNvSpPr>
            <a:spLocks noGrp="1"/>
          </p:cNvSpPr>
          <p:nvPr>
            <p:ph type="body" sz="quarter" idx="10"/>
          </p:nvPr>
        </p:nvSpPr>
        <p:spPr>
          <a:xfrm>
            <a:off x="470455" y="928942"/>
            <a:ext cx="11357112" cy="436908"/>
          </a:xfrm>
        </p:spPr>
        <p:txBody>
          <a:bodyPr>
            <a:normAutofit/>
          </a:bodyPr>
          <a:lstStyle>
            <a:lvl1pPr marL="0" indent="0" algn="l">
              <a:buNone/>
              <a:defRPr sz="1600">
                <a:solidFill>
                  <a:schemeClr val="tx1">
                    <a:lumMod val="50000"/>
                    <a:lumOff val="50000"/>
                  </a:schemeClr>
                </a:solidFill>
                <a:latin typeface="+mn-lt"/>
              </a:defRPr>
            </a:lvl1pPr>
          </a:lstStyle>
          <a:p>
            <a:pPr lvl="0"/>
            <a:r>
              <a:rPr lang="en-US"/>
              <a:t>Click to edit Master text styles</a:t>
            </a:r>
          </a:p>
        </p:txBody>
      </p:sp>
      <p:grpSp>
        <p:nvGrpSpPr>
          <p:cNvPr id="6" name="Group 5"/>
          <p:cNvGrpSpPr/>
          <p:nvPr userDrawn="1"/>
        </p:nvGrpSpPr>
        <p:grpSpPr>
          <a:xfrm rot="9000000">
            <a:off x="7080211" y="-702962"/>
            <a:ext cx="16077776" cy="16322072"/>
            <a:chOff x="2727789" y="-10719254"/>
            <a:chExt cx="16077776" cy="16322072"/>
          </a:xfrm>
        </p:grpSpPr>
        <p:sp>
          <p:nvSpPr>
            <p:cNvPr id="7" name="Freeform 6"/>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306612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4_Normal Center">
    <p:spTree>
      <p:nvGrpSpPr>
        <p:cNvPr id="1" name=""/>
        <p:cNvGrpSpPr/>
        <p:nvPr/>
      </p:nvGrpSpPr>
      <p:grpSpPr>
        <a:xfrm>
          <a:off x="0" y="0"/>
          <a:ext cx="0" cy="0"/>
          <a:chOff x="0" y="0"/>
          <a:chExt cx="0" cy="0"/>
        </a:xfrm>
      </p:grpSpPr>
      <p:sp>
        <p:nvSpPr>
          <p:cNvPr id="4" name="Title 1"/>
          <p:cNvSpPr>
            <a:spLocks noGrp="1"/>
          </p:cNvSpPr>
          <p:nvPr>
            <p:ph type="title"/>
          </p:nvPr>
        </p:nvSpPr>
        <p:spPr>
          <a:xfrm>
            <a:off x="470455" y="458073"/>
            <a:ext cx="11357112" cy="562527"/>
          </a:xfrm>
        </p:spPr>
        <p:txBody>
          <a:bodyPr>
            <a:normAutofit/>
          </a:bodyPr>
          <a:lstStyle>
            <a:lvl1pPr algn="l">
              <a:defRPr sz="3200">
                <a:solidFill>
                  <a:schemeClr val="tx1"/>
                </a:solidFill>
                <a:latin typeface="+mj-lt"/>
              </a:defRPr>
            </a:lvl1pPr>
          </a:lstStyle>
          <a:p>
            <a:r>
              <a:rPr lang="en-US"/>
              <a:t>Click to edit Master title style</a:t>
            </a:r>
            <a:endParaRPr lang="id-ID"/>
          </a:p>
        </p:txBody>
      </p:sp>
      <p:sp>
        <p:nvSpPr>
          <p:cNvPr id="5" name="Text Placeholder 7"/>
          <p:cNvSpPr>
            <a:spLocks noGrp="1"/>
          </p:cNvSpPr>
          <p:nvPr>
            <p:ph type="body" sz="quarter" idx="10"/>
          </p:nvPr>
        </p:nvSpPr>
        <p:spPr>
          <a:xfrm>
            <a:off x="470455" y="928942"/>
            <a:ext cx="11357112" cy="436908"/>
          </a:xfrm>
        </p:spPr>
        <p:txBody>
          <a:bodyPr>
            <a:normAutofit/>
          </a:bodyPr>
          <a:lstStyle>
            <a:lvl1pPr marL="0" indent="0" algn="l">
              <a:buNone/>
              <a:defRPr sz="1600">
                <a:solidFill>
                  <a:schemeClr val="tx1">
                    <a:lumMod val="50000"/>
                    <a:lumOff val="50000"/>
                  </a:schemeClr>
                </a:solidFill>
                <a:latin typeface="+mn-lt"/>
              </a:defRPr>
            </a:lvl1pPr>
          </a:lstStyle>
          <a:p>
            <a:pPr lvl="0"/>
            <a:r>
              <a:rPr lang="en-US"/>
              <a:t>Click to edit Master text styles</a:t>
            </a:r>
          </a:p>
        </p:txBody>
      </p:sp>
      <p:grpSp>
        <p:nvGrpSpPr>
          <p:cNvPr id="6" name="Group 5"/>
          <p:cNvGrpSpPr/>
          <p:nvPr userDrawn="1"/>
        </p:nvGrpSpPr>
        <p:grpSpPr>
          <a:xfrm rot="9000000">
            <a:off x="-10248688" y="-1988838"/>
            <a:ext cx="16077776" cy="16322072"/>
            <a:chOff x="2727789" y="-10719254"/>
            <a:chExt cx="16077776" cy="16322072"/>
          </a:xfrm>
        </p:grpSpPr>
        <p:sp>
          <p:nvSpPr>
            <p:cNvPr id="7" name="Freeform 6"/>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218495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7_Normal Center">
    <p:spTree>
      <p:nvGrpSpPr>
        <p:cNvPr id="1" name=""/>
        <p:cNvGrpSpPr/>
        <p:nvPr/>
      </p:nvGrpSpPr>
      <p:grpSpPr>
        <a:xfrm>
          <a:off x="0" y="0"/>
          <a:ext cx="0" cy="0"/>
          <a:chOff x="0" y="0"/>
          <a:chExt cx="0" cy="0"/>
        </a:xfrm>
      </p:grpSpPr>
      <p:sp>
        <p:nvSpPr>
          <p:cNvPr id="4" name="Title 1"/>
          <p:cNvSpPr>
            <a:spLocks noGrp="1"/>
          </p:cNvSpPr>
          <p:nvPr>
            <p:ph type="title"/>
          </p:nvPr>
        </p:nvSpPr>
        <p:spPr>
          <a:xfrm>
            <a:off x="470455" y="458073"/>
            <a:ext cx="11357112" cy="562527"/>
          </a:xfrm>
        </p:spPr>
        <p:txBody>
          <a:bodyPr>
            <a:normAutofit/>
          </a:bodyPr>
          <a:lstStyle>
            <a:lvl1pPr algn="l">
              <a:defRPr sz="3200">
                <a:solidFill>
                  <a:schemeClr val="tx1"/>
                </a:solidFill>
                <a:latin typeface="+mj-lt"/>
              </a:defRPr>
            </a:lvl1pPr>
          </a:lstStyle>
          <a:p>
            <a:r>
              <a:rPr lang="en-US"/>
              <a:t>Click to edit Master title style</a:t>
            </a:r>
            <a:endParaRPr lang="id-ID"/>
          </a:p>
        </p:txBody>
      </p:sp>
      <p:sp>
        <p:nvSpPr>
          <p:cNvPr id="5" name="Text Placeholder 7"/>
          <p:cNvSpPr>
            <a:spLocks noGrp="1"/>
          </p:cNvSpPr>
          <p:nvPr>
            <p:ph type="body" sz="quarter" idx="10"/>
          </p:nvPr>
        </p:nvSpPr>
        <p:spPr>
          <a:xfrm>
            <a:off x="470455" y="928942"/>
            <a:ext cx="11357112" cy="436908"/>
          </a:xfrm>
        </p:spPr>
        <p:txBody>
          <a:bodyPr>
            <a:normAutofit/>
          </a:bodyPr>
          <a:lstStyle>
            <a:lvl1pPr marL="0" indent="0" algn="l">
              <a:buNone/>
              <a:defRPr sz="1600">
                <a:solidFill>
                  <a:schemeClr val="tx1">
                    <a:lumMod val="50000"/>
                    <a:lumOff val="50000"/>
                  </a:schemeClr>
                </a:solidFill>
                <a:latin typeface="+mn-lt"/>
              </a:defRPr>
            </a:lvl1pPr>
          </a:lstStyle>
          <a:p>
            <a:pPr lvl="0"/>
            <a:r>
              <a:rPr lang="en-US"/>
              <a:t>Click to edit Master text styles</a:t>
            </a:r>
          </a:p>
        </p:txBody>
      </p:sp>
      <p:grpSp>
        <p:nvGrpSpPr>
          <p:cNvPr id="6" name="Group 5"/>
          <p:cNvGrpSpPr/>
          <p:nvPr userDrawn="1"/>
        </p:nvGrpSpPr>
        <p:grpSpPr>
          <a:xfrm rot="9000000">
            <a:off x="7194512" y="-3293762"/>
            <a:ext cx="16077776" cy="16322072"/>
            <a:chOff x="2727789" y="-10719254"/>
            <a:chExt cx="16077776" cy="16322072"/>
          </a:xfrm>
        </p:grpSpPr>
        <p:sp>
          <p:nvSpPr>
            <p:cNvPr id="7" name="Freeform 6"/>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6"/>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7"/>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97748978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Blank">
    <p:spTree>
      <p:nvGrpSpPr>
        <p:cNvPr id="1" name="Shape 14"/>
        <p:cNvGrpSpPr/>
        <p:nvPr/>
      </p:nvGrpSpPr>
      <p:grpSpPr>
        <a:xfrm>
          <a:off x="0" y="0"/>
          <a:ext cx="0" cy="0"/>
          <a:chOff x="0" y="0"/>
          <a:chExt cx="0" cy="0"/>
        </a:xfrm>
      </p:grpSpPr>
      <p:sp>
        <p:nvSpPr>
          <p:cNvPr id="4" name="Picture Placeholder 3"/>
          <p:cNvSpPr>
            <a:spLocks noGrp="1"/>
          </p:cNvSpPr>
          <p:nvPr>
            <p:ph type="pic" sz="quarter" idx="10"/>
          </p:nvPr>
        </p:nvSpPr>
        <p:spPr>
          <a:xfrm>
            <a:off x="3124200" y="0"/>
            <a:ext cx="3619500" cy="6858000"/>
          </a:xfrm>
        </p:spPr>
        <p:txBody>
          <a:bodyPr/>
          <a:lstStyle/>
          <a:p>
            <a:endParaRPr lang="id-ID"/>
          </a:p>
        </p:txBody>
      </p:sp>
    </p:spTree>
    <p:extLst>
      <p:ext uri="{BB962C8B-B14F-4D97-AF65-F5344CB8AC3E}">
        <p14:creationId xmlns:p14="http://schemas.microsoft.com/office/powerpoint/2010/main" val="26125703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09600" y="571500"/>
            <a:ext cx="7048500" cy="5067300"/>
          </a:xfrm>
        </p:spPr>
        <p:txBody>
          <a:bodyPr/>
          <a:lstStyle/>
          <a:p>
            <a:endParaRPr lang="id-ID"/>
          </a:p>
        </p:txBody>
      </p:sp>
    </p:spTree>
    <p:extLst>
      <p:ext uri="{BB962C8B-B14F-4D97-AF65-F5344CB8AC3E}">
        <p14:creationId xmlns:p14="http://schemas.microsoft.com/office/powerpoint/2010/main" val="3505138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096250" y="666750"/>
            <a:ext cx="3333750" cy="5467350"/>
          </a:xfrm>
        </p:spPr>
        <p:txBody>
          <a:bodyPr/>
          <a:lstStyle/>
          <a:p>
            <a:endParaRPr lang="id-ID"/>
          </a:p>
        </p:txBody>
      </p:sp>
      <p:sp>
        <p:nvSpPr>
          <p:cNvPr id="5" name="Picture Placeholder 2"/>
          <p:cNvSpPr>
            <a:spLocks noGrp="1"/>
          </p:cNvSpPr>
          <p:nvPr>
            <p:ph type="pic" sz="quarter" idx="11"/>
          </p:nvPr>
        </p:nvSpPr>
        <p:spPr>
          <a:xfrm>
            <a:off x="4610100" y="666750"/>
            <a:ext cx="3333750" cy="5467350"/>
          </a:xfrm>
        </p:spPr>
        <p:txBody>
          <a:bodyPr/>
          <a:lstStyle/>
          <a:p>
            <a:endParaRPr lang="id-ID"/>
          </a:p>
        </p:txBody>
      </p:sp>
    </p:spTree>
    <p:extLst>
      <p:ext uri="{BB962C8B-B14F-4D97-AF65-F5344CB8AC3E}">
        <p14:creationId xmlns:p14="http://schemas.microsoft.com/office/powerpoint/2010/main" val="18685626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5" name="Picture Placeholder 2"/>
          <p:cNvSpPr>
            <a:spLocks noGrp="1"/>
          </p:cNvSpPr>
          <p:nvPr>
            <p:ph type="pic" sz="quarter" idx="11"/>
          </p:nvPr>
        </p:nvSpPr>
        <p:spPr>
          <a:xfrm>
            <a:off x="4400550" y="666750"/>
            <a:ext cx="3333750" cy="5467350"/>
          </a:xfrm>
        </p:spPr>
        <p:txBody>
          <a:bodyPr/>
          <a:lstStyle/>
          <a:p>
            <a:endParaRPr lang="id-ID"/>
          </a:p>
        </p:txBody>
      </p:sp>
    </p:spTree>
    <p:extLst>
      <p:ext uri="{BB962C8B-B14F-4D97-AF65-F5344CB8AC3E}">
        <p14:creationId xmlns:p14="http://schemas.microsoft.com/office/powerpoint/2010/main" val="1600702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09600" y="571500"/>
            <a:ext cx="10934700" cy="3962400"/>
          </a:xfrm>
        </p:spPr>
        <p:txBody>
          <a:bodyPr/>
          <a:lstStyle/>
          <a:p>
            <a:endParaRPr lang="id-ID"/>
          </a:p>
        </p:txBody>
      </p:sp>
    </p:spTree>
    <p:extLst>
      <p:ext uri="{BB962C8B-B14F-4D97-AF65-F5344CB8AC3E}">
        <p14:creationId xmlns:p14="http://schemas.microsoft.com/office/powerpoint/2010/main" val="28839371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686300" y="571500"/>
            <a:ext cx="7048500" cy="3962400"/>
          </a:xfrm>
        </p:spPr>
        <p:txBody>
          <a:bodyPr/>
          <a:lstStyle/>
          <a:p>
            <a:endParaRPr lang="id-ID"/>
          </a:p>
        </p:txBody>
      </p:sp>
      <p:grpSp>
        <p:nvGrpSpPr>
          <p:cNvPr id="8" name="Group 7"/>
          <p:cNvGrpSpPr/>
          <p:nvPr userDrawn="1"/>
        </p:nvGrpSpPr>
        <p:grpSpPr>
          <a:xfrm rot="5400000">
            <a:off x="-10497624" y="449352"/>
            <a:ext cx="16077776" cy="16322072"/>
            <a:chOff x="2727789" y="-10719254"/>
            <a:chExt cx="16077776" cy="16322072"/>
          </a:xfrm>
        </p:grpSpPr>
        <p:sp>
          <p:nvSpPr>
            <p:cNvPr id="9" name="Freeform 8"/>
            <p:cNvSpPr>
              <a:spLocks/>
            </p:cNvSpPr>
            <p:nvPr/>
          </p:nvSpPr>
          <p:spPr bwMode="auto">
            <a:xfrm rot="14400000">
              <a:off x="8437935" y="2811699"/>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rot="14400000">
              <a:off x="7276328" y="21472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rot="14400000">
              <a:off x="8439892" y="147412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rot="14400000">
              <a:off x="9603456" y="80364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rot="14400000">
              <a:off x="10767021" y="13055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rot="14400000">
              <a:off x="11930585" y="-53992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rot="14400000">
              <a:off x="13094149" y="-1213013"/>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rot="14400000">
              <a:off x="14257713" y="-18834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rot="14400000">
              <a:off x="15421277" y="-255658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rot="14400000">
              <a:off x="9601499" y="214121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rot="14400000">
              <a:off x="10765064" y="14681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rot="14400000">
              <a:off x="11928628" y="79764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rot="14400000">
              <a:off x="13092192" y="1245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rot="14400000">
              <a:off x="14255756" y="-545920"/>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rot="14400000">
              <a:off x="15419320" y="-121900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rot="14400000">
              <a:off x="16582885" y="-188948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rot="14400000">
              <a:off x="7274681" y="7968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rot="14400000">
              <a:off x="6113074" y="13239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rot="14400000">
              <a:off x="7276638" y="-54069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rot="14400000">
              <a:off x="8440202" y="-121117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rot="14400000">
              <a:off x="9603767" y="-188426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Freeform 26"/>
            <p:cNvSpPr>
              <a:spLocks/>
            </p:cNvSpPr>
            <p:nvPr/>
          </p:nvSpPr>
          <p:spPr bwMode="auto">
            <a:xfrm rot="14400000">
              <a:off x="10767330" y="-255474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p:cNvSpPr>
            <p:nvPr/>
          </p:nvSpPr>
          <p:spPr bwMode="auto">
            <a:xfrm rot="14400000">
              <a:off x="11930895" y="-322782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p:cNvSpPr>
            <p:nvPr/>
          </p:nvSpPr>
          <p:spPr bwMode="auto">
            <a:xfrm rot="14400000">
              <a:off x="13094459" y="-389831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rot="14400000">
              <a:off x="14258023" y="-457139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p:cNvSpPr>
            <p:nvPr/>
          </p:nvSpPr>
          <p:spPr bwMode="auto">
            <a:xfrm rot="14400000">
              <a:off x="8438245" y="12640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Freeform 31"/>
            <p:cNvSpPr>
              <a:spLocks/>
            </p:cNvSpPr>
            <p:nvPr/>
          </p:nvSpPr>
          <p:spPr bwMode="auto">
            <a:xfrm rot="14400000">
              <a:off x="9601810" y="-54668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p:cNvSpPr>
            <p:nvPr/>
          </p:nvSpPr>
          <p:spPr bwMode="auto">
            <a:xfrm rot="14400000">
              <a:off x="10765374" y="-121716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3"/>
            <p:cNvSpPr>
              <a:spLocks/>
            </p:cNvSpPr>
            <p:nvPr/>
          </p:nvSpPr>
          <p:spPr bwMode="auto">
            <a:xfrm rot="14400000">
              <a:off x="11928938" y="-189025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8" name="Freeform 34"/>
            <p:cNvSpPr>
              <a:spLocks/>
            </p:cNvSpPr>
            <p:nvPr/>
          </p:nvSpPr>
          <p:spPr bwMode="auto">
            <a:xfrm rot="14400000">
              <a:off x="13092502" y="-256073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9" name="Freeform 35"/>
            <p:cNvSpPr>
              <a:spLocks/>
            </p:cNvSpPr>
            <p:nvPr/>
          </p:nvSpPr>
          <p:spPr bwMode="auto">
            <a:xfrm rot="14400000">
              <a:off x="14256066" y="-323382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0" name="Freeform 36"/>
            <p:cNvSpPr>
              <a:spLocks/>
            </p:cNvSpPr>
            <p:nvPr/>
          </p:nvSpPr>
          <p:spPr bwMode="auto">
            <a:xfrm rot="14400000">
              <a:off x="15419631" y="-390430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1" name="Freeform 37"/>
            <p:cNvSpPr>
              <a:spLocks/>
            </p:cNvSpPr>
            <p:nvPr/>
          </p:nvSpPr>
          <p:spPr bwMode="auto">
            <a:xfrm rot="14400000">
              <a:off x="6111752" y="-1218495"/>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2" name="Freeform 38"/>
            <p:cNvSpPr>
              <a:spLocks/>
            </p:cNvSpPr>
            <p:nvPr/>
          </p:nvSpPr>
          <p:spPr bwMode="auto">
            <a:xfrm rot="14400000">
              <a:off x="4949820" y="-18824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3" name="Freeform 39"/>
            <p:cNvSpPr>
              <a:spLocks/>
            </p:cNvSpPr>
            <p:nvPr/>
          </p:nvSpPr>
          <p:spPr bwMode="auto">
            <a:xfrm rot="14400000">
              <a:off x="6113384" y="-255550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4" name="Freeform 40"/>
            <p:cNvSpPr>
              <a:spLocks/>
            </p:cNvSpPr>
            <p:nvPr/>
          </p:nvSpPr>
          <p:spPr bwMode="auto">
            <a:xfrm rot="14400000">
              <a:off x="7276948" y="-3225988"/>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5" name="Freeform 41"/>
            <p:cNvSpPr>
              <a:spLocks/>
            </p:cNvSpPr>
            <p:nvPr/>
          </p:nvSpPr>
          <p:spPr bwMode="auto">
            <a:xfrm rot="14400000">
              <a:off x="8440513" y="-3899074"/>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6" name="Freeform 42"/>
            <p:cNvSpPr>
              <a:spLocks/>
            </p:cNvSpPr>
            <p:nvPr/>
          </p:nvSpPr>
          <p:spPr bwMode="auto">
            <a:xfrm rot="14400000">
              <a:off x="9604077" y="-4569556"/>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7" name="Freeform 43"/>
            <p:cNvSpPr>
              <a:spLocks/>
            </p:cNvSpPr>
            <p:nvPr/>
          </p:nvSpPr>
          <p:spPr bwMode="auto">
            <a:xfrm rot="14400000">
              <a:off x="10767641" y="-5242642"/>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8" name="Freeform 44"/>
            <p:cNvSpPr>
              <a:spLocks/>
            </p:cNvSpPr>
            <p:nvPr/>
          </p:nvSpPr>
          <p:spPr bwMode="auto">
            <a:xfrm rot="14400000">
              <a:off x="11931205" y="-591312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49" name="Freeform 45"/>
            <p:cNvSpPr>
              <a:spLocks/>
            </p:cNvSpPr>
            <p:nvPr/>
          </p:nvSpPr>
          <p:spPr bwMode="auto">
            <a:xfrm rot="14400000">
              <a:off x="13094770" y="-658621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0" name="Freeform 46"/>
            <p:cNvSpPr>
              <a:spLocks/>
            </p:cNvSpPr>
            <p:nvPr/>
          </p:nvSpPr>
          <p:spPr bwMode="auto">
            <a:xfrm rot="14400000">
              <a:off x="7275316" y="-1888977"/>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1" name="Freeform 47"/>
            <p:cNvSpPr>
              <a:spLocks/>
            </p:cNvSpPr>
            <p:nvPr/>
          </p:nvSpPr>
          <p:spPr bwMode="auto">
            <a:xfrm rot="14400000">
              <a:off x="8438881" y="-2562063"/>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2" name="Freeform 48"/>
            <p:cNvSpPr>
              <a:spLocks/>
            </p:cNvSpPr>
            <p:nvPr/>
          </p:nvSpPr>
          <p:spPr bwMode="auto">
            <a:xfrm rot="14400000">
              <a:off x="9602445" y="-3232545"/>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3" name="Freeform 49"/>
            <p:cNvSpPr>
              <a:spLocks/>
            </p:cNvSpPr>
            <p:nvPr/>
          </p:nvSpPr>
          <p:spPr bwMode="auto">
            <a:xfrm rot="14400000">
              <a:off x="10766009" y="-3905631"/>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0"/>
            <p:cNvSpPr>
              <a:spLocks/>
            </p:cNvSpPr>
            <p:nvPr/>
          </p:nvSpPr>
          <p:spPr bwMode="auto">
            <a:xfrm rot="14400000">
              <a:off x="11929574" y="-4576113"/>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5" name="Freeform 51"/>
            <p:cNvSpPr>
              <a:spLocks/>
            </p:cNvSpPr>
            <p:nvPr/>
          </p:nvSpPr>
          <p:spPr bwMode="auto">
            <a:xfrm rot="14400000">
              <a:off x="13093138" y="-5249199"/>
              <a:ext cx="1550572" cy="1344871"/>
            </a:xfrm>
            <a:custGeom>
              <a:avLst/>
              <a:gdLst>
                <a:gd name="T0" fmla="*/ 297 w 1191"/>
                <a:gd name="T1" fmla="*/ 1033 h 1033"/>
                <a:gd name="T2" fmla="*/ 0 w 1191"/>
                <a:gd name="T3" fmla="*/ 515 h 1033"/>
                <a:gd name="T4" fmla="*/ 297 w 1191"/>
                <a:gd name="T5" fmla="*/ 0 h 1033"/>
                <a:gd name="T6" fmla="*/ 893 w 1191"/>
                <a:gd name="T7" fmla="*/ 0 h 1033"/>
                <a:gd name="T8" fmla="*/ 1191 w 1191"/>
                <a:gd name="T9" fmla="*/ 515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5"/>
                  </a:lnTo>
                  <a:lnTo>
                    <a:pt x="297" y="0"/>
                  </a:lnTo>
                  <a:lnTo>
                    <a:pt x="893" y="0"/>
                  </a:lnTo>
                  <a:lnTo>
                    <a:pt x="1191" y="515"/>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6" name="Freeform 52"/>
            <p:cNvSpPr>
              <a:spLocks/>
            </p:cNvSpPr>
            <p:nvPr/>
          </p:nvSpPr>
          <p:spPr bwMode="auto">
            <a:xfrm rot="14400000">
              <a:off x="14256702" y="-5919682"/>
              <a:ext cx="1550572" cy="1342267"/>
            </a:xfrm>
            <a:custGeom>
              <a:avLst/>
              <a:gdLst>
                <a:gd name="T0" fmla="*/ 297 w 1191"/>
                <a:gd name="T1" fmla="*/ 1031 h 1031"/>
                <a:gd name="T2" fmla="*/ 0 w 1191"/>
                <a:gd name="T3" fmla="*/ 515 h 1031"/>
                <a:gd name="T4" fmla="*/ 297 w 1191"/>
                <a:gd name="T5" fmla="*/ 0 h 1031"/>
                <a:gd name="T6" fmla="*/ 893 w 1191"/>
                <a:gd name="T7" fmla="*/ 0 h 1031"/>
                <a:gd name="T8" fmla="*/ 1191 w 1191"/>
                <a:gd name="T9" fmla="*/ 515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5"/>
                  </a:lnTo>
                  <a:lnTo>
                    <a:pt x="297" y="0"/>
                  </a:lnTo>
                  <a:lnTo>
                    <a:pt x="893" y="0"/>
                  </a:lnTo>
                  <a:lnTo>
                    <a:pt x="1191" y="515"/>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7" name="Freeform 53"/>
            <p:cNvSpPr>
              <a:spLocks/>
            </p:cNvSpPr>
            <p:nvPr/>
          </p:nvSpPr>
          <p:spPr bwMode="auto">
            <a:xfrm rot="14400000">
              <a:off x="4948498" y="-323331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8" name="Freeform 54"/>
            <p:cNvSpPr>
              <a:spLocks/>
            </p:cNvSpPr>
            <p:nvPr/>
          </p:nvSpPr>
          <p:spPr bwMode="auto">
            <a:xfrm rot="14400000">
              <a:off x="3786566" y="-389723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9" name="Freeform 55"/>
            <p:cNvSpPr>
              <a:spLocks/>
            </p:cNvSpPr>
            <p:nvPr/>
          </p:nvSpPr>
          <p:spPr bwMode="auto">
            <a:xfrm rot="14400000">
              <a:off x="4950130" y="-457032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0" name="Freeform 56"/>
            <p:cNvSpPr>
              <a:spLocks/>
            </p:cNvSpPr>
            <p:nvPr/>
          </p:nvSpPr>
          <p:spPr bwMode="auto">
            <a:xfrm rot="14400000">
              <a:off x="6113694" y="-5240803"/>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1" name="Freeform 57"/>
            <p:cNvSpPr>
              <a:spLocks/>
            </p:cNvSpPr>
            <p:nvPr/>
          </p:nvSpPr>
          <p:spPr bwMode="auto">
            <a:xfrm rot="14400000">
              <a:off x="7277259" y="-5913889"/>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2" name="Freeform 58"/>
            <p:cNvSpPr>
              <a:spLocks/>
            </p:cNvSpPr>
            <p:nvPr/>
          </p:nvSpPr>
          <p:spPr bwMode="auto">
            <a:xfrm rot="14400000">
              <a:off x="8440823" y="-6584371"/>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3" name="Freeform 59"/>
            <p:cNvSpPr>
              <a:spLocks/>
            </p:cNvSpPr>
            <p:nvPr/>
          </p:nvSpPr>
          <p:spPr bwMode="auto">
            <a:xfrm rot="14400000">
              <a:off x="9604387" y="-7257457"/>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4" name="Freeform 60"/>
            <p:cNvSpPr>
              <a:spLocks/>
            </p:cNvSpPr>
            <p:nvPr/>
          </p:nvSpPr>
          <p:spPr bwMode="auto">
            <a:xfrm rot="14400000">
              <a:off x="10767951" y="-7927939"/>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5" name="Freeform 61"/>
            <p:cNvSpPr>
              <a:spLocks/>
            </p:cNvSpPr>
            <p:nvPr/>
          </p:nvSpPr>
          <p:spPr bwMode="auto">
            <a:xfrm rot="14400000">
              <a:off x="11931516" y="-8601025"/>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6" name="Freeform 62"/>
            <p:cNvSpPr>
              <a:spLocks/>
            </p:cNvSpPr>
            <p:nvPr/>
          </p:nvSpPr>
          <p:spPr bwMode="auto">
            <a:xfrm rot="14400000">
              <a:off x="6112062" y="-3903792"/>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7" name="Freeform 63"/>
            <p:cNvSpPr>
              <a:spLocks/>
            </p:cNvSpPr>
            <p:nvPr/>
          </p:nvSpPr>
          <p:spPr bwMode="auto">
            <a:xfrm rot="14400000">
              <a:off x="7275627" y="-457687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8" name="Freeform 64"/>
            <p:cNvSpPr>
              <a:spLocks/>
            </p:cNvSpPr>
            <p:nvPr/>
          </p:nvSpPr>
          <p:spPr bwMode="auto">
            <a:xfrm rot="14400000">
              <a:off x="8439191" y="-5247360"/>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69" name="Freeform 65"/>
            <p:cNvSpPr>
              <a:spLocks/>
            </p:cNvSpPr>
            <p:nvPr/>
          </p:nvSpPr>
          <p:spPr bwMode="auto">
            <a:xfrm rot="14400000">
              <a:off x="9602755" y="-592044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0" name="Freeform 66"/>
            <p:cNvSpPr>
              <a:spLocks/>
            </p:cNvSpPr>
            <p:nvPr/>
          </p:nvSpPr>
          <p:spPr bwMode="auto">
            <a:xfrm rot="14400000">
              <a:off x="10766320" y="-6590929"/>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1" name="Freeform 67"/>
            <p:cNvSpPr>
              <a:spLocks/>
            </p:cNvSpPr>
            <p:nvPr/>
          </p:nvSpPr>
          <p:spPr bwMode="auto">
            <a:xfrm rot="14400000">
              <a:off x="11929884" y="-726401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2" name="Freeform 68"/>
            <p:cNvSpPr>
              <a:spLocks/>
            </p:cNvSpPr>
            <p:nvPr/>
          </p:nvSpPr>
          <p:spPr bwMode="auto">
            <a:xfrm rot="14400000">
              <a:off x="13093448" y="-7934497"/>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3" name="Freeform 69"/>
            <p:cNvSpPr>
              <a:spLocks/>
            </p:cNvSpPr>
            <p:nvPr/>
          </p:nvSpPr>
          <p:spPr bwMode="auto">
            <a:xfrm rot="14400000">
              <a:off x="3785245" y="-5248124"/>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4" name="Freeform 70"/>
            <p:cNvSpPr>
              <a:spLocks/>
            </p:cNvSpPr>
            <p:nvPr/>
          </p:nvSpPr>
          <p:spPr bwMode="auto">
            <a:xfrm rot="14400000">
              <a:off x="2623637" y="-5912613"/>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5" name="Freeform 71"/>
            <p:cNvSpPr>
              <a:spLocks/>
            </p:cNvSpPr>
            <p:nvPr/>
          </p:nvSpPr>
          <p:spPr bwMode="auto">
            <a:xfrm rot="14400000">
              <a:off x="3787201" y="-6585699"/>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6" name="Freeform 72"/>
            <p:cNvSpPr>
              <a:spLocks/>
            </p:cNvSpPr>
            <p:nvPr/>
          </p:nvSpPr>
          <p:spPr bwMode="auto">
            <a:xfrm rot="14400000">
              <a:off x="4950766" y="-7256181"/>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7" name="Freeform 73"/>
            <p:cNvSpPr>
              <a:spLocks/>
            </p:cNvSpPr>
            <p:nvPr/>
          </p:nvSpPr>
          <p:spPr bwMode="auto">
            <a:xfrm rot="14400000">
              <a:off x="6114330" y="-7929268"/>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8" name="Freeform 74"/>
            <p:cNvSpPr>
              <a:spLocks/>
            </p:cNvSpPr>
            <p:nvPr/>
          </p:nvSpPr>
          <p:spPr bwMode="auto">
            <a:xfrm rot="14400000">
              <a:off x="7277894" y="-8599750"/>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79" name="Freeform 75"/>
            <p:cNvSpPr>
              <a:spLocks/>
            </p:cNvSpPr>
            <p:nvPr/>
          </p:nvSpPr>
          <p:spPr bwMode="auto">
            <a:xfrm rot="14400000">
              <a:off x="8441459" y="-9272836"/>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0" name="Freeform 76"/>
            <p:cNvSpPr>
              <a:spLocks/>
            </p:cNvSpPr>
            <p:nvPr/>
          </p:nvSpPr>
          <p:spPr bwMode="auto">
            <a:xfrm rot="14400000">
              <a:off x="9605022" y="-9943318"/>
              <a:ext cx="1550572" cy="1342267"/>
            </a:xfrm>
            <a:custGeom>
              <a:avLst/>
              <a:gdLst>
                <a:gd name="T0" fmla="*/ 297 w 1191"/>
                <a:gd name="T1" fmla="*/ 1031 h 1031"/>
                <a:gd name="T2" fmla="*/ 0 w 1191"/>
                <a:gd name="T3" fmla="*/ 516 h 1031"/>
                <a:gd name="T4" fmla="*/ 297 w 1191"/>
                <a:gd name="T5" fmla="*/ 0 h 1031"/>
                <a:gd name="T6" fmla="*/ 893 w 1191"/>
                <a:gd name="T7" fmla="*/ 0 h 1031"/>
                <a:gd name="T8" fmla="*/ 1191 w 1191"/>
                <a:gd name="T9" fmla="*/ 516 h 1031"/>
                <a:gd name="T10" fmla="*/ 893 w 1191"/>
                <a:gd name="T11" fmla="*/ 1031 h 1031"/>
                <a:gd name="T12" fmla="*/ 297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7" y="1031"/>
                  </a:moveTo>
                  <a:lnTo>
                    <a:pt x="0" y="516"/>
                  </a:lnTo>
                  <a:lnTo>
                    <a:pt x="297" y="0"/>
                  </a:lnTo>
                  <a:lnTo>
                    <a:pt x="893" y="0"/>
                  </a:lnTo>
                  <a:lnTo>
                    <a:pt x="1191" y="516"/>
                  </a:lnTo>
                  <a:lnTo>
                    <a:pt x="893" y="1031"/>
                  </a:lnTo>
                  <a:lnTo>
                    <a:pt x="297"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1" name="Freeform 77"/>
            <p:cNvSpPr>
              <a:spLocks/>
            </p:cNvSpPr>
            <p:nvPr/>
          </p:nvSpPr>
          <p:spPr bwMode="auto">
            <a:xfrm rot="14400000">
              <a:off x="10768587" y="-10616404"/>
              <a:ext cx="1550572" cy="1344871"/>
            </a:xfrm>
            <a:custGeom>
              <a:avLst/>
              <a:gdLst>
                <a:gd name="T0" fmla="*/ 297 w 1191"/>
                <a:gd name="T1" fmla="*/ 1033 h 1033"/>
                <a:gd name="T2" fmla="*/ 0 w 1191"/>
                <a:gd name="T3" fmla="*/ 518 h 1033"/>
                <a:gd name="T4" fmla="*/ 297 w 1191"/>
                <a:gd name="T5" fmla="*/ 0 h 1033"/>
                <a:gd name="T6" fmla="*/ 893 w 1191"/>
                <a:gd name="T7" fmla="*/ 0 h 1033"/>
                <a:gd name="T8" fmla="*/ 1191 w 1191"/>
                <a:gd name="T9" fmla="*/ 518 h 1033"/>
                <a:gd name="T10" fmla="*/ 893 w 1191"/>
                <a:gd name="T11" fmla="*/ 1033 h 1033"/>
                <a:gd name="T12" fmla="*/ 297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7" y="1033"/>
                  </a:moveTo>
                  <a:lnTo>
                    <a:pt x="0" y="518"/>
                  </a:lnTo>
                  <a:lnTo>
                    <a:pt x="297" y="0"/>
                  </a:lnTo>
                  <a:lnTo>
                    <a:pt x="893" y="0"/>
                  </a:lnTo>
                  <a:lnTo>
                    <a:pt x="1191" y="518"/>
                  </a:lnTo>
                  <a:lnTo>
                    <a:pt x="893" y="1033"/>
                  </a:lnTo>
                  <a:lnTo>
                    <a:pt x="297"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2" name="Freeform 78"/>
            <p:cNvSpPr>
              <a:spLocks/>
            </p:cNvSpPr>
            <p:nvPr/>
          </p:nvSpPr>
          <p:spPr bwMode="auto">
            <a:xfrm rot="14400000">
              <a:off x="4948809" y="-591860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3" name="Freeform 79"/>
            <p:cNvSpPr>
              <a:spLocks/>
            </p:cNvSpPr>
            <p:nvPr/>
          </p:nvSpPr>
          <p:spPr bwMode="auto">
            <a:xfrm rot="14400000">
              <a:off x="6112373" y="-65916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4" name="Freeform 80"/>
            <p:cNvSpPr>
              <a:spLocks/>
            </p:cNvSpPr>
            <p:nvPr/>
          </p:nvSpPr>
          <p:spPr bwMode="auto">
            <a:xfrm rot="14400000">
              <a:off x="7275938" y="-7262175"/>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5" name="Freeform 81"/>
            <p:cNvSpPr>
              <a:spLocks/>
            </p:cNvSpPr>
            <p:nvPr/>
          </p:nvSpPr>
          <p:spPr bwMode="auto">
            <a:xfrm rot="14400000">
              <a:off x="8439502" y="-7935261"/>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6" name="Freeform 82"/>
            <p:cNvSpPr>
              <a:spLocks/>
            </p:cNvSpPr>
            <p:nvPr/>
          </p:nvSpPr>
          <p:spPr bwMode="auto">
            <a:xfrm rot="14400000">
              <a:off x="9603066" y="-8605743"/>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7" name="Freeform 83"/>
            <p:cNvSpPr>
              <a:spLocks/>
            </p:cNvSpPr>
            <p:nvPr/>
          </p:nvSpPr>
          <p:spPr bwMode="auto">
            <a:xfrm rot="14400000">
              <a:off x="10766630" y="-9278829"/>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8" name="Freeform 84"/>
            <p:cNvSpPr>
              <a:spLocks/>
            </p:cNvSpPr>
            <p:nvPr/>
          </p:nvSpPr>
          <p:spPr bwMode="auto">
            <a:xfrm rot="14400000">
              <a:off x="11930194" y="-994931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9" name="Freeform 85"/>
            <p:cNvSpPr>
              <a:spLocks/>
            </p:cNvSpPr>
            <p:nvPr/>
          </p:nvSpPr>
          <p:spPr bwMode="auto">
            <a:xfrm rot="14400000">
              <a:off x="9214197" y="4155096"/>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0" name="Freeform 86"/>
            <p:cNvSpPr>
              <a:spLocks/>
            </p:cNvSpPr>
            <p:nvPr/>
          </p:nvSpPr>
          <p:spPr bwMode="auto">
            <a:xfrm rot="14400000">
              <a:off x="8052590" y="3490608"/>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1" name="Freeform 87"/>
            <p:cNvSpPr>
              <a:spLocks/>
            </p:cNvSpPr>
            <p:nvPr/>
          </p:nvSpPr>
          <p:spPr bwMode="auto">
            <a:xfrm rot="14400000">
              <a:off x="9216154" y="281752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2" name="Freeform 88"/>
            <p:cNvSpPr>
              <a:spLocks/>
            </p:cNvSpPr>
            <p:nvPr/>
          </p:nvSpPr>
          <p:spPr bwMode="auto">
            <a:xfrm rot="14400000">
              <a:off x="10379718" y="2147040"/>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89"/>
            <p:cNvSpPr>
              <a:spLocks/>
            </p:cNvSpPr>
            <p:nvPr/>
          </p:nvSpPr>
          <p:spPr bwMode="auto">
            <a:xfrm rot="14400000">
              <a:off x="11543283" y="1473954"/>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4" name="Freeform 90"/>
            <p:cNvSpPr>
              <a:spLocks/>
            </p:cNvSpPr>
            <p:nvPr/>
          </p:nvSpPr>
          <p:spPr bwMode="auto">
            <a:xfrm rot="14400000">
              <a:off x="12706846" y="80347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1"/>
            <p:cNvSpPr>
              <a:spLocks/>
            </p:cNvSpPr>
            <p:nvPr/>
          </p:nvSpPr>
          <p:spPr bwMode="auto">
            <a:xfrm rot="14400000">
              <a:off x="13870411" y="130385"/>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6" name="Freeform 92"/>
            <p:cNvSpPr>
              <a:spLocks/>
            </p:cNvSpPr>
            <p:nvPr/>
          </p:nvSpPr>
          <p:spPr bwMode="auto">
            <a:xfrm rot="14400000">
              <a:off x="15033975" y="-540097"/>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3"/>
            <p:cNvSpPr>
              <a:spLocks/>
            </p:cNvSpPr>
            <p:nvPr/>
          </p:nvSpPr>
          <p:spPr bwMode="auto">
            <a:xfrm rot="14400000">
              <a:off x="16197539" y="-1213183"/>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8" name="Freeform 94"/>
            <p:cNvSpPr>
              <a:spLocks/>
            </p:cNvSpPr>
            <p:nvPr/>
          </p:nvSpPr>
          <p:spPr bwMode="auto">
            <a:xfrm rot="14400000">
              <a:off x="10377761" y="3484614"/>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5"/>
            <p:cNvSpPr>
              <a:spLocks/>
            </p:cNvSpPr>
            <p:nvPr/>
          </p:nvSpPr>
          <p:spPr bwMode="auto">
            <a:xfrm rot="14400000">
              <a:off x="11541325" y="2811528"/>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0" name="Freeform 96"/>
            <p:cNvSpPr>
              <a:spLocks/>
            </p:cNvSpPr>
            <p:nvPr/>
          </p:nvSpPr>
          <p:spPr bwMode="auto">
            <a:xfrm rot="14400000">
              <a:off x="12704890" y="2141046"/>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1" name="Freeform 97"/>
            <p:cNvSpPr>
              <a:spLocks/>
            </p:cNvSpPr>
            <p:nvPr/>
          </p:nvSpPr>
          <p:spPr bwMode="auto">
            <a:xfrm rot="14400000">
              <a:off x="13868453" y="1467960"/>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2" name="Freeform 98"/>
            <p:cNvSpPr>
              <a:spLocks/>
            </p:cNvSpPr>
            <p:nvPr/>
          </p:nvSpPr>
          <p:spPr bwMode="auto">
            <a:xfrm rot="14400000">
              <a:off x="15032018" y="797478"/>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3" name="Freeform 99"/>
            <p:cNvSpPr>
              <a:spLocks/>
            </p:cNvSpPr>
            <p:nvPr/>
          </p:nvSpPr>
          <p:spPr bwMode="auto">
            <a:xfrm rot="14400000">
              <a:off x="16195582" y="124392"/>
              <a:ext cx="1550572" cy="1344871"/>
            </a:xfrm>
            <a:custGeom>
              <a:avLst/>
              <a:gdLst>
                <a:gd name="T0" fmla="*/ 298 w 1191"/>
                <a:gd name="T1" fmla="*/ 1033 h 1033"/>
                <a:gd name="T2" fmla="*/ 0 w 1191"/>
                <a:gd name="T3" fmla="*/ 515 h 1033"/>
                <a:gd name="T4" fmla="*/ 298 w 1191"/>
                <a:gd name="T5" fmla="*/ 0 h 1033"/>
                <a:gd name="T6" fmla="*/ 893 w 1191"/>
                <a:gd name="T7" fmla="*/ 0 h 1033"/>
                <a:gd name="T8" fmla="*/ 1191 w 1191"/>
                <a:gd name="T9" fmla="*/ 515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3" y="0"/>
                  </a:lnTo>
                  <a:lnTo>
                    <a:pt x="1191" y="515"/>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0"/>
            <p:cNvSpPr>
              <a:spLocks/>
            </p:cNvSpPr>
            <p:nvPr/>
          </p:nvSpPr>
          <p:spPr bwMode="auto">
            <a:xfrm rot="14400000">
              <a:off x="17359146" y="-546091"/>
              <a:ext cx="1550572" cy="1342267"/>
            </a:xfrm>
            <a:custGeom>
              <a:avLst/>
              <a:gdLst>
                <a:gd name="T0" fmla="*/ 298 w 1191"/>
                <a:gd name="T1" fmla="*/ 1031 h 1031"/>
                <a:gd name="T2" fmla="*/ 0 w 1191"/>
                <a:gd name="T3" fmla="*/ 515 h 1031"/>
                <a:gd name="T4" fmla="*/ 298 w 1191"/>
                <a:gd name="T5" fmla="*/ 0 h 1031"/>
                <a:gd name="T6" fmla="*/ 893 w 1191"/>
                <a:gd name="T7" fmla="*/ 0 h 1031"/>
                <a:gd name="T8" fmla="*/ 1191 w 1191"/>
                <a:gd name="T9" fmla="*/ 515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3" y="0"/>
                  </a:lnTo>
                  <a:lnTo>
                    <a:pt x="1191" y="515"/>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1"/>
            <p:cNvSpPr>
              <a:spLocks/>
            </p:cNvSpPr>
            <p:nvPr/>
          </p:nvSpPr>
          <p:spPr bwMode="auto">
            <a:xfrm rot="14400000">
              <a:off x="8050943" y="2140281"/>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2"/>
            <p:cNvSpPr>
              <a:spLocks/>
            </p:cNvSpPr>
            <p:nvPr/>
          </p:nvSpPr>
          <p:spPr bwMode="auto">
            <a:xfrm rot="14400000">
              <a:off x="6889336" y="1475793"/>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3"/>
            <p:cNvSpPr>
              <a:spLocks/>
            </p:cNvSpPr>
            <p:nvPr/>
          </p:nvSpPr>
          <p:spPr bwMode="auto">
            <a:xfrm rot="14400000">
              <a:off x="8052899" y="802707"/>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4"/>
            <p:cNvSpPr>
              <a:spLocks/>
            </p:cNvSpPr>
            <p:nvPr/>
          </p:nvSpPr>
          <p:spPr bwMode="auto">
            <a:xfrm rot="14400000">
              <a:off x="9216464" y="132225"/>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5"/>
            <p:cNvSpPr>
              <a:spLocks/>
            </p:cNvSpPr>
            <p:nvPr/>
          </p:nvSpPr>
          <p:spPr bwMode="auto">
            <a:xfrm rot="14400000">
              <a:off x="10380029" y="-540862"/>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6"/>
            <p:cNvSpPr>
              <a:spLocks/>
            </p:cNvSpPr>
            <p:nvPr/>
          </p:nvSpPr>
          <p:spPr bwMode="auto">
            <a:xfrm rot="14400000">
              <a:off x="11543592" y="-1211344"/>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7"/>
            <p:cNvSpPr>
              <a:spLocks/>
            </p:cNvSpPr>
            <p:nvPr/>
          </p:nvSpPr>
          <p:spPr bwMode="auto">
            <a:xfrm rot="14400000">
              <a:off x="12707157" y="-1884430"/>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8"/>
            <p:cNvSpPr>
              <a:spLocks/>
            </p:cNvSpPr>
            <p:nvPr/>
          </p:nvSpPr>
          <p:spPr bwMode="auto">
            <a:xfrm rot="14400000">
              <a:off x="13870721" y="-2554912"/>
              <a:ext cx="1550572" cy="1342267"/>
            </a:xfrm>
            <a:custGeom>
              <a:avLst/>
              <a:gdLst>
                <a:gd name="T0" fmla="*/ 298 w 1191"/>
                <a:gd name="T1" fmla="*/ 1031 h 1031"/>
                <a:gd name="T2" fmla="*/ 0 w 1191"/>
                <a:gd name="T3" fmla="*/ 516 h 1031"/>
                <a:gd name="T4" fmla="*/ 298 w 1191"/>
                <a:gd name="T5" fmla="*/ 0 h 1031"/>
                <a:gd name="T6" fmla="*/ 893 w 1191"/>
                <a:gd name="T7" fmla="*/ 0 h 1031"/>
                <a:gd name="T8" fmla="*/ 1191 w 1191"/>
                <a:gd name="T9" fmla="*/ 516 h 1031"/>
                <a:gd name="T10" fmla="*/ 893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3" y="0"/>
                  </a:lnTo>
                  <a:lnTo>
                    <a:pt x="1191" y="516"/>
                  </a:lnTo>
                  <a:lnTo>
                    <a:pt x="893"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9"/>
            <p:cNvSpPr>
              <a:spLocks/>
            </p:cNvSpPr>
            <p:nvPr/>
          </p:nvSpPr>
          <p:spPr bwMode="auto">
            <a:xfrm rot="14400000">
              <a:off x="15034285" y="-3227998"/>
              <a:ext cx="1550572" cy="1344871"/>
            </a:xfrm>
            <a:custGeom>
              <a:avLst/>
              <a:gdLst>
                <a:gd name="T0" fmla="*/ 298 w 1191"/>
                <a:gd name="T1" fmla="*/ 1033 h 1033"/>
                <a:gd name="T2" fmla="*/ 0 w 1191"/>
                <a:gd name="T3" fmla="*/ 518 h 1033"/>
                <a:gd name="T4" fmla="*/ 298 w 1191"/>
                <a:gd name="T5" fmla="*/ 0 h 1033"/>
                <a:gd name="T6" fmla="*/ 893 w 1191"/>
                <a:gd name="T7" fmla="*/ 0 h 1033"/>
                <a:gd name="T8" fmla="*/ 1191 w 1191"/>
                <a:gd name="T9" fmla="*/ 518 h 1033"/>
                <a:gd name="T10" fmla="*/ 893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3" y="0"/>
                  </a:lnTo>
                  <a:lnTo>
                    <a:pt x="1191" y="518"/>
                  </a:lnTo>
                  <a:lnTo>
                    <a:pt x="893"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0"/>
            <p:cNvSpPr>
              <a:spLocks/>
            </p:cNvSpPr>
            <p:nvPr/>
          </p:nvSpPr>
          <p:spPr bwMode="auto">
            <a:xfrm rot="14400000">
              <a:off x="9214506" y="1469799"/>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1"/>
            <p:cNvSpPr>
              <a:spLocks/>
            </p:cNvSpPr>
            <p:nvPr/>
          </p:nvSpPr>
          <p:spPr bwMode="auto">
            <a:xfrm rot="14400000">
              <a:off x="10378071" y="79671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2"/>
            <p:cNvSpPr>
              <a:spLocks/>
            </p:cNvSpPr>
            <p:nvPr/>
          </p:nvSpPr>
          <p:spPr bwMode="auto">
            <a:xfrm rot="14400000">
              <a:off x="11541636" y="126231"/>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3"/>
            <p:cNvSpPr>
              <a:spLocks/>
            </p:cNvSpPr>
            <p:nvPr/>
          </p:nvSpPr>
          <p:spPr bwMode="auto">
            <a:xfrm rot="14400000">
              <a:off x="12705199" y="-546855"/>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4"/>
            <p:cNvSpPr>
              <a:spLocks/>
            </p:cNvSpPr>
            <p:nvPr/>
          </p:nvSpPr>
          <p:spPr bwMode="auto">
            <a:xfrm rot="14400000">
              <a:off x="13868764" y="-1217338"/>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5"/>
            <p:cNvSpPr>
              <a:spLocks/>
            </p:cNvSpPr>
            <p:nvPr/>
          </p:nvSpPr>
          <p:spPr bwMode="auto">
            <a:xfrm rot="14400000">
              <a:off x="15032328" y="-1890423"/>
              <a:ext cx="1550572" cy="1344871"/>
            </a:xfrm>
            <a:custGeom>
              <a:avLst/>
              <a:gdLst>
                <a:gd name="T0" fmla="*/ 298 w 1191"/>
                <a:gd name="T1" fmla="*/ 1033 h 1033"/>
                <a:gd name="T2" fmla="*/ 0 w 1191"/>
                <a:gd name="T3" fmla="*/ 515 h 1033"/>
                <a:gd name="T4" fmla="*/ 298 w 1191"/>
                <a:gd name="T5" fmla="*/ 0 h 1033"/>
                <a:gd name="T6" fmla="*/ 894 w 1191"/>
                <a:gd name="T7" fmla="*/ 0 h 1033"/>
                <a:gd name="T8" fmla="*/ 1191 w 1191"/>
                <a:gd name="T9" fmla="*/ 515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5"/>
                  </a:lnTo>
                  <a:lnTo>
                    <a:pt x="298" y="0"/>
                  </a:lnTo>
                  <a:lnTo>
                    <a:pt x="894" y="0"/>
                  </a:lnTo>
                  <a:lnTo>
                    <a:pt x="1191"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6"/>
            <p:cNvSpPr>
              <a:spLocks/>
            </p:cNvSpPr>
            <p:nvPr/>
          </p:nvSpPr>
          <p:spPr bwMode="auto">
            <a:xfrm rot="14400000">
              <a:off x="16195892" y="-2560906"/>
              <a:ext cx="1550572" cy="1342267"/>
            </a:xfrm>
            <a:custGeom>
              <a:avLst/>
              <a:gdLst>
                <a:gd name="T0" fmla="*/ 298 w 1191"/>
                <a:gd name="T1" fmla="*/ 1031 h 1031"/>
                <a:gd name="T2" fmla="*/ 0 w 1191"/>
                <a:gd name="T3" fmla="*/ 515 h 1031"/>
                <a:gd name="T4" fmla="*/ 298 w 1191"/>
                <a:gd name="T5" fmla="*/ 0 h 1031"/>
                <a:gd name="T6" fmla="*/ 894 w 1191"/>
                <a:gd name="T7" fmla="*/ 0 h 1031"/>
                <a:gd name="T8" fmla="*/ 1191 w 1191"/>
                <a:gd name="T9" fmla="*/ 515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5"/>
                  </a:lnTo>
                  <a:lnTo>
                    <a:pt x="298" y="0"/>
                  </a:lnTo>
                  <a:lnTo>
                    <a:pt x="894" y="0"/>
                  </a:lnTo>
                  <a:lnTo>
                    <a:pt x="1191"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7"/>
            <p:cNvSpPr>
              <a:spLocks/>
            </p:cNvSpPr>
            <p:nvPr/>
          </p:nvSpPr>
          <p:spPr bwMode="auto">
            <a:xfrm rot="14400000">
              <a:off x="6886713" y="12490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8"/>
            <p:cNvSpPr>
              <a:spLocks/>
            </p:cNvSpPr>
            <p:nvPr/>
          </p:nvSpPr>
          <p:spPr bwMode="auto">
            <a:xfrm rot="14400000">
              <a:off x="5726082" y="-539022"/>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9"/>
            <p:cNvSpPr>
              <a:spLocks/>
            </p:cNvSpPr>
            <p:nvPr/>
          </p:nvSpPr>
          <p:spPr bwMode="auto">
            <a:xfrm rot="14400000">
              <a:off x="6889645" y="-1212108"/>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0"/>
            <p:cNvSpPr>
              <a:spLocks/>
            </p:cNvSpPr>
            <p:nvPr/>
          </p:nvSpPr>
          <p:spPr bwMode="auto">
            <a:xfrm rot="14400000">
              <a:off x="8053210" y="-1882590"/>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1"/>
            <p:cNvSpPr>
              <a:spLocks/>
            </p:cNvSpPr>
            <p:nvPr/>
          </p:nvSpPr>
          <p:spPr bwMode="auto">
            <a:xfrm rot="14400000">
              <a:off x="9216775" y="-255567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2"/>
            <p:cNvSpPr>
              <a:spLocks/>
            </p:cNvSpPr>
            <p:nvPr/>
          </p:nvSpPr>
          <p:spPr bwMode="auto">
            <a:xfrm rot="14400000">
              <a:off x="10380338" y="-3226159"/>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3"/>
            <p:cNvSpPr>
              <a:spLocks/>
            </p:cNvSpPr>
            <p:nvPr/>
          </p:nvSpPr>
          <p:spPr bwMode="auto">
            <a:xfrm rot="14400000">
              <a:off x="11543903" y="-3899245"/>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4"/>
            <p:cNvSpPr>
              <a:spLocks/>
            </p:cNvSpPr>
            <p:nvPr/>
          </p:nvSpPr>
          <p:spPr bwMode="auto">
            <a:xfrm rot="14400000">
              <a:off x="12707467" y="-456972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5"/>
            <p:cNvSpPr>
              <a:spLocks/>
            </p:cNvSpPr>
            <p:nvPr/>
          </p:nvSpPr>
          <p:spPr bwMode="auto">
            <a:xfrm rot="14400000">
              <a:off x="13871031" y="-5242813"/>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6"/>
            <p:cNvSpPr>
              <a:spLocks/>
            </p:cNvSpPr>
            <p:nvPr/>
          </p:nvSpPr>
          <p:spPr bwMode="auto">
            <a:xfrm rot="14400000">
              <a:off x="8050277" y="-54557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7"/>
            <p:cNvSpPr>
              <a:spLocks/>
            </p:cNvSpPr>
            <p:nvPr/>
          </p:nvSpPr>
          <p:spPr bwMode="auto">
            <a:xfrm rot="14400000">
              <a:off x="9213841" y="-1218665"/>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8"/>
            <p:cNvSpPr>
              <a:spLocks/>
            </p:cNvSpPr>
            <p:nvPr/>
          </p:nvSpPr>
          <p:spPr bwMode="auto">
            <a:xfrm rot="14400000">
              <a:off x="10377406" y="-188914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9"/>
            <p:cNvSpPr>
              <a:spLocks/>
            </p:cNvSpPr>
            <p:nvPr/>
          </p:nvSpPr>
          <p:spPr bwMode="auto">
            <a:xfrm rot="14400000">
              <a:off x="11540970" y="-256223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0"/>
            <p:cNvSpPr>
              <a:spLocks/>
            </p:cNvSpPr>
            <p:nvPr/>
          </p:nvSpPr>
          <p:spPr bwMode="auto">
            <a:xfrm rot="14400000">
              <a:off x="12704534" y="-323271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1"/>
            <p:cNvSpPr>
              <a:spLocks/>
            </p:cNvSpPr>
            <p:nvPr/>
          </p:nvSpPr>
          <p:spPr bwMode="auto">
            <a:xfrm rot="14400000">
              <a:off x="13868098" y="-390580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2"/>
            <p:cNvSpPr>
              <a:spLocks/>
            </p:cNvSpPr>
            <p:nvPr/>
          </p:nvSpPr>
          <p:spPr bwMode="auto">
            <a:xfrm rot="14400000">
              <a:off x="15031663" y="-457628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3"/>
            <p:cNvSpPr>
              <a:spLocks/>
            </p:cNvSpPr>
            <p:nvPr/>
          </p:nvSpPr>
          <p:spPr bwMode="auto">
            <a:xfrm rot="14400000">
              <a:off x="5723459" y="-1889912"/>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4"/>
            <p:cNvSpPr>
              <a:spLocks/>
            </p:cNvSpPr>
            <p:nvPr/>
          </p:nvSpPr>
          <p:spPr bwMode="auto">
            <a:xfrm rot="14400000">
              <a:off x="4562828" y="-2553837"/>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5"/>
            <p:cNvSpPr>
              <a:spLocks/>
            </p:cNvSpPr>
            <p:nvPr/>
          </p:nvSpPr>
          <p:spPr bwMode="auto">
            <a:xfrm rot="14400000">
              <a:off x="5726392" y="-3226922"/>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6"/>
            <p:cNvSpPr>
              <a:spLocks/>
            </p:cNvSpPr>
            <p:nvPr/>
          </p:nvSpPr>
          <p:spPr bwMode="auto">
            <a:xfrm rot="14400000">
              <a:off x="6889956" y="-3897405"/>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7"/>
            <p:cNvSpPr>
              <a:spLocks/>
            </p:cNvSpPr>
            <p:nvPr/>
          </p:nvSpPr>
          <p:spPr bwMode="auto">
            <a:xfrm rot="14400000">
              <a:off x="8053521" y="-4570491"/>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2" name="Freeform 138"/>
            <p:cNvSpPr>
              <a:spLocks/>
            </p:cNvSpPr>
            <p:nvPr/>
          </p:nvSpPr>
          <p:spPr bwMode="auto">
            <a:xfrm rot="14400000">
              <a:off x="9217085" y="-5240973"/>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9"/>
            <p:cNvSpPr>
              <a:spLocks/>
            </p:cNvSpPr>
            <p:nvPr/>
          </p:nvSpPr>
          <p:spPr bwMode="auto">
            <a:xfrm rot="14400000">
              <a:off x="10380649" y="-5914059"/>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0"/>
            <p:cNvSpPr>
              <a:spLocks/>
            </p:cNvSpPr>
            <p:nvPr/>
          </p:nvSpPr>
          <p:spPr bwMode="auto">
            <a:xfrm rot="14400000">
              <a:off x="11544213" y="-6584541"/>
              <a:ext cx="1550572" cy="1342267"/>
            </a:xfrm>
            <a:custGeom>
              <a:avLst/>
              <a:gdLst>
                <a:gd name="T0" fmla="*/ 298 w 1191"/>
                <a:gd name="T1" fmla="*/ 1031 h 1031"/>
                <a:gd name="T2" fmla="*/ 0 w 1191"/>
                <a:gd name="T3" fmla="*/ 516 h 1031"/>
                <a:gd name="T4" fmla="*/ 298 w 1191"/>
                <a:gd name="T5" fmla="*/ 0 h 1031"/>
                <a:gd name="T6" fmla="*/ 894 w 1191"/>
                <a:gd name="T7" fmla="*/ 0 h 1031"/>
                <a:gd name="T8" fmla="*/ 1191 w 1191"/>
                <a:gd name="T9" fmla="*/ 516 h 1031"/>
                <a:gd name="T10" fmla="*/ 894 w 1191"/>
                <a:gd name="T11" fmla="*/ 1031 h 1031"/>
                <a:gd name="T12" fmla="*/ 298 w 1191"/>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1" h="1031">
                  <a:moveTo>
                    <a:pt x="298" y="1031"/>
                  </a:moveTo>
                  <a:lnTo>
                    <a:pt x="0" y="516"/>
                  </a:lnTo>
                  <a:lnTo>
                    <a:pt x="298" y="0"/>
                  </a:lnTo>
                  <a:lnTo>
                    <a:pt x="894" y="0"/>
                  </a:lnTo>
                  <a:lnTo>
                    <a:pt x="1191"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1"/>
            <p:cNvSpPr>
              <a:spLocks/>
            </p:cNvSpPr>
            <p:nvPr/>
          </p:nvSpPr>
          <p:spPr bwMode="auto">
            <a:xfrm rot="14400000">
              <a:off x="12707778" y="-7257627"/>
              <a:ext cx="1550572" cy="1344871"/>
            </a:xfrm>
            <a:custGeom>
              <a:avLst/>
              <a:gdLst>
                <a:gd name="T0" fmla="*/ 298 w 1191"/>
                <a:gd name="T1" fmla="*/ 1033 h 1033"/>
                <a:gd name="T2" fmla="*/ 0 w 1191"/>
                <a:gd name="T3" fmla="*/ 518 h 1033"/>
                <a:gd name="T4" fmla="*/ 298 w 1191"/>
                <a:gd name="T5" fmla="*/ 0 h 1033"/>
                <a:gd name="T6" fmla="*/ 894 w 1191"/>
                <a:gd name="T7" fmla="*/ 0 h 1033"/>
                <a:gd name="T8" fmla="*/ 1191 w 1191"/>
                <a:gd name="T9" fmla="*/ 518 h 1033"/>
                <a:gd name="T10" fmla="*/ 894 w 1191"/>
                <a:gd name="T11" fmla="*/ 1033 h 1033"/>
                <a:gd name="T12" fmla="*/ 298 w 1191"/>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1" h="1033">
                  <a:moveTo>
                    <a:pt x="298" y="1033"/>
                  </a:moveTo>
                  <a:lnTo>
                    <a:pt x="0" y="518"/>
                  </a:lnTo>
                  <a:lnTo>
                    <a:pt x="298" y="0"/>
                  </a:lnTo>
                  <a:lnTo>
                    <a:pt x="894" y="0"/>
                  </a:lnTo>
                  <a:lnTo>
                    <a:pt x="1191"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6" name="Freeform 142"/>
            <p:cNvSpPr>
              <a:spLocks/>
            </p:cNvSpPr>
            <p:nvPr/>
          </p:nvSpPr>
          <p:spPr bwMode="auto">
            <a:xfrm rot="14400000">
              <a:off x="6887023" y="-2560394"/>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3"/>
            <p:cNvSpPr>
              <a:spLocks/>
            </p:cNvSpPr>
            <p:nvPr/>
          </p:nvSpPr>
          <p:spPr bwMode="auto">
            <a:xfrm rot="14400000">
              <a:off x="8050587" y="-3233480"/>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4"/>
            <p:cNvSpPr>
              <a:spLocks/>
            </p:cNvSpPr>
            <p:nvPr/>
          </p:nvSpPr>
          <p:spPr bwMode="auto">
            <a:xfrm rot="14400000">
              <a:off x="9214152" y="-3903962"/>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5"/>
            <p:cNvSpPr>
              <a:spLocks/>
            </p:cNvSpPr>
            <p:nvPr/>
          </p:nvSpPr>
          <p:spPr bwMode="auto">
            <a:xfrm rot="14400000">
              <a:off x="10377716" y="-4577048"/>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6"/>
            <p:cNvSpPr>
              <a:spLocks/>
            </p:cNvSpPr>
            <p:nvPr/>
          </p:nvSpPr>
          <p:spPr bwMode="auto">
            <a:xfrm rot="14400000">
              <a:off x="11541280" y="-5247531"/>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7"/>
            <p:cNvSpPr>
              <a:spLocks/>
            </p:cNvSpPr>
            <p:nvPr/>
          </p:nvSpPr>
          <p:spPr bwMode="auto">
            <a:xfrm rot="14400000">
              <a:off x="12704844" y="-592061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8"/>
            <p:cNvSpPr>
              <a:spLocks/>
            </p:cNvSpPr>
            <p:nvPr/>
          </p:nvSpPr>
          <p:spPr bwMode="auto">
            <a:xfrm rot="14400000">
              <a:off x="13868408" y="-6591099"/>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9"/>
            <p:cNvSpPr>
              <a:spLocks/>
            </p:cNvSpPr>
            <p:nvPr/>
          </p:nvSpPr>
          <p:spPr bwMode="auto">
            <a:xfrm rot="14400000">
              <a:off x="4560205" y="-3904726"/>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0"/>
            <p:cNvSpPr>
              <a:spLocks/>
            </p:cNvSpPr>
            <p:nvPr/>
          </p:nvSpPr>
          <p:spPr bwMode="auto">
            <a:xfrm rot="14400000">
              <a:off x="3398598" y="-4569215"/>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1"/>
            <p:cNvSpPr>
              <a:spLocks/>
            </p:cNvSpPr>
            <p:nvPr/>
          </p:nvSpPr>
          <p:spPr bwMode="auto">
            <a:xfrm rot="14400000">
              <a:off x="4562162" y="-5242301"/>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2"/>
            <p:cNvSpPr>
              <a:spLocks/>
            </p:cNvSpPr>
            <p:nvPr/>
          </p:nvSpPr>
          <p:spPr bwMode="auto">
            <a:xfrm rot="14400000">
              <a:off x="5725726" y="-5912784"/>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3"/>
            <p:cNvSpPr>
              <a:spLocks/>
            </p:cNvSpPr>
            <p:nvPr/>
          </p:nvSpPr>
          <p:spPr bwMode="auto">
            <a:xfrm rot="14400000">
              <a:off x="6889291" y="-6585870"/>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4"/>
            <p:cNvSpPr>
              <a:spLocks/>
            </p:cNvSpPr>
            <p:nvPr/>
          </p:nvSpPr>
          <p:spPr bwMode="auto">
            <a:xfrm rot="14400000">
              <a:off x="8052855" y="-7256352"/>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5"/>
            <p:cNvSpPr>
              <a:spLocks/>
            </p:cNvSpPr>
            <p:nvPr/>
          </p:nvSpPr>
          <p:spPr bwMode="auto">
            <a:xfrm rot="14400000">
              <a:off x="9216419" y="-7929438"/>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6"/>
            <p:cNvSpPr>
              <a:spLocks/>
            </p:cNvSpPr>
            <p:nvPr/>
          </p:nvSpPr>
          <p:spPr bwMode="auto">
            <a:xfrm rot="14400000">
              <a:off x="10379983" y="-8599920"/>
              <a:ext cx="1551873" cy="1342267"/>
            </a:xfrm>
            <a:custGeom>
              <a:avLst/>
              <a:gdLst>
                <a:gd name="T0" fmla="*/ 298 w 1192"/>
                <a:gd name="T1" fmla="*/ 1031 h 1031"/>
                <a:gd name="T2" fmla="*/ 0 w 1192"/>
                <a:gd name="T3" fmla="*/ 516 h 1031"/>
                <a:gd name="T4" fmla="*/ 298 w 1192"/>
                <a:gd name="T5" fmla="*/ 0 h 1031"/>
                <a:gd name="T6" fmla="*/ 894 w 1192"/>
                <a:gd name="T7" fmla="*/ 0 h 1031"/>
                <a:gd name="T8" fmla="*/ 1192 w 1192"/>
                <a:gd name="T9" fmla="*/ 516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6"/>
                  </a:lnTo>
                  <a:lnTo>
                    <a:pt x="298" y="0"/>
                  </a:lnTo>
                  <a:lnTo>
                    <a:pt x="894" y="0"/>
                  </a:lnTo>
                  <a:lnTo>
                    <a:pt x="1192" y="516"/>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1" name="Freeform 157"/>
            <p:cNvSpPr>
              <a:spLocks/>
            </p:cNvSpPr>
            <p:nvPr/>
          </p:nvSpPr>
          <p:spPr bwMode="auto">
            <a:xfrm rot="14400000">
              <a:off x="11543547" y="-9273006"/>
              <a:ext cx="1551873" cy="1344871"/>
            </a:xfrm>
            <a:custGeom>
              <a:avLst/>
              <a:gdLst>
                <a:gd name="T0" fmla="*/ 298 w 1192"/>
                <a:gd name="T1" fmla="*/ 1033 h 1033"/>
                <a:gd name="T2" fmla="*/ 0 w 1192"/>
                <a:gd name="T3" fmla="*/ 518 h 1033"/>
                <a:gd name="T4" fmla="*/ 298 w 1192"/>
                <a:gd name="T5" fmla="*/ 0 h 1033"/>
                <a:gd name="T6" fmla="*/ 894 w 1192"/>
                <a:gd name="T7" fmla="*/ 0 h 1033"/>
                <a:gd name="T8" fmla="*/ 1192 w 1192"/>
                <a:gd name="T9" fmla="*/ 518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8"/>
                  </a:lnTo>
                  <a:lnTo>
                    <a:pt x="298" y="0"/>
                  </a:lnTo>
                  <a:lnTo>
                    <a:pt x="894" y="0"/>
                  </a:lnTo>
                  <a:lnTo>
                    <a:pt x="1192" y="518"/>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2" name="Freeform 158"/>
            <p:cNvSpPr>
              <a:spLocks/>
            </p:cNvSpPr>
            <p:nvPr/>
          </p:nvSpPr>
          <p:spPr bwMode="auto">
            <a:xfrm rot="14400000">
              <a:off x="5723769" y="-4575208"/>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3" name="Freeform 159"/>
            <p:cNvSpPr>
              <a:spLocks/>
            </p:cNvSpPr>
            <p:nvPr/>
          </p:nvSpPr>
          <p:spPr bwMode="auto">
            <a:xfrm rot="14400000">
              <a:off x="6887334" y="-5248294"/>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0"/>
            <p:cNvSpPr>
              <a:spLocks/>
            </p:cNvSpPr>
            <p:nvPr/>
          </p:nvSpPr>
          <p:spPr bwMode="auto">
            <a:xfrm rot="14400000">
              <a:off x="8050898" y="-5918777"/>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1"/>
            <p:cNvSpPr>
              <a:spLocks/>
            </p:cNvSpPr>
            <p:nvPr/>
          </p:nvSpPr>
          <p:spPr bwMode="auto">
            <a:xfrm rot="14400000">
              <a:off x="9214462" y="-6591863"/>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2"/>
            <p:cNvSpPr>
              <a:spLocks/>
            </p:cNvSpPr>
            <p:nvPr/>
          </p:nvSpPr>
          <p:spPr bwMode="auto">
            <a:xfrm rot="14400000">
              <a:off x="10378026" y="-7262345"/>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3"/>
            <p:cNvSpPr>
              <a:spLocks/>
            </p:cNvSpPr>
            <p:nvPr/>
          </p:nvSpPr>
          <p:spPr bwMode="auto">
            <a:xfrm rot="14400000">
              <a:off x="11541590" y="-7935431"/>
              <a:ext cx="1551873" cy="1344871"/>
            </a:xfrm>
            <a:custGeom>
              <a:avLst/>
              <a:gdLst>
                <a:gd name="T0" fmla="*/ 298 w 1192"/>
                <a:gd name="T1" fmla="*/ 1033 h 1033"/>
                <a:gd name="T2" fmla="*/ 0 w 1192"/>
                <a:gd name="T3" fmla="*/ 515 h 1033"/>
                <a:gd name="T4" fmla="*/ 298 w 1192"/>
                <a:gd name="T5" fmla="*/ 0 h 1033"/>
                <a:gd name="T6" fmla="*/ 894 w 1192"/>
                <a:gd name="T7" fmla="*/ 0 h 1033"/>
                <a:gd name="T8" fmla="*/ 1192 w 1192"/>
                <a:gd name="T9" fmla="*/ 515 h 1033"/>
                <a:gd name="T10" fmla="*/ 894 w 1192"/>
                <a:gd name="T11" fmla="*/ 1033 h 1033"/>
                <a:gd name="T12" fmla="*/ 298 w 1192"/>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1192" h="1033">
                  <a:moveTo>
                    <a:pt x="298" y="1033"/>
                  </a:moveTo>
                  <a:lnTo>
                    <a:pt x="0" y="515"/>
                  </a:lnTo>
                  <a:lnTo>
                    <a:pt x="298" y="0"/>
                  </a:lnTo>
                  <a:lnTo>
                    <a:pt x="894" y="0"/>
                  </a:lnTo>
                  <a:lnTo>
                    <a:pt x="1192" y="515"/>
                  </a:lnTo>
                  <a:lnTo>
                    <a:pt x="894" y="1033"/>
                  </a:lnTo>
                  <a:lnTo>
                    <a:pt x="298" y="1033"/>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8" name="Freeform 164"/>
            <p:cNvSpPr>
              <a:spLocks/>
            </p:cNvSpPr>
            <p:nvPr/>
          </p:nvSpPr>
          <p:spPr bwMode="auto">
            <a:xfrm rot="14400000">
              <a:off x="12705155" y="-8605913"/>
              <a:ext cx="1551873" cy="1342267"/>
            </a:xfrm>
            <a:custGeom>
              <a:avLst/>
              <a:gdLst>
                <a:gd name="T0" fmla="*/ 298 w 1192"/>
                <a:gd name="T1" fmla="*/ 1031 h 1031"/>
                <a:gd name="T2" fmla="*/ 0 w 1192"/>
                <a:gd name="T3" fmla="*/ 515 h 1031"/>
                <a:gd name="T4" fmla="*/ 298 w 1192"/>
                <a:gd name="T5" fmla="*/ 0 h 1031"/>
                <a:gd name="T6" fmla="*/ 894 w 1192"/>
                <a:gd name="T7" fmla="*/ 0 h 1031"/>
                <a:gd name="T8" fmla="*/ 1192 w 1192"/>
                <a:gd name="T9" fmla="*/ 515 h 1031"/>
                <a:gd name="T10" fmla="*/ 894 w 1192"/>
                <a:gd name="T11" fmla="*/ 1031 h 1031"/>
                <a:gd name="T12" fmla="*/ 298 w 1192"/>
                <a:gd name="T13" fmla="*/ 1031 h 1031"/>
              </a:gdLst>
              <a:ahLst/>
              <a:cxnLst>
                <a:cxn ang="0">
                  <a:pos x="T0" y="T1"/>
                </a:cxn>
                <a:cxn ang="0">
                  <a:pos x="T2" y="T3"/>
                </a:cxn>
                <a:cxn ang="0">
                  <a:pos x="T4" y="T5"/>
                </a:cxn>
                <a:cxn ang="0">
                  <a:pos x="T6" y="T7"/>
                </a:cxn>
                <a:cxn ang="0">
                  <a:pos x="T8" y="T9"/>
                </a:cxn>
                <a:cxn ang="0">
                  <a:pos x="T10" y="T11"/>
                </a:cxn>
                <a:cxn ang="0">
                  <a:pos x="T12" y="T13"/>
                </a:cxn>
              </a:cxnLst>
              <a:rect l="0" t="0" r="r" b="b"/>
              <a:pathLst>
                <a:path w="1192" h="1031">
                  <a:moveTo>
                    <a:pt x="298" y="1031"/>
                  </a:moveTo>
                  <a:lnTo>
                    <a:pt x="0" y="515"/>
                  </a:lnTo>
                  <a:lnTo>
                    <a:pt x="298" y="0"/>
                  </a:lnTo>
                  <a:lnTo>
                    <a:pt x="894" y="0"/>
                  </a:lnTo>
                  <a:lnTo>
                    <a:pt x="1192" y="515"/>
                  </a:lnTo>
                  <a:lnTo>
                    <a:pt x="894" y="1031"/>
                  </a:lnTo>
                  <a:lnTo>
                    <a:pt x="298" y="1031"/>
                  </a:lnTo>
                  <a:close/>
                </a:path>
              </a:pathLst>
            </a:custGeom>
            <a:noFill/>
            <a:ln w="11113" cap="flat">
              <a:solidFill>
                <a:schemeClr val="bg1">
                  <a:lumMod val="9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9" name="Freeform 165"/>
            <p:cNvSpPr>
              <a:spLocks noEditPoints="1"/>
            </p:cNvSpPr>
            <p:nvPr/>
          </p:nvSpPr>
          <p:spPr bwMode="auto">
            <a:xfrm rot="14400000">
              <a:off x="8773826" y="2758124"/>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166"/>
            <p:cNvSpPr>
              <a:spLocks noEditPoints="1"/>
            </p:cNvSpPr>
            <p:nvPr/>
          </p:nvSpPr>
          <p:spPr bwMode="auto">
            <a:xfrm rot="14400000">
              <a:off x="8385533" y="20867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167"/>
            <p:cNvSpPr>
              <a:spLocks noEditPoints="1"/>
            </p:cNvSpPr>
            <p:nvPr/>
          </p:nvSpPr>
          <p:spPr bwMode="auto">
            <a:xfrm rot="14400000">
              <a:off x="7610898" y="7472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168"/>
            <p:cNvSpPr>
              <a:spLocks noEditPoints="1"/>
            </p:cNvSpPr>
            <p:nvPr/>
          </p:nvSpPr>
          <p:spPr bwMode="auto">
            <a:xfrm rot="14400000">
              <a:off x="7223906" y="7583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169"/>
            <p:cNvSpPr>
              <a:spLocks noEditPoints="1"/>
            </p:cNvSpPr>
            <p:nvPr/>
          </p:nvSpPr>
          <p:spPr bwMode="auto">
            <a:xfrm rot="14400000">
              <a:off x="6450899" y="-126192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170"/>
            <p:cNvSpPr>
              <a:spLocks noEditPoints="1"/>
            </p:cNvSpPr>
            <p:nvPr/>
          </p:nvSpPr>
          <p:spPr bwMode="auto">
            <a:xfrm rot="14400000">
              <a:off x="6062930" y="-19339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171"/>
            <p:cNvSpPr>
              <a:spLocks noEditPoints="1"/>
            </p:cNvSpPr>
            <p:nvPr/>
          </p:nvSpPr>
          <p:spPr bwMode="auto">
            <a:xfrm rot="14400000">
              <a:off x="5291877" y="-327279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172"/>
            <p:cNvSpPr>
              <a:spLocks noEditPoints="1"/>
            </p:cNvSpPr>
            <p:nvPr/>
          </p:nvSpPr>
          <p:spPr bwMode="auto">
            <a:xfrm rot="14400000">
              <a:off x="4902931" y="-394308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173"/>
            <p:cNvSpPr>
              <a:spLocks noEditPoints="1"/>
            </p:cNvSpPr>
            <p:nvPr/>
          </p:nvSpPr>
          <p:spPr bwMode="auto">
            <a:xfrm rot="14400000">
              <a:off x="4128948" y="-528365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174"/>
            <p:cNvSpPr>
              <a:spLocks noEditPoints="1"/>
            </p:cNvSpPr>
            <p:nvPr/>
          </p:nvSpPr>
          <p:spPr bwMode="auto">
            <a:xfrm rot="14400000">
              <a:off x="3742932" y="-595451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175"/>
            <p:cNvSpPr>
              <a:spLocks noEditPoints="1"/>
            </p:cNvSpPr>
            <p:nvPr/>
          </p:nvSpPr>
          <p:spPr bwMode="auto">
            <a:xfrm rot="14400000">
              <a:off x="9928948" y="3421270"/>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176"/>
            <p:cNvSpPr>
              <a:spLocks noEditPoints="1"/>
            </p:cNvSpPr>
            <p:nvPr/>
          </p:nvSpPr>
          <p:spPr bwMode="auto">
            <a:xfrm rot="14400000">
              <a:off x="9543909" y="2750981"/>
              <a:ext cx="104153"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177"/>
            <p:cNvSpPr>
              <a:spLocks noEditPoints="1"/>
            </p:cNvSpPr>
            <p:nvPr/>
          </p:nvSpPr>
          <p:spPr bwMode="auto">
            <a:xfrm rot="14400000">
              <a:off x="8768949" y="1412093"/>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178"/>
            <p:cNvSpPr>
              <a:spLocks noEditPoints="1"/>
            </p:cNvSpPr>
            <p:nvPr/>
          </p:nvSpPr>
          <p:spPr bwMode="auto">
            <a:xfrm rot="14400000">
              <a:off x="8380980" y="740112"/>
              <a:ext cx="108059"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179"/>
            <p:cNvSpPr>
              <a:spLocks noEditPoints="1"/>
            </p:cNvSpPr>
            <p:nvPr/>
          </p:nvSpPr>
          <p:spPr bwMode="auto">
            <a:xfrm rot="14400000">
              <a:off x="7608949" y="-599340"/>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7" y="0"/>
                    <a:pt x="0" y="8"/>
                    <a:pt x="0" y="18"/>
                  </a:cubicBezTo>
                  <a:cubicBezTo>
                    <a:pt x="0" y="27"/>
                    <a:pt x="7" y="35"/>
                    <a:pt x="17" y="35"/>
                  </a:cubicBezTo>
                  <a:cubicBezTo>
                    <a:pt x="26" y="35"/>
                    <a:pt x="34" y="27"/>
                    <a:pt x="34" y="18"/>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180"/>
            <p:cNvSpPr>
              <a:spLocks noEditPoints="1"/>
            </p:cNvSpPr>
            <p:nvPr/>
          </p:nvSpPr>
          <p:spPr bwMode="auto">
            <a:xfrm rot="14400000">
              <a:off x="7221307" y="-1269629"/>
              <a:ext cx="106756"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181"/>
            <p:cNvSpPr>
              <a:spLocks noEditPoints="1"/>
            </p:cNvSpPr>
            <p:nvPr/>
          </p:nvSpPr>
          <p:spPr bwMode="auto">
            <a:xfrm rot="14400000">
              <a:off x="6447323" y="-2610208"/>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182"/>
            <p:cNvSpPr>
              <a:spLocks noEditPoints="1"/>
            </p:cNvSpPr>
            <p:nvPr/>
          </p:nvSpPr>
          <p:spPr bwMode="auto">
            <a:xfrm rot="14400000">
              <a:off x="6060982" y="-3280498"/>
              <a:ext cx="105455" cy="108059"/>
            </a:xfrm>
            <a:custGeom>
              <a:avLst/>
              <a:gdLst>
                <a:gd name="T0" fmla="*/ 17 w 34"/>
                <a:gd name="T1" fmla="*/ 4 h 35"/>
                <a:gd name="T2" fmla="*/ 30 w 34"/>
                <a:gd name="T3" fmla="*/ 18 h 35"/>
                <a:gd name="T4" fmla="*/ 17 w 34"/>
                <a:gd name="T5" fmla="*/ 31 h 35"/>
                <a:gd name="T6" fmla="*/ 4 w 34"/>
                <a:gd name="T7" fmla="*/ 18 h 35"/>
                <a:gd name="T8" fmla="*/ 17 w 34"/>
                <a:gd name="T9" fmla="*/ 4 h 35"/>
                <a:gd name="T10" fmla="*/ 17 w 34"/>
                <a:gd name="T11" fmla="*/ 0 h 35"/>
                <a:gd name="T12" fmla="*/ 0 w 34"/>
                <a:gd name="T13" fmla="*/ 18 h 35"/>
                <a:gd name="T14" fmla="*/ 17 w 34"/>
                <a:gd name="T15" fmla="*/ 35 h 35"/>
                <a:gd name="T16" fmla="*/ 34 w 34"/>
                <a:gd name="T17" fmla="*/ 18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8"/>
                  </a:cubicBezTo>
                  <a:cubicBezTo>
                    <a:pt x="30" y="25"/>
                    <a:pt x="24"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4" y="27"/>
                    <a:pt x="34" y="18"/>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183"/>
            <p:cNvSpPr>
              <a:spLocks noEditPoints="1"/>
            </p:cNvSpPr>
            <p:nvPr/>
          </p:nvSpPr>
          <p:spPr bwMode="auto">
            <a:xfrm rot="14400000">
              <a:off x="5286348" y="-4619949"/>
              <a:ext cx="108059" cy="108059"/>
            </a:xfrm>
            <a:custGeom>
              <a:avLst/>
              <a:gdLst>
                <a:gd name="T0" fmla="*/ 18 w 35"/>
                <a:gd name="T1" fmla="*/ 4 h 35"/>
                <a:gd name="T2" fmla="*/ 31 w 35"/>
                <a:gd name="T3" fmla="*/ 18 h 35"/>
                <a:gd name="T4" fmla="*/ 18 w 35"/>
                <a:gd name="T5" fmla="*/ 31 h 35"/>
                <a:gd name="T6" fmla="*/ 4 w 35"/>
                <a:gd name="T7" fmla="*/ 18 h 35"/>
                <a:gd name="T8" fmla="*/ 18 w 35"/>
                <a:gd name="T9" fmla="*/ 4 h 35"/>
                <a:gd name="T10" fmla="*/ 18 w 35"/>
                <a:gd name="T11" fmla="*/ 0 h 35"/>
                <a:gd name="T12" fmla="*/ 0 w 35"/>
                <a:gd name="T13" fmla="*/ 18 h 35"/>
                <a:gd name="T14" fmla="*/ 18 w 35"/>
                <a:gd name="T15" fmla="*/ 35 h 35"/>
                <a:gd name="T16" fmla="*/ 35 w 35"/>
                <a:gd name="T17" fmla="*/ 18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8"/>
                  </a:cubicBezTo>
                  <a:cubicBezTo>
                    <a:pt x="31" y="25"/>
                    <a:pt x="25" y="31"/>
                    <a:pt x="18" y="31"/>
                  </a:cubicBezTo>
                  <a:cubicBezTo>
                    <a:pt x="10" y="31"/>
                    <a:pt x="4" y="25"/>
                    <a:pt x="4" y="18"/>
                  </a:cubicBezTo>
                  <a:cubicBezTo>
                    <a:pt x="4" y="10"/>
                    <a:pt x="10" y="4"/>
                    <a:pt x="18" y="4"/>
                  </a:cubicBezTo>
                  <a:moveTo>
                    <a:pt x="18" y="0"/>
                  </a:moveTo>
                  <a:cubicBezTo>
                    <a:pt x="8" y="0"/>
                    <a:pt x="0" y="8"/>
                    <a:pt x="0" y="18"/>
                  </a:cubicBezTo>
                  <a:cubicBezTo>
                    <a:pt x="0" y="27"/>
                    <a:pt x="8" y="35"/>
                    <a:pt x="18" y="35"/>
                  </a:cubicBezTo>
                  <a:cubicBezTo>
                    <a:pt x="27" y="35"/>
                    <a:pt x="35" y="27"/>
                    <a:pt x="35" y="18"/>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184"/>
            <p:cNvSpPr>
              <a:spLocks noEditPoints="1"/>
            </p:cNvSpPr>
            <p:nvPr/>
          </p:nvSpPr>
          <p:spPr bwMode="auto">
            <a:xfrm rot="14400000">
              <a:off x="4899356" y="-5291366"/>
              <a:ext cx="106756" cy="108059"/>
            </a:xfrm>
            <a:custGeom>
              <a:avLst/>
              <a:gdLst>
                <a:gd name="T0" fmla="*/ 17 w 35"/>
                <a:gd name="T1" fmla="*/ 4 h 35"/>
                <a:gd name="T2" fmla="*/ 31 w 35"/>
                <a:gd name="T3" fmla="*/ 18 h 35"/>
                <a:gd name="T4" fmla="*/ 17 w 35"/>
                <a:gd name="T5" fmla="*/ 31 h 35"/>
                <a:gd name="T6" fmla="*/ 4 w 35"/>
                <a:gd name="T7" fmla="*/ 18 h 35"/>
                <a:gd name="T8" fmla="*/ 17 w 35"/>
                <a:gd name="T9" fmla="*/ 4 h 35"/>
                <a:gd name="T10" fmla="*/ 17 w 35"/>
                <a:gd name="T11" fmla="*/ 0 h 35"/>
                <a:gd name="T12" fmla="*/ 0 w 35"/>
                <a:gd name="T13" fmla="*/ 18 h 35"/>
                <a:gd name="T14" fmla="*/ 17 w 35"/>
                <a:gd name="T15" fmla="*/ 35 h 35"/>
                <a:gd name="T16" fmla="*/ 35 w 35"/>
                <a:gd name="T17" fmla="*/ 18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8"/>
                  </a:cubicBezTo>
                  <a:cubicBezTo>
                    <a:pt x="31" y="25"/>
                    <a:pt x="25" y="31"/>
                    <a:pt x="17" y="31"/>
                  </a:cubicBezTo>
                  <a:cubicBezTo>
                    <a:pt x="10" y="31"/>
                    <a:pt x="4" y="25"/>
                    <a:pt x="4" y="18"/>
                  </a:cubicBezTo>
                  <a:cubicBezTo>
                    <a:pt x="4" y="10"/>
                    <a:pt x="10" y="4"/>
                    <a:pt x="17" y="4"/>
                  </a:cubicBezTo>
                  <a:moveTo>
                    <a:pt x="17" y="0"/>
                  </a:moveTo>
                  <a:cubicBezTo>
                    <a:pt x="8" y="0"/>
                    <a:pt x="0" y="8"/>
                    <a:pt x="0" y="18"/>
                  </a:cubicBezTo>
                  <a:cubicBezTo>
                    <a:pt x="0" y="27"/>
                    <a:pt x="8" y="35"/>
                    <a:pt x="17" y="35"/>
                  </a:cubicBezTo>
                  <a:cubicBezTo>
                    <a:pt x="27" y="35"/>
                    <a:pt x="35" y="27"/>
                    <a:pt x="35" y="18"/>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185"/>
            <p:cNvSpPr>
              <a:spLocks noEditPoints="1"/>
            </p:cNvSpPr>
            <p:nvPr/>
          </p:nvSpPr>
          <p:spPr bwMode="auto">
            <a:xfrm rot="14400000">
              <a:off x="9939646" y="2086339"/>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186"/>
            <p:cNvSpPr>
              <a:spLocks noEditPoints="1"/>
            </p:cNvSpPr>
            <p:nvPr/>
          </p:nvSpPr>
          <p:spPr bwMode="auto">
            <a:xfrm rot="14400000">
              <a:off x="9551352" y="141492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187"/>
            <p:cNvSpPr>
              <a:spLocks noEditPoints="1"/>
            </p:cNvSpPr>
            <p:nvPr/>
          </p:nvSpPr>
          <p:spPr bwMode="auto">
            <a:xfrm rot="14400000">
              <a:off x="8776717" y="75471"/>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188"/>
            <p:cNvSpPr>
              <a:spLocks noEditPoints="1"/>
            </p:cNvSpPr>
            <p:nvPr/>
          </p:nvSpPr>
          <p:spPr bwMode="auto">
            <a:xfrm rot="14400000">
              <a:off x="8389726" y="-595946"/>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189"/>
            <p:cNvSpPr>
              <a:spLocks noEditPoints="1"/>
            </p:cNvSpPr>
            <p:nvPr/>
          </p:nvSpPr>
          <p:spPr bwMode="auto">
            <a:xfrm rot="14400000">
              <a:off x="7616718" y="-1933707"/>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190"/>
            <p:cNvSpPr>
              <a:spLocks noEditPoints="1"/>
            </p:cNvSpPr>
            <p:nvPr/>
          </p:nvSpPr>
          <p:spPr bwMode="auto">
            <a:xfrm rot="14400000">
              <a:off x="7228750" y="-2605687"/>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191"/>
            <p:cNvSpPr>
              <a:spLocks noEditPoints="1"/>
            </p:cNvSpPr>
            <p:nvPr/>
          </p:nvSpPr>
          <p:spPr bwMode="auto">
            <a:xfrm rot="14400000">
              <a:off x="6457696" y="-3944575"/>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192"/>
            <p:cNvSpPr>
              <a:spLocks noEditPoints="1"/>
            </p:cNvSpPr>
            <p:nvPr/>
          </p:nvSpPr>
          <p:spPr bwMode="auto">
            <a:xfrm rot="14400000">
              <a:off x="6068751" y="-461486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193"/>
            <p:cNvSpPr>
              <a:spLocks noEditPoints="1"/>
            </p:cNvSpPr>
            <p:nvPr/>
          </p:nvSpPr>
          <p:spPr bwMode="auto">
            <a:xfrm rot="14400000">
              <a:off x="5294767" y="-595544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194"/>
            <p:cNvSpPr>
              <a:spLocks noEditPoints="1"/>
            </p:cNvSpPr>
            <p:nvPr/>
          </p:nvSpPr>
          <p:spPr bwMode="auto">
            <a:xfrm rot="14400000">
              <a:off x="4908752" y="-6626297"/>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195"/>
            <p:cNvSpPr>
              <a:spLocks noEditPoints="1"/>
            </p:cNvSpPr>
            <p:nvPr/>
          </p:nvSpPr>
          <p:spPr bwMode="auto">
            <a:xfrm rot="14400000">
              <a:off x="11097022" y="274688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196"/>
            <p:cNvSpPr>
              <a:spLocks noEditPoints="1"/>
            </p:cNvSpPr>
            <p:nvPr/>
          </p:nvSpPr>
          <p:spPr bwMode="auto">
            <a:xfrm rot="14400000">
              <a:off x="10711983" y="207659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197"/>
            <p:cNvSpPr>
              <a:spLocks noEditPoints="1"/>
            </p:cNvSpPr>
            <p:nvPr/>
          </p:nvSpPr>
          <p:spPr bwMode="auto">
            <a:xfrm rot="14400000">
              <a:off x="9937023" y="73770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198"/>
            <p:cNvSpPr>
              <a:spLocks noEditPoints="1"/>
            </p:cNvSpPr>
            <p:nvPr/>
          </p:nvSpPr>
          <p:spPr bwMode="auto">
            <a:xfrm rot="14400000">
              <a:off x="9549054" y="657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199"/>
            <p:cNvSpPr>
              <a:spLocks noEditPoints="1"/>
            </p:cNvSpPr>
            <p:nvPr/>
          </p:nvSpPr>
          <p:spPr bwMode="auto">
            <a:xfrm rot="14400000">
              <a:off x="8777023" y="-127372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200"/>
            <p:cNvSpPr>
              <a:spLocks noEditPoints="1"/>
            </p:cNvSpPr>
            <p:nvPr/>
          </p:nvSpPr>
          <p:spPr bwMode="auto">
            <a:xfrm rot="14400000">
              <a:off x="8389381" y="-1944017"/>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201"/>
            <p:cNvSpPr>
              <a:spLocks noEditPoints="1"/>
            </p:cNvSpPr>
            <p:nvPr/>
          </p:nvSpPr>
          <p:spPr bwMode="auto">
            <a:xfrm rot="14400000">
              <a:off x="7615398" y="-3284596"/>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202"/>
            <p:cNvSpPr>
              <a:spLocks noEditPoints="1"/>
            </p:cNvSpPr>
            <p:nvPr/>
          </p:nvSpPr>
          <p:spPr bwMode="auto">
            <a:xfrm rot="14400000">
              <a:off x="7229056" y="-395488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203"/>
            <p:cNvSpPr>
              <a:spLocks noEditPoints="1"/>
            </p:cNvSpPr>
            <p:nvPr/>
          </p:nvSpPr>
          <p:spPr bwMode="auto">
            <a:xfrm rot="14400000">
              <a:off x="6454422" y="-5294337"/>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204"/>
            <p:cNvSpPr>
              <a:spLocks noEditPoints="1"/>
            </p:cNvSpPr>
            <p:nvPr/>
          </p:nvSpPr>
          <p:spPr bwMode="auto">
            <a:xfrm rot="14400000">
              <a:off x="6067430" y="-59657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208"/>
            <p:cNvSpPr>
              <a:spLocks noEditPoints="1"/>
            </p:cNvSpPr>
            <p:nvPr/>
          </p:nvSpPr>
          <p:spPr bwMode="auto">
            <a:xfrm rot="14400000">
              <a:off x="11096446" y="1418461"/>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209"/>
            <p:cNvSpPr>
              <a:spLocks noEditPoints="1"/>
            </p:cNvSpPr>
            <p:nvPr/>
          </p:nvSpPr>
          <p:spPr bwMode="auto">
            <a:xfrm rot="14400000">
              <a:off x="10708152" y="747043"/>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210"/>
            <p:cNvSpPr>
              <a:spLocks noEditPoints="1"/>
            </p:cNvSpPr>
            <p:nvPr/>
          </p:nvSpPr>
          <p:spPr bwMode="auto">
            <a:xfrm rot="14400000">
              <a:off x="9933517" y="-592408"/>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211"/>
            <p:cNvSpPr>
              <a:spLocks noEditPoints="1"/>
            </p:cNvSpPr>
            <p:nvPr/>
          </p:nvSpPr>
          <p:spPr bwMode="auto">
            <a:xfrm rot="14400000">
              <a:off x="9546526" y="-1263825"/>
              <a:ext cx="106756"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212"/>
            <p:cNvSpPr>
              <a:spLocks noEditPoints="1"/>
            </p:cNvSpPr>
            <p:nvPr/>
          </p:nvSpPr>
          <p:spPr bwMode="auto">
            <a:xfrm rot="14400000">
              <a:off x="8773518" y="-2601585"/>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213"/>
            <p:cNvSpPr>
              <a:spLocks noEditPoints="1"/>
            </p:cNvSpPr>
            <p:nvPr/>
          </p:nvSpPr>
          <p:spPr bwMode="auto">
            <a:xfrm rot="14400000">
              <a:off x="8385550" y="-3273566"/>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214"/>
            <p:cNvSpPr>
              <a:spLocks noEditPoints="1"/>
            </p:cNvSpPr>
            <p:nvPr/>
          </p:nvSpPr>
          <p:spPr bwMode="auto">
            <a:xfrm rot="14400000">
              <a:off x="7614496" y="-4612454"/>
              <a:ext cx="104153"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215"/>
            <p:cNvSpPr>
              <a:spLocks noEditPoints="1"/>
            </p:cNvSpPr>
            <p:nvPr/>
          </p:nvSpPr>
          <p:spPr bwMode="auto">
            <a:xfrm rot="14400000">
              <a:off x="7225551" y="-5282743"/>
              <a:ext cx="108059" cy="105455"/>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216"/>
            <p:cNvSpPr>
              <a:spLocks noEditPoints="1"/>
            </p:cNvSpPr>
            <p:nvPr/>
          </p:nvSpPr>
          <p:spPr bwMode="auto">
            <a:xfrm rot="14400000">
              <a:off x="6451567" y="-6623323"/>
              <a:ext cx="108059" cy="105455"/>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Freeform 217"/>
            <p:cNvSpPr>
              <a:spLocks noEditPoints="1"/>
            </p:cNvSpPr>
            <p:nvPr/>
          </p:nvSpPr>
          <p:spPr bwMode="auto">
            <a:xfrm rot="14400000">
              <a:off x="6065552" y="-7294176"/>
              <a:ext cx="105455" cy="105455"/>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218"/>
            <p:cNvSpPr>
              <a:spLocks noEditPoints="1"/>
            </p:cNvSpPr>
            <p:nvPr/>
          </p:nvSpPr>
          <p:spPr bwMode="auto">
            <a:xfrm rot="14400000">
              <a:off x="12253821" y="2079003"/>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219"/>
            <p:cNvSpPr>
              <a:spLocks noEditPoints="1"/>
            </p:cNvSpPr>
            <p:nvPr/>
          </p:nvSpPr>
          <p:spPr bwMode="auto">
            <a:xfrm rot="14400000">
              <a:off x="11868783" y="1408713"/>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220"/>
            <p:cNvSpPr>
              <a:spLocks noEditPoints="1"/>
            </p:cNvSpPr>
            <p:nvPr/>
          </p:nvSpPr>
          <p:spPr bwMode="auto">
            <a:xfrm rot="14400000">
              <a:off x="11093822" y="6982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221"/>
            <p:cNvSpPr>
              <a:spLocks noEditPoints="1"/>
            </p:cNvSpPr>
            <p:nvPr/>
          </p:nvSpPr>
          <p:spPr bwMode="auto">
            <a:xfrm rot="14400000">
              <a:off x="10705854" y="-602155"/>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222"/>
            <p:cNvSpPr>
              <a:spLocks noEditPoints="1"/>
            </p:cNvSpPr>
            <p:nvPr/>
          </p:nvSpPr>
          <p:spPr bwMode="auto">
            <a:xfrm rot="14400000">
              <a:off x="9933823" y="-1941607"/>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223"/>
            <p:cNvSpPr>
              <a:spLocks noEditPoints="1"/>
            </p:cNvSpPr>
            <p:nvPr/>
          </p:nvSpPr>
          <p:spPr bwMode="auto">
            <a:xfrm rot="14400000">
              <a:off x="9546181" y="-2611896"/>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rot="14400000">
              <a:off x="8772197" y="-395247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noEditPoints="1"/>
            </p:cNvSpPr>
            <p:nvPr/>
          </p:nvSpPr>
          <p:spPr bwMode="auto">
            <a:xfrm rot="14400000">
              <a:off x="8385856" y="-462276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226"/>
            <p:cNvSpPr>
              <a:spLocks noEditPoints="1"/>
            </p:cNvSpPr>
            <p:nvPr/>
          </p:nvSpPr>
          <p:spPr bwMode="auto">
            <a:xfrm rot="14400000">
              <a:off x="7611221" y="-596221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227"/>
            <p:cNvSpPr>
              <a:spLocks noEditPoints="1"/>
            </p:cNvSpPr>
            <p:nvPr/>
          </p:nvSpPr>
          <p:spPr bwMode="auto">
            <a:xfrm rot="14400000">
              <a:off x="7224230" y="-6633633"/>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228"/>
            <p:cNvSpPr>
              <a:spLocks noEditPoints="1"/>
            </p:cNvSpPr>
            <p:nvPr/>
          </p:nvSpPr>
          <p:spPr bwMode="auto">
            <a:xfrm rot="14400000">
              <a:off x="12253808" y="75090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229"/>
            <p:cNvSpPr>
              <a:spLocks noEditPoints="1"/>
            </p:cNvSpPr>
            <p:nvPr/>
          </p:nvSpPr>
          <p:spPr bwMode="auto">
            <a:xfrm rot="14400000">
              <a:off x="11865514" y="79491"/>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230"/>
            <p:cNvSpPr>
              <a:spLocks noEditPoints="1"/>
            </p:cNvSpPr>
            <p:nvPr/>
          </p:nvSpPr>
          <p:spPr bwMode="auto">
            <a:xfrm rot="14400000">
              <a:off x="11090880" y="-125996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231"/>
            <p:cNvSpPr>
              <a:spLocks noEditPoints="1"/>
            </p:cNvSpPr>
            <p:nvPr/>
          </p:nvSpPr>
          <p:spPr bwMode="auto">
            <a:xfrm rot="14400000">
              <a:off x="10703888" y="-1931377"/>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232"/>
            <p:cNvSpPr>
              <a:spLocks noEditPoints="1"/>
            </p:cNvSpPr>
            <p:nvPr/>
          </p:nvSpPr>
          <p:spPr bwMode="auto">
            <a:xfrm rot="14400000">
              <a:off x="9930881" y="-3269138"/>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rot="14400000">
              <a:off x="9542912" y="-3941118"/>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noEditPoints="1"/>
            </p:cNvSpPr>
            <p:nvPr/>
          </p:nvSpPr>
          <p:spPr bwMode="auto">
            <a:xfrm rot="14400000">
              <a:off x="8771858" y="-5280006"/>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235"/>
            <p:cNvSpPr>
              <a:spLocks noEditPoints="1"/>
            </p:cNvSpPr>
            <p:nvPr/>
          </p:nvSpPr>
          <p:spPr bwMode="auto">
            <a:xfrm rot="14400000">
              <a:off x="8382913" y="-595029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236"/>
            <p:cNvSpPr>
              <a:spLocks noEditPoints="1"/>
            </p:cNvSpPr>
            <p:nvPr/>
          </p:nvSpPr>
          <p:spPr bwMode="auto">
            <a:xfrm rot="14400000">
              <a:off x="7608929" y="-7290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237"/>
            <p:cNvSpPr>
              <a:spLocks noEditPoints="1"/>
            </p:cNvSpPr>
            <p:nvPr/>
          </p:nvSpPr>
          <p:spPr bwMode="auto">
            <a:xfrm rot="14400000">
              <a:off x="7222914" y="-796172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238"/>
            <p:cNvSpPr>
              <a:spLocks noEditPoints="1"/>
            </p:cNvSpPr>
            <p:nvPr/>
          </p:nvSpPr>
          <p:spPr bwMode="auto">
            <a:xfrm rot="14400000">
              <a:off x="13410621" y="141112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239"/>
            <p:cNvSpPr>
              <a:spLocks noEditPoints="1"/>
            </p:cNvSpPr>
            <p:nvPr/>
          </p:nvSpPr>
          <p:spPr bwMode="auto">
            <a:xfrm rot="14400000">
              <a:off x="13025582" y="740835"/>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240"/>
            <p:cNvSpPr>
              <a:spLocks noEditPoints="1"/>
            </p:cNvSpPr>
            <p:nvPr/>
          </p:nvSpPr>
          <p:spPr bwMode="auto">
            <a:xfrm rot="14400000">
              <a:off x="12250622" y="-59805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241"/>
            <p:cNvSpPr>
              <a:spLocks noEditPoints="1"/>
            </p:cNvSpPr>
            <p:nvPr/>
          </p:nvSpPr>
          <p:spPr bwMode="auto">
            <a:xfrm rot="14400000">
              <a:off x="11862653" y="-1270034"/>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242"/>
            <p:cNvSpPr>
              <a:spLocks noEditPoints="1"/>
            </p:cNvSpPr>
            <p:nvPr/>
          </p:nvSpPr>
          <p:spPr bwMode="auto">
            <a:xfrm rot="14400000">
              <a:off x="11090623" y="-2609485"/>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243"/>
            <p:cNvSpPr>
              <a:spLocks noEditPoints="1"/>
            </p:cNvSpPr>
            <p:nvPr/>
          </p:nvSpPr>
          <p:spPr bwMode="auto">
            <a:xfrm rot="14400000">
              <a:off x="10702980" y="-3279774"/>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244"/>
            <p:cNvSpPr>
              <a:spLocks noEditPoints="1"/>
            </p:cNvSpPr>
            <p:nvPr/>
          </p:nvSpPr>
          <p:spPr bwMode="auto">
            <a:xfrm rot="14400000">
              <a:off x="9928996" y="-4620354"/>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245"/>
            <p:cNvSpPr>
              <a:spLocks noEditPoints="1"/>
            </p:cNvSpPr>
            <p:nvPr/>
          </p:nvSpPr>
          <p:spPr bwMode="auto">
            <a:xfrm rot="14400000">
              <a:off x="9542655" y="-529064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246"/>
            <p:cNvSpPr>
              <a:spLocks noEditPoints="1"/>
            </p:cNvSpPr>
            <p:nvPr/>
          </p:nvSpPr>
          <p:spPr bwMode="auto">
            <a:xfrm rot="14400000">
              <a:off x="8768021" y="-6630095"/>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247"/>
            <p:cNvSpPr>
              <a:spLocks noEditPoints="1"/>
            </p:cNvSpPr>
            <p:nvPr/>
          </p:nvSpPr>
          <p:spPr bwMode="auto">
            <a:xfrm rot="14400000">
              <a:off x="8381029" y="-730151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248"/>
            <p:cNvSpPr>
              <a:spLocks noEditPoints="1"/>
            </p:cNvSpPr>
            <p:nvPr/>
          </p:nvSpPr>
          <p:spPr bwMode="auto">
            <a:xfrm rot="14400000">
              <a:off x="13410608" y="8303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249"/>
            <p:cNvSpPr>
              <a:spLocks noEditPoints="1"/>
            </p:cNvSpPr>
            <p:nvPr/>
          </p:nvSpPr>
          <p:spPr bwMode="auto">
            <a:xfrm rot="14400000">
              <a:off x="13022313" y="-588388"/>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250"/>
            <p:cNvSpPr>
              <a:spLocks noEditPoints="1"/>
            </p:cNvSpPr>
            <p:nvPr/>
          </p:nvSpPr>
          <p:spPr bwMode="auto">
            <a:xfrm rot="14400000">
              <a:off x="12247679" y="-192783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251"/>
            <p:cNvSpPr>
              <a:spLocks noEditPoints="1"/>
            </p:cNvSpPr>
            <p:nvPr/>
          </p:nvSpPr>
          <p:spPr bwMode="auto">
            <a:xfrm rot="14400000">
              <a:off x="11860687" y="-2599256"/>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252"/>
            <p:cNvSpPr>
              <a:spLocks noEditPoints="1"/>
            </p:cNvSpPr>
            <p:nvPr/>
          </p:nvSpPr>
          <p:spPr bwMode="auto">
            <a:xfrm rot="14400000">
              <a:off x="11087680" y="-3937016"/>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253"/>
            <p:cNvSpPr>
              <a:spLocks noEditPoints="1"/>
            </p:cNvSpPr>
            <p:nvPr/>
          </p:nvSpPr>
          <p:spPr bwMode="auto">
            <a:xfrm rot="14400000">
              <a:off x="10699712" y="-460899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254"/>
            <p:cNvSpPr>
              <a:spLocks noEditPoints="1"/>
            </p:cNvSpPr>
            <p:nvPr/>
          </p:nvSpPr>
          <p:spPr bwMode="auto">
            <a:xfrm rot="14400000">
              <a:off x="9928657" y="-594788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255"/>
            <p:cNvSpPr>
              <a:spLocks noEditPoints="1"/>
            </p:cNvSpPr>
            <p:nvPr/>
          </p:nvSpPr>
          <p:spPr bwMode="auto">
            <a:xfrm rot="14400000">
              <a:off x="9539713" y="-661817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256"/>
            <p:cNvSpPr>
              <a:spLocks noEditPoints="1"/>
            </p:cNvSpPr>
            <p:nvPr/>
          </p:nvSpPr>
          <p:spPr bwMode="auto">
            <a:xfrm rot="14400000">
              <a:off x="8765729" y="-7958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257"/>
            <p:cNvSpPr>
              <a:spLocks noEditPoints="1"/>
            </p:cNvSpPr>
            <p:nvPr/>
          </p:nvSpPr>
          <p:spPr bwMode="auto">
            <a:xfrm rot="14400000">
              <a:off x="8379713" y="-8629607"/>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258"/>
            <p:cNvSpPr>
              <a:spLocks noEditPoints="1"/>
            </p:cNvSpPr>
            <p:nvPr/>
          </p:nvSpPr>
          <p:spPr bwMode="auto">
            <a:xfrm rot="14400000">
              <a:off x="14567420" y="743246"/>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259"/>
            <p:cNvSpPr>
              <a:spLocks noEditPoints="1"/>
            </p:cNvSpPr>
            <p:nvPr/>
          </p:nvSpPr>
          <p:spPr bwMode="auto">
            <a:xfrm rot="14400000">
              <a:off x="14182381" y="72957"/>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260"/>
            <p:cNvSpPr>
              <a:spLocks noEditPoints="1"/>
            </p:cNvSpPr>
            <p:nvPr/>
          </p:nvSpPr>
          <p:spPr bwMode="auto">
            <a:xfrm rot="14400000">
              <a:off x="13407421" y="-1265931"/>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rot="14400000">
              <a:off x="13019453" y="-1937912"/>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noEditPoints="1"/>
            </p:cNvSpPr>
            <p:nvPr/>
          </p:nvSpPr>
          <p:spPr bwMode="auto">
            <a:xfrm rot="14400000">
              <a:off x="12247422" y="-3277363"/>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263"/>
            <p:cNvSpPr>
              <a:spLocks noEditPoints="1"/>
            </p:cNvSpPr>
            <p:nvPr/>
          </p:nvSpPr>
          <p:spPr bwMode="auto">
            <a:xfrm rot="14400000">
              <a:off x="11859780" y="-3947653"/>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264"/>
            <p:cNvSpPr>
              <a:spLocks noEditPoints="1"/>
            </p:cNvSpPr>
            <p:nvPr/>
          </p:nvSpPr>
          <p:spPr bwMode="auto">
            <a:xfrm rot="14400000">
              <a:off x="11085796" y="-5288232"/>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265"/>
            <p:cNvSpPr>
              <a:spLocks noEditPoints="1"/>
            </p:cNvSpPr>
            <p:nvPr/>
          </p:nvSpPr>
          <p:spPr bwMode="auto">
            <a:xfrm rot="14400000">
              <a:off x="10699455" y="-5958521"/>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266"/>
            <p:cNvSpPr>
              <a:spLocks noEditPoints="1"/>
            </p:cNvSpPr>
            <p:nvPr/>
          </p:nvSpPr>
          <p:spPr bwMode="auto">
            <a:xfrm rot="14400000">
              <a:off x="9924820" y="-7297973"/>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267"/>
            <p:cNvSpPr>
              <a:spLocks noEditPoints="1"/>
            </p:cNvSpPr>
            <p:nvPr/>
          </p:nvSpPr>
          <p:spPr bwMode="auto">
            <a:xfrm rot="14400000">
              <a:off x="9537828" y="-796939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268"/>
            <p:cNvSpPr>
              <a:spLocks noEditPoints="1"/>
            </p:cNvSpPr>
            <p:nvPr/>
          </p:nvSpPr>
          <p:spPr bwMode="auto">
            <a:xfrm rot="14400000">
              <a:off x="14567407" y="-584848"/>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269"/>
            <p:cNvSpPr>
              <a:spLocks noEditPoints="1"/>
            </p:cNvSpPr>
            <p:nvPr/>
          </p:nvSpPr>
          <p:spPr bwMode="auto">
            <a:xfrm rot="14400000">
              <a:off x="14179113" y="-1256266"/>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270"/>
            <p:cNvSpPr>
              <a:spLocks noEditPoints="1"/>
            </p:cNvSpPr>
            <p:nvPr/>
          </p:nvSpPr>
          <p:spPr bwMode="auto">
            <a:xfrm rot="14400000">
              <a:off x="13404478" y="-2595717"/>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271"/>
            <p:cNvSpPr>
              <a:spLocks noEditPoints="1"/>
            </p:cNvSpPr>
            <p:nvPr/>
          </p:nvSpPr>
          <p:spPr bwMode="auto">
            <a:xfrm rot="14400000">
              <a:off x="13017487" y="-3267134"/>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272"/>
            <p:cNvSpPr>
              <a:spLocks noEditPoints="1"/>
            </p:cNvSpPr>
            <p:nvPr/>
          </p:nvSpPr>
          <p:spPr bwMode="auto">
            <a:xfrm rot="14400000">
              <a:off x="12244479" y="-4604894"/>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273"/>
            <p:cNvSpPr>
              <a:spLocks noEditPoints="1"/>
            </p:cNvSpPr>
            <p:nvPr/>
          </p:nvSpPr>
          <p:spPr bwMode="auto">
            <a:xfrm rot="14400000">
              <a:off x="11856511" y="-5276875"/>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274"/>
            <p:cNvSpPr>
              <a:spLocks noEditPoints="1"/>
            </p:cNvSpPr>
            <p:nvPr/>
          </p:nvSpPr>
          <p:spPr bwMode="auto">
            <a:xfrm rot="14400000">
              <a:off x="11085457" y="-6615763"/>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275"/>
            <p:cNvSpPr>
              <a:spLocks noEditPoints="1"/>
            </p:cNvSpPr>
            <p:nvPr/>
          </p:nvSpPr>
          <p:spPr bwMode="auto">
            <a:xfrm rot="14400000">
              <a:off x="10696512" y="-728605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276"/>
            <p:cNvSpPr>
              <a:spLocks noEditPoints="1"/>
            </p:cNvSpPr>
            <p:nvPr/>
          </p:nvSpPr>
          <p:spPr bwMode="auto">
            <a:xfrm rot="14400000">
              <a:off x="9922528" y="-8626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277"/>
            <p:cNvSpPr>
              <a:spLocks noEditPoints="1"/>
            </p:cNvSpPr>
            <p:nvPr/>
          </p:nvSpPr>
          <p:spPr bwMode="auto">
            <a:xfrm rot="14400000">
              <a:off x="9536513" y="-9297485"/>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278"/>
            <p:cNvSpPr>
              <a:spLocks noEditPoints="1"/>
            </p:cNvSpPr>
            <p:nvPr/>
          </p:nvSpPr>
          <p:spPr bwMode="auto">
            <a:xfrm rot="14400000">
              <a:off x="15724219" y="75368"/>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279"/>
            <p:cNvSpPr>
              <a:spLocks noEditPoints="1"/>
            </p:cNvSpPr>
            <p:nvPr/>
          </p:nvSpPr>
          <p:spPr bwMode="auto">
            <a:xfrm rot="14400000">
              <a:off x="15339181" y="-594922"/>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280"/>
            <p:cNvSpPr>
              <a:spLocks noEditPoints="1"/>
            </p:cNvSpPr>
            <p:nvPr/>
          </p:nvSpPr>
          <p:spPr bwMode="auto">
            <a:xfrm rot="14400000">
              <a:off x="14564220" y="-193381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281"/>
            <p:cNvSpPr>
              <a:spLocks noEditPoints="1"/>
            </p:cNvSpPr>
            <p:nvPr/>
          </p:nvSpPr>
          <p:spPr bwMode="auto">
            <a:xfrm rot="14400000">
              <a:off x="14176252" y="-2605790"/>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282"/>
            <p:cNvSpPr>
              <a:spLocks noEditPoints="1"/>
            </p:cNvSpPr>
            <p:nvPr/>
          </p:nvSpPr>
          <p:spPr bwMode="auto">
            <a:xfrm rot="14400000">
              <a:off x="13404221" y="-3945242"/>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283"/>
            <p:cNvSpPr>
              <a:spLocks noEditPoints="1"/>
            </p:cNvSpPr>
            <p:nvPr/>
          </p:nvSpPr>
          <p:spPr bwMode="auto">
            <a:xfrm rot="14400000">
              <a:off x="13016579" y="-4615531"/>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284"/>
            <p:cNvSpPr>
              <a:spLocks noEditPoints="1"/>
            </p:cNvSpPr>
            <p:nvPr/>
          </p:nvSpPr>
          <p:spPr bwMode="auto">
            <a:xfrm rot="14400000">
              <a:off x="12242595" y="-5956110"/>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285"/>
            <p:cNvSpPr>
              <a:spLocks noEditPoints="1"/>
            </p:cNvSpPr>
            <p:nvPr/>
          </p:nvSpPr>
          <p:spPr bwMode="auto">
            <a:xfrm rot="14400000">
              <a:off x="11856254" y="-662640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286"/>
            <p:cNvSpPr>
              <a:spLocks noEditPoints="1"/>
            </p:cNvSpPr>
            <p:nvPr/>
          </p:nvSpPr>
          <p:spPr bwMode="auto">
            <a:xfrm rot="14400000">
              <a:off x="11081619" y="-7965852"/>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287"/>
            <p:cNvSpPr>
              <a:spLocks noEditPoints="1"/>
            </p:cNvSpPr>
            <p:nvPr/>
          </p:nvSpPr>
          <p:spPr bwMode="auto">
            <a:xfrm rot="14400000">
              <a:off x="10694628" y="-8637268"/>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288"/>
            <p:cNvSpPr>
              <a:spLocks noEditPoints="1"/>
            </p:cNvSpPr>
            <p:nvPr/>
          </p:nvSpPr>
          <p:spPr bwMode="auto">
            <a:xfrm rot="14400000">
              <a:off x="15724206" y="-1252727"/>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289"/>
            <p:cNvSpPr>
              <a:spLocks noEditPoints="1"/>
            </p:cNvSpPr>
            <p:nvPr/>
          </p:nvSpPr>
          <p:spPr bwMode="auto">
            <a:xfrm rot="14400000">
              <a:off x="15335912" y="-192414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290"/>
            <p:cNvSpPr>
              <a:spLocks noEditPoints="1"/>
            </p:cNvSpPr>
            <p:nvPr/>
          </p:nvSpPr>
          <p:spPr bwMode="auto">
            <a:xfrm rot="14400000">
              <a:off x="14561278" y="-3263596"/>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291"/>
            <p:cNvSpPr>
              <a:spLocks noEditPoints="1"/>
            </p:cNvSpPr>
            <p:nvPr/>
          </p:nvSpPr>
          <p:spPr bwMode="auto">
            <a:xfrm rot="14400000">
              <a:off x="14174286" y="-3935012"/>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292"/>
            <p:cNvSpPr>
              <a:spLocks noEditPoints="1"/>
            </p:cNvSpPr>
            <p:nvPr/>
          </p:nvSpPr>
          <p:spPr bwMode="auto">
            <a:xfrm rot="14400000">
              <a:off x="13401278" y="-5272773"/>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293"/>
            <p:cNvSpPr>
              <a:spLocks noEditPoints="1"/>
            </p:cNvSpPr>
            <p:nvPr/>
          </p:nvSpPr>
          <p:spPr bwMode="auto">
            <a:xfrm rot="14400000">
              <a:off x="13013310" y="-594475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294"/>
            <p:cNvSpPr>
              <a:spLocks noEditPoints="1"/>
            </p:cNvSpPr>
            <p:nvPr/>
          </p:nvSpPr>
          <p:spPr bwMode="auto">
            <a:xfrm rot="14400000">
              <a:off x="12242256" y="-7283642"/>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295"/>
            <p:cNvSpPr>
              <a:spLocks noEditPoints="1"/>
            </p:cNvSpPr>
            <p:nvPr/>
          </p:nvSpPr>
          <p:spPr bwMode="auto">
            <a:xfrm rot="14400000">
              <a:off x="11853311" y="-795393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296"/>
            <p:cNvSpPr>
              <a:spLocks noEditPoints="1"/>
            </p:cNvSpPr>
            <p:nvPr/>
          </p:nvSpPr>
          <p:spPr bwMode="auto">
            <a:xfrm rot="14400000">
              <a:off x="11079327" y="-9294510"/>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297"/>
            <p:cNvSpPr>
              <a:spLocks noEditPoints="1"/>
            </p:cNvSpPr>
            <p:nvPr/>
          </p:nvSpPr>
          <p:spPr bwMode="auto">
            <a:xfrm rot="14400000">
              <a:off x="10693312" y="-9965364"/>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298"/>
            <p:cNvSpPr>
              <a:spLocks noEditPoints="1"/>
            </p:cNvSpPr>
            <p:nvPr/>
          </p:nvSpPr>
          <p:spPr bwMode="auto">
            <a:xfrm rot="14400000">
              <a:off x="16881019" y="-592511"/>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299"/>
            <p:cNvSpPr>
              <a:spLocks noEditPoints="1"/>
            </p:cNvSpPr>
            <p:nvPr/>
          </p:nvSpPr>
          <p:spPr bwMode="auto">
            <a:xfrm rot="14400000">
              <a:off x="16495980" y="-1262800"/>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300"/>
            <p:cNvSpPr>
              <a:spLocks noEditPoints="1"/>
            </p:cNvSpPr>
            <p:nvPr/>
          </p:nvSpPr>
          <p:spPr bwMode="auto">
            <a:xfrm rot="14400000">
              <a:off x="15721019" y="-260168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301"/>
            <p:cNvSpPr>
              <a:spLocks noEditPoints="1"/>
            </p:cNvSpPr>
            <p:nvPr/>
          </p:nvSpPr>
          <p:spPr bwMode="auto">
            <a:xfrm rot="14400000">
              <a:off x="15333051" y="-327366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302"/>
            <p:cNvSpPr>
              <a:spLocks noEditPoints="1"/>
            </p:cNvSpPr>
            <p:nvPr/>
          </p:nvSpPr>
          <p:spPr bwMode="auto">
            <a:xfrm rot="14400000">
              <a:off x="14561021" y="-4613120"/>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303"/>
            <p:cNvSpPr>
              <a:spLocks noEditPoints="1"/>
            </p:cNvSpPr>
            <p:nvPr/>
          </p:nvSpPr>
          <p:spPr bwMode="auto">
            <a:xfrm rot="14400000">
              <a:off x="14173378" y="-5283409"/>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304"/>
            <p:cNvSpPr>
              <a:spLocks noEditPoints="1"/>
            </p:cNvSpPr>
            <p:nvPr/>
          </p:nvSpPr>
          <p:spPr bwMode="auto">
            <a:xfrm rot="14400000">
              <a:off x="13399394" y="-6623989"/>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305"/>
            <p:cNvSpPr>
              <a:spLocks noEditPoints="1"/>
            </p:cNvSpPr>
            <p:nvPr/>
          </p:nvSpPr>
          <p:spPr bwMode="auto">
            <a:xfrm rot="14400000">
              <a:off x="13013053" y="-729427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306"/>
            <p:cNvSpPr>
              <a:spLocks noEditPoints="1"/>
            </p:cNvSpPr>
            <p:nvPr/>
          </p:nvSpPr>
          <p:spPr bwMode="auto">
            <a:xfrm rot="14400000">
              <a:off x="12238418" y="-8633730"/>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307"/>
            <p:cNvSpPr>
              <a:spLocks noEditPoints="1"/>
            </p:cNvSpPr>
            <p:nvPr/>
          </p:nvSpPr>
          <p:spPr bwMode="auto">
            <a:xfrm rot="14400000">
              <a:off x="11851427" y="-930514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308"/>
            <p:cNvSpPr>
              <a:spLocks noEditPoints="1"/>
            </p:cNvSpPr>
            <p:nvPr/>
          </p:nvSpPr>
          <p:spPr bwMode="auto">
            <a:xfrm rot="14400000">
              <a:off x="16881005" y="-1920605"/>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309"/>
            <p:cNvSpPr>
              <a:spLocks noEditPoints="1"/>
            </p:cNvSpPr>
            <p:nvPr/>
          </p:nvSpPr>
          <p:spPr bwMode="auto">
            <a:xfrm rot="14400000">
              <a:off x="16492711" y="-2592023"/>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6" y="34"/>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310"/>
            <p:cNvSpPr>
              <a:spLocks noEditPoints="1"/>
            </p:cNvSpPr>
            <p:nvPr/>
          </p:nvSpPr>
          <p:spPr bwMode="auto">
            <a:xfrm rot="14400000">
              <a:off x="15718077" y="-3931474"/>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311"/>
            <p:cNvSpPr>
              <a:spLocks noEditPoints="1"/>
            </p:cNvSpPr>
            <p:nvPr/>
          </p:nvSpPr>
          <p:spPr bwMode="auto">
            <a:xfrm rot="14400000">
              <a:off x="15331085" y="-4602891"/>
              <a:ext cx="106756"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312"/>
            <p:cNvSpPr>
              <a:spLocks noEditPoints="1"/>
            </p:cNvSpPr>
            <p:nvPr/>
          </p:nvSpPr>
          <p:spPr bwMode="auto">
            <a:xfrm rot="14400000">
              <a:off x="14558078" y="-5940651"/>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313"/>
            <p:cNvSpPr>
              <a:spLocks noEditPoints="1"/>
            </p:cNvSpPr>
            <p:nvPr/>
          </p:nvSpPr>
          <p:spPr bwMode="auto">
            <a:xfrm rot="14400000">
              <a:off x="14170109" y="-6612632"/>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314"/>
            <p:cNvSpPr>
              <a:spLocks noEditPoints="1"/>
            </p:cNvSpPr>
            <p:nvPr/>
          </p:nvSpPr>
          <p:spPr bwMode="auto">
            <a:xfrm rot="14400000">
              <a:off x="13399055" y="-7951520"/>
              <a:ext cx="104153"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7" y="0"/>
                    <a:pt x="0" y="8"/>
                    <a:pt x="0" y="17"/>
                  </a:cubicBezTo>
                  <a:cubicBezTo>
                    <a:pt x="0" y="27"/>
                    <a:pt x="7"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315"/>
            <p:cNvSpPr>
              <a:spLocks noEditPoints="1"/>
            </p:cNvSpPr>
            <p:nvPr/>
          </p:nvSpPr>
          <p:spPr bwMode="auto">
            <a:xfrm rot="14400000">
              <a:off x="13010110" y="-8621809"/>
              <a:ext cx="108059" cy="104153"/>
            </a:xfrm>
            <a:custGeom>
              <a:avLst/>
              <a:gdLst>
                <a:gd name="T0" fmla="*/ 18 w 35"/>
                <a:gd name="T1" fmla="*/ 4 h 34"/>
                <a:gd name="T2" fmla="*/ 31 w 35"/>
                <a:gd name="T3" fmla="*/ 17 h 34"/>
                <a:gd name="T4" fmla="*/ 18 w 35"/>
                <a:gd name="T5" fmla="*/ 30 h 34"/>
                <a:gd name="T6" fmla="*/ 4 w 35"/>
                <a:gd name="T7" fmla="*/ 17 h 34"/>
                <a:gd name="T8" fmla="*/ 18 w 35"/>
                <a:gd name="T9" fmla="*/ 4 h 34"/>
                <a:gd name="T10" fmla="*/ 18 w 35"/>
                <a:gd name="T11" fmla="*/ 0 h 34"/>
                <a:gd name="T12" fmla="*/ 0 w 35"/>
                <a:gd name="T13" fmla="*/ 17 h 34"/>
                <a:gd name="T14" fmla="*/ 18 w 35"/>
                <a:gd name="T15" fmla="*/ 34 h 34"/>
                <a:gd name="T16" fmla="*/ 35 w 35"/>
                <a:gd name="T17" fmla="*/ 17 h 34"/>
                <a:gd name="T18" fmla="*/ 18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4"/>
                  </a:moveTo>
                  <a:cubicBezTo>
                    <a:pt x="25" y="4"/>
                    <a:pt x="31" y="10"/>
                    <a:pt x="31" y="17"/>
                  </a:cubicBezTo>
                  <a:cubicBezTo>
                    <a:pt x="31" y="24"/>
                    <a:pt x="25" y="30"/>
                    <a:pt x="18" y="30"/>
                  </a:cubicBezTo>
                  <a:cubicBezTo>
                    <a:pt x="10" y="30"/>
                    <a:pt x="4" y="24"/>
                    <a:pt x="4" y="17"/>
                  </a:cubicBezTo>
                  <a:cubicBezTo>
                    <a:pt x="4" y="10"/>
                    <a:pt x="10" y="4"/>
                    <a:pt x="18" y="4"/>
                  </a:cubicBezTo>
                  <a:moveTo>
                    <a:pt x="18" y="0"/>
                  </a:moveTo>
                  <a:cubicBezTo>
                    <a:pt x="8" y="0"/>
                    <a:pt x="0" y="8"/>
                    <a:pt x="0" y="17"/>
                  </a:cubicBezTo>
                  <a:cubicBezTo>
                    <a:pt x="0" y="27"/>
                    <a:pt x="8" y="34"/>
                    <a:pt x="18" y="34"/>
                  </a:cubicBezTo>
                  <a:cubicBezTo>
                    <a:pt x="27" y="34"/>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316"/>
            <p:cNvSpPr>
              <a:spLocks noEditPoints="1"/>
            </p:cNvSpPr>
            <p:nvPr/>
          </p:nvSpPr>
          <p:spPr bwMode="auto">
            <a:xfrm rot="14400000">
              <a:off x="12236127" y="-9962389"/>
              <a:ext cx="108059" cy="104153"/>
            </a:xfrm>
            <a:custGeom>
              <a:avLst/>
              <a:gdLst>
                <a:gd name="T0" fmla="*/ 17 w 35"/>
                <a:gd name="T1" fmla="*/ 4 h 34"/>
                <a:gd name="T2" fmla="*/ 31 w 35"/>
                <a:gd name="T3" fmla="*/ 17 h 34"/>
                <a:gd name="T4" fmla="*/ 17 w 35"/>
                <a:gd name="T5" fmla="*/ 30 h 34"/>
                <a:gd name="T6" fmla="*/ 4 w 35"/>
                <a:gd name="T7" fmla="*/ 17 h 34"/>
                <a:gd name="T8" fmla="*/ 17 w 35"/>
                <a:gd name="T9" fmla="*/ 4 h 34"/>
                <a:gd name="T10" fmla="*/ 17 w 35"/>
                <a:gd name="T11" fmla="*/ 0 h 34"/>
                <a:gd name="T12" fmla="*/ 0 w 35"/>
                <a:gd name="T13" fmla="*/ 17 h 34"/>
                <a:gd name="T14" fmla="*/ 17 w 35"/>
                <a:gd name="T15" fmla="*/ 34 h 34"/>
                <a:gd name="T16" fmla="*/ 35 w 35"/>
                <a:gd name="T17" fmla="*/ 17 h 34"/>
                <a:gd name="T18" fmla="*/ 17 w 35"/>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4"/>
                  </a:moveTo>
                  <a:cubicBezTo>
                    <a:pt x="25" y="4"/>
                    <a:pt x="31" y="10"/>
                    <a:pt x="31" y="17"/>
                  </a:cubicBezTo>
                  <a:cubicBezTo>
                    <a:pt x="31" y="24"/>
                    <a:pt x="25"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317"/>
            <p:cNvSpPr>
              <a:spLocks noEditPoints="1"/>
            </p:cNvSpPr>
            <p:nvPr/>
          </p:nvSpPr>
          <p:spPr bwMode="auto">
            <a:xfrm rot="14400000">
              <a:off x="11850111" y="-10633242"/>
              <a:ext cx="105455" cy="104153"/>
            </a:xfrm>
            <a:custGeom>
              <a:avLst/>
              <a:gdLst>
                <a:gd name="T0" fmla="*/ 17 w 34"/>
                <a:gd name="T1" fmla="*/ 4 h 34"/>
                <a:gd name="T2" fmla="*/ 30 w 34"/>
                <a:gd name="T3" fmla="*/ 17 h 34"/>
                <a:gd name="T4" fmla="*/ 17 w 34"/>
                <a:gd name="T5" fmla="*/ 30 h 34"/>
                <a:gd name="T6" fmla="*/ 4 w 34"/>
                <a:gd name="T7" fmla="*/ 17 h 34"/>
                <a:gd name="T8" fmla="*/ 17 w 34"/>
                <a:gd name="T9" fmla="*/ 4 h 34"/>
                <a:gd name="T10" fmla="*/ 17 w 34"/>
                <a:gd name="T11" fmla="*/ 0 h 34"/>
                <a:gd name="T12" fmla="*/ 0 w 34"/>
                <a:gd name="T13" fmla="*/ 17 h 34"/>
                <a:gd name="T14" fmla="*/ 17 w 34"/>
                <a:gd name="T15" fmla="*/ 34 h 34"/>
                <a:gd name="T16" fmla="*/ 34 w 34"/>
                <a:gd name="T17" fmla="*/ 17 h 34"/>
                <a:gd name="T18" fmla="*/ 17 w 34"/>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4"/>
                  </a:moveTo>
                  <a:cubicBezTo>
                    <a:pt x="24" y="4"/>
                    <a:pt x="30" y="10"/>
                    <a:pt x="30" y="17"/>
                  </a:cubicBezTo>
                  <a:cubicBezTo>
                    <a:pt x="30" y="24"/>
                    <a:pt x="24" y="30"/>
                    <a:pt x="17" y="30"/>
                  </a:cubicBezTo>
                  <a:cubicBezTo>
                    <a:pt x="10" y="30"/>
                    <a:pt x="4" y="24"/>
                    <a:pt x="4" y="17"/>
                  </a:cubicBezTo>
                  <a:cubicBezTo>
                    <a:pt x="4" y="10"/>
                    <a:pt x="10" y="4"/>
                    <a:pt x="17" y="4"/>
                  </a:cubicBezTo>
                  <a:moveTo>
                    <a:pt x="17" y="0"/>
                  </a:moveTo>
                  <a:cubicBezTo>
                    <a:pt x="8" y="0"/>
                    <a:pt x="0" y="8"/>
                    <a:pt x="0" y="17"/>
                  </a:cubicBezTo>
                  <a:cubicBezTo>
                    <a:pt x="0" y="27"/>
                    <a:pt x="8" y="34"/>
                    <a:pt x="17" y="34"/>
                  </a:cubicBezTo>
                  <a:cubicBezTo>
                    <a:pt x="27" y="34"/>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318"/>
            <p:cNvSpPr>
              <a:spLocks noEditPoints="1"/>
            </p:cNvSpPr>
            <p:nvPr/>
          </p:nvSpPr>
          <p:spPr bwMode="auto">
            <a:xfrm rot="14400000">
              <a:off x="18037818" y="-1260389"/>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319"/>
            <p:cNvSpPr>
              <a:spLocks noEditPoints="1"/>
            </p:cNvSpPr>
            <p:nvPr/>
          </p:nvSpPr>
          <p:spPr bwMode="auto">
            <a:xfrm rot="14400000">
              <a:off x="17652779" y="-1930678"/>
              <a:ext cx="104153"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320"/>
            <p:cNvSpPr>
              <a:spLocks noEditPoints="1"/>
            </p:cNvSpPr>
            <p:nvPr/>
          </p:nvSpPr>
          <p:spPr bwMode="auto">
            <a:xfrm rot="14400000">
              <a:off x="16877819" y="-3269566"/>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321"/>
            <p:cNvSpPr>
              <a:spLocks noEditPoints="1"/>
            </p:cNvSpPr>
            <p:nvPr/>
          </p:nvSpPr>
          <p:spPr bwMode="auto">
            <a:xfrm rot="14400000">
              <a:off x="16489850" y="-3941547"/>
              <a:ext cx="108059"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322"/>
            <p:cNvSpPr>
              <a:spLocks noEditPoints="1"/>
            </p:cNvSpPr>
            <p:nvPr/>
          </p:nvSpPr>
          <p:spPr bwMode="auto">
            <a:xfrm rot="14400000">
              <a:off x="15717820" y="-5280998"/>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7" y="0"/>
                    <a:pt x="0" y="8"/>
                    <a:pt x="0" y="17"/>
                  </a:cubicBezTo>
                  <a:cubicBezTo>
                    <a:pt x="0" y="27"/>
                    <a:pt x="7" y="35"/>
                    <a:pt x="17" y="35"/>
                  </a:cubicBezTo>
                  <a:cubicBezTo>
                    <a:pt x="26" y="35"/>
                    <a:pt x="34" y="27"/>
                    <a:pt x="34" y="17"/>
                  </a:cubicBezTo>
                  <a:cubicBezTo>
                    <a:pt x="34" y="8"/>
                    <a:pt x="26"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323"/>
            <p:cNvSpPr>
              <a:spLocks noEditPoints="1"/>
            </p:cNvSpPr>
            <p:nvPr/>
          </p:nvSpPr>
          <p:spPr bwMode="auto">
            <a:xfrm rot="14400000">
              <a:off x="15330177" y="-5951288"/>
              <a:ext cx="106756"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324"/>
            <p:cNvSpPr>
              <a:spLocks noEditPoints="1"/>
            </p:cNvSpPr>
            <p:nvPr/>
          </p:nvSpPr>
          <p:spPr bwMode="auto">
            <a:xfrm rot="14400000">
              <a:off x="14556193" y="-7291867"/>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325"/>
            <p:cNvSpPr>
              <a:spLocks noEditPoints="1"/>
            </p:cNvSpPr>
            <p:nvPr/>
          </p:nvSpPr>
          <p:spPr bwMode="auto">
            <a:xfrm rot="14400000">
              <a:off x="14169853" y="-7962156"/>
              <a:ext cx="105455" cy="108059"/>
            </a:xfrm>
            <a:custGeom>
              <a:avLst/>
              <a:gdLst>
                <a:gd name="T0" fmla="*/ 17 w 34"/>
                <a:gd name="T1" fmla="*/ 4 h 35"/>
                <a:gd name="T2" fmla="*/ 30 w 34"/>
                <a:gd name="T3" fmla="*/ 17 h 35"/>
                <a:gd name="T4" fmla="*/ 17 w 34"/>
                <a:gd name="T5" fmla="*/ 31 h 35"/>
                <a:gd name="T6" fmla="*/ 4 w 34"/>
                <a:gd name="T7" fmla="*/ 17 h 35"/>
                <a:gd name="T8" fmla="*/ 17 w 34"/>
                <a:gd name="T9" fmla="*/ 4 h 35"/>
                <a:gd name="T10" fmla="*/ 17 w 34"/>
                <a:gd name="T11" fmla="*/ 0 h 35"/>
                <a:gd name="T12" fmla="*/ 0 w 34"/>
                <a:gd name="T13" fmla="*/ 17 h 35"/>
                <a:gd name="T14" fmla="*/ 17 w 34"/>
                <a:gd name="T15" fmla="*/ 35 h 35"/>
                <a:gd name="T16" fmla="*/ 34 w 34"/>
                <a:gd name="T17" fmla="*/ 17 h 35"/>
                <a:gd name="T18" fmla="*/ 17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4"/>
                  </a:moveTo>
                  <a:cubicBezTo>
                    <a:pt x="24" y="4"/>
                    <a:pt x="30" y="10"/>
                    <a:pt x="30" y="17"/>
                  </a:cubicBezTo>
                  <a:cubicBezTo>
                    <a:pt x="30" y="25"/>
                    <a:pt x="24"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4" y="27"/>
                    <a:pt x="34" y="17"/>
                  </a:cubicBezTo>
                  <a:cubicBezTo>
                    <a:pt x="34"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326"/>
            <p:cNvSpPr>
              <a:spLocks noEditPoints="1"/>
            </p:cNvSpPr>
            <p:nvPr/>
          </p:nvSpPr>
          <p:spPr bwMode="auto">
            <a:xfrm rot="14400000">
              <a:off x="13395218" y="-9301608"/>
              <a:ext cx="108059" cy="108059"/>
            </a:xfrm>
            <a:custGeom>
              <a:avLst/>
              <a:gdLst>
                <a:gd name="T0" fmla="*/ 18 w 35"/>
                <a:gd name="T1" fmla="*/ 4 h 35"/>
                <a:gd name="T2" fmla="*/ 31 w 35"/>
                <a:gd name="T3" fmla="*/ 17 h 35"/>
                <a:gd name="T4" fmla="*/ 18 w 35"/>
                <a:gd name="T5" fmla="*/ 31 h 35"/>
                <a:gd name="T6" fmla="*/ 4 w 35"/>
                <a:gd name="T7" fmla="*/ 17 h 35"/>
                <a:gd name="T8" fmla="*/ 18 w 35"/>
                <a:gd name="T9" fmla="*/ 4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4"/>
                  </a:moveTo>
                  <a:cubicBezTo>
                    <a:pt x="25" y="4"/>
                    <a:pt x="31" y="10"/>
                    <a:pt x="31" y="17"/>
                  </a:cubicBezTo>
                  <a:cubicBezTo>
                    <a:pt x="31" y="25"/>
                    <a:pt x="25" y="31"/>
                    <a:pt x="18" y="31"/>
                  </a:cubicBezTo>
                  <a:cubicBezTo>
                    <a:pt x="10" y="31"/>
                    <a:pt x="4" y="25"/>
                    <a:pt x="4" y="17"/>
                  </a:cubicBezTo>
                  <a:cubicBezTo>
                    <a:pt x="4" y="10"/>
                    <a:pt x="10" y="4"/>
                    <a:pt x="18" y="4"/>
                  </a:cubicBezTo>
                  <a:moveTo>
                    <a:pt x="18" y="0"/>
                  </a:moveTo>
                  <a:cubicBezTo>
                    <a:pt x="8" y="0"/>
                    <a:pt x="0" y="8"/>
                    <a:pt x="0" y="17"/>
                  </a:cubicBezTo>
                  <a:cubicBezTo>
                    <a:pt x="0" y="27"/>
                    <a:pt x="8" y="35"/>
                    <a:pt x="18" y="35"/>
                  </a:cubicBezTo>
                  <a:cubicBezTo>
                    <a:pt x="27" y="35"/>
                    <a:pt x="35" y="27"/>
                    <a:pt x="35" y="17"/>
                  </a:cubicBezTo>
                  <a:cubicBezTo>
                    <a:pt x="35" y="8"/>
                    <a:pt x="27" y="0"/>
                    <a:pt x="18"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327"/>
            <p:cNvSpPr>
              <a:spLocks noEditPoints="1"/>
            </p:cNvSpPr>
            <p:nvPr/>
          </p:nvSpPr>
          <p:spPr bwMode="auto">
            <a:xfrm rot="14400000">
              <a:off x="13008226" y="-9973025"/>
              <a:ext cx="106756" cy="108059"/>
            </a:xfrm>
            <a:custGeom>
              <a:avLst/>
              <a:gdLst>
                <a:gd name="T0" fmla="*/ 17 w 35"/>
                <a:gd name="T1" fmla="*/ 4 h 35"/>
                <a:gd name="T2" fmla="*/ 31 w 35"/>
                <a:gd name="T3" fmla="*/ 17 h 35"/>
                <a:gd name="T4" fmla="*/ 17 w 35"/>
                <a:gd name="T5" fmla="*/ 31 h 35"/>
                <a:gd name="T6" fmla="*/ 4 w 35"/>
                <a:gd name="T7" fmla="*/ 17 h 35"/>
                <a:gd name="T8" fmla="*/ 17 w 35"/>
                <a:gd name="T9" fmla="*/ 4 h 35"/>
                <a:gd name="T10" fmla="*/ 17 w 35"/>
                <a:gd name="T11" fmla="*/ 0 h 35"/>
                <a:gd name="T12" fmla="*/ 0 w 35"/>
                <a:gd name="T13" fmla="*/ 17 h 35"/>
                <a:gd name="T14" fmla="*/ 17 w 35"/>
                <a:gd name="T15" fmla="*/ 35 h 35"/>
                <a:gd name="T16" fmla="*/ 35 w 35"/>
                <a:gd name="T17" fmla="*/ 17 h 35"/>
                <a:gd name="T18" fmla="*/ 17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4"/>
                  </a:moveTo>
                  <a:cubicBezTo>
                    <a:pt x="25" y="4"/>
                    <a:pt x="31" y="10"/>
                    <a:pt x="31" y="17"/>
                  </a:cubicBezTo>
                  <a:cubicBezTo>
                    <a:pt x="31" y="25"/>
                    <a:pt x="25" y="31"/>
                    <a:pt x="17" y="31"/>
                  </a:cubicBezTo>
                  <a:cubicBezTo>
                    <a:pt x="10" y="31"/>
                    <a:pt x="4" y="25"/>
                    <a:pt x="4" y="17"/>
                  </a:cubicBezTo>
                  <a:cubicBezTo>
                    <a:pt x="4" y="10"/>
                    <a:pt x="10" y="4"/>
                    <a:pt x="17" y="4"/>
                  </a:cubicBezTo>
                  <a:moveTo>
                    <a:pt x="17" y="0"/>
                  </a:moveTo>
                  <a:cubicBezTo>
                    <a:pt x="8" y="0"/>
                    <a:pt x="0" y="8"/>
                    <a:pt x="0" y="17"/>
                  </a:cubicBezTo>
                  <a:cubicBezTo>
                    <a:pt x="0" y="27"/>
                    <a:pt x="8" y="35"/>
                    <a:pt x="17" y="35"/>
                  </a:cubicBezTo>
                  <a:cubicBezTo>
                    <a:pt x="27" y="35"/>
                    <a:pt x="35" y="27"/>
                    <a:pt x="35" y="17"/>
                  </a:cubicBezTo>
                  <a:cubicBezTo>
                    <a:pt x="35" y="8"/>
                    <a:pt x="27" y="0"/>
                    <a:pt x="17" y="0"/>
                  </a:cubicBezTo>
                  <a:close/>
                </a:path>
              </a:pathLst>
            </a:custGeom>
            <a:solidFill>
              <a:srgbClr val="999999"/>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5209490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0A5C00-292E-45A2-A2B5-1F6E3738902A}" type="datetimeFigureOut">
              <a:rPr lang="id-ID" smtClean="0"/>
              <a:t>23/07/2018</a:t>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7B18E72-FEC3-4883-A827-22C56F3B664F}" type="slidenum">
              <a:rPr lang="id-ID" smtClean="0"/>
              <a:t>‹#›</a:t>
            </a:fld>
            <a:endParaRPr lang="id-ID"/>
          </a:p>
        </p:txBody>
      </p:sp>
    </p:spTree>
    <p:extLst>
      <p:ext uri="{BB962C8B-B14F-4D97-AF65-F5344CB8AC3E}">
        <p14:creationId xmlns:p14="http://schemas.microsoft.com/office/powerpoint/2010/main" val="2993798566"/>
      </p:ext>
    </p:extLst>
  </p:cSld>
  <p:clrMap bg1="lt1" tx1="dk1" bg2="lt2" tx2="dk2" accent1="accent1" accent2="accent2" accent3="accent3" accent4="accent4" accent5="accent5" accent6="accent6" hlink="hlink" folHlink="folHlink"/>
  <p:sldLayoutIdLst>
    <p:sldLayoutId id="2147483666" r:id="rId1"/>
    <p:sldLayoutId id="2147483649" r:id="rId2"/>
    <p:sldLayoutId id="2147483650" r:id="rId3"/>
    <p:sldLayoutId id="2147483658" r:id="rId4"/>
    <p:sldLayoutId id="2147483703" r:id="rId5"/>
    <p:sldLayoutId id="2147483698" r:id="rId6"/>
    <p:sldLayoutId id="2147483702" r:id="rId7"/>
    <p:sldLayoutId id="2147483700" r:id="rId8"/>
    <p:sldLayoutId id="2147483697" r:id="rId9"/>
    <p:sldLayoutId id="2147483699" r:id="rId10"/>
    <p:sldLayoutId id="2147483651" r:id="rId11"/>
    <p:sldLayoutId id="2147483665" r:id="rId12"/>
    <p:sldLayoutId id="2147483664" r:id="rId13"/>
    <p:sldLayoutId id="2147483663" r:id="rId14"/>
    <p:sldLayoutId id="2147483662" r:id="rId15"/>
    <p:sldLayoutId id="2147483661" r:id="rId16"/>
    <p:sldLayoutId id="2147483660" r:id="rId17"/>
    <p:sldLayoutId id="2147483655" r:id="rId18"/>
    <p:sldLayoutId id="2147483656" r:id="rId19"/>
    <p:sldLayoutId id="2147483657" r:id="rId20"/>
    <p:sldLayoutId id="2147483659" r:id="rId21"/>
    <p:sldLayoutId id="2147483689" r:id="rId22"/>
    <p:sldLayoutId id="2147483675" r:id="rId23"/>
    <p:sldLayoutId id="2147483676" r:id="rId24"/>
    <p:sldLayoutId id="2147483682" r:id="rId25"/>
    <p:sldLayoutId id="2147483686" r:id="rId26"/>
    <p:sldLayoutId id="2147483687" r:id="rId27"/>
    <p:sldLayoutId id="2147483690" r:id="rId28"/>
    <p:sldLayoutId id="2147483691" r:id="rId29"/>
    <p:sldLayoutId id="2147483704" r:id="rId30"/>
    <p:sldLayoutId id="2147483705" r:id="rId31"/>
    <p:sldLayoutId id="2147483706" r:id="rId32"/>
    <p:sldLayoutId id="2147483707" r:id="rId33"/>
    <p:sldLayoutId id="2147483708" r:id="rId34"/>
    <p:sldLayoutId id="2147483713" r:id="rId35"/>
    <p:sldLayoutId id="2147483716" r:id="rId36"/>
    <p:sldLayoutId id="2147483723" r:id="rId37"/>
    <p:sldLayoutId id="2147483725" r:id="rId38"/>
    <p:sldLayoutId id="2147483719" r:id="rId39"/>
    <p:sldLayoutId id="2147483724" r:id="rId40"/>
    <p:sldLayoutId id="2147483720" r:id="rId41"/>
    <p:sldLayoutId id="2147483722" r:id="rId42"/>
    <p:sldLayoutId id="2147483726" r:id="rId43"/>
    <p:sldLayoutId id="2147483727" r:id="rId44"/>
    <p:sldLayoutId id="2147483728" r:id="rId45"/>
    <p:sldLayoutId id="2147483729" r:id="rId46"/>
    <p:sldLayoutId id="2147483736" r:id="rId4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4.xml"/><Relationship Id="rId7" Type="http://schemas.openxmlformats.org/officeDocument/2006/relationships/slideLayout" Target="../slideLayouts/slideLayout11.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5.xml"/><Relationship Id="rId5" Type="http://schemas.openxmlformats.org/officeDocument/2006/relationships/audio" Target="../media/media1.mp3"/><Relationship Id="rId10" Type="http://schemas.openxmlformats.org/officeDocument/2006/relationships/image" Target="../media/image2.png"/><Relationship Id="rId4" Type="http://schemas.microsoft.com/office/2007/relationships/media" Target="../media/media1.mp3"/><Relationship Id="rId9" Type="http://schemas.openxmlformats.org/officeDocument/2006/relationships/image" Target="../media/image1.jp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21.xml"/><Relationship Id="rId4" Type="http://schemas.openxmlformats.org/officeDocument/2006/relationships/image" Target="../media/image6.jpeg"/></Relationships>
</file>

<file path=ppt/slides/_rels/slide1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4.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5.xml"/><Relationship Id="rId1" Type="http://schemas.openxmlformats.org/officeDocument/2006/relationships/slideLayout" Target="../slideLayouts/slideLayout23.xml"/><Relationship Id="rId4" Type="http://schemas.openxmlformats.org/officeDocument/2006/relationships/image" Target="../media/image10.jpg"/></Relationships>
</file>

<file path=ppt/slides/_rels/slide1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6.xml"/><Relationship Id="rId1" Type="http://schemas.openxmlformats.org/officeDocument/2006/relationships/slideLayout" Target="../slideLayouts/slideLayout24.xml"/><Relationship Id="rId4" Type="http://schemas.openxmlformats.org/officeDocument/2006/relationships/image" Target="../media/image12.jpg"/></Relationships>
</file>

<file path=ppt/slides/_rels/slide1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9.xml"/><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35.xml"/><Relationship Id="rId4" Type="http://schemas.openxmlformats.org/officeDocument/2006/relationships/image" Target="../media/image20.jpeg"/></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xml"/><Relationship Id="rId1" Type="http://schemas.openxmlformats.org/officeDocument/2006/relationships/slideLayout" Target="../slideLayouts/slideLayout37.xml"/><Relationship Id="rId5" Type="http://schemas.openxmlformats.org/officeDocument/2006/relationships/image" Target="../media/image22.jpeg"/><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36.xml"/><Relationship Id="rId4" Type="http://schemas.openxmlformats.org/officeDocument/2006/relationships/image" Target="../media/image24.jpeg"/></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6.xml"/><Relationship Id="rId1" Type="http://schemas.openxmlformats.org/officeDocument/2006/relationships/slideLayout" Target="../slideLayouts/slideLayout40.xml"/><Relationship Id="rId5" Type="http://schemas.openxmlformats.org/officeDocument/2006/relationships/image" Target="../media/image26.jpeg"/><Relationship Id="rId4" Type="http://schemas.microsoft.com/office/2007/relationships/hdphoto" Target="../media/hdphoto2.wdp"/></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39.xml"/><Relationship Id="rId5" Type="http://schemas.openxmlformats.org/officeDocument/2006/relationships/image" Target="../media/image27.jpeg"/><Relationship Id="rId4" Type="http://schemas.microsoft.com/office/2007/relationships/hdphoto" Target="../media/hdphoto2.wdp"/></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8.xml"/><Relationship Id="rId1" Type="http://schemas.openxmlformats.org/officeDocument/2006/relationships/slideLayout" Target="../slideLayouts/slideLayout38.xml"/><Relationship Id="rId5" Type="http://schemas.openxmlformats.org/officeDocument/2006/relationships/image" Target="../media/image28.jpeg"/><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9.xml"/><Relationship Id="rId1" Type="http://schemas.openxmlformats.org/officeDocument/2006/relationships/slideLayout" Target="../slideLayouts/slideLayout41.xml"/><Relationship Id="rId4" Type="http://schemas.openxmlformats.org/officeDocument/2006/relationships/image" Target="../media/image29.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0.xml"/><Relationship Id="rId1" Type="http://schemas.openxmlformats.org/officeDocument/2006/relationships/slideLayout" Target="../slideLayouts/slideLayout42.xml"/><Relationship Id="rId5" Type="http://schemas.openxmlformats.org/officeDocument/2006/relationships/image" Target="../media/image32.jpeg"/><Relationship Id="rId4" Type="http://schemas.openxmlformats.org/officeDocument/2006/relationships/image" Target="../media/image31.png"/></Relationships>
</file>

<file path=ppt/slides/_rels/slide31.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2.xml"/><Relationship Id="rId1" Type="http://schemas.openxmlformats.org/officeDocument/2006/relationships/slideLayout" Target="../slideLayouts/slideLayout43.xml"/></Relationships>
</file>

<file path=ppt/slides/_rels/slide3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3.xml"/><Relationship Id="rId1" Type="http://schemas.openxmlformats.org/officeDocument/2006/relationships/slideLayout" Target="../slideLayouts/slideLayout44.xml"/><Relationship Id="rId4" Type="http://schemas.openxmlformats.org/officeDocument/2006/relationships/chart" Target="../charts/chart3.xml"/></Relationships>
</file>

<file path=ppt/slides/_rels/slide34.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4.xml"/><Relationship Id="rId1" Type="http://schemas.openxmlformats.org/officeDocument/2006/relationships/slideLayout" Target="../slideLayouts/slideLayout45.xml"/></Relationships>
</file>

<file path=ppt/slides/_rels/slide3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5.xml"/><Relationship Id="rId1" Type="http://schemas.openxmlformats.org/officeDocument/2006/relationships/slideLayout" Target="../slideLayouts/slideLayout46.xml"/></Relationships>
</file>

<file path=ppt/slides/_rels/slide3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6.xml"/><Relationship Id="rId1" Type="http://schemas.openxmlformats.org/officeDocument/2006/relationships/slideLayout" Target="../slideLayouts/slideLayout4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3.xml"/></Relationships>
</file>

<file path=ppt/slides/_rels/slide3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38.xml"/><Relationship Id="rId1" Type="http://schemas.openxmlformats.org/officeDocument/2006/relationships/slideLayout" Target="../slideLayouts/slideLayout4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A_PicturePlaceholder 9"/>
          <p:cNvPicPr>
            <a:picLocks noGrp="1" noChangeAspect="1"/>
          </p:cNvPicPr>
          <p:nvPr>
            <p:ph type="pic" sz="quarter" idx="10"/>
            <p:custDataLst>
              <p:tags r:id="rId1"/>
            </p:custDataLst>
          </p:nvPr>
        </p:nvPicPr>
        <p:blipFill>
          <a:blip r:embed="rId9">
            <a:extLst>
              <a:ext uri="{28A0092B-C50C-407E-A947-70E740481C1C}">
                <a14:useLocalDpi xmlns:a14="http://schemas.microsoft.com/office/drawing/2010/main" val="0"/>
              </a:ext>
            </a:extLst>
          </a:blip>
          <a:srcRect/>
          <a:stretch>
            <a:fillRect/>
          </a:stretch>
        </p:blipFill>
        <p:spPr>
          <a:xfrm flipH="1">
            <a:off x="0" y="0"/>
            <a:ext cx="12192000" cy="6858000"/>
          </a:xfrm>
        </p:spPr>
      </p:pic>
      <p:sp>
        <p:nvSpPr>
          <p:cNvPr id="7" name="PA_副标题 2"/>
          <p:cNvSpPr txBox="1">
            <a:spLocks/>
          </p:cNvSpPr>
          <p:nvPr>
            <p:custDataLst>
              <p:tags r:id="rId2"/>
            </p:custDataLst>
          </p:nvPr>
        </p:nvSpPr>
        <p:spPr>
          <a:xfrm>
            <a:off x="609113" y="3147839"/>
            <a:ext cx="4958022" cy="115957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7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MINIMALIS</a:t>
            </a:r>
          </a:p>
        </p:txBody>
      </p:sp>
      <p:sp>
        <p:nvSpPr>
          <p:cNvPr id="8" name="PA_副标题 2"/>
          <p:cNvSpPr txBox="1">
            <a:spLocks/>
          </p:cNvSpPr>
          <p:nvPr>
            <p:custDataLst>
              <p:tags r:id="rId3"/>
            </p:custDataLst>
          </p:nvPr>
        </p:nvSpPr>
        <p:spPr>
          <a:xfrm>
            <a:off x="676241" y="4145478"/>
            <a:ext cx="2696062" cy="32386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00000"/>
              </a:lnSpc>
            </a:pPr>
            <a:r>
              <a:rPr lang="id-ID" sz="1600" spc="6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PRESENTATION</a:t>
            </a:r>
          </a:p>
        </p:txBody>
      </p:sp>
      <p:pic>
        <p:nvPicPr>
          <p:cNvPr id="11" name="PA_MarkPride - River Flows In You (Original Mix) - remix">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10"/>
          <a:stretch>
            <a:fillRect/>
          </a:stretch>
        </p:blipFill>
        <p:spPr>
          <a:xfrm>
            <a:off x="4847771" y="-1738085"/>
            <a:ext cx="609600" cy="609600"/>
          </a:xfrm>
          <a:prstGeom prst="rect">
            <a:avLst/>
          </a:prstGeom>
        </p:spPr>
      </p:pic>
    </p:spTree>
    <p:extLst>
      <p:ext uri="{BB962C8B-B14F-4D97-AF65-F5344CB8AC3E}">
        <p14:creationId xmlns:p14="http://schemas.microsoft.com/office/powerpoint/2010/main" val="3747135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repeatCount="indefinite" fill="remove" display="0">
                  <p:stCondLst>
                    <p:cond delay="indefinite"/>
                  </p:stCondLst>
                  <p:endCondLst>
                    <p:cond evt="onStopAudio" delay="0">
                      <p:tgtEl>
                        <p:sldTgt/>
                      </p:tgtEl>
                    </p:cond>
                  </p:endCondLst>
                </p:cTn>
                <p:tgtEl>
                  <p:spTgt spid="11"/>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2"/>
          <p:cNvSpPr txBox="1">
            <a:spLocks/>
          </p:cNvSpPr>
          <p:nvPr/>
        </p:nvSpPr>
        <p:spPr>
          <a:xfrm>
            <a:off x="1308100" y="4763804"/>
            <a:ext cx="2336572"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Our Goals</a:t>
            </a:r>
          </a:p>
        </p:txBody>
      </p:sp>
      <p:cxnSp>
        <p:nvCxnSpPr>
          <p:cNvPr id="6" name="Straight Connector 5"/>
          <p:cNvCxnSpPr/>
          <p:nvPr/>
        </p:nvCxnSpPr>
        <p:spPr>
          <a:xfrm>
            <a:off x="1412640" y="5449379"/>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321504" y="4653419"/>
            <a:ext cx="4876596" cy="1131079"/>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grpSp>
        <p:nvGrpSpPr>
          <p:cNvPr id="12" name="Group 11"/>
          <p:cNvGrpSpPr/>
          <p:nvPr/>
        </p:nvGrpSpPr>
        <p:grpSpPr>
          <a:xfrm>
            <a:off x="2032301" y="2323656"/>
            <a:ext cx="1587796" cy="1587796"/>
            <a:chOff x="2032301" y="2323656"/>
            <a:chExt cx="1587796" cy="1587796"/>
          </a:xfrm>
        </p:grpSpPr>
        <p:sp>
          <p:nvSpPr>
            <p:cNvPr id="3" name="Rectangle 2"/>
            <p:cNvSpPr/>
            <p:nvPr/>
          </p:nvSpPr>
          <p:spPr>
            <a:xfrm>
              <a:off x="2196475" y="3308941"/>
              <a:ext cx="1292633"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LAYERED FILES</a:t>
              </a:r>
            </a:p>
          </p:txBody>
        </p:sp>
        <p:sp>
          <p:nvSpPr>
            <p:cNvPr id="9" name="Shape 4667"/>
            <p:cNvSpPr/>
            <p:nvPr/>
          </p:nvSpPr>
          <p:spPr>
            <a:xfrm>
              <a:off x="2564228" y="2905159"/>
              <a:ext cx="403676" cy="403782"/>
            </a:xfrm>
            <a:custGeom>
              <a:avLst/>
              <a:gdLst/>
              <a:ahLst/>
              <a:cxnLst/>
              <a:rect l="0" t="0" r="0" b="0"/>
              <a:pathLst>
                <a:path w="120000" h="120000" extrusionOk="0">
                  <a:moveTo>
                    <a:pt x="72492" y="25133"/>
                  </a:moveTo>
                  <a:lnTo>
                    <a:pt x="72492" y="25133"/>
                  </a:lnTo>
                  <a:cubicBezTo>
                    <a:pt x="67003" y="30803"/>
                    <a:pt x="67003" y="39118"/>
                    <a:pt x="72492" y="47433"/>
                  </a:cubicBezTo>
                  <a:cubicBezTo>
                    <a:pt x="81009" y="52913"/>
                    <a:pt x="89148" y="52913"/>
                    <a:pt x="94826" y="47433"/>
                  </a:cubicBezTo>
                  <a:cubicBezTo>
                    <a:pt x="100315" y="39118"/>
                    <a:pt x="100315" y="30803"/>
                    <a:pt x="94826" y="25133"/>
                  </a:cubicBezTo>
                  <a:cubicBezTo>
                    <a:pt x="89148" y="19653"/>
                    <a:pt x="81009" y="19653"/>
                    <a:pt x="72492" y="25133"/>
                  </a:cubicBezTo>
                  <a:close/>
                  <a:moveTo>
                    <a:pt x="89148" y="41763"/>
                  </a:moveTo>
                  <a:lnTo>
                    <a:pt x="89148" y="41763"/>
                  </a:lnTo>
                  <a:cubicBezTo>
                    <a:pt x="86498" y="44598"/>
                    <a:pt x="81009" y="44598"/>
                    <a:pt x="77981" y="41763"/>
                  </a:cubicBezTo>
                  <a:cubicBezTo>
                    <a:pt x="75331" y="39118"/>
                    <a:pt x="75331" y="33448"/>
                    <a:pt x="77981" y="30803"/>
                  </a:cubicBezTo>
                  <a:cubicBezTo>
                    <a:pt x="81009" y="27968"/>
                    <a:pt x="86498" y="27968"/>
                    <a:pt x="89148" y="30803"/>
                  </a:cubicBezTo>
                  <a:cubicBezTo>
                    <a:pt x="91987" y="33448"/>
                    <a:pt x="91987" y="39118"/>
                    <a:pt x="89148" y="41763"/>
                  </a:cubicBezTo>
                  <a:close/>
                  <a:moveTo>
                    <a:pt x="111482" y="0"/>
                  </a:moveTo>
                  <a:lnTo>
                    <a:pt x="111482" y="0"/>
                  </a:lnTo>
                  <a:cubicBezTo>
                    <a:pt x="64164" y="0"/>
                    <a:pt x="64164" y="0"/>
                    <a:pt x="64164" y="0"/>
                  </a:cubicBezTo>
                  <a:cubicBezTo>
                    <a:pt x="58675" y="0"/>
                    <a:pt x="58675" y="2834"/>
                    <a:pt x="55835" y="5669"/>
                  </a:cubicBezTo>
                  <a:cubicBezTo>
                    <a:pt x="5678" y="55748"/>
                    <a:pt x="5678" y="55748"/>
                    <a:pt x="5678" y="55748"/>
                  </a:cubicBezTo>
                  <a:cubicBezTo>
                    <a:pt x="0" y="61417"/>
                    <a:pt x="0" y="69543"/>
                    <a:pt x="5678" y="75212"/>
                  </a:cubicBezTo>
                  <a:cubicBezTo>
                    <a:pt x="44668" y="114141"/>
                    <a:pt x="44668" y="114141"/>
                    <a:pt x="44668" y="114141"/>
                  </a:cubicBezTo>
                  <a:cubicBezTo>
                    <a:pt x="50157" y="119811"/>
                    <a:pt x="58675" y="119811"/>
                    <a:pt x="64164" y="114141"/>
                  </a:cubicBezTo>
                  <a:cubicBezTo>
                    <a:pt x="114321" y="64062"/>
                    <a:pt x="114321" y="64062"/>
                    <a:pt x="114321" y="64062"/>
                  </a:cubicBezTo>
                  <a:cubicBezTo>
                    <a:pt x="117160" y="61417"/>
                    <a:pt x="119810" y="61417"/>
                    <a:pt x="119810" y="55748"/>
                  </a:cubicBezTo>
                  <a:cubicBezTo>
                    <a:pt x="119810" y="8503"/>
                    <a:pt x="119810" y="8503"/>
                    <a:pt x="119810" y="8503"/>
                  </a:cubicBezTo>
                  <a:cubicBezTo>
                    <a:pt x="119810" y="2834"/>
                    <a:pt x="117160" y="0"/>
                    <a:pt x="111482" y="0"/>
                  </a:cubicBezTo>
                  <a:close/>
                  <a:moveTo>
                    <a:pt x="61324" y="108661"/>
                  </a:moveTo>
                  <a:lnTo>
                    <a:pt x="61324" y="108661"/>
                  </a:lnTo>
                  <a:cubicBezTo>
                    <a:pt x="55835" y="111307"/>
                    <a:pt x="52996" y="111307"/>
                    <a:pt x="50157" y="108661"/>
                  </a:cubicBezTo>
                  <a:cubicBezTo>
                    <a:pt x="11167" y="69543"/>
                    <a:pt x="11167" y="69543"/>
                    <a:pt x="11167" y="69543"/>
                  </a:cubicBezTo>
                  <a:cubicBezTo>
                    <a:pt x="8517" y="66897"/>
                    <a:pt x="8517" y="64062"/>
                    <a:pt x="11167" y="61417"/>
                  </a:cubicBezTo>
                  <a:cubicBezTo>
                    <a:pt x="16845" y="55748"/>
                    <a:pt x="16845" y="55748"/>
                    <a:pt x="16845" y="55748"/>
                  </a:cubicBezTo>
                  <a:cubicBezTo>
                    <a:pt x="64164" y="102992"/>
                    <a:pt x="64164" y="102992"/>
                    <a:pt x="64164" y="102992"/>
                  </a:cubicBezTo>
                  <a:lnTo>
                    <a:pt x="61324" y="108661"/>
                  </a:lnTo>
                  <a:close/>
                  <a:moveTo>
                    <a:pt x="111482" y="52913"/>
                  </a:moveTo>
                  <a:lnTo>
                    <a:pt x="111482" y="52913"/>
                  </a:lnTo>
                  <a:cubicBezTo>
                    <a:pt x="111482" y="55748"/>
                    <a:pt x="111482" y="58582"/>
                    <a:pt x="108832" y="61417"/>
                  </a:cubicBezTo>
                  <a:cubicBezTo>
                    <a:pt x="69842" y="97511"/>
                    <a:pt x="69842" y="97511"/>
                    <a:pt x="69842" y="97511"/>
                  </a:cubicBezTo>
                  <a:cubicBezTo>
                    <a:pt x="22334" y="50267"/>
                    <a:pt x="22334" y="50267"/>
                    <a:pt x="22334" y="50267"/>
                  </a:cubicBezTo>
                  <a:cubicBezTo>
                    <a:pt x="61324" y="11149"/>
                    <a:pt x="61324" y="11149"/>
                    <a:pt x="61324" y="11149"/>
                  </a:cubicBezTo>
                  <a:cubicBezTo>
                    <a:pt x="61324" y="8503"/>
                    <a:pt x="64164" y="8503"/>
                    <a:pt x="67003" y="8503"/>
                  </a:cubicBezTo>
                  <a:cubicBezTo>
                    <a:pt x="108832" y="8503"/>
                    <a:pt x="108832" y="8503"/>
                    <a:pt x="108832" y="8503"/>
                  </a:cubicBezTo>
                  <a:cubicBezTo>
                    <a:pt x="111482" y="8503"/>
                    <a:pt x="111482" y="8503"/>
                    <a:pt x="111482" y="11149"/>
                  </a:cubicBezTo>
                  <a:lnTo>
                    <a:pt x="111482" y="52913"/>
                  </a:ln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1" name="Oval 10"/>
            <p:cNvSpPr/>
            <p:nvPr/>
          </p:nvSpPr>
          <p:spPr>
            <a:xfrm>
              <a:off x="2032301" y="2323656"/>
              <a:ext cx="1587796" cy="1587796"/>
            </a:xfrm>
            <a:prstGeom prst="ellipse">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a:off x="5509341" y="2323656"/>
            <a:ext cx="1587796" cy="1587796"/>
            <a:chOff x="5509341" y="2323656"/>
            <a:chExt cx="1587796" cy="1587796"/>
          </a:xfrm>
        </p:grpSpPr>
        <p:sp>
          <p:nvSpPr>
            <p:cNvPr id="2" name="Rectangle 1"/>
            <p:cNvSpPr/>
            <p:nvPr/>
          </p:nvSpPr>
          <p:spPr>
            <a:xfrm>
              <a:off x="5574991" y="3216607"/>
              <a:ext cx="1447084" cy="461665"/>
            </a:xfrm>
            <a:prstGeom prst="rect">
              <a:avLst/>
            </a:prstGeom>
          </p:spPr>
          <p:txBody>
            <a:bodyPr wrap="square">
              <a:spAutoFit/>
            </a:bodyPr>
            <a:lstStyle/>
            <a:p>
              <a:pPr algn="ctr"/>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FULL CUSTOMIZED</a:t>
              </a:r>
            </a:p>
          </p:txBody>
        </p:sp>
        <p:sp>
          <p:nvSpPr>
            <p:cNvPr id="8" name="Shape 4665"/>
            <p:cNvSpPr/>
            <p:nvPr/>
          </p:nvSpPr>
          <p:spPr>
            <a:xfrm>
              <a:off x="6110695" y="2840832"/>
              <a:ext cx="375677" cy="375775"/>
            </a:xfrm>
            <a:custGeom>
              <a:avLst/>
              <a:gdLst/>
              <a:ahLst/>
              <a:cxnLst/>
              <a:rect l="0" t="0" r="0" b="0"/>
              <a:pathLst>
                <a:path w="120000" h="120000" extrusionOk="0">
                  <a:moveTo>
                    <a:pt x="6101" y="0"/>
                  </a:moveTo>
                  <a:lnTo>
                    <a:pt x="6101" y="0"/>
                  </a:lnTo>
                  <a:cubicBezTo>
                    <a:pt x="3050" y="0"/>
                    <a:pt x="0" y="3050"/>
                    <a:pt x="0" y="6101"/>
                  </a:cubicBezTo>
                  <a:cubicBezTo>
                    <a:pt x="0" y="116745"/>
                    <a:pt x="0" y="116745"/>
                    <a:pt x="0" y="116745"/>
                  </a:cubicBezTo>
                  <a:cubicBezTo>
                    <a:pt x="0" y="119796"/>
                    <a:pt x="3050" y="119796"/>
                    <a:pt x="6101" y="119796"/>
                  </a:cubicBezTo>
                  <a:cubicBezTo>
                    <a:pt x="6101" y="119796"/>
                    <a:pt x="9152" y="119796"/>
                    <a:pt x="9152" y="116745"/>
                  </a:cubicBezTo>
                  <a:cubicBezTo>
                    <a:pt x="9152" y="6101"/>
                    <a:pt x="9152" y="6101"/>
                    <a:pt x="9152" y="6101"/>
                  </a:cubicBezTo>
                  <a:cubicBezTo>
                    <a:pt x="9152" y="3050"/>
                    <a:pt x="6101" y="0"/>
                    <a:pt x="6101" y="0"/>
                  </a:cubicBezTo>
                  <a:close/>
                  <a:moveTo>
                    <a:pt x="113898" y="8949"/>
                  </a:moveTo>
                  <a:lnTo>
                    <a:pt x="113898" y="8949"/>
                  </a:lnTo>
                  <a:cubicBezTo>
                    <a:pt x="24000" y="0"/>
                    <a:pt x="24000" y="0"/>
                    <a:pt x="24000" y="0"/>
                  </a:cubicBezTo>
                  <a:cubicBezTo>
                    <a:pt x="20949" y="0"/>
                    <a:pt x="18101" y="6101"/>
                    <a:pt x="18101" y="8949"/>
                  </a:cubicBezTo>
                  <a:cubicBezTo>
                    <a:pt x="18101" y="53898"/>
                    <a:pt x="18101" y="53898"/>
                    <a:pt x="18101" y="53898"/>
                  </a:cubicBezTo>
                  <a:cubicBezTo>
                    <a:pt x="18101" y="56949"/>
                    <a:pt x="20949" y="60000"/>
                    <a:pt x="24000" y="60000"/>
                  </a:cubicBezTo>
                  <a:cubicBezTo>
                    <a:pt x="113898" y="53898"/>
                    <a:pt x="113898" y="53898"/>
                    <a:pt x="113898" y="53898"/>
                  </a:cubicBezTo>
                  <a:cubicBezTo>
                    <a:pt x="116745" y="53898"/>
                    <a:pt x="119796" y="48000"/>
                    <a:pt x="119796" y="44949"/>
                  </a:cubicBezTo>
                  <a:cubicBezTo>
                    <a:pt x="119796" y="18101"/>
                    <a:pt x="119796" y="18101"/>
                    <a:pt x="119796" y="18101"/>
                  </a:cubicBezTo>
                  <a:cubicBezTo>
                    <a:pt x="119796" y="12000"/>
                    <a:pt x="116745" y="8949"/>
                    <a:pt x="113898" y="8949"/>
                  </a:cubicBezTo>
                  <a:close/>
                  <a:moveTo>
                    <a:pt x="56949" y="51050"/>
                  </a:moveTo>
                  <a:lnTo>
                    <a:pt x="56949" y="51050"/>
                  </a:lnTo>
                  <a:cubicBezTo>
                    <a:pt x="30101" y="53898"/>
                    <a:pt x="30101" y="53898"/>
                    <a:pt x="30101" y="53898"/>
                  </a:cubicBezTo>
                  <a:cubicBezTo>
                    <a:pt x="24000" y="53898"/>
                    <a:pt x="24000" y="51050"/>
                    <a:pt x="24000" y="48000"/>
                  </a:cubicBezTo>
                  <a:cubicBezTo>
                    <a:pt x="24000" y="12000"/>
                    <a:pt x="24000" y="12000"/>
                    <a:pt x="24000" y="12000"/>
                  </a:cubicBezTo>
                  <a:cubicBezTo>
                    <a:pt x="24000" y="8949"/>
                    <a:pt x="24000" y="8949"/>
                    <a:pt x="30101" y="8949"/>
                  </a:cubicBezTo>
                  <a:cubicBezTo>
                    <a:pt x="56949" y="12000"/>
                    <a:pt x="56949" y="12000"/>
                    <a:pt x="56949" y="12000"/>
                  </a:cubicBezTo>
                  <a:lnTo>
                    <a:pt x="56949" y="51050"/>
                  </a:lnTo>
                  <a:close/>
                  <a:moveTo>
                    <a:pt x="89898" y="48000"/>
                  </a:moveTo>
                  <a:lnTo>
                    <a:pt x="89898" y="48000"/>
                  </a:lnTo>
                  <a:cubicBezTo>
                    <a:pt x="65898" y="48000"/>
                    <a:pt x="65898" y="48000"/>
                    <a:pt x="65898" y="48000"/>
                  </a:cubicBezTo>
                  <a:cubicBezTo>
                    <a:pt x="65898" y="12000"/>
                    <a:pt x="65898" y="12000"/>
                    <a:pt x="65898" y="12000"/>
                  </a:cubicBezTo>
                  <a:cubicBezTo>
                    <a:pt x="89898" y="15050"/>
                    <a:pt x="89898" y="15050"/>
                    <a:pt x="89898" y="15050"/>
                  </a:cubicBezTo>
                  <a:lnTo>
                    <a:pt x="89898" y="48000"/>
                  </a:lnTo>
                  <a:close/>
                  <a:moveTo>
                    <a:pt x="113898" y="41898"/>
                  </a:moveTo>
                  <a:lnTo>
                    <a:pt x="113898" y="41898"/>
                  </a:lnTo>
                  <a:cubicBezTo>
                    <a:pt x="113898" y="44949"/>
                    <a:pt x="113898" y="44949"/>
                    <a:pt x="107796" y="44949"/>
                  </a:cubicBezTo>
                  <a:cubicBezTo>
                    <a:pt x="95796" y="44949"/>
                    <a:pt x="95796" y="44949"/>
                    <a:pt x="95796" y="44949"/>
                  </a:cubicBezTo>
                  <a:cubicBezTo>
                    <a:pt x="95796" y="15050"/>
                    <a:pt x="95796" y="15050"/>
                    <a:pt x="95796" y="15050"/>
                  </a:cubicBezTo>
                  <a:cubicBezTo>
                    <a:pt x="107796" y="18101"/>
                    <a:pt x="107796" y="18101"/>
                    <a:pt x="107796" y="18101"/>
                  </a:cubicBezTo>
                  <a:cubicBezTo>
                    <a:pt x="113898" y="18101"/>
                    <a:pt x="113898" y="18101"/>
                    <a:pt x="113898" y="20949"/>
                  </a:cubicBezTo>
                  <a:lnTo>
                    <a:pt x="113898" y="41898"/>
                  </a:ln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3" name="Oval 12"/>
            <p:cNvSpPr/>
            <p:nvPr/>
          </p:nvSpPr>
          <p:spPr>
            <a:xfrm>
              <a:off x="5509341" y="2323656"/>
              <a:ext cx="1587796" cy="1587796"/>
            </a:xfrm>
            <a:prstGeom prst="ellipse">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8986381" y="2323656"/>
            <a:ext cx="1587796" cy="1587796"/>
            <a:chOff x="8986381" y="2323656"/>
            <a:chExt cx="1587796" cy="1587796"/>
          </a:xfrm>
        </p:grpSpPr>
        <p:sp>
          <p:nvSpPr>
            <p:cNvPr id="4" name="Rectangle 3"/>
            <p:cNvSpPr/>
            <p:nvPr/>
          </p:nvSpPr>
          <p:spPr>
            <a:xfrm>
              <a:off x="9254457" y="3216606"/>
              <a:ext cx="1051643" cy="461665"/>
            </a:xfrm>
            <a:prstGeom prst="rect">
              <a:avLst/>
            </a:prstGeom>
          </p:spPr>
          <p:txBody>
            <a:bodyPr wrap="square">
              <a:spAutoFit/>
            </a:bodyPr>
            <a:lstStyle/>
            <a:p>
              <a:pPr algn="ctr"/>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UNLIMITED OPTIONS</a:t>
              </a:r>
            </a:p>
          </p:txBody>
        </p:sp>
        <p:grpSp>
          <p:nvGrpSpPr>
            <p:cNvPr id="16" name="Group 15"/>
            <p:cNvGrpSpPr/>
            <p:nvPr/>
          </p:nvGrpSpPr>
          <p:grpSpPr>
            <a:xfrm>
              <a:off x="8986381" y="2323656"/>
              <a:ext cx="1587796" cy="1587796"/>
              <a:chOff x="9023103" y="2323656"/>
              <a:chExt cx="1587796" cy="1587796"/>
            </a:xfrm>
          </p:grpSpPr>
          <p:sp>
            <p:nvSpPr>
              <p:cNvPr id="10" name="Shape 4683"/>
              <p:cNvSpPr/>
              <p:nvPr/>
            </p:nvSpPr>
            <p:spPr>
              <a:xfrm>
                <a:off x="9629163" y="2904928"/>
                <a:ext cx="375677" cy="326760"/>
              </a:xfrm>
              <a:custGeom>
                <a:avLst/>
                <a:gdLst/>
                <a:ahLst/>
                <a:cxnLst/>
                <a:rect l="0" t="0" r="0" b="0"/>
                <a:pathLst>
                  <a:path w="120000" h="120000" extrusionOk="0">
                    <a:moveTo>
                      <a:pt x="116943" y="75348"/>
                    </a:moveTo>
                    <a:lnTo>
                      <a:pt x="116943" y="75348"/>
                    </a:lnTo>
                    <a:cubicBezTo>
                      <a:pt x="113887" y="75348"/>
                      <a:pt x="110831" y="75348"/>
                      <a:pt x="110831" y="78837"/>
                    </a:cubicBezTo>
                    <a:cubicBezTo>
                      <a:pt x="110831" y="109534"/>
                      <a:pt x="110831" y="109534"/>
                      <a:pt x="110831" y="109534"/>
                    </a:cubicBezTo>
                    <a:cubicBezTo>
                      <a:pt x="8964" y="109534"/>
                      <a:pt x="8964" y="109534"/>
                      <a:pt x="8964" y="109534"/>
                    </a:cubicBezTo>
                    <a:cubicBezTo>
                      <a:pt x="8964" y="78837"/>
                      <a:pt x="8964" y="78837"/>
                      <a:pt x="8964" y="78837"/>
                    </a:cubicBezTo>
                    <a:cubicBezTo>
                      <a:pt x="8964" y="75348"/>
                      <a:pt x="5908" y="75348"/>
                      <a:pt x="2852" y="75348"/>
                    </a:cubicBezTo>
                    <a:cubicBezTo>
                      <a:pt x="2852" y="75348"/>
                      <a:pt x="0" y="75348"/>
                      <a:pt x="0" y="78837"/>
                    </a:cubicBezTo>
                    <a:cubicBezTo>
                      <a:pt x="0" y="116511"/>
                      <a:pt x="0" y="116511"/>
                      <a:pt x="0" y="116511"/>
                    </a:cubicBezTo>
                    <a:lnTo>
                      <a:pt x="2852" y="119767"/>
                    </a:lnTo>
                    <a:cubicBezTo>
                      <a:pt x="116943" y="119767"/>
                      <a:pt x="116943" y="119767"/>
                      <a:pt x="116943" y="119767"/>
                    </a:cubicBezTo>
                    <a:lnTo>
                      <a:pt x="119796" y="116511"/>
                    </a:lnTo>
                    <a:cubicBezTo>
                      <a:pt x="119796" y="78837"/>
                      <a:pt x="119796" y="78837"/>
                      <a:pt x="119796" y="78837"/>
                    </a:cubicBezTo>
                    <a:cubicBezTo>
                      <a:pt x="119796" y="75348"/>
                      <a:pt x="116943" y="75348"/>
                      <a:pt x="116943" y="75348"/>
                    </a:cubicBezTo>
                    <a:close/>
                    <a:moveTo>
                      <a:pt x="41969" y="37674"/>
                    </a:moveTo>
                    <a:lnTo>
                      <a:pt x="41969" y="37674"/>
                    </a:lnTo>
                    <a:cubicBezTo>
                      <a:pt x="56842" y="17209"/>
                      <a:pt x="56842" y="17209"/>
                      <a:pt x="56842" y="17209"/>
                    </a:cubicBezTo>
                    <a:cubicBezTo>
                      <a:pt x="56842" y="82093"/>
                      <a:pt x="56842" y="82093"/>
                      <a:pt x="56842" y="82093"/>
                    </a:cubicBezTo>
                    <a:cubicBezTo>
                      <a:pt x="56842" y="85581"/>
                      <a:pt x="56842" y="89069"/>
                      <a:pt x="59898" y="89069"/>
                    </a:cubicBezTo>
                    <a:cubicBezTo>
                      <a:pt x="62954" y="89069"/>
                      <a:pt x="62954" y="85581"/>
                      <a:pt x="62954" y="82093"/>
                    </a:cubicBezTo>
                    <a:cubicBezTo>
                      <a:pt x="62954" y="17209"/>
                      <a:pt x="62954" y="17209"/>
                      <a:pt x="62954" y="17209"/>
                    </a:cubicBezTo>
                    <a:cubicBezTo>
                      <a:pt x="78030" y="37674"/>
                      <a:pt x="78030" y="37674"/>
                      <a:pt x="78030" y="37674"/>
                    </a:cubicBezTo>
                    <a:cubicBezTo>
                      <a:pt x="78030" y="37674"/>
                      <a:pt x="80882" y="37674"/>
                      <a:pt x="83938" y="37674"/>
                    </a:cubicBezTo>
                    <a:cubicBezTo>
                      <a:pt x="83938" y="34186"/>
                      <a:pt x="83938" y="30930"/>
                      <a:pt x="83938" y="30930"/>
                    </a:cubicBezTo>
                    <a:cubicBezTo>
                      <a:pt x="62954" y="3488"/>
                      <a:pt x="62954" y="3488"/>
                      <a:pt x="62954" y="3488"/>
                    </a:cubicBezTo>
                    <a:cubicBezTo>
                      <a:pt x="62954" y="0"/>
                      <a:pt x="59898" y="0"/>
                      <a:pt x="59898" y="0"/>
                    </a:cubicBezTo>
                    <a:cubicBezTo>
                      <a:pt x="59898" y="0"/>
                      <a:pt x="56842" y="0"/>
                      <a:pt x="56842" y="3488"/>
                    </a:cubicBezTo>
                    <a:cubicBezTo>
                      <a:pt x="35857" y="30930"/>
                      <a:pt x="35857" y="30930"/>
                      <a:pt x="35857" y="30930"/>
                    </a:cubicBezTo>
                    <a:cubicBezTo>
                      <a:pt x="35857" y="30930"/>
                      <a:pt x="35857" y="34186"/>
                      <a:pt x="35857" y="37674"/>
                    </a:cubicBezTo>
                    <a:cubicBezTo>
                      <a:pt x="38913" y="37674"/>
                      <a:pt x="41969" y="37674"/>
                      <a:pt x="41969" y="37674"/>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5" name="Oval 14"/>
              <p:cNvSpPr/>
              <p:nvPr/>
            </p:nvSpPr>
            <p:spPr>
              <a:xfrm>
                <a:off x="9023103" y="2323656"/>
                <a:ext cx="1587796" cy="1587796"/>
              </a:xfrm>
              <a:prstGeom prst="ellipse">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Tree>
    <p:extLst>
      <p:ext uri="{BB962C8B-B14F-4D97-AF65-F5344CB8AC3E}">
        <p14:creationId xmlns:p14="http://schemas.microsoft.com/office/powerpoint/2010/main" val="15749591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1852" b="21852"/>
          <a:stretch>
            <a:fillRect/>
          </a:stretch>
        </p:blipFill>
        <p:spPr/>
      </p:pic>
      <p:sp>
        <p:nvSpPr>
          <p:cNvPr id="16" name="Oval Callout 15"/>
          <p:cNvSpPr/>
          <p:nvPr/>
        </p:nvSpPr>
        <p:spPr>
          <a:xfrm rot="19800000">
            <a:off x="-2728651" y="-771983"/>
            <a:ext cx="7051971" cy="6021225"/>
          </a:xfrm>
          <a:prstGeom prst="wedgeEllipseCallout">
            <a:avLst/>
          </a:prstGeom>
          <a:solidFill>
            <a:schemeClr val="bg1">
              <a:lumMod val="95000"/>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3" y="1"/>
            <a:ext cx="12192000" cy="3860800"/>
          </a:xfrm>
          <a:prstGeom prst="rect">
            <a:avLst/>
          </a:prstGeom>
          <a:solidFill>
            <a:schemeClr val="tx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hape 4600"/>
          <p:cNvSpPr/>
          <p:nvPr/>
        </p:nvSpPr>
        <p:spPr>
          <a:xfrm>
            <a:off x="9748051" y="4474309"/>
            <a:ext cx="429511" cy="432107"/>
          </a:xfrm>
          <a:custGeom>
            <a:avLst/>
            <a:gdLst/>
            <a:ahLst/>
            <a:cxnLst/>
            <a:rect l="0" t="0" r="0" b="0"/>
            <a:pathLst>
              <a:path w="120000" h="120000" extrusionOk="0">
                <a:moveTo>
                  <a:pt x="5678" y="44598"/>
                </a:moveTo>
                <a:lnTo>
                  <a:pt x="5678" y="44598"/>
                </a:lnTo>
                <a:cubicBezTo>
                  <a:pt x="41829" y="44598"/>
                  <a:pt x="41829" y="44598"/>
                  <a:pt x="41829" y="44598"/>
                </a:cubicBezTo>
                <a:cubicBezTo>
                  <a:pt x="44668" y="44598"/>
                  <a:pt x="44668" y="44598"/>
                  <a:pt x="44668" y="41763"/>
                </a:cubicBezTo>
                <a:cubicBezTo>
                  <a:pt x="44668" y="39118"/>
                  <a:pt x="44668" y="39118"/>
                  <a:pt x="41829" y="39118"/>
                </a:cubicBezTo>
                <a:cubicBezTo>
                  <a:pt x="14006" y="39118"/>
                  <a:pt x="14006" y="39118"/>
                  <a:pt x="14006" y="39118"/>
                </a:cubicBezTo>
                <a:cubicBezTo>
                  <a:pt x="22334" y="19653"/>
                  <a:pt x="39179" y="8503"/>
                  <a:pt x="61324" y="8503"/>
                </a:cubicBezTo>
                <a:cubicBezTo>
                  <a:pt x="86498" y="8503"/>
                  <a:pt x="108643" y="27968"/>
                  <a:pt x="111482" y="52913"/>
                </a:cubicBezTo>
                <a:cubicBezTo>
                  <a:pt x="119810" y="52913"/>
                  <a:pt x="119810" y="52913"/>
                  <a:pt x="119810" y="52913"/>
                </a:cubicBezTo>
                <a:cubicBezTo>
                  <a:pt x="117160" y="22299"/>
                  <a:pt x="91987" y="0"/>
                  <a:pt x="61324" y="0"/>
                </a:cubicBezTo>
                <a:cubicBezTo>
                  <a:pt x="39179" y="0"/>
                  <a:pt x="19495" y="13984"/>
                  <a:pt x="8328" y="30614"/>
                </a:cubicBezTo>
                <a:cubicBezTo>
                  <a:pt x="8328" y="5669"/>
                  <a:pt x="8328" y="5669"/>
                  <a:pt x="8328" y="5669"/>
                </a:cubicBezTo>
                <a:cubicBezTo>
                  <a:pt x="8328" y="2834"/>
                  <a:pt x="5678" y="0"/>
                  <a:pt x="5678" y="0"/>
                </a:cubicBezTo>
                <a:cubicBezTo>
                  <a:pt x="2839" y="0"/>
                  <a:pt x="0" y="2834"/>
                  <a:pt x="0" y="5669"/>
                </a:cubicBezTo>
                <a:cubicBezTo>
                  <a:pt x="0" y="41763"/>
                  <a:pt x="0" y="41763"/>
                  <a:pt x="0" y="41763"/>
                </a:cubicBezTo>
                <a:cubicBezTo>
                  <a:pt x="0" y="44598"/>
                  <a:pt x="5678" y="44598"/>
                  <a:pt x="5678" y="44598"/>
                </a:cubicBezTo>
                <a:close/>
                <a:moveTo>
                  <a:pt x="117160" y="75212"/>
                </a:moveTo>
                <a:lnTo>
                  <a:pt x="117160" y="75212"/>
                </a:lnTo>
                <a:cubicBezTo>
                  <a:pt x="77981" y="75212"/>
                  <a:pt x="77981" y="75212"/>
                  <a:pt x="77981" y="75212"/>
                </a:cubicBezTo>
                <a:lnTo>
                  <a:pt x="75331" y="78047"/>
                </a:lnTo>
                <a:cubicBezTo>
                  <a:pt x="75331" y="80881"/>
                  <a:pt x="77981" y="83527"/>
                  <a:pt x="77981" y="83527"/>
                </a:cubicBezTo>
                <a:cubicBezTo>
                  <a:pt x="108643" y="83527"/>
                  <a:pt x="108643" y="83527"/>
                  <a:pt x="108643" y="83527"/>
                </a:cubicBezTo>
                <a:cubicBezTo>
                  <a:pt x="100315" y="100157"/>
                  <a:pt x="80820" y="111307"/>
                  <a:pt x="61324" y="111307"/>
                </a:cubicBezTo>
                <a:cubicBezTo>
                  <a:pt x="33501" y="111307"/>
                  <a:pt x="14006" y="92031"/>
                  <a:pt x="8328" y="66897"/>
                </a:cubicBezTo>
                <a:cubicBezTo>
                  <a:pt x="2839" y="66897"/>
                  <a:pt x="2839" y="66897"/>
                  <a:pt x="2839" y="66897"/>
                </a:cubicBezTo>
                <a:cubicBezTo>
                  <a:pt x="5678" y="97511"/>
                  <a:pt x="30662" y="119811"/>
                  <a:pt x="61324" y="119811"/>
                </a:cubicBezTo>
                <a:cubicBezTo>
                  <a:pt x="83659" y="119811"/>
                  <a:pt x="103154" y="108661"/>
                  <a:pt x="111482" y="89196"/>
                </a:cubicBezTo>
                <a:cubicBezTo>
                  <a:pt x="111482" y="116976"/>
                  <a:pt x="111482" y="116976"/>
                  <a:pt x="111482" y="116976"/>
                </a:cubicBezTo>
                <a:cubicBezTo>
                  <a:pt x="111482" y="116976"/>
                  <a:pt x="114321" y="119811"/>
                  <a:pt x="117160" y="119811"/>
                </a:cubicBezTo>
                <a:lnTo>
                  <a:pt x="119810" y="116976"/>
                </a:lnTo>
                <a:cubicBezTo>
                  <a:pt x="119810" y="78047"/>
                  <a:pt x="119810" y="78047"/>
                  <a:pt x="119810" y="78047"/>
                </a:cubicBezTo>
                <a:cubicBezTo>
                  <a:pt x="119810" y="75212"/>
                  <a:pt x="117160" y="75212"/>
                  <a:pt x="117160" y="75212"/>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6" name="Shape 4676"/>
          <p:cNvSpPr/>
          <p:nvPr/>
        </p:nvSpPr>
        <p:spPr>
          <a:xfrm>
            <a:off x="5887450" y="4563419"/>
            <a:ext cx="417099" cy="340224"/>
          </a:xfrm>
          <a:custGeom>
            <a:avLst/>
            <a:gdLst/>
            <a:ahLst/>
            <a:cxnLst/>
            <a:rect l="0" t="0" r="0" b="0"/>
            <a:pathLst>
              <a:path w="120000" h="120000" extrusionOk="0">
                <a:moveTo>
                  <a:pt x="116898" y="28023"/>
                </a:moveTo>
                <a:lnTo>
                  <a:pt x="116898" y="28023"/>
                </a:lnTo>
                <a:cubicBezTo>
                  <a:pt x="91308" y="28023"/>
                  <a:pt x="91308" y="28023"/>
                  <a:pt x="91308" y="28023"/>
                </a:cubicBezTo>
                <a:cubicBezTo>
                  <a:pt x="99838" y="6946"/>
                  <a:pt x="99838" y="6946"/>
                  <a:pt x="99838" y="6946"/>
                </a:cubicBezTo>
                <a:cubicBezTo>
                  <a:pt x="108368" y="6946"/>
                  <a:pt x="108368" y="6946"/>
                  <a:pt x="108368" y="6946"/>
                </a:cubicBezTo>
                <a:cubicBezTo>
                  <a:pt x="111276" y="6946"/>
                  <a:pt x="114184" y="6946"/>
                  <a:pt x="114184" y="3353"/>
                </a:cubicBezTo>
                <a:cubicBezTo>
                  <a:pt x="114184" y="0"/>
                  <a:pt x="111276" y="0"/>
                  <a:pt x="108368" y="0"/>
                </a:cubicBezTo>
                <a:cubicBezTo>
                  <a:pt x="94216" y="0"/>
                  <a:pt x="94216" y="0"/>
                  <a:pt x="94216" y="0"/>
                </a:cubicBezTo>
                <a:cubicBezTo>
                  <a:pt x="82778" y="28023"/>
                  <a:pt x="82778" y="28023"/>
                  <a:pt x="82778" y="28023"/>
                </a:cubicBezTo>
                <a:cubicBezTo>
                  <a:pt x="37027" y="28023"/>
                  <a:pt x="37027" y="28023"/>
                  <a:pt x="37027" y="28023"/>
                </a:cubicBezTo>
                <a:cubicBezTo>
                  <a:pt x="25589" y="0"/>
                  <a:pt x="25589" y="0"/>
                  <a:pt x="25589" y="0"/>
                </a:cubicBezTo>
                <a:cubicBezTo>
                  <a:pt x="11437" y="0"/>
                  <a:pt x="11437" y="0"/>
                  <a:pt x="11437" y="0"/>
                </a:cubicBezTo>
                <a:cubicBezTo>
                  <a:pt x="8529" y="0"/>
                  <a:pt x="5621" y="0"/>
                  <a:pt x="5621" y="3353"/>
                </a:cubicBezTo>
                <a:cubicBezTo>
                  <a:pt x="5621" y="6946"/>
                  <a:pt x="8529" y="6946"/>
                  <a:pt x="11437" y="6946"/>
                </a:cubicBezTo>
                <a:cubicBezTo>
                  <a:pt x="19967" y="6946"/>
                  <a:pt x="19967" y="6946"/>
                  <a:pt x="19967" y="6946"/>
                </a:cubicBezTo>
                <a:cubicBezTo>
                  <a:pt x="28497" y="28023"/>
                  <a:pt x="28497" y="28023"/>
                  <a:pt x="28497" y="28023"/>
                </a:cubicBezTo>
                <a:cubicBezTo>
                  <a:pt x="2907" y="28023"/>
                  <a:pt x="2907" y="28023"/>
                  <a:pt x="2907" y="28023"/>
                </a:cubicBezTo>
                <a:cubicBezTo>
                  <a:pt x="0" y="28023"/>
                  <a:pt x="0" y="28023"/>
                  <a:pt x="0" y="31616"/>
                </a:cubicBezTo>
                <a:cubicBezTo>
                  <a:pt x="0" y="35209"/>
                  <a:pt x="0" y="35209"/>
                  <a:pt x="2907" y="35209"/>
                </a:cubicBezTo>
                <a:cubicBezTo>
                  <a:pt x="5621" y="35209"/>
                  <a:pt x="5621" y="35209"/>
                  <a:pt x="5621" y="35209"/>
                </a:cubicBezTo>
                <a:cubicBezTo>
                  <a:pt x="11437" y="102035"/>
                  <a:pt x="11437" y="102035"/>
                  <a:pt x="11437" y="102035"/>
                </a:cubicBezTo>
                <a:cubicBezTo>
                  <a:pt x="11437" y="112814"/>
                  <a:pt x="17059" y="119760"/>
                  <a:pt x="25589" y="119760"/>
                </a:cubicBezTo>
                <a:cubicBezTo>
                  <a:pt x="91308" y="119760"/>
                  <a:pt x="91308" y="119760"/>
                  <a:pt x="91308" y="119760"/>
                </a:cubicBezTo>
                <a:cubicBezTo>
                  <a:pt x="99838" y="119760"/>
                  <a:pt x="105654" y="112814"/>
                  <a:pt x="105654" y="102035"/>
                </a:cubicBezTo>
                <a:cubicBezTo>
                  <a:pt x="114184" y="35209"/>
                  <a:pt x="114184" y="35209"/>
                  <a:pt x="114184" y="35209"/>
                </a:cubicBezTo>
                <a:cubicBezTo>
                  <a:pt x="116898" y="35209"/>
                  <a:pt x="116898" y="35209"/>
                  <a:pt x="116898" y="35209"/>
                </a:cubicBezTo>
                <a:cubicBezTo>
                  <a:pt x="119806" y="35209"/>
                  <a:pt x="119806" y="35209"/>
                  <a:pt x="119806" y="31616"/>
                </a:cubicBezTo>
                <a:cubicBezTo>
                  <a:pt x="119806" y="28023"/>
                  <a:pt x="119806" y="28023"/>
                  <a:pt x="116898" y="28023"/>
                </a:cubicBezTo>
                <a:close/>
                <a:moveTo>
                  <a:pt x="37027" y="112814"/>
                </a:moveTo>
                <a:lnTo>
                  <a:pt x="37027" y="112814"/>
                </a:lnTo>
                <a:cubicBezTo>
                  <a:pt x="25589" y="112814"/>
                  <a:pt x="25589" y="112814"/>
                  <a:pt x="25589" y="112814"/>
                </a:cubicBezTo>
                <a:cubicBezTo>
                  <a:pt x="22875" y="112814"/>
                  <a:pt x="17059" y="105628"/>
                  <a:pt x="17059" y="102035"/>
                </a:cubicBezTo>
                <a:cubicBezTo>
                  <a:pt x="17059" y="91497"/>
                  <a:pt x="17059" y="91497"/>
                  <a:pt x="17059" y="91497"/>
                </a:cubicBezTo>
                <a:cubicBezTo>
                  <a:pt x="37027" y="91497"/>
                  <a:pt x="37027" y="91497"/>
                  <a:pt x="37027" y="91497"/>
                </a:cubicBezTo>
                <a:lnTo>
                  <a:pt x="37027" y="112814"/>
                </a:lnTo>
                <a:close/>
                <a:moveTo>
                  <a:pt x="37027" y="84550"/>
                </a:moveTo>
                <a:lnTo>
                  <a:pt x="37027" y="84550"/>
                </a:lnTo>
                <a:cubicBezTo>
                  <a:pt x="17059" y="84550"/>
                  <a:pt x="17059" y="84550"/>
                  <a:pt x="17059" y="84550"/>
                </a:cubicBezTo>
                <a:cubicBezTo>
                  <a:pt x="17059" y="63233"/>
                  <a:pt x="17059" y="63233"/>
                  <a:pt x="17059" y="63233"/>
                </a:cubicBezTo>
                <a:cubicBezTo>
                  <a:pt x="37027" y="63233"/>
                  <a:pt x="37027" y="63233"/>
                  <a:pt x="37027" y="63233"/>
                </a:cubicBezTo>
                <a:lnTo>
                  <a:pt x="37027" y="84550"/>
                </a:lnTo>
                <a:close/>
                <a:moveTo>
                  <a:pt x="37027" y="56287"/>
                </a:moveTo>
                <a:lnTo>
                  <a:pt x="37027" y="56287"/>
                </a:lnTo>
                <a:cubicBezTo>
                  <a:pt x="14151" y="56287"/>
                  <a:pt x="14151" y="56287"/>
                  <a:pt x="14151" y="56287"/>
                </a:cubicBezTo>
                <a:cubicBezTo>
                  <a:pt x="14151" y="35209"/>
                  <a:pt x="14151" y="35209"/>
                  <a:pt x="14151" y="35209"/>
                </a:cubicBezTo>
                <a:cubicBezTo>
                  <a:pt x="37027" y="35209"/>
                  <a:pt x="37027" y="35209"/>
                  <a:pt x="37027" y="35209"/>
                </a:cubicBezTo>
                <a:lnTo>
                  <a:pt x="37027" y="56287"/>
                </a:lnTo>
                <a:close/>
                <a:moveTo>
                  <a:pt x="74248" y="112814"/>
                </a:moveTo>
                <a:lnTo>
                  <a:pt x="74248" y="112814"/>
                </a:lnTo>
                <a:cubicBezTo>
                  <a:pt x="45751" y="112814"/>
                  <a:pt x="45751" y="112814"/>
                  <a:pt x="45751" y="112814"/>
                </a:cubicBezTo>
                <a:cubicBezTo>
                  <a:pt x="45751" y="91497"/>
                  <a:pt x="45751" y="91497"/>
                  <a:pt x="45751" y="91497"/>
                </a:cubicBezTo>
                <a:cubicBezTo>
                  <a:pt x="74248" y="91497"/>
                  <a:pt x="74248" y="91497"/>
                  <a:pt x="74248" y="91497"/>
                </a:cubicBezTo>
                <a:lnTo>
                  <a:pt x="74248" y="112814"/>
                </a:lnTo>
                <a:close/>
                <a:moveTo>
                  <a:pt x="74248" y="84550"/>
                </a:moveTo>
                <a:lnTo>
                  <a:pt x="74248" y="84550"/>
                </a:lnTo>
                <a:cubicBezTo>
                  <a:pt x="45751" y="84550"/>
                  <a:pt x="45751" y="84550"/>
                  <a:pt x="45751" y="84550"/>
                </a:cubicBezTo>
                <a:cubicBezTo>
                  <a:pt x="45751" y="63233"/>
                  <a:pt x="45751" y="63233"/>
                  <a:pt x="45751" y="63233"/>
                </a:cubicBezTo>
                <a:cubicBezTo>
                  <a:pt x="74248" y="63233"/>
                  <a:pt x="74248" y="63233"/>
                  <a:pt x="74248" y="63233"/>
                </a:cubicBezTo>
                <a:lnTo>
                  <a:pt x="74248" y="84550"/>
                </a:lnTo>
                <a:close/>
                <a:moveTo>
                  <a:pt x="74248" y="56287"/>
                </a:moveTo>
                <a:lnTo>
                  <a:pt x="74248" y="56287"/>
                </a:lnTo>
                <a:cubicBezTo>
                  <a:pt x="45751" y="56287"/>
                  <a:pt x="45751" y="56287"/>
                  <a:pt x="45751" y="56287"/>
                </a:cubicBezTo>
                <a:cubicBezTo>
                  <a:pt x="45751" y="35209"/>
                  <a:pt x="45751" y="35209"/>
                  <a:pt x="45751" y="35209"/>
                </a:cubicBezTo>
                <a:cubicBezTo>
                  <a:pt x="74248" y="35209"/>
                  <a:pt x="74248" y="35209"/>
                  <a:pt x="74248" y="35209"/>
                </a:cubicBezTo>
                <a:lnTo>
                  <a:pt x="74248" y="56287"/>
                </a:lnTo>
                <a:close/>
                <a:moveTo>
                  <a:pt x="96930" y="102035"/>
                </a:moveTo>
                <a:lnTo>
                  <a:pt x="96930" y="102035"/>
                </a:lnTo>
                <a:cubicBezTo>
                  <a:pt x="96930" y="105628"/>
                  <a:pt x="94216" y="112814"/>
                  <a:pt x="91308" y="112814"/>
                </a:cubicBezTo>
                <a:cubicBezTo>
                  <a:pt x="82778" y="112814"/>
                  <a:pt x="82778" y="112814"/>
                  <a:pt x="82778" y="112814"/>
                </a:cubicBezTo>
                <a:cubicBezTo>
                  <a:pt x="82778" y="91497"/>
                  <a:pt x="82778" y="91497"/>
                  <a:pt x="82778" y="91497"/>
                </a:cubicBezTo>
                <a:cubicBezTo>
                  <a:pt x="99838" y="91497"/>
                  <a:pt x="99838" y="91497"/>
                  <a:pt x="99838" y="91497"/>
                </a:cubicBezTo>
                <a:lnTo>
                  <a:pt x="96930" y="102035"/>
                </a:lnTo>
                <a:close/>
                <a:moveTo>
                  <a:pt x="99838" y="84550"/>
                </a:moveTo>
                <a:lnTo>
                  <a:pt x="99838" y="84550"/>
                </a:lnTo>
                <a:cubicBezTo>
                  <a:pt x="82778" y="84550"/>
                  <a:pt x="82778" y="84550"/>
                  <a:pt x="82778" y="84550"/>
                </a:cubicBezTo>
                <a:cubicBezTo>
                  <a:pt x="82778" y="63233"/>
                  <a:pt x="82778" y="63233"/>
                  <a:pt x="82778" y="63233"/>
                </a:cubicBezTo>
                <a:cubicBezTo>
                  <a:pt x="102746" y="63233"/>
                  <a:pt x="102746" y="63233"/>
                  <a:pt x="102746" y="63233"/>
                </a:cubicBezTo>
                <a:lnTo>
                  <a:pt x="99838" y="84550"/>
                </a:lnTo>
                <a:close/>
                <a:moveTo>
                  <a:pt x="102746" y="56287"/>
                </a:moveTo>
                <a:lnTo>
                  <a:pt x="102746" y="56287"/>
                </a:lnTo>
                <a:cubicBezTo>
                  <a:pt x="82778" y="56287"/>
                  <a:pt x="82778" y="56287"/>
                  <a:pt x="82778" y="56287"/>
                </a:cubicBezTo>
                <a:cubicBezTo>
                  <a:pt x="82778" y="35209"/>
                  <a:pt x="82778" y="35209"/>
                  <a:pt x="82778" y="35209"/>
                </a:cubicBezTo>
                <a:cubicBezTo>
                  <a:pt x="105654" y="35209"/>
                  <a:pt x="105654" y="35209"/>
                  <a:pt x="105654" y="35209"/>
                </a:cubicBezTo>
                <a:lnTo>
                  <a:pt x="102746" y="56287"/>
                </a:ln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7" name="Shape 4690"/>
          <p:cNvSpPr/>
          <p:nvPr/>
        </p:nvSpPr>
        <p:spPr>
          <a:xfrm>
            <a:off x="2014437" y="4474019"/>
            <a:ext cx="429511" cy="429624"/>
          </a:xfrm>
          <a:custGeom>
            <a:avLst/>
            <a:gdLst/>
            <a:ahLst/>
            <a:cxnLst/>
            <a:rect l="0" t="0" r="0" b="0"/>
            <a:pathLst>
              <a:path w="120000" h="120000" extrusionOk="0">
                <a:moveTo>
                  <a:pt x="61324" y="0"/>
                </a:moveTo>
                <a:lnTo>
                  <a:pt x="61324" y="0"/>
                </a:lnTo>
                <a:cubicBezTo>
                  <a:pt x="28012" y="0"/>
                  <a:pt x="0" y="27823"/>
                  <a:pt x="0" y="61324"/>
                </a:cubicBezTo>
                <a:cubicBezTo>
                  <a:pt x="0" y="91987"/>
                  <a:pt x="28012" y="119810"/>
                  <a:pt x="61324" y="119810"/>
                </a:cubicBezTo>
                <a:cubicBezTo>
                  <a:pt x="91987" y="119810"/>
                  <a:pt x="119810" y="91987"/>
                  <a:pt x="119810" y="61324"/>
                </a:cubicBezTo>
                <a:cubicBezTo>
                  <a:pt x="119810" y="27823"/>
                  <a:pt x="91987" y="0"/>
                  <a:pt x="61324" y="0"/>
                </a:cubicBezTo>
                <a:close/>
                <a:moveTo>
                  <a:pt x="103154" y="30662"/>
                </a:moveTo>
                <a:lnTo>
                  <a:pt x="103154" y="30662"/>
                </a:lnTo>
                <a:cubicBezTo>
                  <a:pt x="108643" y="38990"/>
                  <a:pt x="111482" y="47507"/>
                  <a:pt x="111482" y="55646"/>
                </a:cubicBezTo>
                <a:cubicBezTo>
                  <a:pt x="83659" y="55646"/>
                  <a:pt x="83659" y="55646"/>
                  <a:pt x="83659" y="55646"/>
                </a:cubicBezTo>
                <a:cubicBezTo>
                  <a:pt x="83659" y="50157"/>
                  <a:pt x="80820" y="41829"/>
                  <a:pt x="80820" y="36340"/>
                </a:cubicBezTo>
                <a:cubicBezTo>
                  <a:pt x="89148" y="36340"/>
                  <a:pt x="97665" y="33501"/>
                  <a:pt x="103154" y="30662"/>
                </a:cubicBezTo>
                <a:close/>
                <a:moveTo>
                  <a:pt x="97665" y="25173"/>
                </a:moveTo>
                <a:lnTo>
                  <a:pt x="97665" y="25173"/>
                </a:lnTo>
                <a:cubicBezTo>
                  <a:pt x="91987" y="27823"/>
                  <a:pt x="86498" y="27823"/>
                  <a:pt x="77981" y="27823"/>
                </a:cubicBezTo>
                <a:cubicBezTo>
                  <a:pt x="77981" y="22334"/>
                  <a:pt x="75331" y="16845"/>
                  <a:pt x="72492" y="11167"/>
                </a:cubicBezTo>
                <a:cubicBezTo>
                  <a:pt x="83659" y="11167"/>
                  <a:pt x="91987" y="16845"/>
                  <a:pt x="97665" y="25173"/>
                </a:cubicBezTo>
                <a:close/>
                <a:moveTo>
                  <a:pt x="44668" y="55646"/>
                </a:moveTo>
                <a:lnTo>
                  <a:pt x="44668" y="55646"/>
                </a:lnTo>
                <a:cubicBezTo>
                  <a:pt x="44668" y="50157"/>
                  <a:pt x="47507" y="44668"/>
                  <a:pt x="47507" y="36340"/>
                </a:cubicBezTo>
                <a:cubicBezTo>
                  <a:pt x="52996" y="38990"/>
                  <a:pt x="55835" y="38990"/>
                  <a:pt x="61324" y="38990"/>
                </a:cubicBezTo>
                <a:cubicBezTo>
                  <a:pt x="64164" y="38990"/>
                  <a:pt x="69842" y="38990"/>
                  <a:pt x="72492" y="36340"/>
                </a:cubicBezTo>
                <a:cubicBezTo>
                  <a:pt x="75331" y="44668"/>
                  <a:pt x="75331" y="50157"/>
                  <a:pt x="75331" y="55646"/>
                </a:cubicBezTo>
                <a:lnTo>
                  <a:pt x="44668" y="55646"/>
                </a:lnTo>
                <a:close/>
                <a:moveTo>
                  <a:pt x="75331" y="64164"/>
                </a:moveTo>
                <a:lnTo>
                  <a:pt x="75331" y="64164"/>
                </a:lnTo>
                <a:cubicBezTo>
                  <a:pt x="75331" y="69652"/>
                  <a:pt x="75331" y="77981"/>
                  <a:pt x="72492" y="83659"/>
                </a:cubicBezTo>
                <a:cubicBezTo>
                  <a:pt x="69842" y="83659"/>
                  <a:pt x="64164" y="83659"/>
                  <a:pt x="61324" y="83659"/>
                </a:cubicBezTo>
                <a:cubicBezTo>
                  <a:pt x="55835" y="83659"/>
                  <a:pt x="52996" y="83659"/>
                  <a:pt x="47507" y="83659"/>
                </a:cubicBezTo>
                <a:cubicBezTo>
                  <a:pt x="47507" y="77981"/>
                  <a:pt x="44668" y="69652"/>
                  <a:pt x="44668" y="64164"/>
                </a:cubicBezTo>
                <a:lnTo>
                  <a:pt x="75331" y="64164"/>
                </a:lnTo>
                <a:close/>
                <a:moveTo>
                  <a:pt x="55835" y="8328"/>
                </a:moveTo>
                <a:lnTo>
                  <a:pt x="55835" y="8328"/>
                </a:lnTo>
                <a:cubicBezTo>
                  <a:pt x="58675" y="8328"/>
                  <a:pt x="58675" y="8328"/>
                  <a:pt x="61324" y="8328"/>
                </a:cubicBezTo>
                <a:lnTo>
                  <a:pt x="64164" y="8328"/>
                </a:lnTo>
                <a:cubicBezTo>
                  <a:pt x="67003" y="14006"/>
                  <a:pt x="69842" y="22334"/>
                  <a:pt x="72492" y="30662"/>
                </a:cubicBezTo>
                <a:cubicBezTo>
                  <a:pt x="67003" y="30662"/>
                  <a:pt x="64164" y="30662"/>
                  <a:pt x="61324" y="30662"/>
                </a:cubicBezTo>
                <a:cubicBezTo>
                  <a:pt x="55835" y="30662"/>
                  <a:pt x="52996" y="30662"/>
                  <a:pt x="50157" y="30662"/>
                </a:cubicBezTo>
                <a:cubicBezTo>
                  <a:pt x="50157" y="22334"/>
                  <a:pt x="52996" y="14006"/>
                  <a:pt x="55835" y="8328"/>
                </a:cubicBezTo>
                <a:close/>
                <a:moveTo>
                  <a:pt x="47507" y="11167"/>
                </a:moveTo>
                <a:lnTo>
                  <a:pt x="47507" y="11167"/>
                </a:lnTo>
                <a:cubicBezTo>
                  <a:pt x="44668" y="16845"/>
                  <a:pt x="41829" y="22334"/>
                  <a:pt x="41829" y="27823"/>
                </a:cubicBezTo>
                <a:cubicBezTo>
                  <a:pt x="36340" y="27823"/>
                  <a:pt x="28012" y="27823"/>
                  <a:pt x="22334" y="25173"/>
                </a:cubicBezTo>
                <a:cubicBezTo>
                  <a:pt x="28012" y="16845"/>
                  <a:pt x="39179" y="11167"/>
                  <a:pt x="47507" y="11167"/>
                </a:cubicBezTo>
                <a:close/>
                <a:moveTo>
                  <a:pt x="16845" y="30662"/>
                </a:moveTo>
                <a:lnTo>
                  <a:pt x="16845" y="30662"/>
                </a:lnTo>
                <a:cubicBezTo>
                  <a:pt x="25173" y="33501"/>
                  <a:pt x="33501" y="36340"/>
                  <a:pt x="39179" y="36340"/>
                </a:cubicBezTo>
                <a:cubicBezTo>
                  <a:pt x="39179" y="41829"/>
                  <a:pt x="39179" y="50157"/>
                  <a:pt x="39179" y="55646"/>
                </a:cubicBezTo>
                <a:cubicBezTo>
                  <a:pt x="8328" y="55646"/>
                  <a:pt x="8328" y="55646"/>
                  <a:pt x="8328" y="55646"/>
                </a:cubicBezTo>
                <a:cubicBezTo>
                  <a:pt x="8328" y="47507"/>
                  <a:pt x="11167" y="38990"/>
                  <a:pt x="16845" y="30662"/>
                </a:cubicBezTo>
                <a:close/>
                <a:moveTo>
                  <a:pt x="16845" y="89148"/>
                </a:moveTo>
                <a:lnTo>
                  <a:pt x="16845" y="89148"/>
                </a:lnTo>
                <a:cubicBezTo>
                  <a:pt x="11167" y="80820"/>
                  <a:pt x="8328" y="72492"/>
                  <a:pt x="8328" y="64164"/>
                </a:cubicBezTo>
                <a:cubicBezTo>
                  <a:pt x="39179" y="64164"/>
                  <a:pt x="39179" y="64164"/>
                  <a:pt x="39179" y="64164"/>
                </a:cubicBezTo>
                <a:cubicBezTo>
                  <a:pt x="39179" y="69652"/>
                  <a:pt x="39179" y="77981"/>
                  <a:pt x="39179" y="83659"/>
                </a:cubicBezTo>
                <a:cubicBezTo>
                  <a:pt x="33501" y="86498"/>
                  <a:pt x="25173" y="86498"/>
                  <a:pt x="16845" y="89148"/>
                </a:cubicBezTo>
                <a:close/>
                <a:moveTo>
                  <a:pt x="22334" y="94826"/>
                </a:moveTo>
                <a:lnTo>
                  <a:pt x="22334" y="94826"/>
                </a:lnTo>
                <a:cubicBezTo>
                  <a:pt x="28012" y="94826"/>
                  <a:pt x="36340" y="91987"/>
                  <a:pt x="41829" y="91987"/>
                </a:cubicBezTo>
                <a:cubicBezTo>
                  <a:pt x="41829" y="97476"/>
                  <a:pt x="44668" y="105993"/>
                  <a:pt x="47507" y="111482"/>
                </a:cubicBezTo>
                <a:cubicBezTo>
                  <a:pt x="39179" y="108643"/>
                  <a:pt x="28012" y="103154"/>
                  <a:pt x="22334" y="94826"/>
                </a:cubicBezTo>
                <a:close/>
                <a:moveTo>
                  <a:pt x="64164" y="111482"/>
                </a:moveTo>
                <a:lnTo>
                  <a:pt x="64164" y="111482"/>
                </a:lnTo>
                <a:lnTo>
                  <a:pt x="61324" y="111482"/>
                </a:lnTo>
                <a:cubicBezTo>
                  <a:pt x="58675" y="111482"/>
                  <a:pt x="58675" y="111482"/>
                  <a:pt x="55835" y="111482"/>
                </a:cubicBezTo>
                <a:cubicBezTo>
                  <a:pt x="52996" y="105993"/>
                  <a:pt x="50157" y="97476"/>
                  <a:pt x="50157" y="89148"/>
                </a:cubicBezTo>
                <a:cubicBezTo>
                  <a:pt x="52996" y="89148"/>
                  <a:pt x="55835" y="89148"/>
                  <a:pt x="61324" y="89148"/>
                </a:cubicBezTo>
                <a:cubicBezTo>
                  <a:pt x="64164" y="89148"/>
                  <a:pt x="67003" y="89148"/>
                  <a:pt x="72492" y="89148"/>
                </a:cubicBezTo>
                <a:cubicBezTo>
                  <a:pt x="69842" y="97476"/>
                  <a:pt x="67003" y="105993"/>
                  <a:pt x="64164" y="111482"/>
                </a:cubicBezTo>
                <a:close/>
                <a:moveTo>
                  <a:pt x="72492" y="111482"/>
                </a:moveTo>
                <a:lnTo>
                  <a:pt x="72492" y="111482"/>
                </a:lnTo>
                <a:cubicBezTo>
                  <a:pt x="75331" y="105993"/>
                  <a:pt x="77981" y="97476"/>
                  <a:pt x="77981" y="91987"/>
                </a:cubicBezTo>
                <a:cubicBezTo>
                  <a:pt x="86498" y="91987"/>
                  <a:pt x="91987" y="94826"/>
                  <a:pt x="97665" y="94826"/>
                </a:cubicBezTo>
                <a:cubicBezTo>
                  <a:pt x="91987" y="103154"/>
                  <a:pt x="83659" y="108643"/>
                  <a:pt x="72492" y="111482"/>
                </a:cubicBezTo>
                <a:close/>
                <a:moveTo>
                  <a:pt x="103154" y="89148"/>
                </a:moveTo>
                <a:lnTo>
                  <a:pt x="103154" y="89148"/>
                </a:lnTo>
                <a:cubicBezTo>
                  <a:pt x="97665" y="86498"/>
                  <a:pt x="89148" y="86498"/>
                  <a:pt x="80820" y="83659"/>
                </a:cubicBezTo>
                <a:cubicBezTo>
                  <a:pt x="80820" y="77981"/>
                  <a:pt x="83659" y="69652"/>
                  <a:pt x="83659" y="64164"/>
                </a:cubicBezTo>
                <a:cubicBezTo>
                  <a:pt x="111482" y="64164"/>
                  <a:pt x="111482" y="64164"/>
                  <a:pt x="111482" y="64164"/>
                </a:cubicBezTo>
                <a:cubicBezTo>
                  <a:pt x="111482" y="72492"/>
                  <a:pt x="108643" y="80820"/>
                  <a:pt x="103154" y="89148"/>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8" name="Rectangle 7"/>
          <p:cNvSpPr/>
          <p:nvPr/>
        </p:nvSpPr>
        <p:spPr>
          <a:xfrm>
            <a:off x="4759323" y="5399615"/>
            <a:ext cx="2673351" cy="750205"/>
          </a:xfrm>
          <a:prstGeom prst="rect">
            <a:avLst/>
          </a:prstGeom>
        </p:spPr>
        <p:txBody>
          <a:bodyPr wrap="square">
            <a:spAutoFit/>
          </a:bodyPr>
          <a:lstStyle/>
          <a:p>
            <a:pPr algn="ctr">
              <a:lnSpc>
                <a:spcPct val="150000"/>
              </a:lnSpc>
            </a:pPr>
            <a:r>
              <a:rPr lang="id-ID" sz="105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a:t>
            </a:r>
            <a:endPar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9" name="Rectangle 8"/>
          <p:cNvSpPr/>
          <p:nvPr/>
        </p:nvSpPr>
        <p:spPr>
          <a:xfrm>
            <a:off x="8798758" y="5399615"/>
            <a:ext cx="2328095" cy="750205"/>
          </a:xfrm>
          <a:prstGeom prst="rect">
            <a:avLst/>
          </a:prstGeom>
        </p:spPr>
        <p:txBody>
          <a:bodyPr wrap="square">
            <a:spAutoFit/>
          </a:bodyPr>
          <a:lstStyle/>
          <a:p>
            <a:pPr algn="ctr">
              <a:lnSpc>
                <a:spcPct val="150000"/>
              </a:lnSpc>
            </a:pPr>
            <a:r>
              <a:rPr lang="id-ID" sz="105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a:t>
            </a:r>
            <a:endPar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10" name="Rectangle 9"/>
          <p:cNvSpPr/>
          <p:nvPr/>
        </p:nvSpPr>
        <p:spPr>
          <a:xfrm>
            <a:off x="1214653" y="5399615"/>
            <a:ext cx="2029077" cy="750205"/>
          </a:xfrm>
          <a:prstGeom prst="rect">
            <a:avLst/>
          </a:prstGeom>
        </p:spPr>
        <p:txBody>
          <a:bodyPr wrap="square">
            <a:spAutoFit/>
          </a:bodyPr>
          <a:lstStyle/>
          <a:p>
            <a:pPr algn="ctr">
              <a:lnSpc>
                <a:spcPct val="150000"/>
              </a:lnSpc>
            </a:pPr>
            <a:r>
              <a:rPr lang="id-ID" sz="105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a:t>
            </a:r>
            <a:endPar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11" name="Rectangle 10"/>
          <p:cNvSpPr/>
          <p:nvPr/>
        </p:nvSpPr>
        <p:spPr>
          <a:xfrm>
            <a:off x="5306806" y="5093900"/>
            <a:ext cx="1578383"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FULL CUSTOMIZED</a:t>
            </a:r>
          </a:p>
        </p:txBody>
      </p:sp>
      <p:sp>
        <p:nvSpPr>
          <p:cNvPr id="12" name="Rectangle 11"/>
          <p:cNvSpPr/>
          <p:nvPr/>
        </p:nvSpPr>
        <p:spPr>
          <a:xfrm>
            <a:off x="1582874" y="5093900"/>
            <a:ext cx="1292633"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LAYERED FILES</a:t>
            </a:r>
          </a:p>
        </p:txBody>
      </p:sp>
      <p:sp>
        <p:nvSpPr>
          <p:cNvPr id="13" name="Rectangle 12"/>
          <p:cNvSpPr/>
          <p:nvPr/>
        </p:nvSpPr>
        <p:spPr>
          <a:xfrm>
            <a:off x="9099001" y="5122615"/>
            <a:ext cx="1727608"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UNLIMITED OPTIONS</a:t>
            </a:r>
          </a:p>
        </p:txBody>
      </p:sp>
      <p:sp>
        <p:nvSpPr>
          <p:cNvPr id="14" name="Subtitle 2"/>
          <p:cNvSpPr txBox="1">
            <a:spLocks/>
          </p:cNvSpPr>
          <p:nvPr/>
        </p:nvSpPr>
        <p:spPr>
          <a:xfrm>
            <a:off x="901491" y="1650885"/>
            <a:ext cx="3842551"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44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What we do ?</a:t>
            </a:r>
          </a:p>
        </p:txBody>
      </p:sp>
      <p:sp>
        <p:nvSpPr>
          <p:cNvPr id="15" name="Rectangle 14"/>
          <p:cNvSpPr/>
          <p:nvPr/>
        </p:nvSpPr>
        <p:spPr>
          <a:xfrm>
            <a:off x="1020636" y="2238630"/>
            <a:ext cx="3604260" cy="246221"/>
          </a:xfrm>
          <a:prstGeom prst="rect">
            <a:avLst/>
          </a:prstGeom>
        </p:spPr>
        <p:txBody>
          <a:bodyPr wrap="square">
            <a:spAutoFit/>
          </a:bodyPr>
          <a:lstStyle/>
          <a:p>
            <a:r>
              <a:rPr lang="id-ID" sz="10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Lorem ipsum dolor sit amet, lacus nulla ac netus nibh aliquet</a:t>
            </a:r>
            <a:endParaRPr lang="id-ID" sz="1000" dirty="0">
              <a:solidFill>
                <a:schemeClr val="bg1">
                  <a:lumMod val="95000"/>
                </a:schemeClr>
              </a:solidFill>
            </a:endParaRPr>
          </a:p>
        </p:txBody>
      </p:sp>
    </p:spTree>
    <p:extLst>
      <p:ext uri="{BB962C8B-B14F-4D97-AF65-F5344CB8AC3E}">
        <p14:creationId xmlns:p14="http://schemas.microsoft.com/office/powerpoint/2010/main" val="23957286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2"/>
          <p:cNvSpPr txBox="1">
            <a:spLocks/>
          </p:cNvSpPr>
          <p:nvPr/>
        </p:nvSpPr>
        <p:spPr>
          <a:xfrm>
            <a:off x="3144386" y="2642904"/>
            <a:ext cx="2917143"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What We Do ?</a:t>
            </a:r>
          </a:p>
        </p:txBody>
      </p:sp>
      <p:sp>
        <p:nvSpPr>
          <p:cNvPr id="7" name="Rectangle 6"/>
          <p:cNvSpPr/>
          <p:nvPr/>
        </p:nvSpPr>
        <p:spPr>
          <a:xfrm>
            <a:off x="1649186" y="4014734"/>
            <a:ext cx="4412343" cy="1338828"/>
          </a:xfrm>
          <a:prstGeom prst="rect">
            <a:avLst/>
          </a:prstGeom>
        </p:spPr>
        <p:txBody>
          <a:bodyPr wrap="square">
            <a:spAutoFit/>
          </a:bodyPr>
          <a:lstStyle/>
          <a:p>
            <a:pPr algn="r">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8" name="Straight Connector 7"/>
          <p:cNvCxnSpPr/>
          <p:nvPr/>
        </p:nvCxnSpPr>
        <p:spPr>
          <a:xfrm>
            <a:off x="3023726" y="3328479"/>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7788085" y="2315001"/>
            <a:ext cx="959230" cy="830997"/>
          </a:xfrm>
          <a:prstGeom prst="rect">
            <a:avLst/>
          </a:prstGeom>
        </p:spPr>
        <p:txBody>
          <a:bodyPr wrap="square">
            <a:spAutoFit/>
          </a:bodyPr>
          <a:lstStyle/>
          <a:p>
            <a:pPr algn="ctr"/>
            <a:r>
              <a:rPr lang="id-ID" sz="16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LOREM IPSUM DOLOR </a:t>
            </a:r>
            <a:endParaRPr lang="id-ID" sz="1600" b="1" dirty="0"/>
          </a:p>
        </p:txBody>
      </p:sp>
      <p:sp>
        <p:nvSpPr>
          <p:cNvPr id="10" name="Rectangle 9"/>
          <p:cNvSpPr/>
          <p:nvPr/>
        </p:nvSpPr>
        <p:spPr>
          <a:xfrm>
            <a:off x="9642285" y="4268649"/>
            <a:ext cx="959230" cy="830997"/>
          </a:xfrm>
          <a:prstGeom prst="rect">
            <a:avLst/>
          </a:prstGeom>
        </p:spPr>
        <p:txBody>
          <a:bodyPr wrap="square">
            <a:spAutoFit/>
          </a:bodyPr>
          <a:lstStyle/>
          <a:p>
            <a:pPr algn="ctr"/>
            <a:r>
              <a:rPr lang="id-ID" sz="16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LOREM IPSUM DOLOR </a:t>
            </a:r>
            <a:endParaRPr lang="id-ID" sz="1600" b="1" dirty="0"/>
          </a:p>
        </p:txBody>
      </p:sp>
      <p:pic>
        <p:nvPicPr>
          <p:cNvPr id="4" name="图片占位符 3"/>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1875" r="21875"/>
          <a:stretch>
            <a:fillRect/>
          </a:stretch>
        </p:blipFill>
        <p:spPr/>
      </p:pic>
      <p:pic>
        <p:nvPicPr>
          <p:cNvPr id="5" name="图片占位符 4"/>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rcRect l="16667" r="16667"/>
          <a:stretch>
            <a:fillRect/>
          </a:stretch>
        </p:blipFill>
        <p:spPr/>
      </p:pic>
    </p:spTree>
    <p:extLst>
      <p:ext uri="{BB962C8B-B14F-4D97-AF65-F5344CB8AC3E}">
        <p14:creationId xmlns:p14="http://schemas.microsoft.com/office/powerpoint/2010/main" val="9060751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8487" b="8487"/>
          <a:stretch>
            <a:fillRect/>
          </a:stretch>
        </p:blipFill>
        <p:spPr>
          <a:xfrm>
            <a:off x="6594475" y="782864"/>
            <a:ext cx="3981450" cy="5067300"/>
          </a:xfrm>
        </p:spPr>
      </p:pic>
      <p:sp>
        <p:nvSpPr>
          <p:cNvPr id="4" name="Rectangle 3"/>
          <p:cNvSpPr/>
          <p:nvPr/>
        </p:nvSpPr>
        <p:spPr>
          <a:xfrm>
            <a:off x="6691086" y="391886"/>
            <a:ext cx="3788228" cy="5849257"/>
          </a:xfrm>
          <a:prstGeom prst="rect">
            <a:avLst/>
          </a:prstGeom>
          <a:noFill/>
          <a:ln w="5715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1091294" y="2114100"/>
            <a:ext cx="5599792" cy="172907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a:t>
            </a:r>
            <a:endParaRPr lang="id-ID"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6" name="Rectangle 5"/>
          <p:cNvSpPr/>
          <p:nvPr/>
        </p:nvSpPr>
        <p:spPr>
          <a:xfrm>
            <a:off x="1086758" y="4014734"/>
            <a:ext cx="4412343" cy="1338828"/>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7" name="Straight Connector 6"/>
          <p:cNvCxnSpPr/>
          <p:nvPr/>
        </p:nvCxnSpPr>
        <p:spPr>
          <a:xfrm>
            <a:off x="1229398" y="3671607"/>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32173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16507" r="16507"/>
          <a:stretch>
            <a:fillRect/>
          </a:stretch>
        </p:blipFill>
        <p:spPr/>
      </p:pic>
      <p:sp>
        <p:nvSpPr>
          <p:cNvPr id="30" name="Rectangle 29"/>
          <p:cNvSpPr/>
          <p:nvPr/>
        </p:nvSpPr>
        <p:spPr>
          <a:xfrm>
            <a:off x="-8558" y="0"/>
            <a:ext cx="6053070" cy="6858000"/>
          </a:xfrm>
          <a:prstGeom prst="rect">
            <a:avLst/>
          </a:prstGeom>
          <a:solidFill>
            <a:schemeClr val="bg2">
              <a:lumMod val="1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753670" y="3155651"/>
            <a:ext cx="3653229" cy="546697"/>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6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Our Service </a:t>
            </a:r>
          </a:p>
        </p:txBody>
      </p:sp>
      <p:sp>
        <p:nvSpPr>
          <p:cNvPr id="6" name="Rectangle 5"/>
          <p:cNvSpPr/>
          <p:nvPr/>
        </p:nvSpPr>
        <p:spPr>
          <a:xfrm>
            <a:off x="821864" y="4236782"/>
            <a:ext cx="3930440" cy="1338828"/>
          </a:xfrm>
          <a:prstGeom prst="rect">
            <a:avLst/>
          </a:prstGeom>
        </p:spPr>
        <p:txBody>
          <a:bodyPr wrap="square">
            <a:spAutoFit/>
          </a:bodyPr>
          <a:lstStyle/>
          <a:p>
            <a:pPr algn="just">
              <a:lnSpc>
                <a:spcPct val="150000"/>
              </a:lnSpc>
            </a:pP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justotincidunt, </a:t>
            </a:r>
          </a:p>
        </p:txBody>
      </p:sp>
      <p:cxnSp>
        <p:nvCxnSpPr>
          <p:cNvPr id="7" name="Straight Connector 6"/>
          <p:cNvCxnSpPr/>
          <p:nvPr/>
        </p:nvCxnSpPr>
        <p:spPr>
          <a:xfrm>
            <a:off x="888539" y="3740603"/>
            <a:ext cx="1906176"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6381254" y="2509320"/>
            <a:ext cx="2182880" cy="646331"/>
          </a:xfrm>
          <a:prstGeom prst="rect">
            <a:avLst/>
          </a:prstGeom>
        </p:spPr>
        <p:txBody>
          <a:bodyPr wrap="square">
            <a:spAutoFit/>
          </a:bodyPr>
          <a:lstStyle/>
          <a:p>
            <a:pPr algn="ctr">
              <a:lnSpc>
                <a:spcPct val="150000"/>
              </a:lnSpc>
            </a:pPr>
            <a:r>
              <a:rPr lang="id-ID" sz="8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a:t>
            </a:r>
            <a:endParaRPr lang="id-ID" sz="8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13" name="Rectangle 12"/>
          <p:cNvSpPr/>
          <p:nvPr/>
        </p:nvSpPr>
        <p:spPr>
          <a:xfrm>
            <a:off x="6298062" y="2285550"/>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NULLA NETUS NIBH ALIQUET</a:t>
            </a:r>
          </a:p>
        </p:txBody>
      </p:sp>
      <p:grpSp>
        <p:nvGrpSpPr>
          <p:cNvPr id="16" name="Group 15"/>
          <p:cNvGrpSpPr/>
          <p:nvPr/>
        </p:nvGrpSpPr>
        <p:grpSpPr>
          <a:xfrm>
            <a:off x="6963980" y="1104331"/>
            <a:ext cx="1017431" cy="1017431"/>
            <a:chOff x="6838682" y="1674254"/>
            <a:chExt cx="1017431" cy="1017431"/>
          </a:xfrm>
        </p:grpSpPr>
        <p:sp>
          <p:nvSpPr>
            <p:cNvPr id="11" name="Shape 4742"/>
            <p:cNvSpPr/>
            <p:nvPr/>
          </p:nvSpPr>
          <p:spPr>
            <a:xfrm>
              <a:off x="7188398" y="1975848"/>
              <a:ext cx="317997" cy="414242"/>
            </a:xfrm>
            <a:custGeom>
              <a:avLst/>
              <a:gdLst/>
              <a:ahLst/>
              <a:cxnLst/>
              <a:rect l="0" t="0" r="0" b="0"/>
              <a:pathLst>
                <a:path w="120000" h="120000" extrusionOk="0">
                  <a:moveTo>
                    <a:pt x="60000" y="0"/>
                  </a:moveTo>
                  <a:lnTo>
                    <a:pt x="60000" y="0"/>
                  </a:lnTo>
                  <a:cubicBezTo>
                    <a:pt x="26440" y="0"/>
                    <a:pt x="0" y="19967"/>
                    <a:pt x="0" y="45557"/>
                  </a:cubicBezTo>
                  <a:cubicBezTo>
                    <a:pt x="0" y="62617"/>
                    <a:pt x="48813" y="119806"/>
                    <a:pt x="60000" y="119806"/>
                  </a:cubicBezTo>
                  <a:cubicBezTo>
                    <a:pt x="71186" y="119806"/>
                    <a:pt x="119745" y="62617"/>
                    <a:pt x="119745" y="45557"/>
                  </a:cubicBezTo>
                  <a:cubicBezTo>
                    <a:pt x="119745" y="19967"/>
                    <a:pt x="93559" y="0"/>
                    <a:pt x="60000" y="0"/>
                  </a:cubicBezTo>
                  <a:close/>
                  <a:moveTo>
                    <a:pt x="60000" y="108368"/>
                  </a:moveTo>
                  <a:lnTo>
                    <a:pt x="60000" y="108368"/>
                  </a:lnTo>
                  <a:cubicBezTo>
                    <a:pt x="52627" y="108368"/>
                    <a:pt x="11440" y="59903"/>
                    <a:pt x="11440" y="45557"/>
                  </a:cubicBezTo>
                  <a:cubicBezTo>
                    <a:pt x="11440" y="22681"/>
                    <a:pt x="33813" y="5621"/>
                    <a:pt x="60000" y="5621"/>
                  </a:cubicBezTo>
                  <a:cubicBezTo>
                    <a:pt x="86186" y="5621"/>
                    <a:pt x="108559" y="22681"/>
                    <a:pt x="108559" y="45557"/>
                  </a:cubicBezTo>
                  <a:cubicBezTo>
                    <a:pt x="108559" y="59903"/>
                    <a:pt x="67627" y="108368"/>
                    <a:pt x="60000" y="108368"/>
                  </a:cubicBezTo>
                  <a:close/>
                  <a:moveTo>
                    <a:pt x="60000" y="25589"/>
                  </a:moveTo>
                  <a:lnTo>
                    <a:pt x="60000" y="25589"/>
                  </a:lnTo>
                  <a:cubicBezTo>
                    <a:pt x="45000" y="25589"/>
                    <a:pt x="33813" y="34119"/>
                    <a:pt x="33813" y="45557"/>
                  </a:cubicBezTo>
                  <a:cubicBezTo>
                    <a:pt x="33813" y="54087"/>
                    <a:pt x="45000" y="62617"/>
                    <a:pt x="60000" y="62617"/>
                  </a:cubicBezTo>
                  <a:cubicBezTo>
                    <a:pt x="75000" y="62617"/>
                    <a:pt x="86186" y="54087"/>
                    <a:pt x="86186" y="45557"/>
                  </a:cubicBezTo>
                  <a:cubicBezTo>
                    <a:pt x="86186" y="34119"/>
                    <a:pt x="75000" y="25589"/>
                    <a:pt x="60000" y="25589"/>
                  </a:cubicBezTo>
                  <a:close/>
                  <a:moveTo>
                    <a:pt x="60000" y="56995"/>
                  </a:moveTo>
                  <a:lnTo>
                    <a:pt x="60000" y="56995"/>
                  </a:lnTo>
                  <a:cubicBezTo>
                    <a:pt x="52627" y="56995"/>
                    <a:pt x="45000" y="51179"/>
                    <a:pt x="45000" y="45557"/>
                  </a:cubicBezTo>
                  <a:cubicBezTo>
                    <a:pt x="45000" y="37027"/>
                    <a:pt x="52627" y="34119"/>
                    <a:pt x="60000" y="34119"/>
                  </a:cubicBezTo>
                  <a:cubicBezTo>
                    <a:pt x="67627" y="34119"/>
                    <a:pt x="75000" y="37027"/>
                    <a:pt x="75000" y="45557"/>
                  </a:cubicBezTo>
                  <a:cubicBezTo>
                    <a:pt x="75000" y="51179"/>
                    <a:pt x="67627" y="56995"/>
                    <a:pt x="60000" y="56995"/>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4" name="Oval 13"/>
            <p:cNvSpPr/>
            <p:nvPr/>
          </p:nvSpPr>
          <p:spPr>
            <a:xfrm>
              <a:off x="6838682" y="1674254"/>
              <a:ext cx="1017431" cy="1017431"/>
            </a:xfrm>
            <a:prstGeom prst="ellipse">
              <a:avLst/>
            </a:prstGeom>
            <a:noFill/>
            <a:ln>
              <a:solidFill>
                <a:srgbClr val="BAC9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9816213" y="1098077"/>
            <a:ext cx="1017431" cy="1017431"/>
            <a:chOff x="9391210" y="1668000"/>
            <a:chExt cx="1017431" cy="1017431"/>
          </a:xfrm>
        </p:grpSpPr>
        <p:sp>
          <p:nvSpPr>
            <p:cNvPr id="10" name="Shape 4738"/>
            <p:cNvSpPr/>
            <p:nvPr/>
          </p:nvSpPr>
          <p:spPr>
            <a:xfrm>
              <a:off x="9686697" y="1969595"/>
              <a:ext cx="426459" cy="414242"/>
            </a:xfrm>
            <a:custGeom>
              <a:avLst/>
              <a:gdLst/>
              <a:ahLst/>
              <a:cxnLst/>
              <a:rect l="0" t="0" r="0" b="0"/>
              <a:pathLst>
                <a:path w="120000" h="120000" extrusionOk="0">
                  <a:moveTo>
                    <a:pt x="58485" y="17059"/>
                  </a:moveTo>
                  <a:lnTo>
                    <a:pt x="58485" y="17059"/>
                  </a:lnTo>
                  <a:cubicBezTo>
                    <a:pt x="44479" y="17059"/>
                    <a:pt x="33312" y="31405"/>
                    <a:pt x="33312" y="45557"/>
                  </a:cubicBezTo>
                  <a:cubicBezTo>
                    <a:pt x="33312" y="59903"/>
                    <a:pt x="44479" y="71147"/>
                    <a:pt x="58485" y="71147"/>
                  </a:cubicBezTo>
                  <a:cubicBezTo>
                    <a:pt x="72492" y="71147"/>
                    <a:pt x="86309" y="59903"/>
                    <a:pt x="86309" y="45557"/>
                  </a:cubicBezTo>
                  <a:cubicBezTo>
                    <a:pt x="86309" y="31405"/>
                    <a:pt x="72492" y="17059"/>
                    <a:pt x="58485" y="17059"/>
                  </a:cubicBezTo>
                  <a:close/>
                  <a:moveTo>
                    <a:pt x="58485" y="62617"/>
                  </a:moveTo>
                  <a:lnTo>
                    <a:pt x="58485" y="62617"/>
                  </a:lnTo>
                  <a:cubicBezTo>
                    <a:pt x="50157" y="62617"/>
                    <a:pt x="41829" y="54087"/>
                    <a:pt x="41829" y="45557"/>
                  </a:cubicBezTo>
                  <a:cubicBezTo>
                    <a:pt x="41829" y="34119"/>
                    <a:pt x="50157" y="25589"/>
                    <a:pt x="58485" y="25589"/>
                  </a:cubicBezTo>
                  <a:cubicBezTo>
                    <a:pt x="69652" y="25589"/>
                    <a:pt x="77981" y="34119"/>
                    <a:pt x="77981" y="45557"/>
                  </a:cubicBezTo>
                  <a:cubicBezTo>
                    <a:pt x="77981" y="54087"/>
                    <a:pt x="69652" y="62617"/>
                    <a:pt x="58485" y="62617"/>
                  </a:cubicBezTo>
                  <a:close/>
                  <a:moveTo>
                    <a:pt x="100315" y="65525"/>
                  </a:moveTo>
                  <a:lnTo>
                    <a:pt x="100315" y="65525"/>
                  </a:lnTo>
                  <a:cubicBezTo>
                    <a:pt x="102965" y="59903"/>
                    <a:pt x="105804" y="51179"/>
                    <a:pt x="105804" y="45557"/>
                  </a:cubicBezTo>
                  <a:cubicBezTo>
                    <a:pt x="105804" y="19967"/>
                    <a:pt x="83470" y="0"/>
                    <a:pt x="58485" y="0"/>
                  </a:cubicBezTo>
                  <a:cubicBezTo>
                    <a:pt x="33312" y="0"/>
                    <a:pt x="13817" y="19967"/>
                    <a:pt x="13817" y="45557"/>
                  </a:cubicBezTo>
                  <a:cubicBezTo>
                    <a:pt x="13817" y="51179"/>
                    <a:pt x="16656" y="59903"/>
                    <a:pt x="19495" y="65525"/>
                  </a:cubicBezTo>
                  <a:cubicBezTo>
                    <a:pt x="0" y="96930"/>
                    <a:pt x="0" y="96930"/>
                    <a:pt x="0" y="96930"/>
                  </a:cubicBezTo>
                  <a:cubicBezTo>
                    <a:pt x="0" y="96930"/>
                    <a:pt x="10977" y="99838"/>
                    <a:pt x="22145" y="102746"/>
                  </a:cubicBezTo>
                  <a:cubicBezTo>
                    <a:pt x="30662" y="111276"/>
                    <a:pt x="38990" y="119806"/>
                    <a:pt x="38990" y="119806"/>
                  </a:cubicBezTo>
                  <a:cubicBezTo>
                    <a:pt x="55646" y="91308"/>
                    <a:pt x="55646" y="91308"/>
                    <a:pt x="55646" y="91308"/>
                  </a:cubicBezTo>
                  <a:cubicBezTo>
                    <a:pt x="58485" y="91308"/>
                    <a:pt x="58485" y="91308"/>
                    <a:pt x="58485" y="91308"/>
                  </a:cubicBezTo>
                  <a:cubicBezTo>
                    <a:pt x="61324" y="91308"/>
                    <a:pt x="61324" y="91308"/>
                    <a:pt x="61324" y="91308"/>
                  </a:cubicBezTo>
                  <a:cubicBezTo>
                    <a:pt x="77981" y="119806"/>
                    <a:pt x="77981" y="119806"/>
                    <a:pt x="77981" y="119806"/>
                  </a:cubicBezTo>
                  <a:cubicBezTo>
                    <a:pt x="77981" y="119806"/>
                    <a:pt x="86309" y="111276"/>
                    <a:pt x="94637" y="102746"/>
                  </a:cubicBezTo>
                  <a:cubicBezTo>
                    <a:pt x="105804" y="99838"/>
                    <a:pt x="119810" y="96930"/>
                    <a:pt x="119810" y="96930"/>
                  </a:cubicBezTo>
                  <a:lnTo>
                    <a:pt x="100315" y="65525"/>
                  </a:lnTo>
                  <a:close/>
                  <a:moveTo>
                    <a:pt x="38990" y="105460"/>
                  </a:moveTo>
                  <a:lnTo>
                    <a:pt x="38990" y="105460"/>
                  </a:lnTo>
                  <a:cubicBezTo>
                    <a:pt x="38990" y="105460"/>
                    <a:pt x="33312" y="102746"/>
                    <a:pt x="27823" y="96930"/>
                  </a:cubicBezTo>
                  <a:cubicBezTo>
                    <a:pt x="19495" y="94022"/>
                    <a:pt x="10977" y="91308"/>
                    <a:pt x="10977" y="91308"/>
                  </a:cubicBezTo>
                  <a:cubicBezTo>
                    <a:pt x="22145" y="74054"/>
                    <a:pt x="22145" y="74054"/>
                    <a:pt x="22145" y="74054"/>
                  </a:cubicBezTo>
                  <a:cubicBezTo>
                    <a:pt x="27823" y="79870"/>
                    <a:pt x="38990" y="88400"/>
                    <a:pt x="47318" y="88400"/>
                  </a:cubicBezTo>
                  <a:lnTo>
                    <a:pt x="38990" y="105460"/>
                  </a:lnTo>
                  <a:close/>
                  <a:moveTo>
                    <a:pt x="58485" y="82584"/>
                  </a:moveTo>
                  <a:lnTo>
                    <a:pt x="58485" y="82584"/>
                  </a:lnTo>
                  <a:cubicBezTo>
                    <a:pt x="38990" y="82584"/>
                    <a:pt x="22145" y="65525"/>
                    <a:pt x="22145" y="45557"/>
                  </a:cubicBezTo>
                  <a:cubicBezTo>
                    <a:pt x="22145" y="22681"/>
                    <a:pt x="38990" y="5621"/>
                    <a:pt x="58485" y="5621"/>
                  </a:cubicBezTo>
                  <a:cubicBezTo>
                    <a:pt x="80630" y="5621"/>
                    <a:pt x="97476" y="22681"/>
                    <a:pt x="97476" y="45557"/>
                  </a:cubicBezTo>
                  <a:cubicBezTo>
                    <a:pt x="97476" y="65525"/>
                    <a:pt x="80630" y="82584"/>
                    <a:pt x="58485" y="82584"/>
                  </a:cubicBezTo>
                  <a:close/>
                  <a:moveTo>
                    <a:pt x="91798" y="96930"/>
                  </a:moveTo>
                  <a:lnTo>
                    <a:pt x="91798" y="96930"/>
                  </a:lnTo>
                  <a:cubicBezTo>
                    <a:pt x="86309" y="102746"/>
                    <a:pt x="80630" y="105460"/>
                    <a:pt x="80630" y="105460"/>
                  </a:cubicBezTo>
                  <a:cubicBezTo>
                    <a:pt x="69652" y="88400"/>
                    <a:pt x="69652" y="88400"/>
                    <a:pt x="69652" y="88400"/>
                  </a:cubicBezTo>
                  <a:cubicBezTo>
                    <a:pt x="80630" y="88400"/>
                    <a:pt x="89148" y="79870"/>
                    <a:pt x="94637" y="74054"/>
                  </a:cubicBezTo>
                  <a:cubicBezTo>
                    <a:pt x="105804" y="91308"/>
                    <a:pt x="105804" y="91308"/>
                    <a:pt x="105804" y="91308"/>
                  </a:cubicBezTo>
                  <a:cubicBezTo>
                    <a:pt x="105804" y="91308"/>
                    <a:pt x="100315" y="94022"/>
                    <a:pt x="91798" y="96930"/>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5" name="Oval 14"/>
            <p:cNvSpPr/>
            <p:nvPr/>
          </p:nvSpPr>
          <p:spPr>
            <a:xfrm>
              <a:off x="9391210" y="1668000"/>
              <a:ext cx="1017431" cy="1017431"/>
            </a:xfrm>
            <a:prstGeom prst="ellipse">
              <a:avLst/>
            </a:prstGeom>
            <a:noFill/>
            <a:ln>
              <a:solidFill>
                <a:srgbClr val="BAC9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p:nvPr/>
        </p:nvGrpSpPr>
        <p:grpSpPr>
          <a:xfrm>
            <a:off x="6963980" y="3951357"/>
            <a:ext cx="1017431" cy="1017431"/>
            <a:chOff x="7003420" y="4093726"/>
            <a:chExt cx="1017431" cy="1017431"/>
          </a:xfrm>
        </p:grpSpPr>
        <p:sp>
          <p:nvSpPr>
            <p:cNvPr id="9" name="Shape 4707"/>
            <p:cNvSpPr/>
            <p:nvPr/>
          </p:nvSpPr>
          <p:spPr>
            <a:xfrm>
              <a:off x="7313696" y="4415047"/>
              <a:ext cx="396881" cy="374790"/>
            </a:xfrm>
            <a:custGeom>
              <a:avLst/>
              <a:gdLst/>
              <a:ahLst/>
              <a:cxnLst/>
              <a:rect l="0" t="0" r="0" b="0"/>
              <a:pathLst>
                <a:path w="120000" h="120000" extrusionOk="0">
                  <a:moveTo>
                    <a:pt x="101694" y="69304"/>
                  </a:moveTo>
                  <a:lnTo>
                    <a:pt x="101694" y="69304"/>
                  </a:lnTo>
                  <a:cubicBezTo>
                    <a:pt x="101694" y="6417"/>
                    <a:pt x="101694" y="6417"/>
                    <a:pt x="101694" y="6417"/>
                  </a:cubicBezTo>
                  <a:cubicBezTo>
                    <a:pt x="101694" y="3208"/>
                    <a:pt x="101694" y="0"/>
                    <a:pt x="98847" y="0"/>
                  </a:cubicBezTo>
                  <a:cubicBezTo>
                    <a:pt x="95796" y="0"/>
                    <a:pt x="95796" y="3208"/>
                    <a:pt x="95796" y="6417"/>
                  </a:cubicBezTo>
                  <a:cubicBezTo>
                    <a:pt x="95796" y="69304"/>
                    <a:pt x="95796" y="69304"/>
                    <a:pt x="95796" y="69304"/>
                  </a:cubicBezTo>
                  <a:cubicBezTo>
                    <a:pt x="86847" y="69304"/>
                    <a:pt x="77694" y="78716"/>
                    <a:pt x="77694" y="88128"/>
                  </a:cubicBezTo>
                  <a:cubicBezTo>
                    <a:pt x="77694" y="100748"/>
                    <a:pt x="86847" y="107165"/>
                    <a:pt x="95796" y="110160"/>
                  </a:cubicBezTo>
                  <a:cubicBezTo>
                    <a:pt x="95796" y="113368"/>
                    <a:pt x="95796" y="113368"/>
                    <a:pt x="95796" y="113368"/>
                  </a:cubicBezTo>
                  <a:cubicBezTo>
                    <a:pt x="95796" y="116577"/>
                    <a:pt x="95796" y="119786"/>
                    <a:pt x="98847" y="119786"/>
                  </a:cubicBezTo>
                  <a:cubicBezTo>
                    <a:pt x="101694" y="119786"/>
                    <a:pt x="101694" y="116577"/>
                    <a:pt x="101694" y="113368"/>
                  </a:cubicBezTo>
                  <a:cubicBezTo>
                    <a:pt x="101694" y="110160"/>
                    <a:pt x="101694" y="110160"/>
                    <a:pt x="101694" y="110160"/>
                  </a:cubicBezTo>
                  <a:cubicBezTo>
                    <a:pt x="110847" y="107165"/>
                    <a:pt x="119796" y="100748"/>
                    <a:pt x="119796" y="88128"/>
                  </a:cubicBezTo>
                  <a:cubicBezTo>
                    <a:pt x="119796" y="78716"/>
                    <a:pt x="110847" y="69304"/>
                    <a:pt x="101694" y="69304"/>
                  </a:cubicBezTo>
                  <a:close/>
                  <a:moveTo>
                    <a:pt x="98847" y="100748"/>
                  </a:moveTo>
                  <a:lnTo>
                    <a:pt x="98847" y="100748"/>
                  </a:lnTo>
                  <a:cubicBezTo>
                    <a:pt x="92745" y="100748"/>
                    <a:pt x="86847" y="97540"/>
                    <a:pt x="86847" y="88128"/>
                  </a:cubicBezTo>
                  <a:cubicBezTo>
                    <a:pt x="86847" y="81925"/>
                    <a:pt x="92745" y="75508"/>
                    <a:pt x="98847" y="75508"/>
                  </a:cubicBezTo>
                  <a:cubicBezTo>
                    <a:pt x="104745" y="75508"/>
                    <a:pt x="110847" y="81925"/>
                    <a:pt x="110847" y="88128"/>
                  </a:cubicBezTo>
                  <a:cubicBezTo>
                    <a:pt x="110847" y="97540"/>
                    <a:pt x="104745" y="100748"/>
                    <a:pt x="98847" y="100748"/>
                  </a:cubicBezTo>
                  <a:close/>
                  <a:moveTo>
                    <a:pt x="62847" y="9411"/>
                  </a:moveTo>
                  <a:lnTo>
                    <a:pt x="62847" y="9411"/>
                  </a:lnTo>
                  <a:cubicBezTo>
                    <a:pt x="62847" y="6417"/>
                    <a:pt x="62847" y="6417"/>
                    <a:pt x="62847" y="6417"/>
                  </a:cubicBezTo>
                  <a:cubicBezTo>
                    <a:pt x="62847" y="3208"/>
                    <a:pt x="59796" y="0"/>
                    <a:pt x="59796" y="0"/>
                  </a:cubicBezTo>
                  <a:cubicBezTo>
                    <a:pt x="56949" y="0"/>
                    <a:pt x="53898" y="3208"/>
                    <a:pt x="53898" y="6417"/>
                  </a:cubicBezTo>
                  <a:cubicBezTo>
                    <a:pt x="53898" y="9411"/>
                    <a:pt x="53898" y="9411"/>
                    <a:pt x="53898" y="9411"/>
                  </a:cubicBezTo>
                  <a:cubicBezTo>
                    <a:pt x="44949" y="12620"/>
                    <a:pt x="38847" y="18823"/>
                    <a:pt x="38847" y="31443"/>
                  </a:cubicBezTo>
                  <a:cubicBezTo>
                    <a:pt x="38847" y="41069"/>
                    <a:pt x="44949" y="50267"/>
                    <a:pt x="53898" y="50267"/>
                  </a:cubicBezTo>
                  <a:cubicBezTo>
                    <a:pt x="53898" y="113368"/>
                    <a:pt x="53898" y="113368"/>
                    <a:pt x="53898" y="113368"/>
                  </a:cubicBezTo>
                  <a:cubicBezTo>
                    <a:pt x="53898" y="116577"/>
                    <a:pt x="56949" y="119786"/>
                    <a:pt x="59796" y="119786"/>
                  </a:cubicBezTo>
                  <a:cubicBezTo>
                    <a:pt x="59796" y="119786"/>
                    <a:pt x="62847" y="116577"/>
                    <a:pt x="62847" y="113368"/>
                  </a:cubicBezTo>
                  <a:cubicBezTo>
                    <a:pt x="62847" y="50267"/>
                    <a:pt x="62847" y="50267"/>
                    <a:pt x="62847" y="50267"/>
                  </a:cubicBezTo>
                  <a:cubicBezTo>
                    <a:pt x="71796" y="50267"/>
                    <a:pt x="77694" y="41069"/>
                    <a:pt x="77694" y="31443"/>
                  </a:cubicBezTo>
                  <a:cubicBezTo>
                    <a:pt x="77694" y="18823"/>
                    <a:pt x="71796" y="12620"/>
                    <a:pt x="62847" y="9411"/>
                  </a:cubicBezTo>
                  <a:close/>
                  <a:moveTo>
                    <a:pt x="59796" y="44064"/>
                  </a:moveTo>
                  <a:lnTo>
                    <a:pt x="59796" y="44064"/>
                  </a:lnTo>
                  <a:cubicBezTo>
                    <a:pt x="50847" y="44064"/>
                    <a:pt x="47796" y="37860"/>
                    <a:pt x="47796" y="31443"/>
                  </a:cubicBezTo>
                  <a:cubicBezTo>
                    <a:pt x="47796" y="22032"/>
                    <a:pt x="50847" y="18823"/>
                    <a:pt x="59796" y="18823"/>
                  </a:cubicBezTo>
                  <a:cubicBezTo>
                    <a:pt x="65898" y="18823"/>
                    <a:pt x="71796" y="22032"/>
                    <a:pt x="71796" y="31443"/>
                  </a:cubicBezTo>
                  <a:cubicBezTo>
                    <a:pt x="71796" y="37860"/>
                    <a:pt x="65898" y="44064"/>
                    <a:pt x="59796" y="44064"/>
                  </a:cubicBezTo>
                  <a:close/>
                  <a:moveTo>
                    <a:pt x="24000" y="50267"/>
                  </a:moveTo>
                  <a:lnTo>
                    <a:pt x="24000" y="50267"/>
                  </a:lnTo>
                  <a:cubicBezTo>
                    <a:pt x="24000" y="6417"/>
                    <a:pt x="24000" y="6417"/>
                    <a:pt x="24000" y="6417"/>
                  </a:cubicBezTo>
                  <a:cubicBezTo>
                    <a:pt x="24000" y="3208"/>
                    <a:pt x="20949" y="0"/>
                    <a:pt x="17898" y="0"/>
                  </a:cubicBezTo>
                  <a:cubicBezTo>
                    <a:pt x="17898" y="0"/>
                    <a:pt x="14847" y="3208"/>
                    <a:pt x="14847" y="6417"/>
                  </a:cubicBezTo>
                  <a:cubicBezTo>
                    <a:pt x="14847" y="50267"/>
                    <a:pt x="14847" y="50267"/>
                    <a:pt x="14847" y="50267"/>
                  </a:cubicBezTo>
                  <a:cubicBezTo>
                    <a:pt x="5898" y="53475"/>
                    <a:pt x="0" y="62887"/>
                    <a:pt x="0" y="72513"/>
                  </a:cubicBezTo>
                  <a:cubicBezTo>
                    <a:pt x="0" y="81925"/>
                    <a:pt x="5898" y="91336"/>
                    <a:pt x="14847" y="94545"/>
                  </a:cubicBezTo>
                  <a:cubicBezTo>
                    <a:pt x="14847" y="113368"/>
                    <a:pt x="14847" y="113368"/>
                    <a:pt x="14847" y="113368"/>
                  </a:cubicBezTo>
                  <a:cubicBezTo>
                    <a:pt x="14847" y="116577"/>
                    <a:pt x="17898" y="119786"/>
                    <a:pt x="17898" y="119786"/>
                  </a:cubicBezTo>
                  <a:cubicBezTo>
                    <a:pt x="20949" y="119786"/>
                    <a:pt x="24000" y="116577"/>
                    <a:pt x="24000" y="113368"/>
                  </a:cubicBezTo>
                  <a:cubicBezTo>
                    <a:pt x="24000" y="94545"/>
                    <a:pt x="24000" y="94545"/>
                    <a:pt x="24000" y="94545"/>
                  </a:cubicBezTo>
                  <a:cubicBezTo>
                    <a:pt x="32949" y="91336"/>
                    <a:pt x="38847" y="81925"/>
                    <a:pt x="38847" y="72513"/>
                  </a:cubicBezTo>
                  <a:cubicBezTo>
                    <a:pt x="38847" y="62887"/>
                    <a:pt x="32949" y="53475"/>
                    <a:pt x="24000" y="50267"/>
                  </a:cubicBezTo>
                  <a:close/>
                  <a:moveTo>
                    <a:pt x="17898" y="84919"/>
                  </a:moveTo>
                  <a:lnTo>
                    <a:pt x="17898" y="84919"/>
                  </a:lnTo>
                  <a:cubicBezTo>
                    <a:pt x="12000" y="84919"/>
                    <a:pt x="5898" y="78716"/>
                    <a:pt x="5898" y="72513"/>
                  </a:cubicBezTo>
                  <a:cubicBezTo>
                    <a:pt x="5898" y="66096"/>
                    <a:pt x="12000" y="59893"/>
                    <a:pt x="17898" y="59893"/>
                  </a:cubicBezTo>
                  <a:cubicBezTo>
                    <a:pt x="26847" y="59893"/>
                    <a:pt x="29898" y="66096"/>
                    <a:pt x="29898" y="72513"/>
                  </a:cubicBezTo>
                  <a:cubicBezTo>
                    <a:pt x="29898" y="78716"/>
                    <a:pt x="26847" y="84919"/>
                    <a:pt x="17898" y="84919"/>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7" name="Oval 16"/>
            <p:cNvSpPr/>
            <p:nvPr/>
          </p:nvSpPr>
          <p:spPr>
            <a:xfrm>
              <a:off x="7003420" y="4093726"/>
              <a:ext cx="1017431" cy="1017431"/>
            </a:xfrm>
            <a:prstGeom prst="ellipse">
              <a:avLst/>
            </a:prstGeom>
            <a:noFill/>
            <a:ln>
              <a:solidFill>
                <a:srgbClr val="BAC9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p:nvPr/>
        </p:nvGrpSpPr>
        <p:grpSpPr>
          <a:xfrm>
            <a:off x="9816212" y="3951356"/>
            <a:ext cx="1017431" cy="1017431"/>
            <a:chOff x="9391209" y="4093725"/>
            <a:chExt cx="1017431" cy="1017431"/>
          </a:xfrm>
        </p:grpSpPr>
        <p:sp>
          <p:nvSpPr>
            <p:cNvPr id="8" name="Shape 4667"/>
            <p:cNvSpPr/>
            <p:nvPr/>
          </p:nvSpPr>
          <p:spPr>
            <a:xfrm>
              <a:off x="9686694" y="4415047"/>
              <a:ext cx="426459" cy="426571"/>
            </a:xfrm>
            <a:custGeom>
              <a:avLst/>
              <a:gdLst/>
              <a:ahLst/>
              <a:cxnLst/>
              <a:rect l="0" t="0" r="0" b="0"/>
              <a:pathLst>
                <a:path w="120000" h="120000" extrusionOk="0">
                  <a:moveTo>
                    <a:pt x="72492" y="25133"/>
                  </a:moveTo>
                  <a:lnTo>
                    <a:pt x="72492" y="25133"/>
                  </a:lnTo>
                  <a:cubicBezTo>
                    <a:pt x="67003" y="30803"/>
                    <a:pt x="67003" y="39118"/>
                    <a:pt x="72492" y="47433"/>
                  </a:cubicBezTo>
                  <a:cubicBezTo>
                    <a:pt x="81009" y="52913"/>
                    <a:pt x="89148" y="52913"/>
                    <a:pt x="94826" y="47433"/>
                  </a:cubicBezTo>
                  <a:cubicBezTo>
                    <a:pt x="100315" y="39118"/>
                    <a:pt x="100315" y="30803"/>
                    <a:pt x="94826" y="25133"/>
                  </a:cubicBezTo>
                  <a:cubicBezTo>
                    <a:pt x="89148" y="19653"/>
                    <a:pt x="81009" y="19653"/>
                    <a:pt x="72492" y="25133"/>
                  </a:cubicBezTo>
                  <a:close/>
                  <a:moveTo>
                    <a:pt x="89148" y="41763"/>
                  </a:moveTo>
                  <a:lnTo>
                    <a:pt x="89148" y="41763"/>
                  </a:lnTo>
                  <a:cubicBezTo>
                    <a:pt x="86498" y="44598"/>
                    <a:pt x="81009" y="44598"/>
                    <a:pt x="77981" y="41763"/>
                  </a:cubicBezTo>
                  <a:cubicBezTo>
                    <a:pt x="75331" y="39118"/>
                    <a:pt x="75331" y="33448"/>
                    <a:pt x="77981" y="30803"/>
                  </a:cubicBezTo>
                  <a:cubicBezTo>
                    <a:pt x="81009" y="27968"/>
                    <a:pt x="86498" y="27968"/>
                    <a:pt x="89148" y="30803"/>
                  </a:cubicBezTo>
                  <a:cubicBezTo>
                    <a:pt x="91987" y="33448"/>
                    <a:pt x="91987" y="39118"/>
                    <a:pt x="89148" y="41763"/>
                  </a:cubicBezTo>
                  <a:close/>
                  <a:moveTo>
                    <a:pt x="111482" y="0"/>
                  </a:moveTo>
                  <a:lnTo>
                    <a:pt x="111482" y="0"/>
                  </a:lnTo>
                  <a:cubicBezTo>
                    <a:pt x="64164" y="0"/>
                    <a:pt x="64164" y="0"/>
                    <a:pt x="64164" y="0"/>
                  </a:cubicBezTo>
                  <a:cubicBezTo>
                    <a:pt x="58675" y="0"/>
                    <a:pt x="58675" y="2834"/>
                    <a:pt x="55835" y="5669"/>
                  </a:cubicBezTo>
                  <a:cubicBezTo>
                    <a:pt x="5678" y="55748"/>
                    <a:pt x="5678" y="55748"/>
                    <a:pt x="5678" y="55748"/>
                  </a:cubicBezTo>
                  <a:cubicBezTo>
                    <a:pt x="0" y="61417"/>
                    <a:pt x="0" y="69543"/>
                    <a:pt x="5678" y="75212"/>
                  </a:cubicBezTo>
                  <a:cubicBezTo>
                    <a:pt x="44668" y="114141"/>
                    <a:pt x="44668" y="114141"/>
                    <a:pt x="44668" y="114141"/>
                  </a:cubicBezTo>
                  <a:cubicBezTo>
                    <a:pt x="50157" y="119811"/>
                    <a:pt x="58675" y="119811"/>
                    <a:pt x="64164" y="114141"/>
                  </a:cubicBezTo>
                  <a:cubicBezTo>
                    <a:pt x="114321" y="64062"/>
                    <a:pt x="114321" y="64062"/>
                    <a:pt x="114321" y="64062"/>
                  </a:cubicBezTo>
                  <a:cubicBezTo>
                    <a:pt x="117160" y="61417"/>
                    <a:pt x="119810" y="61417"/>
                    <a:pt x="119810" y="55748"/>
                  </a:cubicBezTo>
                  <a:cubicBezTo>
                    <a:pt x="119810" y="8503"/>
                    <a:pt x="119810" y="8503"/>
                    <a:pt x="119810" y="8503"/>
                  </a:cubicBezTo>
                  <a:cubicBezTo>
                    <a:pt x="119810" y="2834"/>
                    <a:pt x="117160" y="0"/>
                    <a:pt x="111482" y="0"/>
                  </a:cubicBezTo>
                  <a:close/>
                  <a:moveTo>
                    <a:pt x="61324" y="108661"/>
                  </a:moveTo>
                  <a:lnTo>
                    <a:pt x="61324" y="108661"/>
                  </a:lnTo>
                  <a:cubicBezTo>
                    <a:pt x="55835" y="111307"/>
                    <a:pt x="52996" y="111307"/>
                    <a:pt x="50157" y="108661"/>
                  </a:cubicBezTo>
                  <a:cubicBezTo>
                    <a:pt x="11167" y="69543"/>
                    <a:pt x="11167" y="69543"/>
                    <a:pt x="11167" y="69543"/>
                  </a:cubicBezTo>
                  <a:cubicBezTo>
                    <a:pt x="8517" y="66897"/>
                    <a:pt x="8517" y="64062"/>
                    <a:pt x="11167" y="61417"/>
                  </a:cubicBezTo>
                  <a:cubicBezTo>
                    <a:pt x="16845" y="55748"/>
                    <a:pt x="16845" y="55748"/>
                    <a:pt x="16845" y="55748"/>
                  </a:cubicBezTo>
                  <a:cubicBezTo>
                    <a:pt x="64164" y="102992"/>
                    <a:pt x="64164" y="102992"/>
                    <a:pt x="64164" y="102992"/>
                  </a:cubicBezTo>
                  <a:lnTo>
                    <a:pt x="61324" y="108661"/>
                  </a:lnTo>
                  <a:close/>
                  <a:moveTo>
                    <a:pt x="111482" y="52913"/>
                  </a:moveTo>
                  <a:lnTo>
                    <a:pt x="111482" y="52913"/>
                  </a:lnTo>
                  <a:cubicBezTo>
                    <a:pt x="111482" y="55748"/>
                    <a:pt x="111482" y="58582"/>
                    <a:pt x="108832" y="61417"/>
                  </a:cubicBezTo>
                  <a:cubicBezTo>
                    <a:pt x="69842" y="97511"/>
                    <a:pt x="69842" y="97511"/>
                    <a:pt x="69842" y="97511"/>
                  </a:cubicBezTo>
                  <a:cubicBezTo>
                    <a:pt x="22334" y="50267"/>
                    <a:pt x="22334" y="50267"/>
                    <a:pt x="22334" y="50267"/>
                  </a:cubicBezTo>
                  <a:cubicBezTo>
                    <a:pt x="61324" y="11149"/>
                    <a:pt x="61324" y="11149"/>
                    <a:pt x="61324" y="11149"/>
                  </a:cubicBezTo>
                  <a:cubicBezTo>
                    <a:pt x="61324" y="8503"/>
                    <a:pt x="64164" y="8503"/>
                    <a:pt x="67003" y="8503"/>
                  </a:cubicBezTo>
                  <a:cubicBezTo>
                    <a:pt x="108832" y="8503"/>
                    <a:pt x="108832" y="8503"/>
                    <a:pt x="108832" y="8503"/>
                  </a:cubicBezTo>
                  <a:cubicBezTo>
                    <a:pt x="111482" y="8503"/>
                    <a:pt x="111482" y="8503"/>
                    <a:pt x="111482" y="11149"/>
                  </a:cubicBezTo>
                  <a:lnTo>
                    <a:pt x="111482" y="52913"/>
                  </a:ln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9" name="Oval 18"/>
            <p:cNvSpPr/>
            <p:nvPr/>
          </p:nvSpPr>
          <p:spPr>
            <a:xfrm>
              <a:off x="9391209" y="4093725"/>
              <a:ext cx="1017431" cy="1017431"/>
            </a:xfrm>
            <a:prstGeom prst="ellipse">
              <a:avLst/>
            </a:prstGeom>
            <a:noFill/>
            <a:ln>
              <a:solidFill>
                <a:srgbClr val="BAC9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ectangle 20"/>
          <p:cNvSpPr/>
          <p:nvPr/>
        </p:nvSpPr>
        <p:spPr>
          <a:xfrm>
            <a:off x="6381254" y="5432478"/>
            <a:ext cx="2182880" cy="646331"/>
          </a:xfrm>
          <a:prstGeom prst="rect">
            <a:avLst/>
          </a:prstGeom>
        </p:spPr>
        <p:txBody>
          <a:bodyPr wrap="square">
            <a:spAutoFit/>
          </a:bodyPr>
          <a:lstStyle/>
          <a:p>
            <a:pPr algn="ctr">
              <a:lnSpc>
                <a:spcPct val="150000"/>
              </a:lnSpc>
            </a:pPr>
            <a:r>
              <a:rPr lang="id-ID" sz="8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a:t>
            </a:r>
            <a:endParaRPr lang="id-ID" sz="8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22" name="Rectangle 21"/>
          <p:cNvSpPr/>
          <p:nvPr/>
        </p:nvSpPr>
        <p:spPr>
          <a:xfrm>
            <a:off x="6298062" y="5208708"/>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NULLA NETUS NIBH ALIQUET</a:t>
            </a:r>
          </a:p>
        </p:txBody>
      </p:sp>
      <p:sp>
        <p:nvSpPr>
          <p:cNvPr id="23" name="Rectangle 22"/>
          <p:cNvSpPr/>
          <p:nvPr/>
        </p:nvSpPr>
        <p:spPr>
          <a:xfrm>
            <a:off x="9317200" y="2509320"/>
            <a:ext cx="2182880" cy="646331"/>
          </a:xfrm>
          <a:prstGeom prst="rect">
            <a:avLst/>
          </a:prstGeom>
        </p:spPr>
        <p:txBody>
          <a:bodyPr wrap="square">
            <a:spAutoFit/>
          </a:bodyPr>
          <a:lstStyle/>
          <a:p>
            <a:pPr algn="ctr">
              <a:lnSpc>
                <a:spcPct val="150000"/>
              </a:lnSpc>
            </a:pPr>
            <a:r>
              <a:rPr lang="id-ID" sz="8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a:t>
            </a:r>
            <a:endParaRPr lang="id-ID" sz="8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24" name="Rectangle 23"/>
          <p:cNvSpPr/>
          <p:nvPr/>
        </p:nvSpPr>
        <p:spPr>
          <a:xfrm>
            <a:off x="9234008" y="2285550"/>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NULLA NETUS NIBH ALIQUET</a:t>
            </a:r>
          </a:p>
        </p:txBody>
      </p:sp>
      <p:sp>
        <p:nvSpPr>
          <p:cNvPr id="25" name="Rectangle 24"/>
          <p:cNvSpPr/>
          <p:nvPr/>
        </p:nvSpPr>
        <p:spPr>
          <a:xfrm>
            <a:off x="9317200" y="5432478"/>
            <a:ext cx="2182880" cy="646331"/>
          </a:xfrm>
          <a:prstGeom prst="rect">
            <a:avLst/>
          </a:prstGeom>
        </p:spPr>
        <p:txBody>
          <a:bodyPr wrap="square">
            <a:spAutoFit/>
          </a:bodyPr>
          <a:lstStyle/>
          <a:p>
            <a:pPr algn="ctr">
              <a:lnSpc>
                <a:spcPct val="150000"/>
              </a:lnSpc>
            </a:pPr>
            <a:r>
              <a:rPr lang="id-ID" sz="8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a:t>
            </a:r>
            <a:endParaRPr lang="id-ID" sz="8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endParaRPr>
          </a:p>
        </p:txBody>
      </p:sp>
      <p:sp>
        <p:nvSpPr>
          <p:cNvPr id="26" name="Rectangle 25"/>
          <p:cNvSpPr/>
          <p:nvPr/>
        </p:nvSpPr>
        <p:spPr>
          <a:xfrm>
            <a:off x="9234008" y="5208708"/>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NULLA NETUS NIBH ALIQUET</a:t>
            </a:r>
          </a:p>
        </p:txBody>
      </p:sp>
    </p:spTree>
    <p:extLst>
      <p:ext uri="{BB962C8B-B14F-4D97-AF65-F5344CB8AC3E}">
        <p14:creationId xmlns:p14="http://schemas.microsoft.com/office/powerpoint/2010/main" val="36117979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p:cNvPicPr>
            <a:picLocks noGrp="1" noChangeAspect="1"/>
          </p:cNvPicPr>
          <p:nvPr>
            <p:ph type="pic" sz="quarter" idx="17"/>
          </p:nvPr>
        </p:nvPicPr>
        <p:blipFill>
          <a:blip r:embed="rId3" cstate="print">
            <a:extLst>
              <a:ext uri="{28A0092B-C50C-407E-A947-70E740481C1C}">
                <a14:useLocalDpi xmlns:a14="http://schemas.microsoft.com/office/drawing/2010/main" val="0"/>
              </a:ext>
            </a:extLst>
          </a:blip>
          <a:srcRect t="14895" b="14895"/>
          <a:stretch>
            <a:fillRect/>
          </a:stretch>
        </p:blipFill>
        <p:spPr/>
      </p:pic>
      <p:sp>
        <p:nvSpPr>
          <p:cNvPr id="6" name="Subtitle 2"/>
          <p:cNvSpPr txBox="1">
            <a:spLocks/>
          </p:cNvSpPr>
          <p:nvPr/>
        </p:nvSpPr>
        <p:spPr>
          <a:xfrm>
            <a:off x="2493057" y="3001019"/>
            <a:ext cx="293165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r"/>
            <a:r>
              <a:rPr lang="id-ID" sz="32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Gallery Slide </a:t>
            </a:r>
          </a:p>
        </p:txBody>
      </p:sp>
      <p:sp>
        <p:nvSpPr>
          <p:cNvPr id="7" name="Rectangle 6"/>
          <p:cNvSpPr/>
          <p:nvPr/>
        </p:nvSpPr>
        <p:spPr>
          <a:xfrm>
            <a:off x="1012372" y="4089514"/>
            <a:ext cx="4412343" cy="1338828"/>
          </a:xfrm>
          <a:prstGeom prst="rect">
            <a:avLst/>
          </a:prstGeom>
        </p:spPr>
        <p:txBody>
          <a:bodyPr wrap="square">
            <a:spAutoFit/>
          </a:bodyPr>
          <a:lstStyle/>
          <a:p>
            <a:pPr algn="r">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8" name="Straight Connector 7"/>
          <p:cNvCxnSpPr/>
          <p:nvPr/>
        </p:nvCxnSpPr>
        <p:spPr>
          <a:xfrm>
            <a:off x="2493057" y="3686594"/>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9" name="图片占位符 8"/>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17459" r="17459"/>
          <a:stretch>
            <a:fillRect/>
          </a:stretch>
        </p:blipFill>
        <p:spPr/>
      </p:pic>
    </p:spTree>
    <p:extLst>
      <p:ext uri="{BB962C8B-B14F-4D97-AF65-F5344CB8AC3E}">
        <p14:creationId xmlns:p14="http://schemas.microsoft.com/office/powerpoint/2010/main" val="37928522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ubtitle 2"/>
          <p:cNvSpPr txBox="1">
            <a:spLocks/>
          </p:cNvSpPr>
          <p:nvPr/>
        </p:nvSpPr>
        <p:spPr>
          <a:xfrm>
            <a:off x="6689725" y="3381962"/>
            <a:ext cx="293165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Gallery Slide </a:t>
            </a:r>
          </a:p>
        </p:txBody>
      </p:sp>
      <p:sp>
        <p:nvSpPr>
          <p:cNvPr id="9" name="Rectangle 8"/>
          <p:cNvSpPr/>
          <p:nvPr/>
        </p:nvSpPr>
        <p:spPr>
          <a:xfrm>
            <a:off x="6689725" y="4470457"/>
            <a:ext cx="4412343" cy="1338828"/>
          </a:xfrm>
          <a:prstGeom prst="rect">
            <a:avLst/>
          </a:prstGeom>
        </p:spPr>
        <p:txBody>
          <a:bodyPr wrap="square">
            <a:spAutoFit/>
          </a:bodyPr>
          <a:lstStyle/>
          <a:p>
            <a:pPr>
              <a:lnSpc>
                <a:spcPct val="150000"/>
              </a:lnSpc>
            </a:pPr>
            <a:r>
              <a:rPr lang="id-ID" sz="9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10" name="Straight Connector 9"/>
          <p:cNvCxnSpPr/>
          <p:nvPr/>
        </p:nvCxnSpPr>
        <p:spPr>
          <a:xfrm>
            <a:off x="6689725" y="4067537"/>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5" name="图片占位符 4"/>
          <p:cNvPicPr>
            <a:picLocks noGrp="1" noChangeAspect="1"/>
          </p:cNvPicPr>
          <p:nvPr>
            <p:ph type="pic" sz="quarter" idx="17"/>
          </p:nvPr>
        </p:nvPicPr>
        <p:blipFill>
          <a:blip r:embed="rId3" cstate="print">
            <a:extLst>
              <a:ext uri="{28A0092B-C50C-407E-A947-70E740481C1C}">
                <a14:useLocalDpi xmlns:a14="http://schemas.microsoft.com/office/drawing/2010/main" val="0"/>
              </a:ext>
            </a:extLst>
          </a:blip>
          <a:srcRect t="14909" b="14909"/>
          <a:stretch>
            <a:fillRect/>
          </a:stretch>
        </p:blipFill>
        <p:spPr/>
      </p:pic>
      <p:pic>
        <p:nvPicPr>
          <p:cNvPr id="4" name="图片占位符 3"/>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19791" r="19791"/>
          <a:stretch>
            <a:fillRect/>
          </a:stretch>
        </p:blipFill>
        <p:spPr/>
      </p:pic>
    </p:spTree>
    <p:extLst>
      <p:ext uri="{BB962C8B-B14F-4D97-AF65-F5344CB8AC3E}">
        <p14:creationId xmlns:p14="http://schemas.microsoft.com/office/powerpoint/2010/main" val="26603219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p:cNvSpPr txBox="1">
            <a:spLocks/>
          </p:cNvSpPr>
          <p:nvPr/>
        </p:nvSpPr>
        <p:spPr>
          <a:xfrm>
            <a:off x="6689725" y="3381962"/>
            <a:ext cx="293165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Gallery Slide </a:t>
            </a:r>
          </a:p>
        </p:txBody>
      </p:sp>
      <p:sp>
        <p:nvSpPr>
          <p:cNvPr id="5" name="Rectangle 4"/>
          <p:cNvSpPr/>
          <p:nvPr/>
        </p:nvSpPr>
        <p:spPr>
          <a:xfrm>
            <a:off x="6689725" y="4470457"/>
            <a:ext cx="4412343" cy="1338828"/>
          </a:xfrm>
          <a:prstGeom prst="rect">
            <a:avLst/>
          </a:prstGeom>
        </p:spPr>
        <p:txBody>
          <a:bodyPr wrap="square">
            <a:spAutoFit/>
          </a:bodyPr>
          <a:lstStyle/>
          <a:p>
            <a:pPr>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6" name="Straight Connector 5"/>
          <p:cNvCxnSpPr/>
          <p:nvPr/>
        </p:nvCxnSpPr>
        <p:spPr>
          <a:xfrm>
            <a:off x="6689725" y="4067537"/>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3" name="图片占位符 2"/>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t="16667" b="16667"/>
          <a:stretch>
            <a:fillRect/>
          </a:stretch>
        </p:blipFill>
        <p:spPr/>
      </p:pic>
    </p:spTree>
    <p:extLst>
      <p:ext uri="{BB962C8B-B14F-4D97-AF65-F5344CB8AC3E}">
        <p14:creationId xmlns:p14="http://schemas.microsoft.com/office/powerpoint/2010/main" val="38964809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p:cNvSpPr txBox="1">
            <a:spLocks/>
          </p:cNvSpPr>
          <p:nvPr/>
        </p:nvSpPr>
        <p:spPr>
          <a:xfrm>
            <a:off x="6689725" y="3381962"/>
            <a:ext cx="293165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Gallery Slide </a:t>
            </a:r>
          </a:p>
        </p:txBody>
      </p:sp>
      <p:sp>
        <p:nvSpPr>
          <p:cNvPr id="5" name="Rectangle 4"/>
          <p:cNvSpPr/>
          <p:nvPr/>
        </p:nvSpPr>
        <p:spPr>
          <a:xfrm>
            <a:off x="6689725" y="4470457"/>
            <a:ext cx="4412343" cy="1338828"/>
          </a:xfrm>
          <a:prstGeom prst="rect">
            <a:avLst/>
          </a:prstGeom>
        </p:spPr>
        <p:txBody>
          <a:bodyPr wrap="square">
            <a:spAutoFit/>
          </a:bodyPr>
          <a:lstStyle/>
          <a:p>
            <a:pPr>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6" name="Straight Connector 5"/>
          <p:cNvCxnSpPr/>
          <p:nvPr/>
        </p:nvCxnSpPr>
        <p:spPr>
          <a:xfrm>
            <a:off x="6689725" y="4067537"/>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3" name="图片占位符 2"/>
          <p:cNvPicPr>
            <a:picLocks noGrp="1" noChangeAspect="1"/>
          </p:cNvPicPr>
          <p:nvPr>
            <p:ph type="pic" sz="quarter" idx="20"/>
          </p:nvPr>
        </p:nvPicPr>
        <p:blipFill>
          <a:blip r:embed="rId3" cstate="print">
            <a:extLst>
              <a:ext uri="{28A0092B-C50C-407E-A947-70E740481C1C}">
                <a14:useLocalDpi xmlns:a14="http://schemas.microsoft.com/office/drawing/2010/main" val="0"/>
              </a:ext>
            </a:extLst>
          </a:blip>
          <a:srcRect l="17810" r="17810"/>
          <a:stretch>
            <a:fillRect/>
          </a:stretch>
        </p:blipFill>
        <p:spPr/>
      </p:pic>
    </p:spTree>
    <p:extLst>
      <p:ext uri="{BB962C8B-B14F-4D97-AF65-F5344CB8AC3E}">
        <p14:creationId xmlns:p14="http://schemas.microsoft.com/office/powerpoint/2010/main" val="40441608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p:cNvSpPr txBox="1">
            <a:spLocks/>
          </p:cNvSpPr>
          <p:nvPr/>
        </p:nvSpPr>
        <p:spPr>
          <a:xfrm>
            <a:off x="6689725" y="3381962"/>
            <a:ext cx="293165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Gallery Slide </a:t>
            </a:r>
          </a:p>
        </p:txBody>
      </p:sp>
      <p:sp>
        <p:nvSpPr>
          <p:cNvPr id="5" name="Rectangle 4"/>
          <p:cNvSpPr/>
          <p:nvPr/>
        </p:nvSpPr>
        <p:spPr>
          <a:xfrm>
            <a:off x="6689725" y="4470457"/>
            <a:ext cx="4412343" cy="1338828"/>
          </a:xfrm>
          <a:prstGeom prst="rect">
            <a:avLst/>
          </a:prstGeom>
        </p:spPr>
        <p:txBody>
          <a:bodyPr wrap="square">
            <a:spAutoFit/>
          </a:bodyPr>
          <a:lstStyle/>
          <a:p>
            <a:pPr>
              <a:lnSpc>
                <a:spcPct val="150000"/>
              </a:lnSpc>
            </a:pPr>
            <a:r>
              <a:rPr lang="id-ID" sz="9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6" name="Straight Connector 5"/>
          <p:cNvCxnSpPr/>
          <p:nvPr/>
        </p:nvCxnSpPr>
        <p:spPr>
          <a:xfrm>
            <a:off x="6689725" y="4067537"/>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3" name="图片占位符 2"/>
          <p:cNvPicPr>
            <a:picLocks noGrp="1" noChangeAspect="1"/>
          </p:cNvPicPr>
          <p:nvPr>
            <p:ph type="pic" sz="quarter" idx="20"/>
          </p:nvPr>
        </p:nvPicPr>
        <p:blipFill>
          <a:blip r:embed="rId3">
            <a:extLst>
              <a:ext uri="{28A0092B-C50C-407E-A947-70E740481C1C}">
                <a14:useLocalDpi xmlns:a14="http://schemas.microsoft.com/office/drawing/2010/main" val="0"/>
              </a:ext>
            </a:extLst>
          </a:blip>
          <a:srcRect l="17843" r="17843"/>
          <a:stretch>
            <a:fillRect/>
          </a:stretch>
        </p:blipFill>
        <p:spPr/>
      </p:pic>
    </p:spTree>
    <p:extLst>
      <p:ext uri="{BB962C8B-B14F-4D97-AF65-F5344CB8AC3E}">
        <p14:creationId xmlns:p14="http://schemas.microsoft.com/office/powerpoint/2010/main" val="5470662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095877" y="496984"/>
            <a:ext cx="2857496" cy="6056897"/>
            <a:chOff x="5095877" y="496984"/>
            <a:chExt cx="2857496" cy="6056897"/>
          </a:xfrm>
          <a:solidFill>
            <a:schemeClr val="bg1">
              <a:lumMod val="95000"/>
            </a:schemeClr>
          </a:solidFill>
        </p:grpSpPr>
        <p:sp>
          <p:nvSpPr>
            <p:cNvPr id="4" name="Parallelogram 3"/>
            <p:cNvSpPr/>
            <p:nvPr/>
          </p:nvSpPr>
          <p:spPr>
            <a:xfrm>
              <a:off x="5429252" y="2387601"/>
              <a:ext cx="2149473" cy="4166280"/>
            </a:xfrm>
            <a:custGeom>
              <a:avLst/>
              <a:gdLst>
                <a:gd name="connsiteX0" fmla="*/ 0 w 514349"/>
                <a:gd name="connsiteY0" fmla="*/ 4567918 h 4567918"/>
                <a:gd name="connsiteX1" fmla="*/ 166685 w 514349"/>
                <a:gd name="connsiteY1" fmla="*/ 0 h 4567918"/>
                <a:gd name="connsiteX2" fmla="*/ 514349 w 514349"/>
                <a:gd name="connsiteY2" fmla="*/ 0 h 4567918"/>
                <a:gd name="connsiteX3" fmla="*/ 347664 w 514349"/>
                <a:gd name="connsiteY3" fmla="*/ 4567918 h 4567918"/>
                <a:gd name="connsiteX4" fmla="*/ 0 w 514349"/>
                <a:gd name="connsiteY4" fmla="*/ 4567918 h 4567918"/>
                <a:gd name="connsiteX0" fmla="*/ 0 w 2209799"/>
                <a:gd name="connsiteY0" fmla="*/ 4567918 h 4567918"/>
                <a:gd name="connsiteX1" fmla="*/ 166685 w 2209799"/>
                <a:gd name="connsiteY1" fmla="*/ 0 h 4567918"/>
                <a:gd name="connsiteX2" fmla="*/ 2209799 w 2209799"/>
                <a:gd name="connsiteY2" fmla="*/ 352425 h 4567918"/>
                <a:gd name="connsiteX3" fmla="*/ 347664 w 2209799"/>
                <a:gd name="connsiteY3" fmla="*/ 4567918 h 4567918"/>
                <a:gd name="connsiteX4" fmla="*/ 0 w 2209799"/>
                <a:gd name="connsiteY4" fmla="*/ 4567918 h 4567918"/>
                <a:gd name="connsiteX0" fmla="*/ 0 w 2209799"/>
                <a:gd name="connsiteY0" fmla="*/ 4567918 h 4567918"/>
                <a:gd name="connsiteX1" fmla="*/ 166685 w 2209799"/>
                <a:gd name="connsiteY1" fmla="*/ 0 h 4567918"/>
                <a:gd name="connsiteX2" fmla="*/ 2209799 w 2209799"/>
                <a:gd name="connsiteY2" fmla="*/ 352425 h 4567918"/>
                <a:gd name="connsiteX3" fmla="*/ 423864 w 2209799"/>
                <a:gd name="connsiteY3" fmla="*/ 4539343 h 4567918"/>
                <a:gd name="connsiteX4" fmla="*/ 0 w 2209799"/>
                <a:gd name="connsiteY4" fmla="*/ 4567918 h 4567918"/>
                <a:gd name="connsiteX0" fmla="*/ 0 w 2209799"/>
                <a:gd name="connsiteY0" fmla="*/ 4244068 h 4244068"/>
                <a:gd name="connsiteX1" fmla="*/ 1957385 w 2209799"/>
                <a:gd name="connsiteY1" fmla="*/ 0 h 4244068"/>
                <a:gd name="connsiteX2" fmla="*/ 2209799 w 2209799"/>
                <a:gd name="connsiteY2" fmla="*/ 28575 h 4244068"/>
                <a:gd name="connsiteX3" fmla="*/ 423864 w 2209799"/>
                <a:gd name="connsiteY3" fmla="*/ 4215493 h 4244068"/>
                <a:gd name="connsiteX4" fmla="*/ 0 w 2209799"/>
                <a:gd name="connsiteY4" fmla="*/ 4244068 h 4244068"/>
                <a:gd name="connsiteX0" fmla="*/ 0 w 2209799"/>
                <a:gd name="connsiteY0" fmla="*/ 4220255 h 4220255"/>
                <a:gd name="connsiteX1" fmla="*/ 1824035 w 2209799"/>
                <a:gd name="connsiteY1" fmla="*/ 0 h 4220255"/>
                <a:gd name="connsiteX2" fmla="*/ 2209799 w 2209799"/>
                <a:gd name="connsiteY2" fmla="*/ 4762 h 4220255"/>
                <a:gd name="connsiteX3" fmla="*/ 423864 w 2209799"/>
                <a:gd name="connsiteY3" fmla="*/ 4191680 h 4220255"/>
                <a:gd name="connsiteX4" fmla="*/ 0 w 2209799"/>
                <a:gd name="connsiteY4" fmla="*/ 4220255 h 4220255"/>
                <a:gd name="connsiteX0" fmla="*/ 0 w 2033586"/>
                <a:gd name="connsiteY0" fmla="*/ 4210730 h 4210730"/>
                <a:gd name="connsiteX1" fmla="*/ 1647822 w 2033586"/>
                <a:gd name="connsiteY1" fmla="*/ 0 h 4210730"/>
                <a:gd name="connsiteX2" fmla="*/ 2033586 w 2033586"/>
                <a:gd name="connsiteY2" fmla="*/ 4762 h 4210730"/>
                <a:gd name="connsiteX3" fmla="*/ 247651 w 2033586"/>
                <a:gd name="connsiteY3" fmla="*/ 4191680 h 4210730"/>
                <a:gd name="connsiteX4" fmla="*/ 0 w 2033586"/>
                <a:gd name="connsiteY4" fmla="*/ 4210730 h 4210730"/>
                <a:gd name="connsiteX0" fmla="*/ 0 w 2133598"/>
                <a:gd name="connsiteY0" fmla="*/ 4177392 h 4191680"/>
                <a:gd name="connsiteX1" fmla="*/ 1747834 w 2133598"/>
                <a:gd name="connsiteY1" fmla="*/ 0 h 4191680"/>
                <a:gd name="connsiteX2" fmla="*/ 2133598 w 2133598"/>
                <a:gd name="connsiteY2" fmla="*/ 4762 h 4191680"/>
                <a:gd name="connsiteX3" fmla="*/ 347663 w 2133598"/>
                <a:gd name="connsiteY3" fmla="*/ 4191680 h 4191680"/>
                <a:gd name="connsiteX4" fmla="*/ 0 w 2133598"/>
                <a:gd name="connsiteY4" fmla="*/ 4177392 h 4191680"/>
                <a:gd name="connsiteX0" fmla="*/ 0 w 2133598"/>
                <a:gd name="connsiteY0" fmla="*/ 4177392 h 4177392"/>
                <a:gd name="connsiteX1" fmla="*/ 1747834 w 2133598"/>
                <a:gd name="connsiteY1" fmla="*/ 0 h 4177392"/>
                <a:gd name="connsiteX2" fmla="*/ 2133598 w 2133598"/>
                <a:gd name="connsiteY2" fmla="*/ 4762 h 4177392"/>
                <a:gd name="connsiteX3" fmla="*/ 300038 w 2133598"/>
                <a:gd name="connsiteY3" fmla="*/ 4153580 h 4177392"/>
                <a:gd name="connsiteX4" fmla="*/ 0 w 2133598"/>
                <a:gd name="connsiteY4" fmla="*/ 4177392 h 4177392"/>
                <a:gd name="connsiteX0" fmla="*/ 0 w 2133598"/>
                <a:gd name="connsiteY0" fmla="*/ 4177392 h 4177392"/>
                <a:gd name="connsiteX1" fmla="*/ 1747834 w 2133598"/>
                <a:gd name="connsiteY1" fmla="*/ 0 h 4177392"/>
                <a:gd name="connsiteX2" fmla="*/ 2133598 w 2133598"/>
                <a:gd name="connsiteY2" fmla="*/ 4762 h 4177392"/>
                <a:gd name="connsiteX3" fmla="*/ 357188 w 2133598"/>
                <a:gd name="connsiteY3" fmla="*/ 4134530 h 4177392"/>
                <a:gd name="connsiteX4" fmla="*/ 0 w 2133598"/>
                <a:gd name="connsiteY4" fmla="*/ 4177392 h 4177392"/>
                <a:gd name="connsiteX0" fmla="*/ 0 w 2133598"/>
                <a:gd name="connsiteY0" fmla="*/ 4177392 h 4177392"/>
                <a:gd name="connsiteX1" fmla="*/ 1747834 w 2133598"/>
                <a:gd name="connsiteY1" fmla="*/ 0 h 4177392"/>
                <a:gd name="connsiteX2" fmla="*/ 2133598 w 2133598"/>
                <a:gd name="connsiteY2" fmla="*/ 4762 h 4177392"/>
                <a:gd name="connsiteX3" fmla="*/ 328613 w 2133598"/>
                <a:gd name="connsiteY3" fmla="*/ 4134530 h 4177392"/>
                <a:gd name="connsiteX4" fmla="*/ 0 w 2133598"/>
                <a:gd name="connsiteY4" fmla="*/ 4177392 h 4177392"/>
                <a:gd name="connsiteX0" fmla="*/ 0 w 2133598"/>
                <a:gd name="connsiteY0" fmla="*/ 4177392 h 4177392"/>
                <a:gd name="connsiteX1" fmla="*/ 1747834 w 2133598"/>
                <a:gd name="connsiteY1" fmla="*/ 0 h 4177392"/>
                <a:gd name="connsiteX2" fmla="*/ 2133598 w 2133598"/>
                <a:gd name="connsiteY2" fmla="*/ 4762 h 4177392"/>
                <a:gd name="connsiteX3" fmla="*/ 341313 w 2133598"/>
                <a:gd name="connsiteY3" fmla="*/ 4147230 h 4177392"/>
                <a:gd name="connsiteX4" fmla="*/ 0 w 2133598"/>
                <a:gd name="connsiteY4" fmla="*/ 4177392 h 4177392"/>
                <a:gd name="connsiteX0" fmla="*/ 0 w 2149473"/>
                <a:gd name="connsiteY0" fmla="*/ 4177392 h 4177392"/>
                <a:gd name="connsiteX1" fmla="*/ 1747834 w 2149473"/>
                <a:gd name="connsiteY1" fmla="*/ 0 h 4177392"/>
                <a:gd name="connsiteX2" fmla="*/ 2149473 w 2149473"/>
                <a:gd name="connsiteY2" fmla="*/ 11112 h 4177392"/>
                <a:gd name="connsiteX3" fmla="*/ 341313 w 2149473"/>
                <a:gd name="connsiteY3" fmla="*/ 4147230 h 4177392"/>
                <a:gd name="connsiteX4" fmla="*/ 0 w 2149473"/>
                <a:gd name="connsiteY4" fmla="*/ 4177392 h 4177392"/>
                <a:gd name="connsiteX0" fmla="*/ 0 w 2149473"/>
                <a:gd name="connsiteY0" fmla="*/ 4166280 h 4166280"/>
                <a:gd name="connsiteX1" fmla="*/ 1795459 w 2149473"/>
                <a:gd name="connsiteY1" fmla="*/ 14288 h 4166280"/>
                <a:gd name="connsiteX2" fmla="*/ 2149473 w 2149473"/>
                <a:gd name="connsiteY2" fmla="*/ 0 h 4166280"/>
                <a:gd name="connsiteX3" fmla="*/ 341313 w 2149473"/>
                <a:gd name="connsiteY3" fmla="*/ 4136118 h 4166280"/>
                <a:gd name="connsiteX4" fmla="*/ 0 w 2149473"/>
                <a:gd name="connsiteY4" fmla="*/ 4166280 h 4166280"/>
                <a:gd name="connsiteX0" fmla="*/ 0 w 2149473"/>
                <a:gd name="connsiteY0" fmla="*/ 4166280 h 4166280"/>
                <a:gd name="connsiteX1" fmla="*/ 1795459 w 2149473"/>
                <a:gd name="connsiteY1" fmla="*/ 14288 h 4166280"/>
                <a:gd name="connsiteX2" fmla="*/ 2149473 w 2149473"/>
                <a:gd name="connsiteY2" fmla="*/ 0 h 4166280"/>
                <a:gd name="connsiteX3" fmla="*/ 322263 w 2149473"/>
                <a:gd name="connsiteY3" fmla="*/ 4126593 h 4166280"/>
                <a:gd name="connsiteX4" fmla="*/ 0 w 2149473"/>
                <a:gd name="connsiteY4" fmla="*/ 4166280 h 4166280"/>
                <a:gd name="connsiteX0" fmla="*/ 0 w 2149473"/>
                <a:gd name="connsiteY0" fmla="*/ 4166280 h 4166280"/>
                <a:gd name="connsiteX1" fmla="*/ 1795459 w 2149473"/>
                <a:gd name="connsiteY1" fmla="*/ 14288 h 4166280"/>
                <a:gd name="connsiteX2" fmla="*/ 2149473 w 2149473"/>
                <a:gd name="connsiteY2" fmla="*/ 0 h 4166280"/>
                <a:gd name="connsiteX3" fmla="*/ 341313 w 2149473"/>
                <a:gd name="connsiteY3" fmla="*/ 4126593 h 4166280"/>
                <a:gd name="connsiteX4" fmla="*/ 0 w 2149473"/>
                <a:gd name="connsiteY4" fmla="*/ 4166280 h 4166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473" h="4166280">
                  <a:moveTo>
                    <a:pt x="0" y="4166280"/>
                  </a:moveTo>
                  <a:lnTo>
                    <a:pt x="1795459" y="14288"/>
                  </a:lnTo>
                  <a:lnTo>
                    <a:pt x="2149473" y="0"/>
                  </a:lnTo>
                  <a:lnTo>
                    <a:pt x="341313" y="4126593"/>
                  </a:lnTo>
                  <a:lnTo>
                    <a:pt x="0" y="416628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Parallelogram 3"/>
            <p:cNvSpPr/>
            <p:nvPr/>
          </p:nvSpPr>
          <p:spPr>
            <a:xfrm>
              <a:off x="5095877" y="1235510"/>
              <a:ext cx="2133598" cy="4177392"/>
            </a:xfrm>
            <a:custGeom>
              <a:avLst/>
              <a:gdLst>
                <a:gd name="connsiteX0" fmla="*/ 0 w 514349"/>
                <a:gd name="connsiteY0" fmla="*/ 4567918 h 4567918"/>
                <a:gd name="connsiteX1" fmla="*/ 166685 w 514349"/>
                <a:gd name="connsiteY1" fmla="*/ 0 h 4567918"/>
                <a:gd name="connsiteX2" fmla="*/ 514349 w 514349"/>
                <a:gd name="connsiteY2" fmla="*/ 0 h 4567918"/>
                <a:gd name="connsiteX3" fmla="*/ 347664 w 514349"/>
                <a:gd name="connsiteY3" fmla="*/ 4567918 h 4567918"/>
                <a:gd name="connsiteX4" fmla="*/ 0 w 514349"/>
                <a:gd name="connsiteY4" fmla="*/ 4567918 h 4567918"/>
                <a:gd name="connsiteX0" fmla="*/ 0 w 2209799"/>
                <a:gd name="connsiteY0" fmla="*/ 4567918 h 4567918"/>
                <a:gd name="connsiteX1" fmla="*/ 166685 w 2209799"/>
                <a:gd name="connsiteY1" fmla="*/ 0 h 4567918"/>
                <a:gd name="connsiteX2" fmla="*/ 2209799 w 2209799"/>
                <a:gd name="connsiteY2" fmla="*/ 352425 h 4567918"/>
                <a:gd name="connsiteX3" fmla="*/ 347664 w 2209799"/>
                <a:gd name="connsiteY3" fmla="*/ 4567918 h 4567918"/>
                <a:gd name="connsiteX4" fmla="*/ 0 w 2209799"/>
                <a:gd name="connsiteY4" fmla="*/ 4567918 h 4567918"/>
                <a:gd name="connsiteX0" fmla="*/ 0 w 2209799"/>
                <a:gd name="connsiteY0" fmla="*/ 4567918 h 4567918"/>
                <a:gd name="connsiteX1" fmla="*/ 166685 w 2209799"/>
                <a:gd name="connsiteY1" fmla="*/ 0 h 4567918"/>
                <a:gd name="connsiteX2" fmla="*/ 2209799 w 2209799"/>
                <a:gd name="connsiteY2" fmla="*/ 352425 h 4567918"/>
                <a:gd name="connsiteX3" fmla="*/ 423864 w 2209799"/>
                <a:gd name="connsiteY3" fmla="*/ 4539343 h 4567918"/>
                <a:gd name="connsiteX4" fmla="*/ 0 w 2209799"/>
                <a:gd name="connsiteY4" fmla="*/ 4567918 h 4567918"/>
                <a:gd name="connsiteX0" fmla="*/ 0 w 2209799"/>
                <a:gd name="connsiteY0" fmla="*/ 4244068 h 4244068"/>
                <a:gd name="connsiteX1" fmla="*/ 1957385 w 2209799"/>
                <a:gd name="connsiteY1" fmla="*/ 0 h 4244068"/>
                <a:gd name="connsiteX2" fmla="*/ 2209799 w 2209799"/>
                <a:gd name="connsiteY2" fmla="*/ 28575 h 4244068"/>
                <a:gd name="connsiteX3" fmla="*/ 423864 w 2209799"/>
                <a:gd name="connsiteY3" fmla="*/ 4215493 h 4244068"/>
                <a:gd name="connsiteX4" fmla="*/ 0 w 2209799"/>
                <a:gd name="connsiteY4" fmla="*/ 4244068 h 4244068"/>
                <a:gd name="connsiteX0" fmla="*/ 0 w 2209799"/>
                <a:gd name="connsiteY0" fmla="*/ 4220255 h 4220255"/>
                <a:gd name="connsiteX1" fmla="*/ 1824035 w 2209799"/>
                <a:gd name="connsiteY1" fmla="*/ 0 h 4220255"/>
                <a:gd name="connsiteX2" fmla="*/ 2209799 w 2209799"/>
                <a:gd name="connsiteY2" fmla="*/ 4762 h 4220255"/>
                <a:gd name="connsiteX3" fmla="*/ 423864 w 2209799"/>
                <a:gd name="connsiteY3" fmla="*/ 4191680 h 4220255"/>
                <a:gd name="connsiteX4" fmla="*/ 0 w 2209799"/>
                <a:gd name="connsiteY4" fmla="*/ 4220255 h 4220255"/>
                <a:gd name="connsiteX0" fmla="*/ 0 w 2033586"/>
                <a:gd name="connsiteY0" fmla="*/ 4210730 h 4210730"/>
                <a:gd name="connsiteX1" fmla="*/ 1647822 w 2033586"/>
                <a:gd name="connsiteY1" fmla="*/ 0 h 4210730"/>
                <a:gd name="connsiteX2" fmla="*/ 2033586 w 2033586"/>
                <a:gd name="connsiteY2" fmla="*/ 4762 h 4210730"/>
                <a:gd name="connsiteX3" fmla="*/ 247651 w 2033586"/>
                <a:gd name="connsiteY3" fmla="*/ 4191680 h 4210730"/>
                <a:gd name="connsiteX4" fmla="*/ 0 w 2033586"/>
                <a:gd name="connsiteY4" fmla="*/ 4210730 h 4210730"/>
                <a:gd name="connsiteX0" fmla="*/ 0 w 2133598"/>
                <a:gd name="connsiteY0" fmla="*/ 4177392 h 4191680"/>
                <a:gd name="connsiteX1" fmla="*/ 1747834 w 2133598"/>
                <a:gd name="connsiteY1" fmla="*/ 0 h 4191680"/>
                <a:gd name="connsiteX2" fmla="*/ 2133598 w 2133598"/>
                <a:gd name="connsiteY2" fmla="*/ 4762 h 4191680"/>
                <a:gd name="connsiteX3" fmla="*/ 347663 w 2133598"/>
                <a:gd name="connsiteY3" fmla="*/ 4191680 h 4191680"/>
                <a:gd name="connsiteX4" fmla="*/ 0 w 2133598"/>
                <a:gd name="connsiteY4" fmla="*/ 4177392 h 4191680"/>
                <a:gd name="connsiteX0" fmla="*/ 0 w 2133598"/>
                <a:gd name="connsiteY0" fmla="*/ 4177392 h 4177392"/>
                <a:gd name="connsiteX1" fmla="*/ 1747834 w 2133598"/>
                <a:gd name="connsiteY1" fmla="*/ 0 h 4177392"/>
                <a:gd name="connsiteX2" fmla="*/ 2133598 w 2133598"/>
                <a:gd name="connsiteY2" fmla="*/ 4762 h 4177392"/>
                <a:gd name="connsiteX3" fmla="*/ 300038 w 2133598"/>
                <a:gd name="connsiteY3" fmla="*/ 4153580 h 4177392"/>
                <a:gd name="connsiteX4" fmla="*/ 0 w 2133598"/>
                <a:gd name="connsiteY4" fmla="*/ 4177392 h 4177392"/>
                <a:gd name="connsiteX0" fmla="*/ 0 w 2133598"/>
                <a:gd name="connsiteY0" fmla="*/ 4177392 h 4177392"/>
                <a:gd name="connsiteX1" fmla="*/ 1747834 w 2133598"/>
                <a:gd name="connsiteY1" fmla="*/ 0 h 4177392"/>
                <a:gd name="connsiteX2" fmla="*/ 2133598 w 2133598"/>
                <a:gd name="connsiteY2" fmla="*/ 4762 h 4177392"/>
                <a:gd name="connsiteX3" fmla="*/ 357188 w 2133598"/>
                <a:gd name="connsiteY3" fmla="*/ 4134530 h 4177392"/>
                <a:gd name="connsiteX4" fmla="*/ 0 w 2133598"/>
                <a:gd name="connsiteY4" fmla="*/ 4177392 h 417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98" h="4177392">
                  <a:moveTo>
                    <a:pt x="0" y="4177392"/>
                  </a:moveTo>
                  <a:lnTo>
                    <a:pt x="1747834" y="0"/>
                  </a:lnTo>
                  <a:lnTo>
                    <a:pt x="2133598" y="4762"/>
                  </a:lnTo>
                  <a:lnTo>
                    <a:pt x="357188" y="4134530"/>
                  </a:lnTo>
                  <a:lnTo>
                    <a:pt x="0" y="417739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Parallelogram 3"/>
            <p:cNvSpPr/>
            <p:nvPr/>
          </p:nvSpPr>
          <p:spPr>
            <a:xfrm>
              <a:off x="5819775" y="496984"/>
              <a:ext cx="2133598" cy="4177392"/>
            </a:xfrm>
            <a:custGeom>
              <a:avLst/>
              <a:gdLst>
                <a:gd name="connsiteX0" fmla="*/ 0 w 514349"/>
                <a:gd name="connsiteY0" fmla="*/ 4567918 h 4567918"/>
                <a:gd name="connsiteX1" fmla="*/ 166685 w 514349"/>
                <a:gd name="connsiteY1" fmla="*/ 0 h 4567918"/>
                <a:gd name="connsiteX2" fmla="*/ 514349 w 514349"/>
                <a:gd name="connsiteY2" fmla="*/ 0 h 4567918"/>
                <a:gd name="connsiteX3" fmla="*/ 347664 w 514349"/>
                <a:gd name="connsiteY3" fmla="*/ 4567918 h 4567918"/>
                <a:gd name="connsiteX4" fmla="*/ 0 w 514349"/>
                <a:gd name="connsiteY4" fmla="*/ 4567918 h 4567918"/>
                <a:gd name="connsiteX0" fmla="*/ 0 w 2209799"/>
                <a:gd name="connsiteY0" fmla="*/ 4567918 h 4567918"/>
                <a:gd name="connsiteX1" fmla="*/ 166685 w 2209799"/>
                <a:gd name="connsiteY1" fmla="*/ 0 h 4567918"/>
                <a:gd name="connsiteX2" fmla="*/ 2209799 w 2209799"/>
                <a:gd name="connsiteY2" fmla="*/ 352425 h 4567918"/>
                <a:gd name="connsiteX3" fmla="*/ 347664 w 2209799"/>
                <a:gd name="connsiteY3" fmla="*/ 4567918 h 4567918"/>
                <a:gd name="connsiteX4" fmla="*/ 0 w 2209799"/>
                <a:gd name="connsiteY4" fmla="*/ 4567918 h 4567918"/>
                <a:gd name="connsiteX0" fmla="*/ 0 w 2209799"/>
                <a:gd name="connsiteY0" fmla="*/ 4567918 h 4567918"/>
                <a:gd name="connsiteX1" fmla="*/ 166685 w 2209799"/>
                <a:gd name="connsiteY1" fmla="*/ 0 h 4567918"/>
                <a:gd name="connsiteX2" fmla="*/ 2209799 w 2209799"/>
                <a:gd name="connsiteY2" fmla="*/ 352425 h 4567918"/>
                <a:gd name="connsiteX3" fmla="*/ 423864 w 2209799"/>
                <a:gd name="connsiteY3" fmla="*/ 4539343 h 4567918"/>
                <a:gd name="connsiteX4" fmla="*/ 0 w 2209799"/>
                <a:gd name="connsiteY4" fmla="*/ 4567918 h 4567918"/>
                <a:gd name="connsiteX0" fmla="*/ 0 w 2209799"/>
                <a:gd name="connsiteY0" fmla="*/ 4244068 h 4244068"/>
                <a:gd name="connsiteX1" fmla="*/ 1957385 w 2209799"/>
                <a:gd name="connsiteY1" fmla="*/ 0 h 4244068"/>
                <a:gd name="connsiteX2" fmla="*/ 2209799 w 2209799"/>
                <a:gd name="connsiteY2" fmla="*/ 28575 h 4244068"/>
                <a:gd name="connsiteX3" fmla="*/ 423864 w 2209799"/>
                <a:gd name="connsiteY3" fmla="*/ 4215493 h 4244068"/>
                <a:gd name="connsiteX4" fmla="*/ 0 w 2209799"/>
                <a:gd name="connsiteY4" fmla="*/ 4244068 h 4244068"/>
                <a:gd name="connsiteX0" fmla="*/ 0 w 2209799"/>
                <a:gd name="connsiteY0" fmla="*/ 4220255 h 4220255"/>
                <a:gd name="connsiteX1" fmla="*/ 1824035 w 2209799"/>
                <a:gd name="connsiteY1" fmla="*/ 0 h 4220255"/>
                <a:gd name="connsiteX2" fmla="*/ 2209799 w 2209799"/>
                <a:gd name="connsiteY2" fmla="*/ 4762 h 4220255"/>
                <a:gd name="connsiteX3" fmla="*/ 423864 w 2209799"/>
                <a:gd name="connsiteY3" fmla="*/ 4191680 h 4220255"/>
                <a:gd name="connsiteX4" fmla="*/ 0 w 2209799"/>
                <a:gd name="connsiteY4" fmla="*/ 4220255 h 4220255"/>
                <a:gd name="connsiteX0" fmla="*/ 0 w 2033586"/>
                <a:gd name="connsiteY0" fmla="*/ 4210730 h 4210730"/>
                <a:gd name="connsiteX1" fmla="*/ 1647822 w 2033586"/>
                <a:gd name="connsiteY1" fmla="*/ 0 h 4210730"/>
                <a:gd name="connsiteX2" fmla="*/ 2033586 w 2033586"/>
                <a:gd name="connsiteY2" fmla="*/ 4762 h 4210730"/>
                <a:gd name="connsiteX3" fmla="*/ 247651 w 2033586"/>
                <a:gd name="connsiteY3" fmla="*/ 4191680 h 4210730"/>
                <a:gd name="connsiteX4" fmla="*/ 0 w 2033586"/>
                <a:gd name="connsiteY4" fmla="*/ 4210730 h 4210730"/>
                <a:gd name="connsiteX0" fmla="*/ 0 w 2133598"/>
                <a:gd name="connsiteY0" fmla="*/ 4177392 h 4191680"/>
                <a:gd name="connsiteX1" fmla="*/ 1747834 w 2133598"/>
                <a:gd name="connsiteY1" fmla="*/ 0 h 4191680"/>
                <a:gd name="connsiteX2" fmla="*/ 2133598 w 2133598"/>
                <a:gd name="connsiteY2" fmla="*/ 4762 h 4191680"/>
                <a:gd name="connsiteX3" fmla="*/ 347663 w 2133598"/>
                <a:gd name="connsiteY3" fmla="*/ 4191680 h 4191680"/>
                <a:gd name="connsiteX4" fmla="*/ 0 w 2133598"/>
                <a:gd name="connsiteY4" fmla="*/ 4177392 h 4191680"/>
                <a:gd name="connsiteX0" fmla="*/ 0 w 2133598"/>
                <a:gd name="connsiteY0" fmla="*/ 4177392 h 4177392"/>
                <a:gd name="connsiteX1" fmla="*/ 1747834 w 2133598"/>
                <a:gd name="connsiteY1" fmla="*/ 0 h 4177392"/>
                <a:gd name="connsiteX2" fmla="*/ 2133598 w 2133598"/>
                <a:gd name="connsiteY2" fmla="*/ 4762 h 4177392"/>
                <a:gd name="connsiteX3" fmla="*/ 300038 w 2133598"/>
                <a:gd name="connsiteY3" fmla="*/ 4153580 h 4177392"/>
                <a:gd name="connsiteX4" fmla="*/ 0 w 2133598"/>
                <a:gd name="connsiteY4" fmla="*/ 4177392 h 4177392"/>
                <a:gd name="connsiteX0" fmla="*/ 0 w 2133598"/>
                <a:gd name="connsiteY0" fmla="*/ 4177392 h 4177392"/>
                <a:gd name="connsiteX1" fmla="*/ 1747834 w 2133598"/>
                <a:gd name="connsiteY1" fmla="*/ 0 h 4177392"/>
                <a:gd name="connsiteX2" fmla="*/ 2133598 w 2133598"/>
                <a:gd name="connsiteY2" fmla="*/ 4762 h 4177392"/>
                <a:gd name="connsiteX3" fmla="*/ 357188 w 2133598"/>
                <a:gd name="connsiteY3" fmla="*/ 4134530 h 4177392"/>
                <a:gd name="connsiteX4" fmla="*/ 0 w 2133598"/>
                <a:gd name="connsiteY4" fmla="*/ 4177392 h 417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98" h="4177392">
                  <a:moveTo>
                    <a:pt x="0" y="4177392"/>
                  </a:moveTo>
                  <a:lnTo>
                    <a:pt x="1747834" y="0"/>
                  </a:lnTo>
                  <a:lnTo>
                    <a:pt x="2133598" y="4762"/>
                  </a:lnTo>
                  <a:lnTo>
                    <a:pt x="357188" y="4134530"/>
                  </a:lnTo>
                  <a:lnTo>
                    <a:pt x="0" y="417739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Subtitle 2"/>
          <p:cNvSpPr txBox="1">
            <a:spLocks/>
          </p:cNvSpPr>
          <p:nvPr/>
        </p:nvSpPr>
        <p:spPr>
          <a:xfrm>
            <a:off x="753670" y="2121555"/>
            <a:ext cx="3092189" cy="747943"/>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6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MINIMALIS</a:t>
            </a:r>
          </a:p>
        </p:txBody>
      </p:sp>
      <p:sp>
        <p:nvSpPr>
          <p:cNvPr id="10" name="Rectangle 9"/>
          <p:cNvSpPr/>
          <p:nvPr/>
        </p:nvSpPr>
        <p:spPr>
          <a:xfrm>
            <a:off x="821864" y="3839862"/>
            <a:ext cx="3899365" cy="1338828"/>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a:t>
            </a:r>
          </a:p>
        </p:txBody>
      </p:sp>
      <p:sp>
        <p:nvSpPr>
          <p:cNvPr id="11" name="Subtitle 2"/>
          <p:cNvSpPr txBox="1">
            <a:spLocks/>
          </p:cNvSpPr>
          <p:nvPr/>
        </p:nvSpPr>
        <p:spPr>
          <a:xfrm>
            <a:off x="756233" y="2579891"/>
            <a:ext cx="3563426" cy="57921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2800" dirty="0">
                <a:solidFill>
                  <a:schemeClr val="bg2">
                    <a:lumMod val="10000"/>
                  </a:schemeClr>
                </a:solidFill>
                <a:latin typeface="Lato Light" panose="020F0502020204030203" pitchFamily="34" charset="0"/>
                <a:ea typeface="Lato Light" panose="020F0502020204030203" pitchFamily="34" charset="0"/>
                <a:cs typeface="Lato Light" panose="020F0502020204030203" pitchFamily="34" charset="0"/>
              </a:rPr>
              <a:t>PRESENTATION</a:t>
            </a:r>
          </a:p>
        </p:txBody>
      </p:sp>
      <p:cxnSp>
        <p:nvCxnSpPr>
          <p:cNvPr id="12" name="Straight Connector 11"/>
          <p:cNvCxnSpPr/>
          <p:nvPr/>
        </p:nvCxnSpPr>
        <p:spPr>
          <a:xfrm>
            <a:off x="888539" y="3372303"/>
            <a:ext cx="1494972" cy="0"/>
          </a:xfrm>
          <a:prstGeom prst="line">
            <a:avLst/>
          </a:prstGeom>
          <a:ln w="127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pic>
        <p:nvPicPr>
          <p:cNvPr id="8" name="图片占位符 7"/>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7273" r="7273"/>
          <a:stretch>
            <a:fillRect/>
          </a:stretch>
        </p:blipFill>
        <p:spPr/>
      </p:pic>
    </p:spTree>
    <p:extLst>
      <p:ext uri="{BB962C8B-B14F-4D97-AF65-F5344CB8AC3E}">
        <p14:creationId xmlns:p14="http://schemas.microsoft.com/office/powerpoint/2010/main" val="263116802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553450" y="654957"/>
            <a:ext cx="3638550" cy="56587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endParaRPr>
          </a:p>
        </p:txBody>
      </p:sp>
      <p:sp>
        <p:nvSpPr>
          <p:cNvPr id="5" name="Rectangle 4"/>
          <p:cNvSpPr/>
          <p:nvPr/>
        </p:nvSpPr>
        <p:spPr>
          <a:xfrm>
            <a:off x="0" y="654958"/>
            <a:ext cx="3829050" cy="5658757"/>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95000"/>
                </a:schemeClr>
              </a:solidFill>
            </a:endParaRPr>
          </a:p>
        </p:txBody>
      </p:sp>
      <p:sp>
        <p:nvSpPr>
          <p:cNvPr id="10" name="Subtitle 2"/>
          <p:cNvSpPr txBox="1">
            <a:spLocks/>
          </p:cNvSpPr>
          <p:nvPr/>
        </p:nvSpPr>
        <p:spPr>
          <a:xfrm>
            <a:off x="507773" y="1900598"/>
            <a:ext cx="3321277" cy="108849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dirty="0">
                <a:solidFill>
                  <a:schemeClr val="bg1">
                    <a:lumMod val="95000"/>
                  </a:schemeClr>
                </a:solidFill>
                <a:latin typeface="Lato Light" panose="020F0502020204030203" pitchFamily="34" charset="0"/>
                <a:ea typeface="Lato Light" panose="020F0502020204030203" pitchFamily="34" charset="0"/>
                <a:cs typeface="Lato Light" panose="020F0502020204030203" pitchFamily="34" charset="0"/>
              </a:rPr>
              <a:t>Meet</a:t>
            </a:r>
          </a:p>
          <a:p>
            <a:pPr algn="l"/>
            <a:r>
              <a:rPr lang="id-ID" sz="3200" dirty="0">
                <a:solidFill>
                  <a:schemeClr val="bg1">
                    <a:lumMod val="95000"/>
                  </a:schemeClr>
                </a:solidFill>
                <a:latin typeface="Lato Light" panose="020F0502020204030203" pitchFamily="34" charset="0"/>
                <a:ea typeface="Lato Light" panose="020F0502020204030203" pitchFamily="34" charset="0"/>
                <a:cs typeface="Lato Light" panose="020F0502020204030203" pitchFamily="34" charset="0"/>
              </a:rPr>
              <a:t>SINONA MANIS</a:t>
            </a:r>
          </a:p>
        </p:txBody>
      </p:sp>
      <p:sp>
        <p:nvSpPr>
          <p:cNvPr id="11" name="Rectangle 10"/>
          <p:cNvSpPr/>
          <p:nvPr/>
        </p:nvSpPr>
        <p:spPr>
          <a:xfrm>
            <a:off x="507773" y="3110664"/>
            <a:ext cx="2975656" cy="2169825"/>
          </a:xfrm>
          <a:prstGeom prst="rect">
            <a:avLst/>
          </a:prstGeom>
        </p:spPr>
        <p:txBody>
          <a:bodyPr wrap="square">
            <a:spAutoFit/>
          </a:bodyPr>
          <a:lstStyle/>
          <a:p>
            <a:pPr algn="just">
              <a:lnSpc>
                <a:spcPct val="150000"/>
              </a:lnSpc>
            </a:pP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a:t>
            </a:r>
          </a:p>
          <a:p>
            <a:pPr algn="just">
              <a:lnSpc>
                <a:spcPct val="150000"/>
              </a:lnSpc>
            </a:pP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a:p>
            <a:pPr algn="just">
              <a:lnSpc>
                <a:spcPct val="150000"/>
              </a:lnSpc>
            </a:pP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Pellentesque nunc orci eu enim, eget in fringilla vitae, et eros praesent dolor porttitor. Lacinia lectus nonummy, accumsan mauris in sed </a:t>
            </a:r>
            <a:r>
              <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justotincidunt, eros in auctor </a:t>
            </a:r>
          </a:p>
        </p:txBody>
      </p:sp>
      <p:sp>
        <p:nvSpPr>
          <p:cNvPr id="14" name="Subtitle 2"/>
          <p:cNvSpPr txBox="1">
            <a:spLocks/>
          </p:cNvSpPr>
          <p:nvPr/>
        </p:nvSpPr>
        <p:spPr>
          <a:xfrm>
            <a:off x="8870723" y="1356350"/>
            <a:ext cx="3321277" cy="1088495"/>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dirty="0">
                <a:solidFill>
                  <a:schemeClr val="tx1">
                    <a:lumMod val="95000"/>
                    <a:lumOff val="5000"/>
                  </a:schemeClr>
                </a:solidFill>
                <a:latin typeface="Lato Light" panose="020F0502020204030203" pitchFamily="34" charset="0"/>
                <a:ea typeface="Lato Light" panose="020F0502020204030203" pitchFamily="34" charset="0"/>
                <a:cs typeface="Lato Light" panose="020F0502020204030203" pitchFamily="34" charset="0"/>
              </a:rPr>
              <a:t>SINONA MANIS CREATIVE SKILL</a:t>
            </a:r>
          </a:p>
        </p:txBody>
      </p:sp>
      <p:grpSp>
        <p:nvGrpSpPr>
          <p:cNvPr id="15" name="Group 14"/>
          <p:cNvGrpSpPr/>
          <p:nvPr/>
        </p:nvGrpSpPr>
        <p:grpSpPr>
          <a:xfrm>
            <a:off x="8685144" y="2751211"/>
            <a:ext cx="3375162" cy="1488928"/>
            <a:chOff x="5713829" y="3935443"/>
            <a:chExt cx="3375162" cy="1488928"/>
          </a:xfrm>
        </p:grpSpPr>
        <p:grpSp>
          <p:nvGrpSpPr>
            <p:cNvPr id="16" name="Group 15"/>
            <p:cNvGrpSpPr/>
            <p:nvPr/>
          </p:nvGrpSpPr>
          <p:grpSpPr>
            <a:xfrm>
              <a:off x="5713830" y="4495593"/>
              <a:ext cx="3375161" cy="367169"/>
              <a:chOff x="5713830" y="4495593"/>
              <a:chExt cx="3375161" cy="367169"/>
            </a:xfrm>
          </p:grpSpPr>
          <p:sp>
            <p:nvSpPr>
              <p:cNvPr id="27" name="Rounded Rectangle 26"/>
              <p:cNvSpPr/>
              <p:nvPr/>
            </p:nvSpPr>
            <p:spPr>
              <a:xfrm>
                <a:off x="5834532" y="4799262"/>
                <a:ext cx="2970436" cy="63500"/>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2">
                      <a:lumMod val="10000"/>
                    </a:schemeClr>
                  </a:solidFill>
                </a:endParaRPr>
              </a:p>
            </p:txBody>
          </p:sp>
          <p:sp>
            <p:nvSpPr>
              <p:cNvPr id="28" name="Rounded Rectangle 27"/>
              <p:cNvSpPr/>
              <p:nvPr/>
            </p:nvSpPr>
            <p:spPr>
              <a:xfrm>
                <a:off x="5834532" y="4799262"/>
                <a:ext cx="2607485" cy="63500"/>
              </a:xfrm>
              <a:prstGeom prst="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2">
                      <a:lumMod val="10000"/>
                    </a:schemeClr>
                  </a:solidFill>
                </a:endParaRPr>
              </a:p>
            </p:txBody>
          </p:sp>
          <p:sp>
            <p:nvSpPr>
              <p:cNvPr id="29" name="Rectangle 28"/>
              <p:cNvSpPr/>
              <p:nvPr/>
            </p:nvSpPr>
            <p:spPr>
              <a:xfrm>
                <a:off x="8367058" y="4537652"/>
                <a:ext cx="721933" cy="261610"/>
              </a:xfrm>
              <a:prstGeom prst="rect">
                <a:avLst/>
              </a:prstGeom>
            </p:spPr>
            <p:txBody>
              <a:bodyPr wrap="square">
                <a:spAutoFit/>
              </a:bodyPr>
              <a:lstStyle/>
              <a:p>
                <a:r>
                  <a:rPr lang="id-ID" sz="11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90%</a:t>
                </a:r>
              </a:p>
            </p:txBody>
          </p:sp>
          <p:sp>
            <p:nvSpPr>
              <p:cNvPr id="30" name="Rectangle 29"/>
              <p:cNvSpPr/>
              <p:nvPr/>
            </p:nvSpPr>
            <p:spPr>
              <a:xfrm>
                <a:off x="5713830" y="4495593"/>
                <a:ext cx="921696" cy="302775"/>
              </a:xfrm>
              <a:prstGeom prst="rect">
                <a:avLst/>
              </a:prstGeom>
            </p:spPr>
            <p:txBody>
              <a:bodyPr wrap="square">
                <a:spAutoFit/>
              </a:bodyPr>
              <a:lstStyle/>
              <a:p>
                <a:pPr algn="ctr">
                  <a:lnSpc>
                    <a:spcPct val="150000"/>
                  </a:lnSpc>
                </a:pPr>
                <a:r>
                  <a:rPr lang="id-ID" sz="1050" i="0" dirty="0">
                    <a:solidFill>
                      <a:schemeClr val="bg2">
                        <a:lumMod val="10000"/>
                      </a:schemeClr>
                    </a:solidFill>
                    <a:effectLst/>
                    <a:latin typeface="Lato Light" panose="020F0502020204030203" pitchFamily="34" charset="0"/>
                    <a:ea typeface="Lato Light" panose="020F0502020204030203" pitchFamily="34" charset="0"/>
                    <a:cs typeface="Lato Light" panose="020F0502020204030203" pitchFamily="34" charset="0"/>
                  </a:rPr>
                  <a:t>Sales</a:t>
                </a:r>
                <a:endParaRPr lang="id-ID" sz="1050" dirty="0">
                  <a:solidFill>
                    <a:schemeClr val="bg2">
                      <a:lumMod val="10000"/>
                    </a:schemeClr>
                  </a:solidFill>
                  <a:latin typeface="Lato Light" panose="020F0502020204030203" pitchFamily="34" charset="0"/>
                  <a:ea typeface="Lato Light" panose="020F0502020204030203" pitchFamily="34" charset="0"/>
                  <a:cs typeface="Lato Light" panose="020F0502020204030203" pitchFamily="34" charset="0"/>
                </a:endParaRPr>
              </a:p>
            </p:txBody>
          </p:sp>
        </p:grpSp>
        <p:grpSp>
          <p:nvGrpSpPr>
            <p:cNvPr id="17" name="Group 16"/>
            <p:cNvGrpSpPr/>
            <p:nvPr/>
          </p:nvGrpSpPr>
          <p:grpSpPr>
            <a:xfrm>
              <a:off x="5713829" y="3935443"/>
              <a:ext cx="3375162" cy="406043"/>
              <a:chOff x="5713829" y="3935443"/>
              <a:chExt cx="3375162" cy="406043"/>
            </a:xfrm>
          </p:grpSpPr>
          <p:sp>
            <p:nvSpPr>
              <p:cNvPr id="23" name="Rounded Rectangle 22"/>
              <p:cNvSpPr/>
              <p:nvPr/>
            </p:nvSpPr>
            <p:spPr>
              <a:xfrm>
                <a:off x="5834532" y="4277986"/>
                <a:ext cx="2970436" cy="63500"/>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2">
                      <a:lumMod val="10000"/>
                    </a:schemeClr>
                  </a:solidFill>
                </a:endParaRPr>
              </a:p>
            </p:txBody>
          </p:sp>
          <p:sp>
            <p:nvSpPr>
              <p:cNvPr id="24" name="Rounded Rectangle 23"/>
              <p:cNvSpPr/>
              <p:nvPr/>
            </p:nvSpPr>
            <p:spPr>
              <a:xfrm>
                <a:off x="5834532" y="4277986"/>
                <a:ext cx="2225105" cy="63500"/>
              </a:xfrm>
              <a:prstGeom prst="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2">
                      <a:lumMod val="10000"/>
                    </a:schemeClr>
                  </a:solidFill>
                </a:endParaRPr>
              </a:p>
            </p:txBody>
          </p:sp>
          <p:sp>
            <p:nvSpPr>
              <p:cNvPr id="25" name="Rectangle 24"/>
              <p:cNvSpPr/>
              <p:nvPr/>
            </p:nvSpPr>
            <p:spPr>
              <a:xfrm>
                <a:off x="8367058" y="4016376"/>
                <a:ext cx="721933" cy="261610"/>
              </a:xfrm>
              <a:prstGeom prst="rect">
                <a:avLst/>
              </a:prstGeom>
            </p:spPr>
            <p:txBody>
              <a:bodyPr wrap="square">
                <a:spAutoFit/>
              </a:bodyPr>
              <a:lstStyle/>
              <a:p>
                <a:r>
                  <a:rPr lang="id-ID" sz="11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87%</a:t>
                </a:r>
              </a:p>
            </p:txBody>
          </p:sp>
          <p:sp>
            <p:nvSpPr>
              <p:cNvPr id="26" name="Rectangle 25"/>
              <p:cNvSpPr/>
              <p:nvPr/>
            </p:nvSpPr>
            <p:spPr>
              <a:xfrm>
                <a:off x="5713829" y="3935443"/>
                <a:ext cx="1124199" cy="334707"/>
              </a:xfrm>
              <a:prstGeom prst="rect">
                <a:avLst/>
              </a:prstGeom>
            </p:spPr>
            <p:txBody>
              <a:bodyPr wrap="square">
                <a:spAutoFit/>
              </a:bodyPr>
              <a:lstStyle/>
              <a:p>
                <a:pPr algn="ctr">
                  <a:lnSpc>
                    <a:spcPct val="150000"/>
                  </a:lnSpc>
                </a:pPr>
                <a:r>
                  <a:rPr lang="id-ID" sz="1050" i="0" dirty="0">
                    <a:solidFill>
                      <a:schemeClr val="bg2">
                        <a:lumMod val="10000"/>
                      </a:schemeClr>
                    </a:solidFill>
                    <a:effectLst/>
                    <a:latin typeface="Lato Light" panose="020F0502020204030203" pitchFamily="34" charset="0"/>
                    <a:ea typeface="Lato Light" panose="020F0502020204030203" pitchFamily="34" charset="0"/>
                    <a:cs typeface="Lato Light" panose="020F0502020204030203" pitchFamily="34" charset="0"/>
                  </a:rPr>
                  <a:t>Management</a:t>
                </a:r>
                <a:endParaRPr lang="id-ID" sz="1050" dirty="0">
                  <a:solidFill>
                    <a:schemeClr val="bg2">
                      <a:lumMod val="10000"/>
                    </a:schemeClr>
                  </a:solidFill>
                  <a:latin typeface="Lato Light" panose="020F0502020204030203" pitchFamily="34" charset="0"/>
                  <a:ea typeface="Lato Light" panose="020F0502020204030203" pitchFamily="34" charset="0"/>
                  <a:cs typeface="Lato Light" panose="020F0502020204030203" pitchFamily="34" charset="0"/>
                </a:endParaRPr>
              </a:p>
            </p:txBody>
          </p:sp>
        </p:grpSp>
        <p:grpSp>
          <p:nvGrpSpPr>
            <p:cNvPr id="18" name="Group 17"/>
            <p:cNvGrpSpPr/>
            <p:nvPr/>
          </p:nvGrpSpPr>
          <p:grpSpPr>
            <a:xfrm>
              <a:off x="5713829" y="5018328"/>
              <a:ext cx="3375162" cy="406043"/>
              <a:chOff x="5713829" y="3935443"/>
              <a:chExt cx="3375162" cy="406043"/>
            </a:xfrm>
          </p:grpSpPr>
          <p:sp>
            <p:nvSpPr>
              <p:cNvPr id="19" name="Rounded Rectangle 18"/>
              <p:cNvSpPr/>
              <p:nvPr/>
            </p:nvSpPr>
            <p:spPr>
              <a:xfrm>
                <a:off x="5834532" y="4277986"/>
                <a:ext cx="2970436" cy="63500"/>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2">
                      <a:lumMod val="10000"/>
                    </a:schemeClr>
                  </a:solidFill>
                </a:endParaRPr>
              </a:p>
            </p:txBody>
          </p:sp>
          <p:sp>
            <p:nvSpPr>
              <p:cNvPr id="20" name="Rounded Rectangle 19"/>
              <p:cNvSpPr/>
              <p:nvPr/>
            </p:nvSpPr>
            <p:spPr>
              <a:xfrm>
                <a:off x="5834532" y="4277986"/>
                <a:ext cx="2225105" cy="63500"/>
              </a:xfrm>
              <a:prstGeom prst="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400">
                  <a:solidFill>
                    <a:schemeClr val="bg2">
                      <a:lumMod val="10000"/>
                    </a:schemeClr>
                  </a:solidFill>
                </a:endParaRPr>
              </a:p>
            </p:txBody>
          </p:sp>
          <p:sp>
            <p:nvSpPr>
              <p:cNvPr id="21" name="Rectangle 20"/>
              <p:cNvSpPr/>
              <p:nvPr/>
            </p:nvSpPr>
            <p:spPr>
              <a:xfrm>
                <a:off x="8367058" y="4016376"/>
                <a:ext cx="721933" cy="261610"/>
              </a:xfrm>
              <a:prstGeom prst="rect">
                <a:avLst/>
              </a:prstGeom>
            </p:spPr>
            <p:txBody>
              <a:bodyPr wrap="square">
                <a:spAutoFit/>
              </a:bodyPr>
              <a:lstStyle/>
              <a:p>
                <a:r>
                  <a:rPr lang="id-ID" sz="11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87%</a:t>
                </a:r>
              </a:p>
            </p:txBody>
          </p:sp>
          <p:sp>
            <p:nvSpPr>
              <p:cNvPr id="22" name="Rectangle 21"/>
              <p:cNvSpPr/>
              <p:nvPr/>
            </p:nvSpPr>
            <p:spPr>
              <a:xfrm>
                <a:off x="5713829" y="3935443"/>
                <a:ext cx="1124199" cy="334707"/>
              </a:xfrm>
              <a:prstGeom prst="rect">
                <a:avLst/>
              </a:prstGeom>
            </p:spPr>
            <p:txBody>
              <a:bodyPr wrap="square">
                <a:spAutoFit/>
              </a:bodyPr>
              <a:lstStyle/>
              <a:p>
                <a:pPr algn="ctr">
                  <a:lnSpc>
                    <a:spcPct val="150000"/>
                  </a:lnSpc>
                </a:pPr>
                <a:r>
                  <a:rPr lang="id-ID" sz="1050" i="0" dirty="0">
                    <a:solidFill>
                      <a:schemeClr val="bg2">
                        <a:lumMod val="10000"/>
                      </a:schemeClr>
                    </a:solidFill>
                    <a:effectLst/>
                    <a:latin typeface="Lato Light" panose="020F0502020204030203" pitchFamily="34" charset="0"/>
                    <a:ea typeface="Lato Light" panose="020F0502020204030203" pitchFamily="34" charset="0"/>
                    <a:cs typeface="Lato Light" panose="020F0502020204030203" pitchFamily="34" charset="0"/>
                  </a:rPr>
                  <a:t>Management</a:t>
                </a:r>
                <a:endParaRPr lang="id-ID" sz="1050" dirty="0">
                  <a:solidFill>
                    <a:schemeClr val="bg2">
                      <a:lumMod val="10000"/>
                    </a:schemeClr>
                  </a:solidFill>
                  <a:latin typeface="Lato Light" panose="020F0502020204030203" pitchFamily="34" charset="0"/>
                  <a:ea typeface="Lato Light" panose="020F0502020204030203" pitchFamily="34" charset="0"/>
                  <a:cs typeface="Lato Light" panose="020F0502020204030203" pitchFamily="34" charset="0"/>
                </a:endParaRPr>
              </a:p>
            </p:txBody>
          </p:sp>
        </p:grpSp>
      </p:grpSp>
      <p:sp>
        <p:nvSpPr>
          <p:cNvPr id="33" name="Rectangle 32"/>
          <p:cNvSpPr/>
          <p:nvPr/>
        </p:nvSpPr>
        <p:spPr>
          <a:xfrm>
            <a:off x="9018494" y="4575782"/>
            <a:ext cx="2708461" cy="923330"/>
          </a:xfrm>
          <a:prstGeom prst="rect">
            <a:avLst/>
          </a:prstGeom>
        </p:spPr>
        <p:txBody>
          <a:bodyPr wrap="square">
            <a:spAutoFit/>
          </a:bodyPr>
          <a:lstStyle/>
          <a:p>
            <a:pPr algn="just">
              <a:lnSpc>
                <a:spcPct val="150000"/>
              </a:lnSpc>
            </a:pPr>
            <a:r>
              <a:rPr lang="id-ID" sz="9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 Pellentesque nunc orci eu enim, eget in fringilla vitae, et eros praesent dolor porttitor. Lacinia lectus nonummy, accumsan mauris in sed </a:t>
            </a:r>
            <a:r>
              <a:rPr lang="id-ID" sz="9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justotincidunt, eros in auctor </a:t>
            </a:r>
          </a:p>
        </p:txBody>
      </p:sp>
      <p:pic>
        <p:nvPicPr>
          <p:cNvPr id="3" name="图片占位符 2"/>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t="6131" b="6131"/>
          <a:stretch>
            <a:fillRect/>
          </a:stretch>
        </p:blipFill>
        <p:spPr/>
      </p:pic>
    </p:spTree>
    <p:extLst>
      <p:ext uri="{BB962C8B-B14F-4D97-AF65-F5344CB8AC3E}">
        <p14:creationId xmlns:p14="http://schemas.microsoft.com/office/powerpoint/2010/main" val="157949882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81743" y="1219200"/>
            <a:ext cx="3530600" cy="4572000"/>
          </a:xfrm>
          <a:custGeom>
            <a:avLst/>
            <a:gdLst>
              <a:gd name="connsiteX0" fmla="*/ 0 w 3454400"/>
              <a:gd name="connsiteY0" fmla="*/ 0 h 4572000"/>
              <a:gd name="connsiteX1" fmla="*/ 3454400 w 3454400"/>
              <a:gd name="connsiteY1" fmla="*/ 0 h 4572000"/>
              <a:gd name="connsiteX2" fmla="*/ 3454400 w 3454400"/>
              <a:gd name="connsiteY2" fmla="*/ 4572000 h 4572000"/>
              <a:gd name="connsiteX3" fmla="*/ 0 w 3454400"/>
              <a:gd name="connsiteY3" fmla="*/ 4572000 h 4572000"/>
              <a:gd name="connsiteX4" fmla="*/ 0 w 3454400"/>
              <a:gd name="connsiteY4" fmla="*/ 0 h 4572000"/>
              <a:gd name="connsiteX0" fmla="*/ 30480 w 3484880"/>
              <a:gd name="connsiteY0" fmla="*/ 0 h 4572000"/>
              <a:gd name="connsiteX1" fmla="*/ 3484880 w 3484880"/>
              <a:gd name="connsiteY1" fmla="*/ 0 h 4572000"/>
              <a:gd name="connsiteX2" fmla="*/ 3484880 w 3484880"/>
              <a:gd name="connsiteY2" fmla="*/ 4572000 h 4572000"/>
              <a:gd name="connsiteX3" fmla="*/ 0 w 3484880"/>
              <a:gd name="connsiteY3" fmla="*/ 3886200 h 4572000"/>
              <a:gd name="connsiteX4" fmla="*/ 30480 w 3484880"/>
              <a:gd name="connsiteY4" fmla="*/ 0 h 4572000"/>
              <a:gd name="connsiteX0" fmla="*/ 30480 w 3484880"/>
              <a:gd name="connsiteY0" fmla="*/ 0 h 4572000"/>
              <a:gd name="connsiteX1" fmla="*/ 3484880 w 3484880"/>
              <a:gd name="connsiteY1" fmla="*/ 0 h 4572000"/>
              <a:gd name="connsiteX2" fmla="*/ 3484880 w 3484880"/>
              <a:gd name="connsiteY2" fmla="*/ 4572000 h 4572000"/>
              <a:gd name="connsiteX3" fmla="*/ 0 w 3484880"/>
              <a:gd name="connsiteY3" fmla="*/ 3886200 h 4572000"/>
              <a:gd name="connsiteX4" fmla="*/ 30480 w 3484880"/>
              <a:gd name="connsiteY4" fmla="*/ 0 h 4572000"/>
              <a:gd name="connsiteX0" fmla="*/ 0 w 3530600"/>
              <a:gd name="connsiteY0" fmla="*/ 45720 h 4572000"/>
              <a:gd name="connsiteX1" fmla="*/ 3530600 w 3530600"/>
              <a:gd name="connsiteY1" fmla="*/ 0 h 4572000"/>
              <a:gd name="connsiteX2" fmla="*/ 3530600 w 3530600"/>
              <a:gd name="connsiteY2" fmla="*/ 4572000 h 4572000"/>
              <a:gd name="connsiteX3" fmla="*/ 45720 w 3530600"/>
              <a:gd name="connsiteY3" fmla="*/ 3886200 h 4572000"/>
              <a:gd name="connsiteX4" fmla="*/ 0 w 3530600"/>
              <a:gd name="connsiteY4" fmla="*/ 45720 h 4572000"/>
              <a:gd name="connsiteX0" fmla="*/ 0 w 3530600"/>
              <a:gd name="connsiteY0" fmla="*/ 45720 h 4572000"/>
              <a:gd name="connsiteX1" fmla="*/ 3530600 w 3530600"/>
              <a:gd name="connsiteY1" fmla="*/ 0 h 4572000"/>
              <a:gd name="connsiteX2" fmla="*/ 3530600 w 3530600"/>
              <a:gd name="connsiteY2" fmla="*/ 4572000 h 4572000"/>
              <a:gd name="connsiteX3" fmla="*/ 45720 w 3530600"/>
              <a:gd name="connsiteY3" fmla="*/ 3886200 h 4572000"/>
              <a:gd name="connsiteX4" fmla="*/ 0 w 3530600"/>
              <a:gd name="connsiteY4" fmla="*/ 45720 h 457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00" h="4572000">
                <a:moveTo>
                  <a:pt x="0" y="45720"/>
                </a:moveTo>
                <a:cubicBezTo>
                  <a:pt x="1245447" y="396240"/>
                  <a:pt x="2353733" y="15240"/>
                  <a:pt x="3530600" y="0"/>
                </a:cubicBezTo>
                <a:lnTo>
                  <a:pt x="3530600" y="4572000"/>
                </a:lnTo>
                <a:cubicBezTo>
                  <a:pt x="2368973" y="4343400"/>
                  <a:pt x="1359747" y="2987040"/>
                  <a:pt x="45720" y="3886200"/>
                </a:cubicBezTo>
                <a:lnTo>
                  <a:pt x="0" y="4572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5188857" y="1712820"/>
            <a:ext cx="293165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dirty="0">
                <a:solidFill>
                  <a:schemeClr val="bg2">
                    <a:lumMod val="10000"/>
                  </a:schemeClr>
                </a:solidFill>
                <a:latin typeface="Lato Light" panose="020F0502020204030203" pitchFamily="34" charset="0"/>
                <a:ea typeface="Lato Light" panose="020F0502020204030203" pitchFamily="34" charset="0"/>
                <a:cs typeface="Lato Light" panose="020F0502020204030203" pitchFamily="34" charset="0"/>
              </a:rPr>
              <a:t>Paulo Aderson</a:t>
            </a:r>
          </a:p>
        </p:txBody>
      </p:sp>
      <p:sp>
        <p:nvSpPr>
          <p:cNvPr id="6" name="Rectangle 5"/>
          <p:cNvSpPr/>
          <p:nvPr/>
        </p:nvSpPr>
        <p:spPr>
          <a:xfrm>
            <a:off x="5188857" y="2801315"/>
            <a:ext cx="3622675" cy="1546577"/>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7" name="Straight Connector 6"/>
          <p:cNvCxnSpPr/>
          <p:nvPr/>
        </p:nvCxnSpPr>
        <p:spPr>
          <a:xfrm>
            <a:off x="5188857" y="2398395"/>
            <a:ext cx="2827118" cy="0"/>
          </a:xfrm>
          <a:prstGeom prst="line">
            <a:avLst/>
          </a:prstGeom>
          <a:ln w="1270">
            <a:solidFill>
              <a:srgbClr val="FFC000"/>
            </a:solidFill>
          </a:ln>
        </p:spPr>
        <p:style>
          <a:lnRef idx="1">
            <a:schemeClr val="accent1"/>
          </a:lnRef>
          <a:fillRef idx="0">
            <a:schemeClr val="accent1"/>
          </a:fillRef>
          <a:effectRef idx="0">
            <a:schemeClr val="accent1"/>
          </a:effectRef>
          <a:fontRef idx="minor">
            <a:schemeClr val="tx1"/>
          </a:fontRef>
        </p:style>
      </p:cxnSp>
      <p:pic>
        <p:nvPicPr>
          <p:cNvPr id="3" name="图片占位符 2"/>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25016" r="25016"/>
          <a:stretch>
            <a:fillRect/>
          </a:stretch>
        </p:blipFill>
        <p:spPr/>
      </p:pic>
    </p:spTree>
    <p:extLst>
      <p:ext uri="{BB962C8B-B14F-4D97-AF65-F5344CB8AC3E}">
        <p14:creationId xmlns:p14="http://schemas.microsoft.com/office/powerpoint/2010/main" val="106172181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占位符 9"/>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2500" b="12500"/>
          <a:stretch>
            <a:fillRect/>
          </a:stretch>
        </p:blipFill>
        <p:spPr/>
      </p:pic>
      <p:sp>
        <p:nvSpPr>
          <p:cNvPr id="9" name="Rectangle 8"/>
          <p:cNvSpPr/>
          <p:nvPr/>
        </p:nvSpPr>
        <p:spPr>
          <a:xfrm>
            <a:off x="0" y="-1"/>
            <a:ext cx="12192000" cy="6858000"/>
          </a:xfrm>
          <a:prstGeom prst="rect">
            <a:avLst/>
          </a:prstGeom>
          <a:solidFill>
            <a:schemeClr val="bg2">
              <a:lumMod val="1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753670" y="3155651"/>
            <a:ext cx="3653229" cy="546697"/>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6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Mockup Section </a:t>
            </a:r>
          </a:p>
        </p:txBody>
      </p:sp>
      <p:sp>
        <p:nvSpPr>
          <p:cNvPr id="6" name="Rectangle 5"/>
          <p:cNvSpPr/>
          <p:nvPr/>
        </p:nvSpPr>
        <p:spPr>
          <a:xfrm>
            <a:off x="821864" y="4236782"/>
            <a:ext cx="3930440" cy="1338828"/>
          </a:xfrm>
          <a:prstGeom prst="rect">
            <a:avLst/>
          </a:prstGeom>
        </p:spPr>
        <p:txBody>
          <a:bodyPr wrap="square">
            <a:spAutoFit/>
          </a:bodyPr>
          <a:lstStyle/>
          <a:p>
            <a:pPr algn="just">
              <a:lnSpc>
                <a:spcPct val="150000"/>
              </a:lnSpc>
            </a:pP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justotincidunt, </a:t>
            </a:r>
          </a:p>
        </p:txBody>
      </p:sp>
      <p:cxnSp>
        <p:nvCxnSpPr>
          <p:cNvPr id="7" name="Straight Connector 6"/>
          <p:cNvCxnSpPr/>
          <p:nvPr/>
        </p:nvCxnSpPr>
        <p:spPr>
          <a:xfrm>
            <a:off x="888539" y="3740603"/>
            <a:ext cx="1906176"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86463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59436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4" name="Picture 33" descr="iPhone6_mockup_front_black.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75430" y="628938"/>
            <a:ext cx="3217592" cy="5632162"/>
          </a:xfrm>
          <a:prstGeom prst="rect">
            <a:avLst/>
          </a:prstGeom>
        </p:spPr>
      </p:pic>
      <p:sp>
        <p:nvSpPr>
          <p:cNvPr id="17" name="Rectangle 16"/>
          <p:cNvSpPr/>
          <p:nvPr/>
        </p:nvSpPr>
        <p:spPr>
          <a:xfrm>
            <a:off x="8380976" y="4882568"/>
            <a:ext cx="1947882"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18" name="Rectangle 17"/>
          <p:cNvSpPr/>
          <p:nvPr/>
        </p:nvSpPr>
        <p:spPr>
          <a:xfrm>
            <a:off x="8394293" y="3086778"/>
            <a:ext cx="1947882"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19" name="Rectangle 18"/>
          <p:cNvSpPr/>
          <p:nvPr/>
        </p:nvSpPr>
        <p:spPr>
          <a:xfrm>
            <a:off x="8380975" y="1308160"/>
            <a:ext cx="1947882"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Sapien nam suspendisse, tincidunt</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0" name="Rectangle 19"/>
          <p:cNvSpPr/>
          <p:nvPr/>
        </p:nvSpPr>
        <p:spPr>
          <a:xfrm>
            <a:off x="8394292" y="4657647"/>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FULL CUSTOMIZED</a:t>
            </a:r>
          </a:p>
        </p:txBody>
      </p:sp>
      <p:sp>
        <p:nvSpPr>
          <p:cNvPr id="21" name="Rectangle 20"/>
          <p:cNvSpPr/>
          <p:nvPr/>
        </p:nvSpPr>
        <p:spPr>
          <a:xfrm>
            <a:off x="8394292" y="1116553"/>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LAYERED FILES</a:t>
            </a:r>
          </a:p>
        </p:txBody>
      </p:sp>
      <p:sp>
        <p:nvSpPr>
          <p:cNvPr id="22" name="Rectangle 21"/>
          <p:cNvSpPr/>
          <p:nvPr/>
        </p:nvSpPr>
        <p:spPr>
          <a:xfrm>
            <a:off x="8394292" y="2898667"/>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UNLIMITED OPTIONS</a:t>
            </a:r>
          </a:p>
        </p:txBody>
      </p:sp>
      <p:grpSp>
        <p:nvGrpSpPr>
          <p:cNvPr id="2" name="Group 1"/>
          <p:cNvGrpSpPr/>
          <p:nvPr/>
        </p:nvGrpSpPr>
        <p:grpSpPr>
          <a:xfrm>
            <a:off x="7518436" y="1126822"/>
            <a:ext cx="666672" cy="4352378"/>
            <a:chOff x="7518436" y="1126822"/>
            <a:chExt cx="666672" cy="4352378"/>
          </a:xfrm>
        </p:grpSpPr>
        <p:sp>
          <p:nvSpPr>
            <p:cNvPr id="24" name="Oval 23"/>
            <p:cNvSpPr/>
            <p:nvPr/>
          </p:nvSpPr>
          <p:spPr>
            <a:xfrm>
              <a:off x="7518436" y="4813658"/>
              <a:ext cx="665542" cy="665542"/>
            </a:xfrm>
            <a:prstGeom prst="ellipse">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Shape 4680"/>
            <p:cNvSpPr/>
            <p:nvPr/>
          </p:nvSpPr>
          <p:spPr>
            <a:xfrm>
              <a:off x="7726730" y="4988217"/>
              <a:ext cx="248953" cy="316422"/>
            </a:xfrm>
            <a:custGeom>
              <a:avLst/>
              <a:gdLst/>
              <a:ahLst/>
              <a:cxnLst/>
              <a:rect l="0" t="0" r="0" b="0"/>
              <a:pathLst>
                <a:path w="120000" h="120000" extrusionOk="0">
                  <a:moveTo>
                    <a:pt x="108888" y="25589"/>
                  </a:moveTo>
                  <a:lnTo>
                    <a:pt x="108888" y="25589"/>
                  </a:lnTo>
                  <a:cubicBezTo>
                    <a:pt x="79753" y="25589"/>
                    <a:pt x="79753" y="25589"/>
                    <a:pt x="79753" y="25589"/>
                  </a:cubicBezTo>
                  <a:cubicBezTo>
                    <a:pt x="79753" y="17059"/>
                    <a:pt x="79753" y="17059"/>
                    <a:pt x="79753" y="17059"/>
                  </a:cubicBezTo>
                  <a:cubicBezTo>
                    <a:pt x="79753" y="14151"/>
                    <a:pt x="76296" y="11437"/>
                    <a:pt x="72592" y="11437"/>
                  </a:cubicBezTo>
                  <a:cubicBezTo>
                    <a:pt x="29135" y="11437"/>
                    <a:pt x="29135" y="11437"/>
                    <a:pt x="29135" y="11437"/>
                  </a:cubicBezTo>
                  <a:cubicBezTo>
                    <a:pt x="29135" y="5621"/>
                    <a:pt x="29135" y="5621"/>
                    <a:pt x="29135" y="5621"/>
                  </a:cubicBezTo>
                  <a:cubicBezTo>
                    <a:pt x="29135" y="2714"/>
                    <a:pt x="21728" y="0"/>
                    <a:pt x="18024" y="0"/>
                  </a:cubicBezTo>
                  <a:cubicBezTo>
                    <a:pt x="7160" y="0"/>
                    <a:pt x="7160" y="0"/>
                    <a:pt x="7160" y="0"/>
                  </a:cubicBezTo>
                  <a:cubicBezTo>
                    <a:pt x="3456" y="0"/>
                    <a:pt x="0" y="2714"/>
                    <a:pt x="0" y="5621"/>
                  </a:cubicBezTo>
                  <a:cubicBezTo>
                    <a:pt x="0" y="114184"/>
                    <a:pt x="0" y="114184"/>
                    <a:pt x="0" y="114184"/>
                  </a:cubicBezTo>
                  <a:cubicBezTo>
                    <a:pt x="0" y="116898"/>
                    <a:pt x="3456" y="119806"/>
                    <a:pt x="7160" y="119806"/>
                  </a:cubicBezTo>
                  <a:cubicBezTo>
                    <a:pt x="18024" y="119806"/>
                    <a:pt x="18024" y="119806"/>
                    <a:pt x="18024" y="119806"/>
                  </a:cubicBezTo>
                  <a:cubicBezTo>
                    <a:pt x="21728" y="119806"/>
                    <a:pt x="29135" y="116898"/>
                    <a:pt x="29135" y="114184"/>
                  </a:cubicBezTo>
                  <a:cubicBezTo>
                    <a:pt x="29135" y="79870"/>
                    <a:pt x="29135" y="79870"/>
                    <a:pt x="29135" y="79870"/>
                  </a:cubicBezTo>
                  <a:cubicBezTo>
                    <a:pt x="72592" y="79870"/>
                    <a:pt x="72592" y="79870"/>
                    <a:pt x="72592" y="79870"/>
                  </a:cubicBezTo>
                  <a:cubicBezTo>
                    <a:pt x="72592" y="82778"/>
                    <a:pt x="72592" y="82778"/>
                    <a:pt x="72592" y="82778"/>
                  </a:cubicBezTo>
                  <a:cubicBezTo>
                    <a:pt x="72592" y="85492"/>
                    <a:pt x="76296" y="91308"/>
                    <a:pt x="79753" y="91308"/>
                  </a:cubicBezTo>
                  <a:cubicBezTo>
                    <a:pt x="108888" y="91308"/>
                    <a:pt x="108888" y="91308"/>
                    <a:pt x="108888" y="91308"/>
                  </a:cubicBezTo>
                  <a:cubicBezTo>
                    <a:pt x="116296" y="91308"/>
                    <a:pt x="119753" y="85492"/>
                    <a:pt x="119753" y="82778"/>
                  </a:cubicBezTo>
                  <a:cubicBezTo>
                    <a:pt x="119753" y="34119"/>
                    <a:pt x="119753" y="34119"/>
                    <a:pt x="119753" y="34119"/>
                  </a:cubicBezTo>
                  <a:cubicBezTo>
                    <a:pt x="119753" y="28497"/>
                    <a:pt x="116296" y="25589"/>
                    <a:pt x="108888" y="25589"/>
                  </a:cubicBezTo>
                  <a:close/>
                  <a:moveTo>
                    <a:pt x="18024" y="108368"/>
                  </a:moveTo>
                  <a:lnTo>
                    <a:pt x="18024" y="108368"/>
                  </a:lnTo>
                  <a:cubicBezTo>
                    <a:pt x="18024" y="111276"/>
                    <a:pt x="14567" y="114184"/>
                    <a:pt x="14567" y="114184"/>
                  </a:cubicBezTo>
                  <a:cubicBezTo>
                    <a:pt x="10864" y="114184"/>
                    <a:pt x="7160" y="111276"/>
                    <a:pt x="7160" y="108368"/>
                  </a:cubicBezTo>
                  <a:cubicBezTo>
                    <a:pt x="7160" y="11437"/>
                    <a:pt x="7160" y="11437"/>
                    <a:pt x="7160" y="11437"/>
                  </a:cubicBezTo>
                  <a:cubicBezTo>
                    <a:pt x="7160" y="8529"/>
                    <a:pt x="10864" y="5621"/>
                    <a:pt x="14567" y="5621"/>
                  </a:cubicBezTo>
                  <a:cubicBezTo>
                    <a:pt x="14567" y="5621"/>
                    <a:pt x="18024" y="8529"/>
                    <a:pt x="18024" y="11437"/>
                  </a:cubicBezTo>
                  <a:lnTo>
                    <a:pt x="18024" y="108368"/>
                  </a:lnTo>
                  <a:close/>
                  <a:moveTo>
                    <a:pt x="72592" y="68432"/>
                  </a:moveTo>
                  <a:lnTo>
                    <a:pt x="72592" y="68432"/>
                  </a:lnTo>
                  <a:cubicBezTo>
                    <a:pt x="72592" y="68432"/>
                    <a:pt x="69135" y="71340"/>
                    <a:pt x="65432" y="71340"/>
                  </a:cubicBezTo>
                  <a:cubicBezTo>
                    <a:pt x="29135" y="71340"/>
                    <a:pt x="29135" y="71340"/>
                    <a:pt x="29135" y="71340"/>
                  </a:cubicBezTo>
                  <a:cubicBezTo>
                    <a:pt x="29135" y="17059"/>
                    <a:pt x="29135" y="17059"/>
                    <a:pt x="29135" y="17059"/>
                  </a:cubicBezTo>
                  <a:cubicBezTo>
                    <a:pt x="65432" y="17059"/>
                    <a:pt x="65432" y="17059"/>
                    <a:pt x="65432" y="17059"/>
                  </a:cubicBezTo>
                  <a:cubicBezTo>
                    <a:pt x="69135" y="17059"/>
                    <a:pt x="72592" y="19967"/>
                    <a:pt x="72592" y="22875"/>
                  </a:cubicBezTo>
                  <a:lnTo>
                    <a:pt x="72592" y="68432"/>
                  </a:lnTo>
                  <a:close/>
                  <a:moveTo>
                    <a:pt x="108888" y="79870"/>
                  </a:moveTo>
                  <a:lnTo>
                    <a:pt x="108888" y="79870"/>
                  </a:lnTo>
                  <a:cubicBezTo>
                    <a:pt x="108888" y="79870"/>
                    <a:pt x="108888" y="82778"/>
                    <a:pt x="105432" y="82778"/>
                  </a:cubicBezTo>
                  <a:cubicBezTo>
                    <a:pt x="79753" y="82778"/>
                    <a:pt x="79753" y="82778"/>
                    <a:pt x="79753" y="82778"/>
                  </a:cubicBezTo>
                  <a:cubicBezTo>
                    <a:pt x="79753" y="34119"/>
                    <a:pt x="79753" y="34119"/>
                    <a:pt x="79753" y="34119"/>
                  </a:cubicBezTo>
                  <a:cubicBezTo>
                    <a:pt x="105432" y="34119"/>
                    <a:pt x="105432" y="34119"/>
                    <a:pt x="105432" y="34119"/>
                  </a:cubicBezTo>
                  <a:cubicBezTo>
                    <a:pt x="108888" y="34119"/>
                    <a:pt x="108888" y="34119"/>
                    <a:pt x="108888" y="37027"/>
                  </a:cubicBezTo>
                  <a:lnTo>
                    <a:pt x="108888" y="7987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27" name="Oval 26"/>
            <p:cNvSpPr/>
            <p:nvPr/>
          </p:nvSpPr>
          <p:spPr>
            <a:xfrm>
              <a:off x="7518436" y="2946742"/>
              <a:ext cx="665542" cy="665542"/>
            </a:xfrm>
            <a:prstGeom prst="ellipse">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Shape 4681"/>
            <p:cNvSpPr/>
            <p:nvPr/>
          </p:nvSpPr>
          <p:spPr>
            <a:xfrm>
              <a:off x="7697545" y="3126720"/>
              <a:ext cx="307324" cy="305585"/>
            </a:xfrm>
            <a:custGeom>
              <a:avLst/>
              <a:gdLst/>
              <a:ahLst/>
              <a:cxnLst/>
              <a:rect l="0" t="0" r="0" b="0"/>
              <a:pathLst>
                <a:path w="120000" h="120000" extrusionOk="0">
                  <a:moveTo>
                    <a:pt x="28645" y="108368"/>
                  </a:moveTo>
                  <a:lnTo>
                    <a:pt x="28645" y="108368"/>
                  </a:lnTo>
                  <a:cubicBezTo>
                    <a:pt x="22838" y="114184"/>
                    <a:pt x="19935" y="114184"/>
                    <a:pt x="17225" y="108368"/>
                  </a:cubicBezTo>
                  <a:cubicBezTo>
                    <a:pt x="11419" y="105654"/>
                    <a:pt x="11419" y="105654"/>
                    <a:pt x="11419" y="105654"/>
                  </a:cubicBezTo>
                  <a:cubicBezTo>
                    <a:pt x="8516" y="102746"/>
                    <a:pt x="8516" y="96930"/>
                    <a:pt x="11419" y="94216"/>
                  </a:cubicBezTo>
                  <a:cubicBezTo>
                    <a:pt x="48580" y="57189"/>
                    <a:pt x="48580" y="57189"/>
                    <a:pt x="48580" y="57189"/>
                  </a:cubicBezTo>
                  <a:cubicBezTo>
                    <a:pt x="42774" y="54281"/>
                    <a:pt x="37161" y="57189"/>
                    <a:pt x="31354" y="59903"/>
                  </a:cubicBezTo>
                  <a:cubicBezTo>
                    <a:pt x="5806" y="88400"/>
                    <a:pt x="5806" y="88400"/>
                    <a:pt x="5806" y="88400"/>
                  </a:cubicBezTo>
                  <a:cubicBezTo>
                    <a:pt x="0" y="94216"/>
                    <a:pt x="0" y="102746"/>
                    <a:pt x="5806" y="108368"/>
                  </a:cubicBezTo>
                  <a:cubicBezTo>
                    <a:pt x="11419" y="114184"/>
                    <a:pt x="11419" y="114184"/>
                    <a:pt x="11419" y="114184"/>
                  </a:cubicBezTo>
                  <a:cubicBezTo>
                    <a:pt x="17225" y="119806"/>
                    <a:pt x="25741" y="119806"/>
                    <a:pt x="31354" y="114184"/>
                  </a:cubicBezTo>
                  <a:cubicBezTo>
                    <a:pt x="60000" y="88400"/>
                    <a:pt x="60000" y="88400"/>
                    <a:pt x="60000" y="88400"/>
                  </a:cubicBezTo>
                  <a:cubicBezTo>
                    <a:pt x="62709" y="82778"/>
                    <a:pt x="65612" y="76962"/>
                    <a:pt x="62709" y="74248"/>
                  </a:cubicBezTo>
                  <a:lnTo>
                    <a:pt x="28645" y="108368"/>
                  </a:lnTo>
                  <a:close/>
                  <a:moveTo>
                    <a:pt x="114000" y="11437"/>
                  </a:moveTo>
                  <a:lnTo>
                    <a:pt x="114000" y="11437"/>
                  </a:lnTo>
                  <a:cubicBezTo>
                    <a:pt x="108387" y="5621"/>
                    <a:pt x="108387" y="5621"/>
                    <a:pt x="108387" y="5621"/>
                  </a:cubicBezTo>
                  <a:cubicBezTo>
                    <a:pt x="102580" y="0"/>
                    <a:pt x="94064" y="0"/>
                    <a:pt x="88451" y="5621"/>
                  </a:cubicBezTo>
                  <a:cubicBezTo>
                    <a:pt x="60000" y="34313"/>
                    <a:pt x="60000" y="34313"/>
                    <a:pt x="60000" y="34313"/>
                  </a:cubicBezTo>
                  <a:cubicBezTo>
                    <a:pt x="57096" y="37027"/>
                    <a:pt x="54193" y="42843"/>
                    <a:pt x="57096" y="48465"/>
                  </a:cubicBezTo>
                  <a:cubicBezTo>
                    <a:pt x="91161" y="11437"/>
                    <a:pt x="91161" y="11437"/>
                    <a:pt x="91161" y="11437"/>
                  </a:cubicBezTo>
                  <a:cubicBezTo>
                    <a:pt x="94064" y="8529"/>
                    <a:pt x="99870" y="8529"/>
                    <a:pt x="102580" y="11437"/>
                  </a:cubicBezTo>
                  <a:cubicBezTo>
                    <a:pt x="108387" y="17059"/>
                    <a:pt x="108387" y="17059"/>
                    <a:pt x="108387" y="17059"/>
                  </a:cubicBezTo>
                  <a:cubicBezTo>
                    <a:pt x="111096" y="19967"/>
                    <a:pt x="111096" y="25783"/>
                    <a:pt x="108387" y="28497"/>
                  </a:cubicBezTo>
                  <a:cubicBezTo>
                    <a:pt x="71419" y="65525"/>
                    <a:pt x="71419" y="65525"/>
                    <a:pt x="71419" y="65525"/>
                  </a:cubicBezTo>
                  <a:cubicBezTo>
                    <a:pt x="77032" y="65525"/>
                    <a:pt x="82645" y="65525"/>
                    <a:pt x="88451" y="59903"/>
                  </a:cubicBezTo>
                  <a:cubicBezTo>
                    <a:pt x="114000" y="34313"/>
                    <a:pt x="114000" y="34313"/>
                    <a:pt x="114000" y="34313"/>
                  </a:cubicBezTo>
                  <a:cubicBezTo>
                    <a:pt x="119806" y="28497"/>
                    <a:pt x="119806" y="17059"/>
                    <a:pt x="114000" y="11437"/>
                  </a:cubicBezTo>
                  <a:close/>
                  <a:moveTo>
                    <a:pt x="71419" y="48465"/>
                  </a:moveTo>
                  <a:lnTo>
                    <a:pt x="71419" y="48465"/>
                  </a:lnTo>
                  <a:cubicBezTo>
                    <a:pt x="71419" y="48465"/>
                    <a:pt x="68322" y="48465"/>
                    <a:pt x="65612" y="48465"/>
                  </a:cubicBezTo>
                  <a:cubicBezTo>
                    <a:pt x="48580" y="68626"/>
                    <a:pt x="48580" y="68626"/>
                    <a:pt x="48580" y="68626"/>
                  </a:cubicBezTo>
                  <a:cubicBezTo>
                    <a:pt x="45677" y="68626"/>
                    <a:pt x="45677" y="71340"/>
                    <a:pt x="48580" y="74248"/>
                  </a:cubicBezTo>
                  <a:cubicBezTo>
                    <a:pt x="48580" y="74248"/>
                    <a:pt x="51290" y="74248"/>
                    <a:pt x="54193" y="74248"/>
                  </a:cubicBezTo>
                  <a:cubicBezTo>
                    <a:pt x="71419" y="54281"/>
                    <a:pt x="71419" y="54281"/>
                    <a:pt x="71419" y="54281"/>
                  </a:cubicBezTo>
                  <a:cubicBezTo>
                    <a:pt x="74129" y="51373"/>
                    <a:pt x="74129" y="51373"/>
                    <a:pt x="71419" y="4846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30" name="Oval 29"/>
            <p:cNvSpPr/>
            <p:nvPr/>
          </p:nvSpPr>
          <p:spPr>
            <a:xfrm>
              <a:off x="7519566" y="1126822"/>
              <a:ext cx="665542" cy="665542"/>
            </a:xfrm>
            <a:prstGeom prst="ellipse">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Shape 4682"/>
            <p:cNvSpPr/>
            <p:nvPr/>
          </p:nvSpPr>
          <p:spPr>
            <a:xfrm>
              <a:off x="7706027" y="1371402"/>
              <a:ext cx="299141" cy="254614"/>
            </a:xfrm>
            <a:custGeom>
              <a:avLst/>
              <a:gdLst/>
              <a:ahLst/>
              <a:cxnLst/>
              <a:rect l="0" t="0" r="0" b="0"/>
              <a:pathLst>
                <a:path w="120000" h="120000" extrusionOk="0">
                  <a:moveTo>
                    <a:pt x="77826" y="84550"/>
                  </a:moveTo>
                  <a:lnTo>
                    <a:pt x="77826" y="84550"/>
                  </a:lnTo>
                  <a:cubicBezTo>
                    <a:pt x="62954" y="102035"/>
                    <a:pt x="62954" y="102035"/>
                    <a:pt x="62954" y="102035"/>
                  </a:cubicBezTo>
                  <a:cubicBezTo>
                    <a:pt x="62954" y="35209"/>
                    <a:pt x="62954" y="35209"/>
                    <a:pt x="62954" y="35209"/>
                  </a:cubicBezTo>
                  <a:cubicBezTo>
                    <a:pt x="62954" y="35209"/>
                    <a:pt x="62954" y="31616"/>
                    <a:pt x="59898" y="31616"/>
                  </a:cubicBezTo>
                  <a:cubicBezTo>
                    <a:pt x="56842" y="31616"/>
                    <a:pt x="56842" y="35209"/>
                    <a:pt x="56842" y="35209"/>
                  </a:cubicBezTo>
                  <a:cubicBezTo>
                    <a:pt x="56842" y="102035"/>
                    <a:pt x="56842" y="102035"/>
                    <a:pt x="56842" y="102035"/>
                  </a:cubicBezTo>
                  <a:cubicBezTo>
                    <a:pt x="41969" y="84550"/>
                    <a:pt x="41969" y="84550"/>
                    <a:pt x="41969" y="84550"/>
                  </a:cubicBezTo>
                  <a:cubicBezTo>
                    <a:pt x="41969" y="84550"/>
                    <a:pt x="38913" y="84550"/>
                    <a:pt x="35857" y="84550"/>
                  </a:cubicBezTo>
                  <a:cubicBezTo>
                    <a:pt x="35857" y="88143"/>
                    <a:pt x="35857" y="88143"/>
                    <a:pt x="35857" y="91497"/>
                  </a:cubicBezTo>
                  <a:cubicBezTo>
                    <a:pt x="56842" y="119760"/>
                    <a:pt x="56842" y="119760"/>
                    <a:pt x="56842" y="119760"/>
                  </a:cubicBezTo>
                  <a:lnTo>
                    <a:pt x="59898" y="119760"/>
                  </a:lnTo>
                  <a:lnTo>
                    <a:pt x="62954" y="119760"/>
                  </a:lnTo>
                  <a:cubicBezTo>
                    <a:pt x="83938" y="91497"/>
                    <a:pt x="83938" y="91497"/>
                    <a:pt x="83938" y="91497"/>
                  </a:cubicBezTo>
                  <a:cubicBezTo>
                    <a:pt x="83938" y="88143"/>
                    <a:pt x="83938" y="88143"/>
                    <a:pt x="83938" y="84550"/>
                  </a:cubicBezTo>
                  <a:cubicBezTo>
                    <a:pt x="80882" y="84550"/>
                    <a:pt x="77826" y="84550"/>
                    <a:pt x="77826" y="84550"/>
                  </a:cubicBezTo>
                  <a:close/>
                  <a:moveTo>
                    <a:pt x="116943" y="0"/>
                  </a:moveTo>
                  <a:lnTo>
                    <a:pt x="116943" y="0"/>
                  </a:lnTo>
                  <a:cubicBezTo>
                    <a:pt x="2852" y="0"/>
                    <a:pt x="2852" y="0"/>
                    <a:pt x="2852" y="0"/>
                  </a:cubicBezTo>
                  <a:cubicBezTo>
                    <a:pt x="2852" y="0"/>
                    <a:pt x="0" y="0"/>
                    <a:pt x="0" y="3353"/>
                  </a:cubicBezTo>
                  <a:cubicBezTo>
                    <a:pt x="0" y="42155"/>
                    <a:pt x="0" y="42155"/>
                    <a:pt x="0" y="42155"/>
                  </a:cubicBezTo>
                  <a:lnTo>
                    <a:pt x="2852" y="45748"/>
                  </a:lnTo>
                  <a:cubicBezTo>
                    <a:pt x="5908" y="45748"/>
                    <a:pt x="8964" y="42155"/>
                    <a:pt x="8964" y="42155"/>
                  </a:cubicBezTo>
                  <a:cubicBezTo>
                    <a:pt x="8964" y="6946"/>
                    <a:pt x="8964" y="6946"/>
                    <a:pt x="8964" y="6946"/>
                  </a:cubicBezTo>
                  <a:cubicBezTo>
                    <a:pt x="110831" y="6946"/>
                    <a:pt x="110831" y="6946"/>
                    <a:pt x="110831" y="6946"/>
                  </a:cubicBezTo>
                  <a:cubicBezTo>
                    <a:pt x="110831" y="42155"/>
                    <a:pt x="110831" y="42155"/>
                    <a:pt x="110831" y="42155"/>
                  </a:cubicBezTo>
                  <a:cubicBezTo>
                    <a:pt x="110831" y="42155"/>
                    <a:pt x="113887" y="45748"/>
                    <a:pt x="116943" y="45748"/>
                  </a:cubicBezTo>
                  <a:lnTo>
                    <a:pt x="119796" y="42155"/>
                  </a:lnTo>
                  <a:cubicBezTo>
                    <a:pt x="119796" y="3353"/>
                    <a:pt x="119796" y="3353"/>
                    <a:pt x="119796" y="3353"/>
                  </a:cubicBezTo>
                  <a:cubicBezTo>
                    <a:pt x="119796" y="0"/>
                    <a:pt x="116943" y="0"/>
                    <a:pt x="116943"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cxnSp>
          <p:nvCxnSpPr>
            <p:cNvPr id="32" name="Straight Connector 31"/>
            <p:cNvCxnSpPr/>
            <p:nvPr/>
          </p:nvCxnSpPr>
          <p:spPr>
            <a:xfrm>
              <a:off x="7851207" y="1886075"/>
              <a:ext cx="0" cy="965190"/>
            </a:xfrm>
            <a:prstGeom prst="line">
              <a:avLst/>
            </a:prstGeom>
            <a:ln w="952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7851207" y="3730376"/>
              <a:ext cx="0" cy="965190"/>
            </a:xfrm>
            <a:prstGeom prst="line">
              <a:avLst/>
            </a:prstGeom>
            <a:ln w="952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cxnSp>
        <p:nvCxnSpPr>
          <p:cNvPr id="35" name="Straight Connector 34"/>
          <p:cNvCxnSpPr/>
          <p:nvPr/>
        </p:nvCxnSpPr>
        <p:spPr>
          <a:xfrm>
            <a:off x="1321873" y="3445235"/>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193621" y="3824797"/>
            <a:ext cx="2603514" cy="2169825"/>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38" name="Subtitle 2"/>
          <p:cNvSpPr txBox="1">
            <a:spLocks/>
          </p:cNvSpPr>
          <p:nvPr/>
        </p:nvSpPr>
        <p:spPr>
          <a:xfrm>
            <a:off x="1193620" y="2255242"/>
            <a:ext cx="2731896" cy="92042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Phone Device Mockup Slide</a:t>
            </a:r>
          </a:p>
        </p:txBody>
      </p:sp>
      <p:pic>
        <p:nvPicPr>
          <p:cNvPr id="5" name="图片占位符 4"/>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l="7699" r="7699"/>
          <a:stretch>
            <a:fillRect/>
          </a:stretch>
        </p:blipFill>
        <p:spPr/>
      </p:pic>
    </p:spTree>
    <p:extLst>
      <p:ext uri="{BB962C8B-B14F-4D97-AF65-F5344CB8AC3E}">
        <p14:creationId xmlns:p14="http://schemas.microsoft.com/office/powerpoint/2010/main" val="18215212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565541" y="867269"/>
            <a:ext cx="2788360" cy="5130072"/>
            <a:chOff x="3133596" y="120314"/>
            <a:chExt cx="2287277" cy="4208171"/>
          </a:xfrm>
        </p:grpSpPr>
        <p:sp>
          <p:nvSpPr>
            <p:cNvPr id="4" name="Freeform 3"/>
            <p:cNvSpPr>
              <a:spLocks/>
            </p:cNvSpPr>
            <p:nvPr/>
          </p:nvSpPr>
          <p:spPr bwMode="auto">
            <a:xfrm>
              <a:off x="3300229" y="3417421"/>
              <a:ext cx="1850985" cy="911064"/>
            </a:xfrm>
            <a:custGeom>
              <a:avLst/>
              <a:gdLst>
                <a:gd name="T0" fmla="*/ 114 w 188"/>
                <a:gd name="T1" fmla="*/ 93 h 93"/>
                <a:gd name="T2" fmla="*/ 73 w 188"/>
                <a:gd name="T3" fmla="*/ 93 h 93"/>
                <a:gd name="T4" fmla="*/ 55 w 188"/>
                <a:gd name="T5" fmla="*/ 92 h 93"/>
                <a:gd name="T6" fmla="*/ 30 w 188"/>
                <a:gd name="T7" fmla="*/ 87 h 93"/>
                <a:gd name="T8" fmla="*/ 19 w 188"/>
                <a:gd name="T9" fmla="*/ 75 h 93"/>
                <a:gd name="T10" fmla="*/ 14 w 188"/>
                <a:gd name="T11" fmla="*/ 41 h 93"/>
                <a:gd name="T12" fmla="*/ 13 w 188"/>
                <a:gd name="T13" fmla="*/ 25 h 93"/>
                <a:gd name="T14" fmla="*/ 3 w 188"/>
                <a:gd name="T15" fmla="*/ 5 h 93"/>
                <a:gd name="T16" fmla="*/ 2 w 188"/>
                <a:gd name="T17" fmla="*/ 1 h 93"/>
                <a:gd name="T18" fmla="*/ 8 w 188"/>
                <a:gd name="T19" fmla="*/ 2 h 93"/>
                <a:gd name="T20" fmla="*/ 23 w 188"/>
                <a:gd name="T21" fmla="*/ 3 h 93"/>
                <a:gd name="T22" fmla="*/ 57 w 188"/>
                <a:gd name="T23" fmla="*/ 3 h 93"/>
                <a:gd name="T24" fmla="*/ 144 w 188"/>
                <a:gd name="T25" fmla="*/ 3 h 93"/>
                <a:gd name="T26" fmla="*/ 170 w 188"/>
                <a:gd name="T27" fmla="*/ 3 h 93"/>
                <a:gd name="T28" fmla="*/ 182 w 188"/>
                <a:gd name="T29" fmla="*/ 1 h 93"/>
                <a:gd name="T30" fmla="*/ 186 w 188"/>
                <a:gd name="T31" fmla="*/ 1 h 93"/>
                <a:gd name="T32" fmla="*/ 186 w 188"/>
                <a:gd name="T33" fmla="*/ 4 h 93"/>
                <a:gd name="T34" fmla="*/ 174 w 188"/>
                <a:gd name="T35" fmla="*/ 33 h 93"/>
                <a:gd name="T36" fmla="*/ 170 w 188"/>
                <a:gd name="T37" fmla="*/ 71 h 93"/>
                <a:gd name="T38" fmla="*/ 153 w 188"/>
                <a:gd name="T39" fmla="*/ 89 h 93"/>
                <a:gd name="T40" fmla="*/ 120 w 188"/>
                <a:gd name="T41" fmla="*/ 93 h 93"/>
                <a:gd name="T42" fmla="*/ 114 w 188"/>
                <a:gd name="T4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93">
                  <a:moveTo>
                    <a:pt x="114" y="93"/>
                  </a:moveTo>
                  <a:cubicBezTo>
                    <a:pt x="100" y="93"/>
                    <a:pt x="86" y="93"/>
                    <a:pt x="73" y="93"/>
                  </a:cubicBezTo>
                  <a:cubicBezTo>
                    <a:pt x="67" y="92"/>
                    <a:pt x="61" y="93"/>
                    <a:pt x="55" y="92"/>
                  </a:cubicBezTo>
                  <a:cubicBezTo>
                    <a:pt x="46" y="91"/>
                    <a:pt x="38" y="90"/>
                    <a:pt x="30" y="87"/>
                  </a:cubicBezTo>
                  <a:cubicBezTo>
                    <a:pt x="24" y="86"/>
                    <a:pt x="20" y="82"/>
                    <a:pt x="19" y="75"/>
                  </a:cubicBezTo>
                  <a:cubicBezTo>
                    <a:pt x="16" y="64"/>
                    <a:pt x="16" y="52"/>
                    <a:pt x="14" y="41"/>
                  </a:cubicBezTo>
                  <a:cubicBezTo>
                    <a:pt x="14" y="36"/>
                    <a:pt x="13" y="31"/>
                    <a:pt x="13" y="25"/>
                  </a:cubicBezTo>
                  <a:cubicBezTo>
                    <a:pt x="12" y="17"/>
                    <a:pt x="9" y="11"/>
                    <a:pt x="3" y="5"/>
                  </a:cubicBezTo>
                  <a:cubicBezTo>
                    <a:pt x="2" y="4"/>
                    <a:pt x="0" y="3"/>
                    <a:pt x="2" y="1"/>
                  </a:cubicBezTo>
                  <a:cubicBezTo>
                    <a:pt x="4" y="1"/>
                    <a:pt x="6" y="2"/>
                    <a:pt x="8" y="2"/>
                  </a:cubicBezTo>
                  <a:cubicBezTo>
                    <a:pt x="13" y="3"/>
                    <a:pt x="18" y="3"/>
                    <a:pt x="23" y="3"/>
                  </a:cubicBezTo>
                  <a:cubicBezTo>
                    <a:pt x="34" y="3"/>
                    <a:pt x="45" y="3"/>
                    <a:pt x="57" y="3"/>
                  </a:cubicBezTo>
                  <a:cubicBezTo>
                    <a:pt x="86" y="3"/>
                    <a:pt x="115" y="3"/>
                    <a:pt x="144" y="3"/>
                  </a:cubicBezTo>
                  <a:cubicBezTo>
                    <a:pt x="152" y="3"/>
                    <a:pt x="161" y="3"/>
                    <a:pt x="170" y="3"/>
                  </a:cubicBezTo>
                  <a:cubicBezTo>
                    <a:pt x="174" y="3"/>
                    <a:pt x="178" y="2"/>
                    <a:pt x="182" y="1"/>
                  </a:cubicBezTo>
                  <a:cubicBezTo>
                    <a:pt x="184" y="1"/>
                    <a:pt x="185" y="0"/>
                    <a:pt x="186" y="1"/>
                  </a:cubicBezTo>
                  <a:cubicBezTo>
                    <a:pt x="188" y="2"/>
                    <a:pt x="187" y="3"/>
                    <a:pt x="186" y="4"/>
                  </a:cubicBezTo>
                  <a:cubicBezTo>
                    <a:pt x="177" y="12"/>
                    <a:pt x="175" y="22"/>
                    <a:pt x="174" y="33"/>
                  </a:cubicBezTo>
                  <a:cubicBezTo>
                    <a:pt x="172" y="45"/>
                    <a:pt x="172" y="58"/>
                    <a:pt x="170" y="71"/>
                  </a:cubicBezTo>
                  <a:cubicBezTo>
                    <a:pt x="168" y="83"/>
                    <a:pt x="165" y="86"/>
                    <a:pt x="153" y="89"/>
                  </a:cubicBezTo>
                  <a:cubicBezTo>
                    <a:pt x="142" y="92"/>
                    <a:pt x="131" y="93"/>
                    <a:pt x="120" y="93"/>
                  </a:cubicBezTo>
                  <a:cubicBezTo>
                    <a:pt x="118" y="93"/>
                    <a:pt x="116" y="92"/>
                    <a:pt x="114" y="93"/>
                  </a:cubicBezTo>
                  <a:close/>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3265812" y="120314"/>
              <a:ext cx="1904577" cy="952288"/>
              <a:chOff x="3246637" y="357968"/>
              <a:chExt cx="1904577" cy="952288"/>
            </a:xfrm>
          </p:grpSpPr>
          <p:sp>
            <p:nvSpPr>
              <p:cNvPr id="7" name="Freeform 10"/>
              <p:cNvSpPr>
                <a:spLocks/>
              </p:cNvSpPr>
              <p:nvPr/>
            </p:nvSpPr>
            <p:spPr bwMode="auto">
              <a:xfrm>
                <a:off x="3432148" y="357968"/>
                <a:ext cx="1512943" cy="424613"/>
              </a:xfrm>
              <a:custGeom>
                <a:avLst/>
                <a:gdLst>
                  <a:gd name="T0" fmla="*/ 0 w 154"/>
                  <a:gd name="T1" fmla="*/ 42 h 43"/>
                  <a:gd name="T2" fmla="*/ 3 w 154"/>
                  <a:gd name="T3" fmla="*/ 16 h 43"/>
                  <a:gd name="T4" fmla="*/ 10 w 154"/>
                  <a:gd name="T5" fmla="*/ 8 h 43"/>
                  <a:gd name="T6" fmla="*/ 36 w 154"/>
                  <a:gd name="T7" fmla="*/ 2 h 43"/>
                  <a:gd name="T8" fmla="*/ 57 w 154"/>
                  <a:gd name="T9" fmla="*/ 1 h 43"/>
                  <a:gd name="T10" fmla="*/ 65 w 154"/>
                  <a:gd name="T11" fmla="*/ 0 h 43"/>
                  <a:gd name="T12" fmla="*/ 88 w 154"/>
                  <a:gd name="T13" fmla="*/ 0 h 43"/>
                  <a:gd name="T14" fmla="*/ 98 w 154"/>
                  <a:gd name="T15" fmla="*/ 1 h 43"/>
                  <a:gd name="T16" fmla="*/ 137 w 154"/>
                  <a:gd name="T17" fmla="*/ 6 h 43"/>
                  <a:gd name="T18" fmla="*/ 151 w 154"/>
                  <a:gd name="T19" fmla="*/ 21 h 43"/>
                  <a:gd name="T20" fmla="*/ 153 w 154"/>
                  <a:gd name="T21" fmla="*/ 37 h 43"/>
                  <a:gd name="T22" fmla="*/ 149 w 154"/>
                  <a:gd name="T23" fmla="*/ 41 h 43"/>
                  <a:gd name="T24" fmla="*/ 144 w 154"/>
                  <a:gd name="T25" fmla="*/ 38 h 43"/>
                  <a:gd name="T26" fmla="*/ 126 w 154"/>
                  <a:gd name="T27" fmla="*/ 32 h 43"/>
                  <a:gd name="T28" fmla="*/ 122 w 154"/>
                  <a:gd name="T29" fmla="*/ 32 h 43"/>
                  <a:gd name="T30" fmla="*/ 32 w 154"/>
                  <a:gd name="T31" fmla="*/ 32 h 43"/>
                  <a:gd name="T32" fmla="*/ 24 w 154"/>
                  <a:gd name="T33" fmla="*/ 33 h 43"/>
                  <a:gd name="T34" fmla="*/ 22 w 154"/>
                  <a:gd name="T35" fmla="*/ 34 h 43"/>
                  <a:gd name="T36" fmla="*/ 4 w 154"/>
                  <a:gd name="T37" fmla="*/ 41 h 43"/>
                  <a:gd name="T38" fmla="*/ 0 w 154"/>
                  <a:gd name="T3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43">
                    <a:moveTo>
                      <a:pt x="0" y="42"/>
                    </a:moveTo>
                    <a:cubicBezTo>
                      <a:pt x="0" y="33"/>
                      <a:pt x="1" y="25"/>
                      <a:pt x="3" y="16"/>
                    </a:cubicBezTo>
                    <a:cubicBezTo>
                      <a:pt x="4" y="12"/>
                      <a:pt x="6" y="10"/>
                      <a:pt x="10" y="8"/>
                    </a:cubicBezTo>
                    <a:cubicBezTo>
                      <a:pt x="18" y="5"/>
                      <a:pt x="27" y="4"/>
                      <a:pt x="36" y="2"/>
                    </a:cubicBezTo>
                    <a:cubicBezTo>
                      <a:pt x="43" y="2"/>
                      <a:pt x="50" y="1"/>
                      <a:pt x="57" y="1"/>
                    </a:cubicBezTo>
                    <a:cubicBezTo>
                      <a:pt x="60" y="0"/>
                      <a:pt x="62" y="1"/>
                      <a:pt x="65" y="0"/>
                    </a:cubicBezTo>
                    <a:cubicBezTo>
                      <a:pt x="73" y="0"/>
                      <a:pt x="80" y="0"/>
                      <a:pt x="88" y="0"/>
                    </a:cubicBezTo>
                    <a:cubicBezTo>
                      <a:pt x="91" y="1"/>
                      <a:pt x="95" y="0"/>
                      <a:pt x="98" y="1"/>
                    </a:cubicBezTo>
                    <a:cubicBezTo>
                      <a:pt x="111" y="1"/>
                      <a:pt x="124" y="2"/>
                      <a:pt x="137" y="6"/>
                    </a:cubicBezTo>
                    <a:cubicBezTo>
                      <a:pt x="145" y="8"/>
                      <a:pt x="150" y="12"/>
                      <a:pt x="151" y="21"/>
                    </a:cubicBezTo>
                    <a:cubicBezTo>
                      <a:pt x="152" y="26"/>
                      <a:pt x="152" y="32"/>
                      <a:pt x="153" y="37"/>
                    </a:cubicBezTo>
                    <a:cubicBezTo>
                      <a:pt x="154" y="42"/>
                      <a:pt x="153" y="43"/>
                      <a:pt x="149" y="41"/>
                    </a:cubicBezTo>
                    <a:cubicBezTo>
                      <a:pt x="147" y="40"/>
                      <a:pt x="145" y="39"/>
                      <a:pt x="144" y="38"/>
                    </a:cubicBezTo>
                    <a:cubicBezTo>
                      <a:pt x="139" y="34"/>
                      <a:pt x="132" y="35"/>
                      <a:pt x="126" y="32"/>
                    </a:cubicBezTo>
                    <a:cubicBezTo>
                      <a:pt x="125" y="31"/>
                      <a:pt x="123" y="32"/>
                      <a:pt x="122" y="32"/>
                    </a:cubicBezTo>
                    <a:cubicBezTo>
                      <a:pt x="92" y="32"/>
                      <a:pt x="62" y="32"/>
                      <a:pt x="32" y="32"/>
                    </a:cubicBezTo>
                    <a:cubicBezTo>
                      <a:pt x="29" y="32"/>
                      <a:pt x="26" y="32"/>
                      <a:pt x="24" y="33"/>
                    </a:cubicBezTo>
                    <a:cubicBezTo>
                      <a:pt x="23" y="34"/>
                      <a:pt x="23" y="34"/>
                      <a:pt x="22" y="34"/>
                    </a:cubicBezTo>
                    <a:cubicBezTo>
                      <a:pt x="15" y="34"/>
                      <a:pt x="10" y="38"/>
                      <a:pt x="4" y="41"/>
                    </a:cubicBezTo>
                    <a:cubicBezTo>
                      <a:pt x="3" y="42"/>
                      <a:pt x="2" y="43"/>
                      <a:pt x="0" y="42"/>
                    </a:cubicBezTo>
                    <a:close/>
                  </a:path>
                </a:pathLst>
              </a:custGeom>
              <a:solidFill>
                <a:srgbClr val="424242"/>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34"/>
              <p:cNvSpPr>
                <a:spLocks/>
              </p:cNvSpPr>
              <p:nvPr/>
            </p:nvSpPr>
            <p:spPr bwMode="auto">
              <a:xfrm>
                <a:off x="3246637" y="654785"/>
                <a:ext cx="1904577" cy="655471"/>
              </a:xfrm>
              <a:custGeom>
                <a:avLst/>
                <a:gdLst>
                  <a:gd name="T0" fmla="*/ 19 w 194"/>
                  <a:gd name="T1" fmla="*/ 12 h 67"/>
                  <a:gd name="T2" fmla="*/ 33 w 194"/>
                  <a:gd name="T3" fmla="*/ 4 h 67"/>
                  <a:gd name="T4" fmla="*/ 34 w 194"/>
                  <a:gd name="T5" fmla="*/ 4 h 67"/>
                  <a:gd name="T6" fmla="*/ 49 w 194"/>
                  <a:gd name="T7" fmla="*/ 1 h 67"/>
                  <a:gd name="T8" fmla="*/ 143 w 194"/>
                  <a:gd name="T9" fmla="*/ 1 h 67"/>
                  <a:gd name="T10" fmla="*/ 161 w 194"/>
                  <a:gd name="T11" fmla="*/ 6 h 67"/>
                  <a:gd name="T12" fmla="*/ 168 w 194"/>
                  <a:gd name="T13" fmla="*/ 10 h 67"/>
                  <a:gd name="T14" fmla="*/ 172 w 194"/>
                  <a:gd name="T15" fmla="*/ 7 h 67"/>
                  <a:gd name="T16" fmla="*/ 175 w 194"/>
                  <a:gd name="T17" fmla="*/ 30 h 67"/>
                  <a:gd name="T18" fmla="*/ 178 w 194"/>
                  <a:gd name="T19" fmla="*/ 45 h 67"/>
                  <a:gd name="T20" fmla="*/ 188 w 194"/>
                  <a:gd name="T21" fmla="*/ 60 h 67"/>
                  <a:gd name="T22" fmla="*/ 194 w 194"/>
                  <a:gd name="T23" fmla="*/ 66 h 67"/>
                  <a:gd name="T24" fmla="*/ 191 w 194"/>
                  <a:gd name="T25" fmla="*/ 66 h 67"/>
                  <a:gd name="T26" fmla="*/ 159 w 194"/>
                  <a:gd name="T27" fmla="*/ 63 h 67"/>
                  <a:gd name="T28" fmla="*/ 31 w 194"/>
                  <a:gd name="T29" fmla="*/ 63 h 67"/>
                  <a:gd name="T30" fmla="*/ 3 w 194"/>
                  <a:gd name="T31" fmla="*/ 66 h 67"/>
                  <a:gd name="T32" fmla="*/ 0 w 194"/>
                  <a:gd name="T33" fmla="*/ 65 h 67"/>
                  <a:gd name="T34" fmla="*/ 0 w 194"/>
                  <a:gd name="T35" fmla="*/ 65 h 67"/>
                  <a:gd name="T36" fmla="*/ 17 w 194"/>
                  <a:gd name="T37" fmla="*/ 30 h 67"/>
                  <a:gd name="T38" fmla="*/ 19 w 194"/>
                  <a:gd name="T39"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4" h="67">
                    <a:moveTo>
                      <a:pt x="19" y="12"/>
                    </a:moveTo>
                    <a:cubicBezTo>
                      <a:pt x="24" y="10"/>
                      <a:pt x="28" y="7"/>
                      <a:pt x="33" y="4"/>
                    </a:cubicBezTo>
                    <a:cubicBezTo>
                      <a:pt x="33" y="4"/>
                      <a:pt x="34" y="4"/>
                      <a:pt x="34" y="4"/>
                    </a:cubicBezTo>
                    <a:cubicBezTo>
                      <a:pt x="39" y="4"/>
                      <a:pt x="44" y="1"/>
                      <a:pt x="49" y="1"/>
                    </a:cubicBezTo>
                    <a:cubicBezTo>
                      <a:pt x="80" y="0"/>
                      <a:pt x="111" y="0"/>
                      <a:pt x="143" y="1"/>
                    </a:cubicBezTo>
                    <a:cubicBezTo>
                      <a:pt x="148" y="1"/>
                      <a:pt x="155" y="2"/>
                      <a:pt x="161" y="6"/>
                    </a:cubicBezTo>
                    <a:cubicBezTo>
                      <a:pt x="163" y="8"/>
                      <a:pt x="166" y="9"/>
                      <a:pt x="168" y="10"/>
                    </a:cubicBezTo>
                    <a:cubicBezTo>
                      <a:pt x="172" y="12"/>
                      <a:pt x="172" y="10"/>
                      <a:pt x="172" y="7"/>
                    </a:cubicBezTo>
                    <a:cubicBezTo>
                      <a:pt x="173" y="15"/>
                      <a:pt x="174" y="23"/>
                      <a:pt x="175" y="30"/>
                    </a:cubicBezTo>
                    <a:cubicBezTo>
                      <a:pt x="175" y="35"/>
                      <a:pt x="176" y="40"/>
                      <a:pt x="178" y="45"/>
                    </a:cubicBezTo>
                    <a:cubicBezTo>
                      <a:pt x="179" y="51"/>
                      <a:pt x="183" y="56"/>
                      <a:pt x="188" y="60"/>
                    </a:cubicBezTo>
                    <a:cubicBezTo>
                      <a:pt x="190" y="62"/>
                      <a:pt x="192" y="64"/>
                      <a:pt x="194" y="66"/>
                    </a:cubicBezTo>
                    <a:cubicBezTo>
                      <a:pt x="193" y="67"/>
                      <a:pt x="192" y="67"/>
                      <a:pt x="191" y="66"/>
                    </a:cubicBezTo>
                    <a:cubicBezTo>
                      <a:pt x="181" y="62"/>
                      <a:pt x="170" y="63"/>
                      <a:pt x="159" y="63"/>
                    </a:cubicBezTo>
                    <a:cubicBezTo>
                      <a:pt x="116" y="63"/>
                      <a:pt x="73" y="63"/>
                      <a:pt x="31" y="63"/>
                    </a:cubicBezTo>
                    <a:cubicBezTo>
                      <a:pt x="21" y="63"/>
                      <a:pt x="12" y="63"/>
                      <a:pt x="3" y="66"/>
                    </a:cubicBezTo>
                    <a:cubicBezTo>
                      <a:pt x="2" y="66"/>
                      <a:pt x="0" y="67"/>
                      <a:pt x="0" y="65"/>
                    </a:cubicBezTo>
                    <a:cubicBezTo>
                      <a:pt x="0" y="65"/>
                      <a:pt x="0" y="65"/>
                      <a:pt x="0" y="65"/>
                    </a:cubicBezTo>
                    <a:cubicBezTo>
                      <a:pt x="11" y="56"/>
                      <a:pt x="16" y="44"/>
                      <a:pt x="17" y="30"/>
                    </a:cubicBezTo>
                    <a:cubicBezTo>
                      <a:pt x="17" y="24"/>
                      <a:pt x="18" y="18"/>
                      <a:pt x="19" y="12"/>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pic>
          <p:nvPicPr>
            <p:cNvPr id="6" name="Picture 5"/>
            <p:cNvPicPr>
              <a:picLocks noChangeAspect="1"/>
            </p:cNvPicPr>
            <p:nvPr/>
          </p:nvPicPr>
          <p:blipFill>
            <a:blip r:embed="rId3">
              <a:extLst>
                <a:ext uri="{BEBA8EAE-BF5A-486C-A8C5-ECC9F3942E4B}">
                  <a14:imgProps xmlns:a14="http://schemas.microsoft.com/office/drawing/2010/main">
                    <a14:imgLayer r:embed="rId4">
                      <a14:imgEffect>
                        <a14:backgroundRemoval t="10503" b="84172" l="268" r="100000"/>
                      </a14:imgEffect>
                    </a14:imgLayer>
                  </a14:imgProps>
                </a:ext>
              </a:extLst>
            </a:blip>
            <a:stretch>
              <a:fillRect/>
            </a:stretch>
          </p:blipFill>
          <p:spPr>
            <a:xfrm>
              <a:off x="3133596" y="150794"/>
              <a:ext cx="2287277" cy="4145306"/>
            </a:xfrm>
            <a:prstGeom prst="rect">
              <a:avLst/>
            </a:prstGeom>
          </p:spPr>
        </p:pic>
      </p:grpSp>
      <p:cxnSp>
        <p:nvCxnSpPr>
          <p:cNvPr id="24" name="Straight Connector 23"/>
          <p:cNvCxnSpPr/>
          <p:nvPr/>
        </p:nvCxnSpPr>
        <p:spPr>
          <a:xfrm>
            <a:off x="1249302" y="3235101"/>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1193621" y="3824797"/>
            <a:ext cx="2603514" cy="2169825"/>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26" name="Subtitle 2"/>
          <p:cNvSpPr txBox="1">
            <a:spLocks/>
          </p:cNvSpPr>
          <p:nvPr/>
        </p:nvSpPr>
        <p:spPr>
          <a:xfrm>
            <a:off x="1193620" y="1724982"/>
            <a:ext cx="2731896" cy="13617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Smart Watch Device Mockup Slide</a:t>
            </a:r>
          </a:p>
        </p:txBody>
      </p:sp>
      <p:sp>
        <p:nvSpPr>
          <p:cNvPr id="27" name="Rectangle 26"/>
          <p:cNvSpPr/>
          <p:nvPr/>
        </p:nvSpPr>
        <p:spPr>
          <a:xfrm>
            <a:off x="8380976" y="4882568"/>
            <a:ext cx="1947882"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8" name="Rectangle 27"/>
          <p:cNvSpPr/>
          <p:nvPr/>
        </p:nvSpPr>
        <p:spPr>
          <a:xfrm>
            <a:off x="8394293" y="3086778"/>
            <a:ext cx="1947882"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9" name="Rectangle 28"/>
          <p:cNvSpPr/>
          <p:nvPr/>
        </p:nvSpPr>
        <p:spPr>
          <a:xfrm>
            <a:off x="8380975" y="1308160"/>
            <a:ext cx="1947882"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Sapien nam suspendisse, tincidunt</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30" name="Rectangle 29"/>
          <p:cNvSpPr/>
          <p:nvPr/>
        </p:nvSpPr>
        <p:spPr>
          <a:xfrm>
            <a:off x="8394292" y="4657647"/>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FULL CUSTOMIZED</a:t>
            </a:r>
          </a:p>
        </p:txBody>
      </p:sp>
      <p:sp>
        <p:nvSpPr>
          <p:cNvPr id="31" name="Rectangle 30"/>
          <p:cNvSpPr/>
          <p:nvPr/>
        </p:nvSpPr>
        <p:spPr>
          <a:xfrm>
            <a:off x="8394292" y="1116553"/>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LAYERED FILES</a:t>
            </a:r>
          </a:p>
        </p:txBody>
      </p:sp>
      <p:sp>
        <p:nvSpPr>
          <p:cNvPr id="32" name="Rectangle 31"/>
          <p:cNvSpPr/>
          <p:nvPr/>
        </p:nvSpPr>
        <p:spPr>
          <a:xfrm>
            <a:off x="8394292" y="2898667"/>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UNLIMITED OPTIONS</a:t>
            </a:r>
          </a:p>
        </p:txBody>
      </p:sp>
      <p:grpSp>
        <p:nvGrpSpPr>
          <p:cNvPr id="33" name="Group 32"/>
          <p:cNvGrpSpPr/>
          <p:nvPr/>
        </p:nvGrpSpPr>
        <p:grpSpPr>
          <a:xfrm>
            <a:off x="7518436" y="1126822"/>
            <a:ext cx="666672" cy="4352378"/>
            <a:chOff x="7518436" y="1126822"/>
            <a:chExt cx="666672" cy="4352378"/>
          </a:xfrm>
        </p:grpSpPr>
        <p:sp>
          <p:nvSpPr>
            <p:cNvPr id="34" name="Oval 33"/>
            <p:cNvSpPr/>
            <p:nvPr/>
          </p:nvSpPr>
          <p:spPr>
            <a:xfrm>
              <a:off x="7518436" y="4813658"/>
              <a:ext cx="665542" cy="665542"/>
            </a:xfrm>
            <a:prstGeom prst="ellipse">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Shape 4680"/>
            <p:cNvSpPr/>
            <p:nvPr/>
          </p:nvSpPr>
          <p:spPr>
            <a:xfrm>
              <a:off x="7726730" y="4988217"/>
              <a:ext cx="248953" cy="316422"/>
            </a:xfrm>
            <a:custGeom>
              <a:avLst/>
              <a:gdLst/>
              <a:ahLst/>
              <a:cxnLst/>
              <a:rect l="0" t="0" r="0" b="0"/>
              <a:pathLst>
                <a:path w="120000" h="120000" extrusionOk="0">
                  <a:moveTo>
                    <a:pt x="108888" y="25589"/>
                  </a:moveTo>
                  <a:lnTo>
                    <a:pt x="108888" y="25589"/>
                  </a:lnTo>
                  <a:cubicBezTo>
                    <a:pt x="79753" y="25589"/>
                    <a:pt x="79753" y="25589"/>
                    <a:pt x="79753" y="25589"/>
                  </a:cubicBezTo>
                  <a:cubicBezTo>
                    <a:pt x="79753" y="17059"/>
                    <a:pt x="79753" y="17059"/>
                    <a:pt x="79753" y="17059"/>
                  </a:cubicBezTo>
                  <a:cubicBezTo>
                    <a:pt x="79753" y="14151"/>
                    <a:pt x="76296" y="11437"/>
                    <a:pt x="72592" y="11437"/>
                  </a:cubicBezTo>
                  <a:cubicBezTo>
                    <a:pt x="29135" y="11437"/>
                    <a:pt x="29135" y="11437"/>
                    <a:pt x="29135" y="11437"/>
                  </a:cubicBezTo>
                  <a:cubicBezTo>
                    <a:pt x="29135" y="5621"/>
                    <a:pt x="29135" y="5621"/>
                    <a:pt x="29135" y="5621"/>
                  </a:cubicBezTo>
                  <a:cubicBezTo>
                    <a:pt x="29135" y="2714"/>
                    <a:pt x="21728" y="0"/>
                    <a:pt x="18024" y="0"/>
                  </a:cubicBezTo>
                  <a:cubicBezTo>
                    <a:pt x="7160" y="0"/>
                    <a:pt x="7160" y="0"/>
                    <a:pt x="7160" y="0"/>
                  </a:cubicBezTo>
                  <a:cubicBezTo>
                    <a:pt x="3456" y="0"/>
                    <a:pt x="0" y="2714"/>
                    <a:pt x="0" y="5621"/>
                  </a:cubicBezTo>
                  <a:cubicBezTo>
                    <a:pt x="0" y="114184"/>
                    <a:pt x="0" y="114184"/>
                    <a:pt x="0" y="114184"/>
                  </a:cubicBezTo>
                  <a:cubicBezTo>
                    <a:pt x="0" y="116898"/>
                    <a:pt x="3456" y="119806"/>
                    <a:pt x="7160" y="119806"/>
                  </a:cubicBezTo>
                  <a:cubicBezTo>
                    <a:pt x="18024" y="119806"/>
                    <a:pt x="18024" y="119806"/>
                    <a:pt x="18024" y="119806"/>
                  </a:cubicBezTo>
                  <a:cubicBezTo>
                    <a:pt x="21728" y="119806"/>
                    <a:pt x="29135" y="116898"/>
                    <a:pt x="29135" y="114184"/>
                  </a:cubicBezTo>
                  <a:cubicBezTo>
                    <a:pt x="29135" y="79870"/>
                    <a:pt x="29135" y="79870"/>
                    <a:pt x="29135" y="79870"/>
                  </a:cubicBezTo>
                  <a:cubicBezTo>
                    <a:pt x="72592" y="79870"/>
                    <a:pt x="72592" y="79870"/>
                    <a:pt x="72592" y="79870"/>
                  </a:cubicBezTo>
                  <a:cubicBezTo>
                    <a:pt x="72592" y="82778"/>
                    <a:pt x="72592" y="82778"/>
                    <a:pt x="72592" y="82778"/>
                  </a:cubicBezTo>
                  <a:cubicBezTo>
                    <a:pt x="72592" y="85492"/>
                    <a:pt x="76296" y="91308"/>
                    <a:pt x="79753" y="91308"/>
                  </a:cubicBezTo>
                  <a:cubicBezTo>
                    <a:pt x="108888" y="91308"/>
                    <a:pt x="108888" y="91308"/>
                    <a:pt x="108888" y="91308"/>
                  </a:cubicBezTo>
                  <a:cubicBezTo>
                    <a:pt x="116296" y="91308"/>
                    <a:pt x="119753" y="85492"/>
                    <a:pt x="119753" y="82778"/>
                  </a:cubicBezTo>
                  <a:cubicBezTo>
                    <a:pt x="119753" y="34119"/>
                    <a:pt x="119753" y="34119"/>
                    <a:pt x="119753" y="34119"/>
                  </a:cubicBezTo>
                  <a:cubicBezTo>
                    <a:pt x="119753" y="28497"/>
                    <a:pt x="116296" y="25589"/>
                    <a:pt x="108888" y="25589"/>
                  </a:cubicBezTo>
                  <a:close/>
                  <a:moveTo>
                    <a:pt x="18024" y="108368"/>
                  </a:moveTo>
                  <a:lnTo>
                    <a:pt x="18024" y="108368"/>
                  </a:lnTo>
                  <a:cubicBezTo>
                    <a:pt x="18024" y="111276"/>
                    <a:pt x="14567" y="114184"/>
                    <a:pt x="14567" y="114184"/>
                  </a:cubicBezTo>
                  <a:cubicBezTo>
                    <a:pt x="10864" y="114184"/>
                    <a:pt x="7160" y="111276"/>
                    <a:pt x="7160" y="108368"/>
                  </a:cubicBezTo>
                  <a:cubicBezTo>
                    <a:pt x="7160" y="11437"/>
                    <a:pt x="7160" y="11437"/>
                    <a:pt x="7160" y="11437"/>
                  </a:cubicBezTo>
                  <a:cubicBezTo>
                    <a:pt x="7160" y="8529"/>
                    <a:pt x="10864" y="5621"/>
                    <a:pt x="14567" y="5621"/>
                  </a:cubicBezTo>
                  <a:cubicBezTo>
                    <a:pt x="14567" y="5621"/>
                    <a:pt x="18024" y="8529"/>
                    <a:pt x="18024" y="11437"/>
                  </a:cubicBezTo>
                  <a:lnTo>
                    <a:pt x="18024" y="108368"/>
                  </a:lnTo>
                  <a:close/>
                  <a:moveTo>
                    <a:pt x="72592" y="68432"/>
                  </a:moveTo>
                  <a:lnTo>
                    <a:pt x="72592" y="68432"/>
                  </a:lnTo>
                  <a:cubicBezTo>
                    <a:pt x="72592" y="68432"/>
                    <a:pt x="69135" y="71340"/>
                    <a:pt x="65432" y="71340"/>
                  </a:cubicBezTo>
                  <a:cubicBezTo>
                    <a:pt x="29135" y="71340"/>
                    <a:pt x="29135" y="71340"/>
                    <a:pt x="29135" y="71340"/>
                  </a:cubicBezTo>
                  <a:cubicBezTo>
                    <a:pt x="29135" y="17059"/>
                    <a:pt x="29135" y="17059"/>
                    <a:pt x="29135" y="17059"/>
                  </a:cubicBezTo>
                  <a:cubicBezTo>
                    <a:pt x="65432" y="17059"/>
                    <a:pt x="65432" y="17059"/>
                    <a:pt x="65432" y="17059"/>
                  </a:cubicBezTo>
                  <a:cubicBezTo>
                    <a:pt x="69135" y="17059"/>
                    <a:pt x="72592" y="19967"/>
                    <a:pt x="72592" y="22875"/>
                  </a:cubicBezTo>
                  <a:lnTo>
                    <a:pt x="72592" y="68432"/>
                  </a:lnTo>
                  <a:close/>
                  <a:moveTo>
                    <a:pt x="108888" y="79870"/>
                  </a:moveTo>
                  <a:lnTo>
                    <a:pt x="108888" y="79870"/>
                  </a:lnTo>
                  <a:cubicBezTo>
                    <a:pt x="108888" y="79870"/>
                    <a:pt x="108888" y="82778"/>
                    <a:pt x="105432" y="82778"/>
                  </a:cubicBezTo>
                  <a:cubicBezTo>
                    <a:pt x="79753" y="82778"/>
                    <a:pt x="79753" y="82778"/>
                    <a:pt x="79753" y="82778"/>
                  </a:cubicBezTo>
                  <a:cubicBezTo>
                    <a:pt x="79753" y="34119"/>
                    <a:pt x="79753" y="34119"/>
                    <a:pt x="79753" y="34119"/>
                  </a:cubicBezTo>
                  <a:cubicBezTo>
                    <a:pt x="105432" y="34119"/>
                    <a:pt x="105432" y="34119"/>
                    <a:pt x="105432" y="34119"/>
                  </a:cubicBezTo>
                  <a:cubicBezTo>
                    <a:pt x="108888" y="34119"/>
                    <a:pt x="108888" y="34119"/>
                    <a:pt x="108888" y="37027"/>
                  </a:cubicBezTo>
                  <a:lnTo>
                    <a:pt x="108888" y="7987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36" name="Oval 35"/>
            <p:cNvSpPr/>
            <p:nvPr/>
          </p:nvSpPr>
          <p:spPr>
            <a:xfrm>
              <a:off x="7518436" y="2946742"/>
              <a:ext cx="665542" cy="665542"/>
            </a:xfrm>
            <a:prstGeom prst="ellipse">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Shape 4681"/>
            <p:cNvSpPr/>
            <p:nvPr/>
          </p:nvSpPr>
          <p:spPr>
            <a:xfrm>
              <a:off x="7697545" y="3126720"/>
              <a:ext cx="307324" cy="305585"/>
            </a:xfrm>
            <a:custGeom>
              <a:avLst/>
              <a:gdLst/>
              <a:ahLst/>
              <a:cxnLst/>
              <a:rect l="0" t="0" r="0" b="0"/>
              <a:pathLst>
                <a:path w="120000" h="120000" extrusionOk="0">
                  <a:moveTo>
                    <a:pt x="28645" y="108368"/>
                  </a:moveTo>
                  <a:lnTo>
                    <a:pt x="28645" y="108368"/>
                  </a:lnTo>
                  <a:cubicBezTo>
                    <a:pt x="22838" y="114184"/>
                    <a:pt x="19935" y="114184"/>
                    <a:pt x="17225" y="108368"/>
                  </a:cubicBezTo>
                  <a:cubicBezTo>
                    <a:pt x="11419" y="105654"/>
                    <a:pt x="11419" y="105654"/>
                    <a:pt x="11419" y="105654"/>
                  </a:cubicBezTo>
                  <a:cubicBezTo>
                    <a:pt x="8516" y="102746"/>
                    <a:pt x="8516" y="96930"/>
                    <a:pt x="11419" y="94216"/>
                  </a:cubicBezTo>
                  <a:cubicBezTo>
                    <a:pt x="48580" y="57189"/>
                    <a:pt x="48580" y="57189"/>
                    <a:pt x="48580" y="57189"/>
                  </a:cubicBezTo>
                  <a:cubicBezTo>
                    <a:pt x="42774" y="54281"/>
                    <a:pt x="37161" y="57189"/>
                    <a:pt x="31354" y="59903"/>
                  </a:cubicBezTo>
                  <a:cubicBezTo>
                    <a:pt x="5806" y="88400"/>
                    <a:pt x="5806" y="88400"/>
                    <a:pt x="5806" y="88400"/>
                  </a:cubicBezTo>
                  <a:cubicBezTo>
                    <a:pt x="0" y="94216"/>
                    <a:pt x="0" y="102746"/>
                    <a:pt x="5806" y="108368"/>
                  </a:cubicBezTo>
                  <a:cubicBezTo>
                    <a:pt x="11419" y="114184"/>
                    <a:pt x="11419" y="114184"/>
                    <a:pt x="11419" y="114184"/>
                  </a:cubicBezTo>
                  <a:cubicBezTo>
                    <a:pt x="17225" y="119806"/>
                    <a:pt x="25741" y="119806"/>
                    <a:pt x="31354" y="114184"/>
                  </a:cubicBezTo>
                  <a:cubicBezTo>
                    <a:pt x="60000" y="88400"/>
                    <a:pt x="60000" y="88400"/>
                    <a:pt x="60000" y="88400"/>
                  </a:cubicBezTo>
                  <a:cubicBezTo>
                    <a:pt x="62709" y="82778"/>
                    <a:pt x="65612" y="76962"/>
                    <a:pt x="62709" y="74248"/>
                  </a:cubicBezTo>
                  <a:lnTo>
                    <a:pt x="28645" y="108368"/>
                  </a:lnTo>
                  <a:close/>
                  <a:moveTo>
                    <a:pt x="114000" y="11437"/>
                  </a:moveTo>
                  <a:lnTo>
                    <a:pt x="114000" y="11437"/>
                  </a:lnTo>
                  <a:cubicBezTo>
                    <a:pt x="108387" y="5621"/>
                    <a:pt x="108387" y="5621"/>
                    <a:pt x="108387" y="5621"/>
                  </a:cubicBezTo>
                  <a:cubicBezTo>
                    <a:pt x="102580" y="0"/>
                    <a:pt x="94064" y="0"/>
                    <a:pt x="88451" y="5621"/>
                  </a:cubicBezTo>
                  <a:cubicBezTo>
                    <a:pt x="60000" y="34313"/>
                    <a:pt x="60000" y="34313"/>
                    <a:pt x="60000" y="34313"/>
                  </a:cubicBezTo>
                  <a:cubicBezTo>
                    <a:pt x="57096" y="37027"/>
                    <a:pt x="54193" y="42843"/>
                    <a:pt x="57096" y="48465"/>
                  </a:cubicBezTo>
                  <a:cubicBezTo>
                    <a:pt x="91161" y="11437"/>
                    <a:pt x="91161" y="11437"/>
                    <a:pt x="91161" y="11437"/>
                  </a:cubicBezTo>
                  <a:cubicBezTo>
                    <a:pt x="94064" y="8529"/>
                    <a:pt x="99870" y="8529"/>
                    <a:pt x="102580" y="11437"/>
                  </a:cubicBezTo>
                  <a:cubicBezTo>
                    <a:pt x="108387" y="17059"/>
                    <a:pt x="108387" y="17059"/>
                    <a:pt x="108387" y="17059"/>
                  </a:cubicBezTo>
                  <a:cubicBezTo>
                    <a:pt x="111096" y="19967"/>
                    <a:pt x="111096" y="25783"/>
                    <a:pt x="108387" y="28497"/>
                  </a:cubicBezTo>
                  <a:cubicBezTo>
                    <a:pt x="71419" y="65525"/>
                    <a:pt x="71419" y="65525"/>
                    <a:pt x="71419" y="65525"/>
                  </a:cubicBezTo>
                  <a:cubicBezTo>
                    <a:pt x="77032" y="65525"/>
                    <a:pt x="82645" y="65525"/>
                    <a:pt x="88451" y="59903"/>
                  </a:cubicBezTo>
                  <a:cubicBezTo>
                    <a:pt x="114000" y="34313"/>
                    <a:pt x="114000" y="34313"/>
                    <a:pt x="114000" y="34313"/>
                  </a:cubicBezTo>
                  <a:cubicBezTo>
                    <a:pt x="119806" y="28497"/>
                    <a:pt x="119806" y="17059"/>
                    <a:pt x="114000" y="11437"/>
                  </a:cubicBezTo>
                  <a:close/>
                  <a:moveTo>
                    <a:pt x="71419" y="48465"/>
                  </a:moveTo>
                  <a:lnTo>
                    <a:pt x="71419" y="48465"/>
                  </a:lnTo>
                  <a:cubicBezTo>
                    <a:pt x="71419" y="48465"/>
                    <a:pt x="68322" y="48465"/>
                    <a:pt x="65612" y="48465"/>
                  </a:cubicBezTo>
                  <a:cubicBezTo>
                    <a:pt x="48580" y="68626"/>
                    <a:pt x="48580" y="68626"/>
                    <a:pt x="48580" y="68626"/>
                  </a:cubicBezTo>
                  <a:cubicBezTo>
                    <a:pt x="45677" y="68626"/>
                    <a:pt x="45677" y="71340"/>
                    <a:pt x="48580" y="74248"/>
                  </a:cubicBezTo>
                  <a:cubicBezTo>
                    <a:pt x="48580" y="74248"/>
                    <a:pt x="51290" y="74248"/>
                    <a:pt x="54193" y="74248"/>
                  </a:cubicBezTo>
                  <a:cubicBezTo>
                    <a:pt x="71419" y="54281"/>
                    <a:pt x="71419" y="54281"/>
                    <a:pt x="71419" y="54281"/>
                  </a:cubicBezTo>
                  <a:cubicBezTo>
                    <a:pt x="74129" y="51373"/>
                    <a:pt x="74129" y="51373"/>
                    <a:pt x="71419" y="4846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38" name="Oval 37"/>
            <p:cNvSpPr/>
            <p:nvPr/>
          </p:nvSpPr>
          <p:spPr>
            <a:xfrm>
              <a:off x="7519566" y="1126822"/>
              <a:ext cx="665542" cy="665542"/>
            </a:xfrm>
            <a:prstGeom prst="ellipse">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Shape 4682"/>
            <p:cNvSpPr/>
            <p:nvPr/>
          </p:nvSpPr>
          <p:spPr>
            <a:xfrm>
              <a:off x="7706027" y="1371402"/>
              <a:ext cx="299141" cy="254614"/>
            </a:xfrm>
            <a:custGeom>
              <a:avLst/>
              <a:gdLst/>
              <a:ahLst/>
              <a:cxnLst/>
              <a:rect l="0" t="0" r="0" b="0"/>
              <a:pathLst>
                <a:path w="120000" h="120000" extrusionOk="0">
                  <a:moveTo>
                    <a:pt x="77826" y="84550"/>
                  </a:moveTo>
                  <a:lnTo>
                    <a:pt x="77826" y="84550"/>
                  </a:lnTo>
                  <a:cubicBezTo>
                    <a:pt x="62954" y="102035"/>
                    <a:pt x="62954" y="102035"/>
                    <a:pt x="62954" y="102035"/>
                  </a:cubicBezTo>
                  <a:cubicBezTo>
                    <a:pt x="62954" y="35209"/>
                    <a:pt x="62954" y="35209"/>
                    <a:pt x="62954" y="35209"/>
                  </a:cubicBezTo>
                  <a:cubicBezTo>
                    <a:pt x="62954" y="35209"/>
                    <a:pt x="62954" y="31616"/>
                    <a:pt x="59898" y="31616"/>
                  </a:cubicBezTo>
                  <a:cubicBezTo>
                    <a:pt x="56842" y="31616"/>
                    <a:pt x="56842" y="35209"/>
                    <a:pt x="56842" y="35209"/>
                  </a:cubicBezTo>
                  <a:cubicBezTo>
                    <a:pt x="56842" y="102035"/>
                    <a:pt x="56842" y="102035"/>
                    <a:pt x="56842" y="102035"/>
                  </a:cubicBezTo>
                  <a:cubicBezTo>
                    <a:pt x="41969" y="84550"/>
                    <a:pt x="41969" y="84550"/>
                    <a:pt x="41969" y="84550"/>
                  </a:cubicBezTo>
                  <a:cubicBezTo>
                    <a:pt x="41969" y="84550"/>
                    <a:pt x="38913" y="84550"/>
                    <a:pt x="35857" y="84550"/>
                  </a:cubicBezTo>
                  <a:cubicBezTo>
                    <a:pt x="35857" y="88143"/>
                    <a:pt x="35857" y="88143"/>
                    <a:pt x="35857" y="91497"/>
                  </a:cubicBezTo>
                  <a:cubicBezTo>
                    <a:pt x="56842" y="119760"/>
                    <a:pt x="56842" y="119760"/>
                    <a:pt x="56842" y="119760"/>
                  </a:cubicBezTo>
                  <a:lnTo>
                    <a:pt x="59898" y="119760"/>
                  </a:lnTo>
                  <a:lnTo>
                    <a:pt x="62954" y="119760"/>
                  </a:lnTo>
                  <a:cubicBezTo>
                    <a:pt x="83938" y="91497"/>
                    <a:pt x="83938" y="91497"/>
                    <a:pt x="83938" y="91497"/>
                  </a:cubicBezTo>
                  <a:cubicBezTo>
                    <a:pt x="83938" y="88143"/>
                    <a:pt x="83938" y="88143"/>
                    <a:pt x="83938" y="84550"/>
                  </a:cubicBezTo>
                  <a:cubicBezTo>
                    <a:pt x="80882" y="84550"/>
                    <a:pt x="77826" y="84550"/>
                    <a:pt x="77826" y="84550"/>
                  </a:cubicBezTo>
                  <a:close/>
                  <a:moveTo>
                    <a:pt x="116943" y="0"/>
                  </a:moveTo>
                  <a:lnTo>
                    <a:pt x="116943" y="0"/>
                  </a:lnTo>
                  <a:cubicBezTo>
                    <a:pt x="2852" y="0"/>
                    <a:pt x="2852" y="0"/>
                    <a:pt x="2852" y="0"/>
                  </a:cubicBezTo>
                  <a:cubicBezTo>
                    <a:pt x="2852" y="0"/>
                    <a:pt x="0" y="0"/>
                    <a:pt x="0" y="3353"/>
                  </a:cubicBezTo>
                  <a:cubicBezTo>
                    <a:pt x="0" y="42155"/>
                    <a:pt x="0" y="42155"/>
                    <a:pt x="0" y="42155"/>
                  </a:cubicBezTo>
                  <a:lnTo>
                    <a:pt x="2852" y="45748"/>
                  </a:lnTo>
                  <a:cubicBezTo>
                    <a:pt x="5908" y="45748"/>
                    <a:pt x="8964" y="42155"/>
                    <a:pt x="8964" y="42155"/>
                  </a:cubicBezTo>
                  <a:cubicBezTo>
                    <a:pt x="8964" y="6946"/>
                    <a:pt x="8964" y="6946"/>
                    <a:pt x="8964" y="6946"/>
                  </a:cubicBezTo>
                  <a:cubicBezTo>
                    <a:pt x="110831" y="6946"/>
                    <a:pt x="110831" y="6946"/>
                    <a:pt x="110831" y="6946"/>
                  </a:cubicBezTo>
                  <a:cubicBezTo>
                    <a:pt x="110831" y="42155"/>
                    <a:pt x="110831" y="42155"/>
                    <a:pt x="110831" y="42155"/>
                  </a:cubicBezTo>
                  <a:cubicBezTo>
                    <a:pt x="110831" y="42155"/>
                    <a:pt x="113887" y="45748"/>
                    <a:pt x="116943" y="45748"/>
                  </a:cubicBezTo>
                  <a:lnTo>
                    <a:pt x="119796" y="42155"/>
                  </a:lnTo>
                  <a:cubicBezTo>
                    <a:pt x="119796" y="3353"/>
                    <a:pt x="119796" y="3353"/>
                    <a:pt x="119796" y="3353"/>
                  </a:cubicBezTo>
                  <a:cubicBezTo>
                    <a:pt x="119796" y="0"/>
                    <a:pt x="116943" y="0"/>
                    <a:pt x="116943"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cxnSp>
          <p:nvCxnSpPr>
            <p:cNvPr id="40" name="Straight Connector 39"/>
            <p:cNvCxnSpPr/>
            <p:nvPr/>
          </p:nvCxnSpPr>
          <p:spPr>
            <a:xfrm>
              <a:off x="7851207" y="1886075"/>
              <a:ext cx="0" cy="965190"/>
            </a:xfrm>
            <a:prstGeom prst="line">
              <a:avLst/>
            </a:prstGeom>
            <a:ln w="952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851207" y="3730376"/>
              <a:ext cx="0" cy="965190"/>
            </a:xfrm>
            <a:prstGeom prst="line">
              <a:avLst/>
            </a:prstGeom>
            <a:ln w="952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pic>
        <p:nvPicPr>
          <p:cNvPr id="9" name="图片占位符 8"/>
          <p:cNvPicPr>
            <a:picLocks noGrp="1" noChangeAspect="1"/>
          </p:cNvPicPr>
          <p:nvPr>
            <p:ph type="pic" sz="quarter" idx="10"/>
          </p:nvPr>
        </p:nvPicPr>
        <p:blipFill>
          <a:blip r:embed="rId5" cstate="print">
            <a:extLst>
              <a:ext uri="{28A0092B-C50C-407E-A947-70E740481C1C}">
                <a14:useLocalDpi xmlns:a14="http://schemas.microsoft.com/office/drawing/2010/main" val="0"/>
              </a:ext>
            </a:extLst>
          </a:blip>
          <a:srcRect l="20776" r="20776"/>
          <a:stretch>
            <a:fillRect/>
          </a:stretch>
        </p:blipFill>
        <p:spPr/>
      </p:pic>
    </p:spTree>
    <p:extLst>
      <p:ext uri="{BB962C8B-B14F-4D97-AF65-F5344CB8AC3E}">
        <p14:creationId xmlns:p14="http://schemas.microsoft.com/office/powerpoint/2010/main" val="20995219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ac.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3925" y="731717"/>
            <a:ext cx="6129241" cy="5372100"/>
          </a:xfrm>
          <a:prstGeom prst="rect">
            <a:avLst/>
          </a:prstGeom>
        </p:spPr>
      </p:pic>
      <p:cxnSp>
        <p:nvCxnSpPr>
          <p:cNvPr id="17" name="Straight Connector 16"/>
          <p:cNvCxnSpPr/>
          <p:nvPr/>
        </p:nvCxnSpPr>
        <p:spPr>
          <a:xfrm>
            <a:off x="1249302" y="3235101"/>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1193621" y="3824797"/>
            <a:ext cx="2603514" cy="2169825"/>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20" name="Subtitle 2"/>
          <p:cNvSpPr txBox="1">
            <a:spLocks/>
          </p:cNvSpPr>
          <p:nvPr/>
        </p:nvSpPr>
        <p:spPr>
          <a:xfrm>
            <a:off x="1193620" y="1724982"/>
            <a:ext cx="2731896" cy="13617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Desktop Device Mockup Slide</a:t>
            </a:r>
          </a:p>
        </p:txBody>
      </p:sp>
      <p:pic>
        <p:nvPicPr>
          <p:cNvPr id="4" name="图片占位符 3"/>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l="2948" r="2948"/>
          <a:stretch>
            <a:fillRect/>
          </a:stretch>
        </p:blipFill>
        <p:spPr>
          <a:xfrm>
            <a:off x="4826000" y="1460500"/>
            <a:ext cx="4495800" cy="2565400"/>
          </a:xfrm>
        </p:spPr>
      </p:pic>
    </p:spTree>
    <p:extLst>
      <p:ext uri="{BB962C8B-B14F-4D97-AF65-F5344CB8AC3E}">
        <p14:creationId xmlns:p14="http://schemas.microsoft.com/office/powerpoint/2010/main" val="9442578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Pad Air White wo Shadow.png"/>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saturation sat="0"/>
                    </a14:imgEffect>
                  </a14:imgLayer>
                </a14:imgProps>
              </a:ext>
              <a:ext uri="{28A0092B-C50C-407E-A947-70E740481C1C}">
                <a14:useLocalDpi xmlns:a14="http://schemas.microsoft.com/office/drawing/2010/main" val="0"/>
              </a:ext>
            </a:extLst>
          </a:blip>
          <a:srcRect t="5027" r="3035"/>
          <a:stretch/>
        </p:blipFill>
        <p:spPr>
          <a:xfrm>
            <a:off x="4703910" y="1128191"/>
            <a:ext cx="5196255" cy="7518627"/>
          </a:xfrm>
          <a:prstGeom prst="rect">
            <a:avLst/>
          </a:prstGeom>
        </p:spPr>
      </p:pic>
      <p:cxnSp>
        <p:nvCxnSpPr>
          <p:cNvPr id="4" name="Straight Connector 3"/>
          <p:cNvCxnSpPr/>
          <p:nvPr/>
        </p:nvCxnSpPr>
        <p:spPr>
          <a:xfrm>
            <a:off x="1249302" y="3235101"/>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193621" y="3544237"/>
            <a:ext cx="2603514" cy="2169825"/>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6" name="Subtitle 2"/>
          <p:cNvSpPr txBox="1">
            <a:spLocks/>
          </p:cNvSpPr>
          <p:nvPr/>
        </p:nvSpPr>
        <p:spPr>
          <a:xfrm>
            <a:off x="1193621" y="2141672"/>
            <a:ext cx="2721557" cy="92042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Tablet Device Mockup Slide</a:t>
            </a:r>
          </a:p>
        </p:txBody>
      </p:sp>
      <p:pic>
        <p:nvPicPr>
          <p:cNvPr id="9" name="图片占位符 8"/>
          <p:cNvPicPr>
            <a:picLocks noGrp="1" noChangeAspect="1"/>
          </p:cNvPicPr>
          <p:nvPr>
            <p:ph type="pic" sz="quarter" idx="10"/>
          </p:nvPr>
        </p:nvPicPr>
        <p:blipFill>
          <a:blip r:embed="rId5" cstate="print">
            <a:extLst>
              <a:ext uri="{28A0092B-C50C-407E-A947-70E740481C1C}">
                <a14:useLocalDpi xmlns:a14="http://schemas.microsoft.com/office/drawing/2010/main" val="0"/>
              </a:ext>
            </a:extLst>
          </a:blip>
          <a:srcRect t="5025" b="5025"/>
          <a:stretch>
            <a:fillRect/>
          </a:stretch>
        </p:blipFill>
        <p:spPr/>
      </p:pic>
    </p:spTree>
    <p:extLst>
      <p:ext uri="{BB962C8B-B14F-4D97-AF65-F5344CB8AC3E}">
        <p14:creationId xmlns:p14="http://schemas.microsoft.com/office/powerpoint/2010/main" val="31872756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6207617" cy="6858000"/>
          </a:xfrm>
          <a:prstGeom prst="rect">
            <a:avLst/>
          </a:prstGeom>
          <a:solidFill>
            <a:srgbClr val="1817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6" name="Picture 5" descr="iPad Air White wo Shadow.png"/>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saturation sat="0"/>
                    </a14:imgEffect>
                  </a14:imgLayer>
                </a14:imgProps>
              </a:ext>
              <a:ext uri="{28A0092B-C50C-407E-A947-70E740481C1C}">
                <a14:useLocalDpi xmlns:a14="http://schemas.microsoft.com/office/drawing/2010/main" val="0"/>
              </a:ext>
            </a:extLst>
          </a:blip>
          <a:srcRect t="5027" r="3035"/>
          <a:stretch/>
        </p:blipFill>
        <p:spPr>
          <a:xfrm>
            <a:off x="720998" y="425822"/>
            <a:ext cx="4572219" cy="6573028"/>
          </a:xfrm>
          <a:prstGeom prst="rect">
            <a:avLst/>
          </a:prstGeom>
        </p:spPr>
      </p:pic>
      <p:sp>
        <p:nvSpPr>
          <p:cNvPr id="5" name="Subtitle 2"/>
          <p:cNvSpPr txBox="1">
            <a:spLocks/>
          </p:cNvSpPr>
          <p:nvPr/>
        </p:nvSpPr>
        <p:spPr>
          <a:xfrm>
            <a:off x="6928615" y="1540143"/>
            <a:ext cx="2810505" cy="103421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rgbClr val="141318"/>
                </a:solidFill>
                <a:latin typeface="Lato" panose="020F0502020204030203" pitchFamily="34" charset="0"/>
                <a:ea typeface="Lato" panose="020F0502020204030203" pitchFamily="34" charset="0"/>
                <a:cs typeface="Lato" panose="020F0502020204030203" pitchFamily="34" charset="0"/>
              </a:rPr>
              <a:t>TabletDevice Mockup Slide</a:t>
            </a:r>
          </a:p>
        </p:txBody>
      </p:sp>
      <p:sp>
        <p:nvSpPr>
          <p:cNvPr id="14" name="Rectangle 13"/>
          <p:cNvSpPr/>
          <p:nvPr/>
        </p:nvSpPr>
        <p:spPr>
          <a:xfrm>
            <a:off x="6928615" y="3481300"/>
            <a:ext cx="2199613" cy="2412199"/>
          </a:xfrm>
          <a:prstGeom prst="rect">
            <a:avLst/>
          </a:prstGeom>
        </p:spPr>
        <p:txBody>
          <a:bodyPr wrap="square">
            <a:spAutoFit/>
          </a:bodyPr>
          <a:lstStyle/>
          <a:p>
            <a:pPr algn="just">
              <a:lnSpc>
                <a:spcPct val="150000"/>
              </a:lnSpc>
            </a:pPr>
            <a:r>
              <a:rPr lang="id-ID" sz="105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15" name="Rectangle 14"/>
          <p:cNvSpPr/>
          <p:nvPr/>
        </p:nvSpPr>
        <p:spPr>
          <a:xfrm>
            <a:off x="9182329" y="3481300"/>
            <a:ext cx="1649364" cy="1796197"/>
          </a:xfrm>
          <a:prstGeom prst="rect">
            <a:avLst/>
          </a:prstGeom>
        </p:spPr>
        <p:txBody>
          <a:bodyPr wrap="square">
            <a:spAutoFit/>
          </a:bodyPr>
          <a:lstStyle/>
          <a:p>
            <a:pPr algn="just">
              <a:lnSpc>
                <a:spcPct val="150000"/>
              </a:lnSpc>
            </a:pPr>
            <a:r>
              <a:rPr lang="id-ID" sz="105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nam suspendisse, tincidunt eget ante tincidunt, eros in auctor</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16" name="Rectangle 15"/>
          <p:cNvSpPr/>
          <p:nvPr/>
        </p:nvSpPr>
        <p:spPr>
          <a:xfrm>
            <a:off x="6928615" y="3129080"/>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UNLIMITED OPTIONS</a:t>
            </a:r>
          </a:p>
        </p:txBody>
      </p:sp>
      <p:pic>
        <p:nvPicPr>
          <p:cNvPr id="4" name="图片占位符 3"/>
          <p:cNvPicPr>
            <a:picLocks noGrp="1" noChangeAspect="1"/>
          </p:cNvPicPr>
          <p:nvPr>
            <p:ph type="pic" sz="quarter" idx="10"/>
          </p:nvPr>
        </p:nvPicPr>
        <p:blipFill>
          <a:blip r:embed="rId5" cstate="print">
            <a:extLst>
              <a:ext uri="{28A0092B-C50C-407E-A947-70E740481C1C}">
                <a14:useLocalDpi xmlns:a14="http://schemas.microsoft.com/office/drawing/2010/main" val="0"/>
              </a:ext>
            </a:extLst>
          </a:blip>
          <a:srcRect t="6210" b="6210"/>
          <a:stretch>
            <a:fillRect/>
          </a:stretch>
        </p:blipFill>
        <p:spPr/>
      </p:pic>
    </p:spTree>
    <p:extLst>
      <p:ext uri="{BB962C8B-B14F-4D97-AF65-F5344CB8AC3E}">
        <p14:creationId xmlns:p14="http://schemas.microsoft.com/office/powerpoint/2010/main" val="411158689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3785285" cy="6858000"/>
          </a:xfrm>
          <a:prstGeom prst="rect">
            <a:avLst/>
          </a:prstGeom>
          <a:solidFill>
            <a:srgbClr val="1817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 name="Picture 3"/>
          <p:cNvPicPr>
            <a:picLocks noChangeAspect="1"/>
          </p:cNvPicPr>
          <p:nvPr/>
        </p:nvPicPr>
        <p:blipFill>
          <a:blip r:embed="rId3">
            <a:extLst>
              <a:ext uri="{BEBA8EAE-BF5A-486C-A8C5-ECC9F3942E4B}">
                <a14:imgProps xmlns:a14="http://schemas.microsoft.com/office/drawing/2010/main">
                  <a14:imgLayer r:embed="rId4">
                    <a14:imgEffect>
                      <a14:backgroundRemoval t="10503" b="84172" l="268" r="100000"/>
                    </a14:imgEffect>
                  </a14:imgLayer>
                </a14:imgProps>
              </a:ext>
            </a:extLst>
          </a:blip>
          <a:stretch>
            <a:fillRect/>
          </a:stretch>
        </p:blipFill>
        <p:spPr>
          <a:xfrm>
            <a:off x="498462" y="904426"/>
            <a:ext cx="2788360" cy="5053435"/>
          </a:xfrm>
          <a:prstGeom prst="rect">
            <a:avLst/>
          </a:prstGeom>
        </p:spPr>
      </p:pic>
      <p:sp>
        <p:nvSpPr>
          <p:cNvPr id="5" name="Subtitle 2"/>
          <p:cNvSpPr txBox="1">
            <a:spLocks/>
          </p:cNvSpPr>
          <p:nvPr/>
        </p:nvSpPr>
        <p:spPr>
          <a:xfrm>
            <a:off x="4865303" y="1039281"/>
            <a:ext cx="2552928" cy="189702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rgbClr val="141318"/>
                </a:solidFill>
                <a:latin typeface="Lato" panose="020F0502020204030203" pitchFamily="34" charset="0"/>
                <a:ea typeface="Lato" panose="020F0502020204030203" pitchFamily="34" charset="0"/>
                <a:cs typeface="Lato" panose="020F0502020204030203" pitchFamily="34" charset="0"/>
              </a:rPr>
              <a:t>Smart Watch Device Mockup Slide</a:t>
            </a:r>
          </a:p>
        </p:txBody>
      </p:sp>
      <p:sp>
        <p:nvSpPr>
          <p:cNvPr id="6" name="Rectangle 5"/>
          <p:cNvSpPr/>
          <p:nvPr/>
        </p:nvSpPr>
        <p:spPr>
          <a:xfrm>
            <a:off x="4478474" y="3481300"/>
            <a:ext cx="2939757" cy="1788951"/>
          </a:xfrm>
          <a:prstGeom prst="rect">
            <a:avLst/>
          </a:prstGeom>
        </p:spPr>
        <p:txBody>
          <a:bodyPr wrap="square">
            <a:spAutoFit/>
          </a:bodyPr>
          <a:lstStyle/>
          <a:p>
            <a:pPr algn="just">
              <a:lnSpc>
                <a:spcPct val="150000"/>
              </a:lnSpc>
            </a:pPr>
            <a:r>
              <a:rPr lang="id-ID" sz="105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7" name="Rectangle 6"/>
          <p:cNvSpPr/>
          <p:nvPr/>
        </p:nvSpPr>
        <p:spPr>
          <a:xfrm>
            <a:off x="4478474" y="3129080"/>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UNLIMITED OPTIONS</a:t>
            </a:r>
          </a:p>
        </p:txBody>
      </p:sp>
      <p:sp>
        <p:nvSpPr>
          <p:cNvPr id="8" name="Freeform 7"/>
          <p:cNvSpPr>
            <a:spLocks/>
          </p:cNvSpPr>
          <p:nvPr/>
        </p:nvSpPr>
        <p:spPr bwMode="auto">
          <a:xfrm>
            <a:off x="701600" y="4886687"/>
            <a:ext cx="2256488" cy="1110654"/>
          </a:xfrm>
          <a:custGeom>
            <a:avLst/>
            <a:gdLst>
              <a:gd name="T0" fmla="*/ 114 w 188"/>
              <a:gd name="T1" fmla="*/ 93 h 93"/>
              <a:gd name="T2" fmla="*/ 73 w 188"/>
              <a:gd name="T3" fmla="*/ 93 h 93"/>
              <a:gd name="T4" fmla="*/ 55 w 188"/>
              <a:gd name="T5" fmla="*/ 92 h 93"/>
              <a:gd name="T6" fmla="*/ 30 w 188"/>
              <a:gd name="T7" fmla="*/ 87 h 93"/>
              <a:gd name="T8" fmla="*/ 19 w 188"/>
              <a:gd name="T9" fmla="*/ 75 h 93"/>
              <a:gd name="T10" fmla="*/ 14 w 188"/>
              <a:gd name="T11" fmla="*/ 41 h 93"/>
              <a:gd name="T12" fmla="*/ 13 w 188"/>
              <a:gd name="T13" fmla="*/ 25 h 93"/>
              <a:gd name="T14" fmla="*/ 3 w 188"/>
              <a:gd name="T15" fmla="*/ 5 h 93"/>
              <a:gd name="T16" fmla="*/ 2 w 188"/>
              <a:gd name="T17" fmla="*/ 1 h 93"/>
              <a:gd name="T18" fmla="*/ 8 w 188"/>
              <a:gd name="T19" fmla="*/ 2 h 93"/>
              <a:gd name="T20" fmla="*/ 23 w 188"/>
              <a:gd name="T21" fmla="*/ 3 h 93"/>
              <a:gd name="T22" fmla="*/ 57 w 188"/>
              <a:gd name="T23" fmla="*/ 3 h 93"/>
              <a:gd name="T24" fmla="*/ 144 w 188"/>
              <a:gd name="T25" fmla="*/ 3 h 93"/>
              <a:gd name="T26" fmla="*/ 170 w 188"/>
              <a:gd name="T27" fmla="*/ 3 h 93"/>
              <a:gd name="T28" fmla="*/ 182 w 188"/>
              <a:gd name="T29" fmla="*/ 1 h 93"/>
              <a:gd name="T30" fmla="*/ 186 w 188"/>
              <a:gd name="T31" fmla="*/ 1 h 93"/>
              <a:gd name="T32" fmla="*/ 186 w 188"/>
              <a:gd name="T33" fmla="*/ 4 h 93"/>
              <a:gd name="T34" fmla="*/ 174 w 188"/>
              <a:gd name="T35" fmla="*/ 33 h 93"/>
              <a:gd name="T36" fmla="*/ 170 w 188"/>
              <a:gd name="T37" fmla="*/ 71 h 93"/>
              <a:gd name="T38" fmla="*/ 153 w 188"/>
              <a:gd name="T39" fmla="*/ 89 h 93"/>
              <a:gd name="T40" fmla="*/ 120 w 188"/>
              <a:gd name="T41" fmla="*/ 93 h 93"/>
              <a:gd name="T42" fmla="*/ 114 w 188"/>
              <a:gd name="T4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93">
                <a:moveTo>
                  <a:pt x="114" y="93"/>
                </a:moveTo>
                <a:cubicBezTo>
                  <a:pt x="100" y="93"/>
                  <a:pt x="86" y="93"/>
                  <a:pt x="73" y="93"/>
                </a:cubicBezTo>
                <a:cubicBezTo>
                  <a:pt x="67" y="92"/>
                  <a:pt x="61" y="93"/>
                  <a:pt x="55" y="92"/>
                </a:cubicBezTo>
                <a:cubicBezTo>
                  <a:pt x="46" y="91"/>
                  <a:pt x="38" y="90"/>
                  <a:pt x="30" y="87"/>
                </a:cubicBezTo>
                <a:cubicBezTo>
                  <a:pt x="24" y="86"/>
                  <a:pt x="20" y="82"/>
                  <a:pt x="19" y="75"/>
                </a:cubicBezTo>
                <a:cubicBezTo>
                  <a:pt x="16" y="64"/>
                  <a:pt x="16" y="52"/>
                  <a:pt x="14" y="41"/>
                </a:cubicBezTo>
                <a:cubicBezTo>
                  <a:pt x="14" y="36"/>
                  <a:pt x="13" y="31"/>
                  <a:pt x="13" y="25"/>
                </a:cubicBezTo>
                <a:cubicBezTo>
                  <a:pt x="12" y="17"/>
                  <a:pt x="9" y="11"/>
                  <a:pt x="3" y="5"/>
                </a:cubicBezTo>
                <a:cubicBezTo>
                  <a:pt x="2" y="4"/>
                  <a:pt x="0" y="3"/>
                  <a:pt x="2" y="1"/>
                </a:cubicBezTo>
                <a:cubicBezTo>
                  <a:pt x="4" y="1"/>
                  <a:pt x="6" y="2"/>
                  <a:pt x="8" y="2"/>
                </a:cubicBezTo>
                <a:cubicBezTo>
                  <a:pt x="13" y="3"/>
                  <a:pt x="18" y="3"/>
                  <a:pt x="23" y="3"/>
                </a:cubicBezTo>
                <a:cubicBezTo>
                  <a:pt x="34" y="3"/>
                  <a:pt x="45" y="3"/>
                  <a:pt x="57" y="3"/>
                </a:cubicBezTo>
                <a:cubicBezTo>
                  <a:pt x="86" y="3"/>
                  <a:pt x="115" y="3"/>
                  <a:pt x="144" y="3"/>
                </a:cubicBezTo>
                <a:cubicBezTo>
                  <a:pt x="152" y="3"/>
                  <a:pt x="161" y="3"/>
                  <a:pt x="170" y="3"/>
                </a:cubicBezTo>
                <a:cubicBezTo>
                  <a:pt x="174" y="3"/>
                  <a:pt x="178" y="2"/>
                  <a:pt x="182" y="1"/>
                </a:cubicBezTo>
                <a:cubicBezTo>
                  <a:pt x="184" y="1"/>
                  <a:pt x="185" y="0"/>
                  <a:pt x="186" y="1"/>
                </a:cubicBezTo>
                <a:cubicBezTo>
                  <a:pt x="188" y="2"/>
                  <a:pt x="187" y="3"/>
                  <a:pt x="186" y="4"/>
                </a:cubicBezTo>
                <a:cubicBezTo>
                  <a:pt x="177" y="12"/>
                  <a:pt x="175" y="22"/>
                  <a:pt x="174" y="33"/>
                </a:cubicBezTo>
                <a:cubicBezTo>
                  <a:pt x="172" y="45"/>
                  <a:pt x="172" y="58"/>
                  <a:pt x="170" y="71"/>
                </a:cubicBezTo>
                <a:cubicBezTo>
                  <a:pt x="168" y="83"/>
                  <a:pt x="165" y="86"/>
                  <a:pt x="153" y="89"/>
                </a:cubicBezTo>
                <a:cubicBezTo>
                  <a:pt x="142" y="92"/>
                  <a:pt x="131" y="93"/>
                  <a:pt x="120" y="93"/>
                </a:cubicBezTo>
                <a:cubicBezTo>
                  <a:pt x="118" y="93"/>
                  <a:pt x="116" y="92"/>
                  <a:pt x="114" y="9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 name="Group 8"/>
          <p:cNvGrpSpPr/>
          <p:nvPr/>
        </p:nvGrpSpPr>
        <p:grpSpPr>
          <a:xfrm>
            <a:off x="659643" y="867269"/>
            <a:ext cx="2321820" cy="1160910"/>
            <a:chOff x="3246637" y="357968"/>
            <a:chExt cx="1904577" cy="952288"/>
          </a:xfrm>
          <a:solidFill>
            <a:schemeClr val="bg1">
              <a:lumMod val="95000"/>
            </a:schemeClr>
          </a:solidFill>
        </p:grpSpPr>
        <p:sp>
          <p:nvSpPr>
            <p:cNvPr id="10" name="Freeform 10"/>
            <p:cNvSpPr>
              <a:spLocks/>
            </p:cNvSpPr>
            <p:nvPr/>
          </p:nvSpPr>
          <p:spPr bwMode="auto">
            <a:xfrm>
              <a:off x="3432148" y="357968"/>
              <a:ext cx="1512943" cy="424613"/>
            </a:xfrm>
            <a:custGeom>
              <a:avLst/>
              <a:gdLst>
                <a:gd name="T0" fmla="*/ 0 w 154"/>
                <a:gd name="T1" fmla="*/ 42 h 43"/>
                <a:gd name="T2" fmla="*/ 3 w 154"/>
                <a:gd name="T3" fmla="*/ 16 h 43"/>
                <a:gd name="T4" fmla="*/ 10 w 154"/>
                <a:gd name="T5" fmla="*/ 8 h 43"/>
                <a:gd name="T6" fmla="*/ 36 w 154"/>
                <a:gd name="T7" fmla="*/ 2 h 43"/>
                <a:gd name="T8" fmla="*/ 57 w 154"/>
                <a:gd name="T9" fmla="*/ 1 h 43"/>
                <a:gd name="T10" fmla="*/ 65 w 154"/>
                <a:gd name="T11" fmla="*/ 0 h 43"/>
                <a:gd name="T12" fmla="*/ 88 w 154"/>
                <a:gd name="T13" fmla="*/ 0 h 43"/>
                <a:gd name="T14" fmla="*/ 98 w 154"/>
                <a:gd name="T15" fmla="*/ 1 h 43"/>
                <a:gd name="T16" fmla="*/ 137 w 154"/>
                <a:gd name="T17" fmla="*/ 6 h 43"/>
                <a:gd name="T18" fmla="*/ 151 w 154"/>
                <a:gd name="T19" fmla="*/ 21 h 43"/>
                <a:gd name="T20" fmla="*/ 153 w 154"/>
                <a:gd name="T21" fmla="*/ 37 h 43"/>
                <a:gd name="T22" fmla="*/ 149 w 154"/>
                <a:gd name="T23" fmla="*/ 41 h 43"/>
                <a:gd name="T24" fmla="*/ 144 w 154"/>
                <a:gd name="T25" fmla="*/ 38 h 43"/>
                <a:gd name="T26" fmla="*/ 126 w 154"/>
                <a:gd name="T27" fmla="*/ 32 h 43"/>
                <a:gd name="T28" fmla="*/ 122 w 154"/>
                <a:gd name="T29" fmla="*/ 32 h 43"/>
                <a:gd name="T30" fmla="*/ 32 w 154"/>
                <a:gd name="T31" fmla="*/ 32 h 43"/>
                <a:gd name="T32" fmla="*/ 24 w 154"/>
                <a:gd name="T33" fmla="*/ 33 h 43"/>
                <a:gd name="T34" fmla="*/ 22 w 154"/>
                <a:gd name="T35" fmla="*/ 34 h 43"/>
                <a:gd name="T36" fmla="*/ 4 w 154"/>
                <a:gd name="T37" fmla="*/ 41 h 43"/>
                <a:gd name="T38" fmla="*/ 0 w 154"/>
                <a:gd name="T3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43">
                  <a:moveTo>
                    <a:pt x="0" y="42"/>
                  </a:moveTo>
                  <a:cubicBezTo>
                    <a:pt x="0" y="33"/>
                    <a:pt x="1" y="25"/>
                    <a:pt x="3" y="16"/>
                  </a:cubicBezTo>
                  <a:cubicBezTo>
                    <a:pt x="4" y="12"/>
                    <a:pt x="6" y="10"/>
                    <a:pt x="10" y="8"/>
                  </a:cubicBezTo>
                  <a:cubicBezTo>
                    <a:pt x="18" y="5"/>
                    <a:pt x="27" y="4"/>
                    <a:pt x="36" y="2"/>
                  </a:cubicBezTo>
                  <a:cubicBezTo>
                    <a:pt x="43" y="2"/>
                    <a:pt x="50" y="1"/>
                    <a:pt x="57" y="1"/>
                  </a:cubicBezTo>
                  <a:cubicBezTo>
                    <a:pt x="60" y="0"/>
                    <a:pt x="62" y="1"/>
                    <a:pt x="65" y="0"/>
                  </a:cubicBezTo>
                  <a:cubicBezTo>
                    <a:pt x="73" y="0"/>
                    <a:pt x="80" y="0"/>
                    <a:pt x="88" y="0"/>
                  </a:cubicBezTo>
                  <a:cubicBezTo>
                    <a:pt x="91" y="1"/>
                    <a:pt x="95" y="0"/>
                    <a:pt x="98" y="1"/>
                  </a:cubicBezTo>
                  <a:cubicBezTo>
                    <a:pt x="111" y="1"/>
                    <a:pt x="124" y="2"/>
                    <a:pt x="137" y="6"/>
                  </a:cubicBezTo>
                  <a:cubicBezTo>
                    <a:pt x="145" y="8"/>
                    <a:pt x="150" y="12"/>
                    <a:pt x="151" y="21"/>
                  </a:cubicBezTo>
                  <a:cubicBezTo>
                    <a:pt x="152" y="26"/>
                    <a:pt x="152" y="32"/>
                    <a:pt x="153" y="37"/>
                  </a:cubicBezTo>
                  <a:cubicBezTo>
                    <a:pt x="154" y="42"/>
                    <a:pt x="153" y="43"/>
                    <a:pt x="149" y="41"/>
                  </a:cubicBezTo>
                  <a:cubicBezTo>
                    <a:pt x="147" y="40"/>
                    <a:pt x="145" y="39"/>
                    <a:pt x="144" y="38"/>
                  </a:cubicBezTo>
                  <a:cubicBezTo>
                    <a:pt x="139" y="34"/>
                    <a:pt x="132" y="35"/>
                    <a:pt x="126" y="32"/>
                  </a:cubicBezTo>
                  <a:cubicBezTo>
                    <a:pt x="125" y="31"/>
                    <a:pt x="123" y="32"/>
                    <a:pt x="122" y="32"/>
                  </a:cubicBezTo>
                  <a:cubicBezTo>
                    <a:pt x="92" y="32"/>
                    <a:pt x="62" y="32"/>
                    <a:pt x="32" y="32"/>
                  </a:cubicBezTo>
                  <a:cubicBezTo>
                    <a:pt x="29" y="32"/>
                    <a:pt x="26" y="32"/>
                    <a:pt x="24" y="33"/>
                  </a:cubicBezTo>
                  <a:cubicBezTo>
                    <a:pt x="23" y="34"/>
                    <a:pt x="23" y="34"/>
                    <a:pt x="22" y="34"/>
                  </a:cubicBezTo>
                  <a:cubicBezTo>
                    <a:pt x="15" y="34"/>
                    <a:pt x="10" y="38"/>
                    <a:pt x="4" y="41"/>
                  </a:cubicBezTo>
                  <a:cubicBezTo>
                    <a:pt x="3" y="42"/>
                    <a:pt x="2" y="43"/>
                    <a:pt x="0"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46637" y="654785"/>
              <a:ext cx="1904577" cy="655471"/>
            </a:xfrm>
            <a:custGeom>
              <a:avLst/>
              <a:gdLst>
                <a:gd name="T0" fmla="*/ 19 w 194"/>
                <a:gd name="T1" fmla="*/ 12 h 67"/>
                <a:gd name="T2" fmla="*/ 33 w 194"/>
                <a:gd name="T3" fmla="*/ 4 h 67"/>
                <a:gd name="T4" fmla="*/ 34 w 194"/>
                <a:gd name="T5" fmla="*/ 4 h 67"/>
                <a:gd name="T6" fmla="*/ 49 w 194"/>
                <a:gd name="T7" fmla="*/ 1 h 67"/>
                <a:gd name="T8" fmla="*/ 143 w 194"/>
                <a:gd name="T9" fmla="*/ 1 h 67"/>
                <a:gd name="T10" fmla="*/ 161 w 194"/>
                <a:gd name="T11" fmla="*/ 6 h 67"/>
                <a:gd name="T12" fmla="*/ 168 w 194"/>
                <a:gd name="T13" fmla="*/ 10 h 67"/>
                <a:gd name="T14" fmla="*/ 172 w 194"/>
                <a:gd name="T15" fmla="*/ 7 h 67"/>
                <a:gd name="T16" fmla="*/ 175 w 194"/>
                <a:gd name="T17" fmla="*/ 30 h 67"/>
                <a:gd name="T18" fmla="*/ 178 w 194"/>
                <a:gd name="T19" fmla="*/ 45 h 67"/>
                <a:gd name="T20" fmla="*/ 188 w 194"/>
                <a:gd name="T21" fmla="*/ 60 h 67"/>
                <a:gd name="T22" fmla="*/ 194 w 194"/>
                <a:gd name="T23" fmla="*/ 66 h 67"/>
                <a:gd name="T24" fmla="*/ 191 w 194"/>
                <a:gd name="T25" fmla="*/ 66 h 67"/>
                <a:gd name="T26" fmla="*/ 159 w 194"/>
                <a:gd name="T27" fmla="*/ 63 h 67"/>
                <a:gd name="T28" fmla="*/ 31 w 194"/>
                <a:gd name="T29" fmla="*/ 63 h 67"/>
                <a:gd name="T30" fmla="*/ 3 w 194"/>
                <a:gd name="T31" fmla="*/ 66 h 67"/>
                <a:gd name="T32" fmla="*/ 0 w 194"/>
                <a:gd name="T33" fmla="*/ 65 h 67"/>
                <a:gd name="T34" fmla="*/ 0 w 194"/>
                <a:gd name="T35" fmla="*/ 65 h 67"/>
                <a:gd name="T36" fmla="*/ 17 w 194"/>
                <a:gd name="T37" fmla="*/ 30 h 67"/>
                <a:gd name="T38" fmla="*/ 19 w 194"/>
                <a:gd name="T39"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4" h="67">
                  <a:moveTo>
                    <a:pt x="19" y="12"/>
                  </a:moveTo>
                  <a:cubicBezTo>
                    <a:pt x="24" y="10"/>
                    <a:pt x="28" y="7"/>
                    <a:pt x="33" y="4"/>
                  </a:cubicBezTo>
                  <a:cubicBezTo>
                    <a:pt x="33" y="4"/>
                    <a:pt x="34" y="4"/>
                    <a:pt x="34" y="4"/>
                  </a:cubicBezTo>
                  <a:cubicBezTo>
                    <a:pt x="39" y="4"/>
                    <a:pt x="44" y="1"/>
                    <a:pt x="49" y="1"/>
                  </a:cubicBezTo>
                  <a:cubicBezTo>
                    <a:pt x="80" y="0"/>
                    <a:pt x="111" y="0"/>
                    <a:pt x="143" y="1"/>
                  </a:cubicBezTo>
                  <a:cubicBezTo>
                    <a:pt x="148" y="1"/>
                    <a:pt x="155" y="2"/>
                    <a:pt x="161" y="6"/>
                  </a:cubicBezTo>
                  <a:cubicBezTo>
                    <a:pt x="163" y="8"/>
                    <a:pt x="166" y="9"/>
                    <a:pt x="168" y="10"/>
                  </a:cubicBezTo>
                  <a:cubicBezTo>
                    <a:pt x="172" y="12"/>
                    <a:pt x="172" y="10"/>
                    <a:pt x="172" y="7"/>
                  </a:cubicBezTo>
                  <a:cubicBezTo>
                    <a:pt x="173" y="15"/>
                    <a:pt x="174" y="23"/>
                    <a:pt x="175" y="30"/>
                  </a:cubicBezTo>
                  <a:cubicBezTo>
                    <a:pt x="175" y="35"/>
                    <a:pt x="176" y="40"/>
                    <a:pt x="178" y="45"/>
                  </a:cubicBezTo>
                  <a:cubicBezTo>
                    <a:pt x="179" y="51"/>
                    <a:pt x="183" y="56"/>
                    <a:pt x="188" y="60"/>
                  </a:cubicBezTo>
                  <a:cubicBezTo>
                    <a:pt x="190" y="62"/>
                    <a:pt x="192" y="64"/>
                    <a:pt x="194" y="66"/>
                  </a:cubicBezTo>
                  <a:cubicBezTo>
                    <a:pt x="193" y="67"/>
                    <a:pt x="192" y="67"/>
                    <a:pt x="191" y="66"/>
                  </a:cubicBezTo>
                  <a:cubicBezTo>
                    <a:pt x="181" y="62"/>
                    <a:pt x="170" y="63"/>
                    <a:pt x="159" y="63"/>
                  </a:cubicBezTo>
                  <a:cubicBezTo>
                    <a:pt x="116" y="63"/>
                    <a:pt x="73" y="63"/>
                    <a:pt x="31" y="63"/>
                  </a:cubicBezTo>
                  <a:cubicBezTo>
                    <a:pt x="21" y="63"/>
                    <a:pt x="12" y="63"/>
                    <a:pt x="3" y="66"/>
                  </a:cubicBezTo>
                  <a:cubicBezTo>
                    <a:pt x="2" y="66"/>
                    <a:pt x="0" y="67"/>
                    <a:pt x="0" y="65"/>
                  </a:cubicBezTo>
                  <a:cubicBezTo>
                    <a:pt x="0" y="65"/>
                    <a:pt x="0" y="65"/>
                    <a:pt x="0" y="65"/>
                  </a:cubicBezTo>
                  <a:cubicBezTo>
                    <a:pt x="11" y="56"/>
                    <a:pt x="16" y="44"/>
                    <a:pt x="17" y="30"/>
                  </a:cubicBezTo>
                  <a:cubicBezTo>
                    <a:pt x="17" y="24"/>
                    <a:pt x="18" y="18"/>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8111420" y="4702268"/>
            <a:ext cx="812800" cy="812800"/>
            <a:chOff x="7412906" y="4435943"/>
            <a:chExt cx="812800" cy="812800"/>
          </a:xfrm>
        </p:grpSpPr>
        <p:sp>
          <p:nvSpPr>
            <p:cNvPr id="13" name="Rectangle 12"/>
            <p:cNvSpPr/>
            <p:nvPr/>
          </p:nvSpPr>
          <p:spPr>
            <a:xfrm>
              <a:off x="7412906" y="4435943"/>
              <a:ext cx="812800" cy="812800"/>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Shape 4674"/>
            <p:cNvSpPr/>
            <p:nvPr/>
          </p:nvSpPr>
          <p:spPr>
            <a:xfrm>
              <a:off x="7666740" y="4693266"/>
              <a:ext cx="305131" cy="298153"/>
            </a:xfrm>
            <a:custGeom>
              <a:avLst/>
              <a:gdLst/>
              <a:ahLst/>
              <a:cxnLst/>
              <a:rect l="0" t="0" r="0" b="0"/>
              <a:pathLst>
                <a:path w="120000" h="120000" extrusionOk="0">
                  <a:moveTo>
                    <a:pt x="22334" y="105460"/>
                  </a:moveTo>
                  <a:lnTo>
                    <a:pt x="22334" y="105460"/>
                  </a:lnTo>
                  <a:cubicBezTo>
                    <a:pt x="22334" y="114184"/>
                    <a:pt x="30662" y="119806"/>
                    <a:pt x="39179" y="119806"/>
                  </a:cubicBezTo>
                  <a:cubicBezTo>
                    <a:pt x="47507" y="119806"/>
                    <a:pt x="52996" y="114184"/>
                    <a:pt x="52996" y="105460"/>
                  </a:cubicBezTo>
                  <a:cubicBezTo>
                    <a:pt x="52996" y="96930"/>
                    <a:pt x="47507" y="91308"/>
                    <a:pt x="39179" y="91308"/>
                  </a:cubicBezTo>
                  <a:cubicBezTo>
                    <a:pt x="30662" y="91308"/>
                    <a:pt x="22334" y="96930"/>
                    <a:pt x="22334" y="105460"/>
                  </a:cubicBezTo>
                  <a:close/>
                  <a:moveTo>
                    <a:pt x="39179" y="96930"/>
                  </a:moveTo>
                  <a:lnTo>
                    <a:pt x="39179" y="96930"/>
                  </a:lnTo>
                  <a:cubicBezTo>
                    <a:pt x="41829" y="96930"/>
                    <a:pt x="44668" y="102746"/>
                    <a:pt x="44668" y="105460"/>
                  </a:cubicBezTo>
                  <a:cubicBezTo>
                    <a:pt x="44668" y="108368"/>
                    <a:pt x="41829" y="114184"/>
                    <a:pt x="39179" y="114184"/>
                  </a:cubicBezTo>
                  <a:cubicBezTo>
                    <a:pt x="33501" y="114184"/>
                    <a:pt x="30662" y="108368"/>
                    <a:pt x="30662" y="105460"/>
                  </a:cubicBezTo>
                  <a:cubicBezTo>
                    <a:pt x="30662" y="102746"/>
                    <a:pt x="33501" y="96930"/>
                    <a:pt x="39179" y="96930"/>
                  </a:cubicBezTo>
                  <a:close/>
                  <a:moveTo>
                    <a:pt x="30662" y="82778"/>
                  </a:moveTo>
                  <a:lnTo>
                    <a:pt x="30662" y="82778"/>
                  </a:lnTo>
                  <a:cubicBezTo>
                    <a:pt x="28012" y="82778"/>
                    <a:pt x="22334" y="79870"/>
                    <a:pt x="22334" y="74054"/>
                  </a:cubicBezTo>
                  <a:cubicBezTo>
                    <a:pt x="108832" y="68432"/>
                    <a:pt x="108832" y="68432"/>
                    <a:pt x="108832" y="68432"/>
                  </a:cubicBezTo>
                  <a:cubicBezTo>
                    <a:pt x="108832" y="68432"/>
                    <a:pt x="119810" y="19967"/>
                    <a:pt x="119810" y="17059"/>
                  </a:cubicBezTo>
                  <a:lnTo>
                    <a:pt x="117160" y="14151"/>
                  </a:lnTo>
                  <a:cubicBezTo>
                    <a:pt x="22334" y="14151"/>
                    <a:pt x="22334" y="14151"/>
                    <a:pt x="22334" y="14151"/>
                  </a:cubicBezTo>
                  <a:cubicBezTo>
                    <a:pt x="22334" y="5621"/>
                    <a:pt x="22334" y="5621"/>
                    <a:pt x="22334" y="5621"/>
                  </a:cubicBezTo>
                  <a:cubicBezTo>
                    <a:pt x="28012" y="5621"/>
                    <a:pt x="28012" y="5621"/>
                    <a:pt x="28012" y="5621"/>
                  </a:cubicBezTo>
                  <a:cubicBezTo>
                    <a:pt x="28012" y="5621"/>
                    <a:pt x="30662" y="5621"/>
                    <a:pt x="30662" y="2714"/>
                  </a:cubicBezTo>
                  <a:cubicBezTo>
                    <a:pt x="30662" y="0"/>
                    <a:pt x="28012" y="0"/>
                    <a:pt x="28012" y="0"/>
                  </a:cubicBezTo>
                  <a:cubicBezTo>
                    <a:pt x="5678" y="0"/>
                    <a:pt x="5678" y="0"/>
                    <a:pt x="5678" y="0"/>
                  </a:cubicBezTo>
                  <a:cubicBezTo>
                    <a:pt x="2839" y="0"/>
                    <a:pt x="0" y="0"/>
                    <a:pt x="0" y="2714"/>
                  </a:cubicBezTo>
                  <a:cubicBezTo>
                    <a:pt x="0" y="5621"/>
                    <a:pt x="2839" y="5621"/>
                    <a:pt x="5678" y="5621"/>
                  </a:cubicBezTo>
                  <a:cubicBezTo>
                    <a:pt x="16845" y="5621"/>
                    <a:pt x="16845" y="5621"/>
                    <a:pt x="16845" y="5621"/>
                  </a:cubicBezTo>
                  <a:cubicBezTo>
                    <a:pt x="16845" y="74054"/>
                    <a:pt x="16845" y="74054"/>
                    <a:pt x="16845" y="74054"/>
                  </a:cubicBezTo>
                  <a:cubicBezTo>
                    <a:pt x="16845" y="82778"/>
                    <a:pt x="22334" y="91308"/>
                    <a:pt x="30662" y="91308"/>
                  </a:cubicBezTo>
                  <a:cubicBezTo>
                    <a:pt x="39179" y="91308"/>
                    <a:pt x="39179" y="91308"/>
                    <a:pt x="39179" y="91308"/>
                  </a:cubicBezTo>
                  <a:cubicBezTo>
                    <a:pt x="83659" y="91308"/>
                    <a:pt x="83659" y="91308"/>
                    <a:pt x="83659" y="91308"/>
                  </a:cubicBezTo>
                  <a:cubicBezTo>
                    <a:pt x="117160" y="91308"/>
                    <a:pt x="117160" y="91308"/>
                    <a:pt x="117160" y="91308"/>
                  </a:cubicBezTo>
                  <a:cubicBezTo>
                    <a:pt x="117160" y="91308"/>
                    <a:pt x="117160" y="85492"/>
                    <a:pt x="117160" y="82778"/>
                  </a:cubicBezTo>
                  <a:lnTo>
                    <a:pt x="30662" y="82778"/>
                  </a:lnTo>
                  <a:close/>
                  <a:moveTo>
                    <a:pt x="22334" y="22875"/>
                  </a:moveTo>
                  <a:lnTo>
                    <a:pt x="22334" y="22875"/>
                  </a:lnTo>
                  <a:cubicBezTo>
                    <a:pt x="111482" y="22875"/>
                    <a:pt x="111482" y="22875"/>
                    <a:pt x="111482" y="22875"/>
                  </a:cubicBezTo>
                  <a:cubicBezTo>
                    <a:pt x="103154" y="59903"/>
                    <a:pt x="103154" y="59903"/>
                    <a:pt x="103154" y="59903"/>
                  </a:cubicBezTo>
                  <a:cubicBezTo>
                    <a:pt x="22334" y="68432"/>
                    <a:pt x="22334" y="68432"/>
                    <a:pt x="22334" y="68432"/>
                  </a:cubicBezTo>
                  <a:lnTo>
                    <a:pt x="22334" y="22875"/>
                  </a:lnTo>
                  <a:close/>
                  <a:moveTo>
                    <a:pt x="67003" y="105460"/>
                  </a:moveTo>
                  <a:lnTo>
                    <a:pt x="67003" y="105460"/>
                  </a:lnTo>
                  <a:cubicBezTo>
                    <a:pt x="67003" y="114184"/>
                    <a:pt x="75331" y="119806"/>
                    <a:pt x="83659" y="119806"/>
                  </a:cubicBezTo>
                  <a:cubicBezTo>
                    <a:pt x="91987" y="119806"/>
                    <a:pt x="97665" y="114184"/>
                    <a:pt x="97665" y="105460"/>
                  </a:cubicBezTo>
                  <a:cubicBezTo>
                    <a:pt x="97665" y="96930"/>
                    <a:pt x="91987" y="91308"/>
                    <a:pt x="83659" y="91308"/>
                  </a:cubicBezTo>
                  <a:cubicBezTo>
                    <a:pt x="75331" y="91308"/>
                    <a:pt x="67003" y="96930"/>
                    <a:pt x="67003" y="105460"/>
                  </a:cubicBezTo>
                  <a:close/>
                  <a:moveTo>
                    <a:pt x="83659" y="96930"/>
                  </a:moveTo>
                  <a:lnTo>
                    <a:pt x="83659" y="96930"/>
                  </a:lnTo>
                  <a:cubicBezTo>
                    <a:pt x="86498" y="96930"/>
                    <a:pt x="89148" y="102746"/>
                    <a:pt x="89148" y="105460"/>
                  </a:cubicBezTo>
                  <a:cubicBezTo>
                    <a:pt x="89148" y="108368"/>
                    <a:pt x="86498" y="114184"/>
                    <a:pt x="83659" y="114184"/>
                  </a:cubicBezTo>
                  <a:cubicBezTo>
                    <a:pt x="77981" y="114184"/>
                    <a:pt x="75331" y="108368"/>
                    <a:pt x="75331" y="105460"/>
                  </a:cubicBezTo>
                  <a:cubicBezTo>
                    <a:pt x="75331" y="102746"/>
                    <a:pt x="77981" y="96930"/>
                    <a:pt x="83659" y="969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grpSp>
      <p:grpSp>
        <p:nvGrpSpPr>
          <p:cNvPr id="15" name="Group 14"/>
          <p:cNvGrpSpPr/>
          <p:nvPr/>
        </p:nvGrpSpPr>
        <p:grpSpPr>
          <a:xfrm>
            <a:off x="8111420" y="2069725"/>
            <a:ext cx="812800" cy="812800"/>
            <a:chOff x="7412906" y="1803400"/>
            <a:chExt cx="812800" cy="812800"/>
          </a:xfrm>
        </p:grpSpPr>
        <p:sp>
          <p:nvSpPr>
            <p:cNvPr id="16" name="Rectangle 15"/>
            <p:cNvSpPr/>
            <p:nvPr/>
          </p:nvSpPr>
          <p:spPr>
            <a:xfrm>
              <a:off x="7412906" y="1803400"/>
              <a:ext cx="812800" cy="812800"/>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Shape 4738"/>
            <p:cNvSpPr/>
            <p:nvPr/>
          </p:nvSpPr>
          <p:spPr>
            <a:xfrm>
              <a:off x="7666741" y="2059610"/>
              <a:ext cx="305130" cy="296389"/>
            </a:xfrm>
            <a:custGeom>
              <a:avLst/>
              <a:gdLst/>
              <a:ahLst/>
              <a:cxnLst/>
              <a:rect l="0" t="0" r="0" b="0"/>
              <a:pathLst>
                <a:path w="120000" h="120000" extrusionOk="0">
                  <a:moveTo>
                    <a:pt x="58485" y="17059"/>
                  </a:moveTo>
                  <a:lnTo>
                    <a:pt x="58485" y="17059"/>
                  </a:lnTo>
                  <a:cubicBezTo>
                    <a:pt x="44479" y="17059"/>
                    <a:pt x="33312" y="31405"/>
                    <a:pt x="33312" y="45557"/>
                  </a:cubicBezTo>
                  <a:cubicBezTo>
                    <a:pt x="33312" y="59903"/>
                    <a:pt x="44479" y="71147"/>
                    <a:pt x="58485" y="71147"/>
                  </a:cubicBezTo>
                  <a:cubicBezTo>
                    <a:pt x="72492" y="71147"/>
                    <a:pt x="86309" y="59903"/>
                    <a:pt x="86309" y="45557"/>
                  </a:cubicBezTo>
                  <a:cubicBezTo>
                    <a:pt x="86309" y="31405"/>
                    <a:pt x="72492" y="17059"/>
                    <a:pt x="58485" y="17059"/>
                  </a:cubicBezTo>
                  <a:close/>
                  <a:moveTo>
                    <a:pt x="58485" y="62617"/>
                  </a:moveTo>
                  <a:lnTo>
                    <a:pt x="58485" y="62617"/>
                  </a:lnTo>
                  <a:cubicBezTo>
                    <a:pt x="50157" y="62617"/>
                    <a:pt x="41829" y="54087"/>
                    <a:pt x="41829" y="45557"/>
                  </a:cubicBezTo>
                  <a:cubicBezTo>
                    <a:pt x="41829" y="34119"/>
                    <a:pt x="50157" y="25589"/>
                    <a:pt x="58485" y="25589"/>
                  </a:cubicBezTo>
                  <a:cubicBezTo>
                    <a:pt x="69652" y="25589"/>
                    <a:pt x="77981" y="34119"/>
                    <a:pt x="77981" y="45557"/>
                  </a:cubicBezTo>
                  <a:cubicBezTo>
                    <a:pt x="77981" y="54087"/>
                    <a:pt x="69652" y="62617"/>
                    <a:pt x="58485" y="62617"/>
                  </a:cubicBezTo>
                  <a:close/>
                  <a:moveTo>
                    <a:pt x="100315" y="65525"/>
                  </a:moveTo>
                  <a:lnTo>
                    <a:pt x="100315" y="65525"/>
                  </a:lnTo>
                  <a:cubicBezTo>
                    <a:pt x="102965" y="59903"/>
                    <a:pt x="105804" y="51179"/>
                    <a:pt x="105804" y="45557"/>
                  </a:cubicBezTo>
                  <a:cubicBezTo>
                    <a:pt x="105804" y="19967"/>
                    <a:pt x="83470" y="0"/>
                    <a:pt x="58485" y="0"/>
                  </a:cubicBezTo>
                  <a:cubicBezTo>
                    <a:pt x="33312" y="0"/>
                    <a:pt x="13817" y="19967"/>
                    <a:pt x="13817" y="45557"/>
                  </a:cubicBezTo>
                  <a:cubicBezTo>
                    <a:pt x="13817" y="51179"/>
                    <a:pt x="16656" y="59903"/>
                    <a:pt x="19495" y="65525"/>
                  </a:cubicBezTo>
                  <a:cubicBezTo>
                    <a:pt x="0" y="96930"/>
                    <a:pt x="0" y="96930"/>
                    <a:pt x="0" y="96930"/>
                  </a:cubicBezTo>
                  <a:cubicBezTo>
                    <a:pt x="0" y="96930"/>
                    <a:pt x="10977" y="99838"/>
                    <a:pt x="22145" y="102746"/>
                  </a:cubicBezTo>
                  <a:cubicBezTo>
                    <a:pt x="30662" y="111276"/>
                    <a:pt x="38990" y="119806"/>
                    <a:pt x="38990" y="119806"/>
                  </a:cubicBezTo>
                  <a:cubicBezTo>
                    <a:pt x="55646" y="91308"/>
                    <a:pt x="55646" y="91308"/>
                    <a:pt x="55646" y="91308"/>
                  </a:cubicBezTo>
                  <a:cubicBezTo>
                    <a:pt x="58485" y="91308"/>
                    <a:pt x="58485" y="91308"/>
                    <a:pt x="58485" y="91308"/>
                  </a:cubicBezTo>
                  <a:cubicBezTo>
                    <a:pt x="61324" y="91308"/>
                    <a:pt x="61324" y="91308"/>
                    <a:pt x="61324" y="91308"/>
                  </a:cubicBezTo>
                  <a:cubicBezTo>
                    <a:pt x="77981" y="119806"/>
                    <a:pt x="77981" y="119806"/>
                    <a:pt x="77981" y="119806"/>
                  </a:cubicBezTo>
                  <a:cubicBezTo>
                    <a:pt x="77981" y="119806"/>
                    <a:pt x="86309" y="111276"/>
                    <a:pt x="94637" y="102746"/>
                  </a:cubicBezTo>
                  <a:cubicBezTo>
                    <a:pt x="105804" y="99838"/>
                    <a:pt x="119810" y="96930"/>
                    <a:pt x="119810" y="96930"/>
                  </a:cubicBezTo>
                  <a:lnTo>
                    <a:pt x="100315" y="65525"/>
                  </a:lnTo>
                  <a:close/>
                  <a:moveTo>
                    <a:pt x="38990" y="105460"/>
                  </a:moveTo>
                  <a:lnTo>
                    <a:pt x="38990" y="105460"/>
                  </a:lnTo>
                  <a:cubicBezTo>
                    <a:pt x="38990" y="105460"/>
                    <a:pt x="33312" y="102746"/>
                    <a:pt x="27823" y="96930"/>
                  </a:cubicBezTo>
                  <a:cubicBezTo>
                    <a:pt x="19495" y="94022"/>
                    <a:pt x="10977" y="91308"/>
                    <a:pt x="10977" y="91308"/>
                  </a:cubicBezTo>
                  <a:cubicBezTo>
                    <a:pt x="22145" y="74054"/>
                    <a:pt x="22145" y="74054"/>
                    <a:pt x="22145" y="74054"/>
                  </a:cubicBezTo>
                  <a:cubicBezTo>
                    <a:pt x="27823" y="79870"/>
                    <a:pt x="38990" y="88400"/>
                    <a:pt x="47318" y="88400"/>
                  </a:cubicBezTo>
                  <a:lnTo>
                    <a:pt x="38990" y="105460"/>
                  </a:lnTo>
                  <a:close/>
                  <a:moveTo>
                    <a:pt x="58485" y="82584"/>
                  </a:moveTo>
                  <a:lnTo>
                    <a:pt x="58485" y="82584"/>
                  </a:lnTo>
                  <a:cubicBezTo>
                    <a:pt x="38990" y="82584"/>
                    <a:pt x="22145" y="65525"/>
                    <a:pt x="22145" y="45557"/>
                  </a:cubicBezTo>
                  <a:cubicBezTo>
                    <a:pt x="22145" y="22681"/>
                    <a:pt x="38990" y="5621"/>
                    <a:pt x="58485" y="5621"/>
                  </a:cubicBezTo>
                  <a:cubicBezTo>
                    <a:pt x="80630" y="5621"/>
                    <a:pt x="97476" y="22681"/>
                    <a:pt x="97476" y="45557"/>
                  </a:cubicBezTo>
                  <a:cubicBezTo>
                    <a:pt x="97476" y="65525"/>
                    <a:pt x="80630" y="82584"/>
                    <a:pt x="58485" y="82584"/>
                  </a:cubicBezTo>
                  <a:close/>
                  <a:moveTo>
                    <a:pt x="91798" y="96930"/>
                  </a:moveTo>
                  <a:lnTo>
                    <a:pt x="91798" y="96930"/>
                  </a:lnTo>
                  <a:cubicBezTo>
                    <a:pt x="86309" y="102746"/>
                    <a:pt x="80630" y="105460"/>
                    <a:pt x="80630" y="105460"/>
                  </a:cubicBezTo>
                  <a:cubicBezTo>
                    <a:pt x="69652" y="88400"/>
                    <a:pt x="69652" y="88400"/>
                    <a:pt x="69652" y="88400"/>
                  </a:cubicBezTo>
                  <a:cubicBezTo>
                    <a:pt x="80630" y="88400"/>
                    <a:pt x="89148" y="79870"/>
                    <a:pt x="94637" y="74054"/>
                  </a:cubicBezTo>
                  <a:cubicBezTo>
                    <a:pt x="105804" y="91308"/>
                    <a:pt x="105804" y="91308"/>
                    <a:pt x="105804" y="91308"/>
                  </a:cubicBezTo>
                  <a:cubicBezTo>
                    <a:pt x="105804" y="91308"/>
                    <a:pt x="100315" y="94022"/>
                    <a:pt x="91798" y="969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grpSp>
      <p:grpSp>
        <p:nvGrpSpPr>
          <p:cNvPr id="18" name="Group 17"/>
          <p:cNvGrpSpPr/>
          <p:nvPr/>
        </p:nvGrpSpPr>
        <p:grpSpPr>
          <a:xfrm>
            <a:off x="8111420" y="3408368"/>
            <a:ext cx="812800" cy="812800"/>
            <a:chOff x="7412906" y="3142043"/>
            <a:chExt cx="812800" cy="812800"/>
          </a:xfrm>
        </p:grpSpPr>
        <p:sp>
          <p:nvSpPr>
            <p:cNvPr id="19" name="Rectangle 18"/>
            <p:cNvSpPr/>
            <p:nvPr/>
          </p:nvSpPr>
          <p:spPr>
            <a:xfrm>
              <a:off x="7412906" y="3142043"/>
              <a:ext cx="812800" cy="812800"/>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Shape 4741"/>
            <p:cNvSpPr/>
            <p:nvPr/>
          </p:nvSpPr>
          <p:spPr>
            <a:xfrm>
              <a:off x="7695842" y="3400248"/>
              <a:ext cx="246926" cy="296389"/>
            </a:xfrm>
            <a:custGeom>
              <a:avLst/>
              <a:gdLst/>
              <a:ahLst/>
              <a:cxnLst/>
              <a:rect l="0" t="0" r="0" b="0"/>
              <a:pathLst>
                <a:path w="120000" h="120000" extrusionOk="0">
                  <a:moveTo>
                    <a:pt x="116286" y="45557"/>
                  </a:moveTo>
                  <a:lnTo>
                    <a:pt x="116286" y="45557"/>
                  </a:lnTo>
                  <a:cubicBezTo>
                    <a:pt x="102591" y="22681"/>
                    <a:pt x="102591" y="22681"/>
                    <a:pt x="102591" y="22681"/>
                  </a:cubicBezTo>
                  <a:cubicBezTo>
                    <a:pt x="102591" y="22681"/>
                    <a:pt x="102591" y="22681"/>
                    <a:pt x="99110" y="22681"/>
                  </a:cubicBezTo>
                  <a:cubicBezTo>
                    <a:pt x="71721" y="22681"/>
                    <a:pt x="71721" y="22681"/>
                    <a:pt x="71721" y="22681"/>
                  </a:cubicBezTo>
                  <a:cubicBezTo>
                    <a:pt x="71721" y="14151"/>
                    <a:pt x="71721" y="14151"/>
                    <a:pt x="71721" y="14151"/>
                  </a:cubicBezTo>
                  <a:cubicBezTo>
                    <a:pt x="71721" y="5621"/>
                    <a:pt x="64990" y="0"/>
                    <a:pt x="54777" y="0"/>
                  </a:cubicBezTo>
                  <a:cubicBezTo>
                    <a:pt x="44564" y="0"/>
                    <a:pt x="44564" y="0"/>
                    <a:pt x="44564" y="0"/>
                  </a:cubicBezTo>
                  <a:cubicBezTo>
                    <a:pt x="34352" y="0"/>
                    <a:pt x="27388" y="5621"/>
                    <a:pt x="27388" y="14151"/>
                  </a:cubicBezTo>
                  <a:cubicBezTo>
                    <a:pt x="27388" y="22681"/>
                    <a:pt x="27388" y="22681"/>
                    <a:pt x="27388" y="22681"/>
                  </a:cubicBezTo>
                  <a:cubicBezTo>
                    <a:pt x="10444" y="22681"/>
                    <a:pt x="10444" y="22681"/>
                    <a:pt x="10444" y="22681"/>
                  </a:cubicBezTo>
                  <a:cubicBezTo>
                    <a:pt x="3481" y="22681"/>
                    <a:pt x="0" y="25589"/>
                    <a:pt x="0" y="28497"/>
                  </a:cubicBezTo>
                  <a:cubicBezTo>
                    <a:pt x="0" y="68432"/>
                    <a:pt x="0" y="68432"/>
                    <a:pt x="0" y="68432"/>
                  </a:cubicBezTo>
                  <a:cubicBezTo>
                    <a:pt x="0" y="71147"/>
                    <a:pt x="3481" y="74054"/>
                    <a:pt x="10444" y="74054"/>
                  </a:cubicBezTo>
                  <a:cubicBezTo>
                    <a:pt x="27388" y="74054"/>
                    <a:pt x="27388" y="74054"/>
                    <a:pt x="27388" y="74054"/>
                  </a:cubicBezTo>
                  <a:cubicBezTo>
                    <a:pt x="27388" y="105460"/>
                    <a:pt x="27388" y="105460"/>
                    <a:pt x="27388" y="105460"/>
                  </a:cubicBezTo>
                  <a:cubicBezTo>
                    <a:pt x="27388" y="113990"/>
                    <a:pt x="34352" y="119806"/>
                    <a:pt x="44564" y="119806"/>
                  </a:cubicBezTo>
                  <a:cubicBezTo>
                    <a:pt x="54777" y="119806"/>
                    <a:pt x="54777" y="119806"/>
                    <a:pt x="54777" y="119806"/>
                  </a:cubicBezTo>
                  <a:cubicBezTo>
                    <a:pt x="64990" y="119806"/>
                    <a:pt x="71721" y="113990"/>
                    <a:pt x="71721" y="105460"/>
                  </a:cubicBezTo>
                  <a:cubicBezTo>
                    <a:pt x="71721" y="74054"/>
                    <a:pt x="71721" y="74054"/>
                    <a:pt x="71721" y="74054"/>
                  </a:cubicBezTo>
                  <a:cubicBezTo>
                    <a:pt x="99110" y="74054"/>
                    <a:pt x="99110" y="74054"/>
                    <a:pt x="99110" y="74054"/>
                  </a:cubicBezTo>
                  <a:lnTo>
                    <a:pt x="99110" y="74054"/>
                  </a:lnTo>
                  <a:cubicBezTo>
                    <a:pt x="102591" y="74054"/>
                    <a:pt x="102591" y="74054"/>
                    <a:pt x="102591" y="74054"/>
                  </a:cubicBezTo>
                  <a:cubicBezTo>
                    <a:pt x="116286" y="51179"/>
                    <a:pt x="116286" y="51179"/>
                    <a:pt x="116286" y="51179"/>
                  </a:cubicBezTo>
                  <a:cubicBezTo>
                    <a:pt x="119767" y="48465"/>
                    <a:pt x="119767" y="48465"/>
                    <a:pt x="119767" y="48465"/>
                  </a:cubicBezTo>
                  <a:cubicBezTo>
                    <a:pt x="119767" y="48465"/>
                    <a:pt x="119767" y="45557"/>
                    <a:pt x="116286" y="45557"/>
                  </a:cubicBezTo>
                  <a:close/>
                  <a:moveTo>
                    <a:pt x="37601" y="14151"/>
                  </a:moveTo>
                  <a:lnTo>
                    <a:pt x="37601" y="14151"/>
                  </a:lnTo>
                  <a:cubicBezTo>
                    <a:pt x="37601" y="11243"/>
                    <a:pt x="41083" y="5621"/>
                    <a:pt x="44564" y="5621"/>
                  </a:cubicBezTo>
                  <a:cubicBezTo>
                    <a:pt x="54777" y="5621"/>
                    <a:pt x="54777" y="5621"/>
                    <a:pt x="54777" y="5621"/>
                  </a:cubicBezTo>
                  <a:cubicBezTo>
                    <a:pt x="58259" y="5621"/>
                    <a:pt x="64990" y="11243"/>
                    <a:pt x="64990" y="14151"/>
                  </a:cubicBezTo>
                  <a:cubicBezTo>
                    <a:pt x="64990" y="22681"/>
                    <a:pt x="64990" y="22681"/>
                    <a:pt x="64990" y="22681"/>
                  </a:cubicBezTo>
                  <a:cubicBezTo>
                    <a:pt x="37601" y="22681"/>
                    <a:pt x="37601" y="22681"/>
                    <a:pt x="37601" y="22681"/>
                  </a:cubicBezTo>
                  <a:lnTo>
                    <a:pt x="37601" y="14151"/>
                  </a:lnTo>
                  <a:close/>
                  <a:moveTo>
                    <a:pt x="64990" y="105460"/>
                  </a:moveTo>
                  <a:lnTo>
                    <a:pt x="64990" y="105460"/>
                  </a:lnTo>
                  <a:cubicBezTo>
                    <a:pt x="64990" y="108368"/>
                    <a:pt x="58259" y="113990"/>
                    <a:pt x="54777" y="113990"/>
                  </a:cubicBezTo>
                  <a:cubicBezTo>
                    <a:pt x="44564" y="113990"/>
                    <a:pt x="44564" y="113990"/>
                    <a:pt x="44564" y="113990"/>
                  </a:cubicBezTo>
                  <a:cubicBezTo>
                    <a:pt x="41083" y="113990"/>
                    <a:pt x="37601" y="108368"/>
                    <a:pt x="37601" y="105460"/>
                  </a:cubicBezTo>
                  <a:cubicBezTo>
                    <a:pt x="37601" y="74054"/>
                    <a:pt x="37601" y="74054"/>
                    <a:pt x="37601" y="74054"/>
                  </a:cubicBezTo>
                  <a:cubicBezTo>
                    <a:pt x="64990" y="74054"/>
                    <a:pt x="64990" y="74054"/>
                    <a:pt x="64990" y="74054"/>
                  </a:cubicBezTo>
                  <a:lnTo>
                    <a:pt x="64990" y="105460"/>
                  </a:lnTo>
                  <a:close/>
                  <a:moveTo>
                    <a:pt x="99110" y="65525"/>
                  </a:moveTo>
                  <a:lnTo>
                    <a:pt x="99110" y="65525"/>
                  </a:lnTo>
                  <a:cubicBezTo>
                    <a:pt x="99110" y="68432"/>
                    <a:pt x="95860" y="68432"/>
                    <a:pt x="95860" y="68432"/>
                  </a:cubicBezTo>
                  <a:cubicBezTo>
                    <a:pt x="13694" y="68432"/>
                    <a:pt x="13694" y="68432"/>
                    <a:pt x="13694" y="68432"/>
                  </a:cubicBezTo>
                  <a:cubicBezTo>
                    <a:pt x="10444" y="68432"/>
                    <a:pt x="10444" y="65525"/>
                    <a:pt x="10444" y="62617"/>
                  </a:cubicBezTo>
                  <a:cubicBezTo>
                    <a:pt x="10444" y="34119"/>
                    <a:pt x="10444" y="34119"/>
                    <a:pt x="10444" y="34119"/>
                  </a:cubicBezTo>
                  <a:cubicBezTo>
                    <a:pt x="10444" y="31405"/>
                    <a:pt x="10444" y="28497"/>
                    <a:pt x="13694" y="28497"/>
                  </a:cubicBezTo>
                  <a:cubicBezTo>
                    <a:pt x="95860" y="28497"/>
                    <a:pt x="95860" y="28497"/>
                    <a:pt x="95860" y="28497"/>
                  </a:cubicBezTo>
                  <a:cubicBezTo>
                    <a:pt x="95860" y="28497"/>
                    <a:pt x="99110" y="28497"/>
                    <a:pt x="99110" y="31405"/>
                  </a:cubicBezTo>
                  <a:cubicBezTo>
                    <a:pt x="109555" y="48465"/>
                    <a:pt x="109555" y="48465"/>
                    <a:pt x="109555" y="48465"/>
                  </a:cubicBezTo>
                  <a:lnTo>
                    <a:pt x="99110" y="6552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grpSp>
      <p:sp>
        <p:nvSpPr>
          <p:cNvPr id="21" name="Rectangle 20"/>
          <p:cNvSpPr/>
          <p:nvPr/>
        </p:nvSpPr>
        <p:spPr>
          <a:xfrm>
            <a:off x="9152493" y="4808752"/>
            <a:ext cx="1958738"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2" name="Rectangle 21"/>
          <p:cNvSpPr/>
          <p:nvPr/>
        </p:nvSpPr>
        <p:spPr>
          <a:xfrm>
            <a:off x="9213709" y="3505587"/>
            <a:ext cx="1718534" cy="923330"/>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3" name="Rectangle 22"/>
          <p:cNvSpPr/>
          <p:nvPr/>
        </p:nvSpPr>
        <p:spPr>
          <a:xfrm>
            <a:off x="9198311" y="2202425"/>
            <a:ext cx="1958738"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Sapien nam suspendisse, tincidunt</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4" name="Rectangle 23"/>
          <p:cNvSpPr/>
          <p:nvPr/>
        </p:nvSpPr>
        <p:spPr>
          <a:xfrm>
            <a:off x="9022357" y="4630026"/>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3. FULL CUSTOMIZED</a:t>
            </a:r>
          </a:p>
        </p:txBody>
      </p:sp>
      <p:sp>
        <p:nvSpPr>
          <p:cNvPr id="25" name="Rectangle 24"/>
          <p:cNvSpPr/>
          <p:nvPr/>
        </p:nvSpPr>
        <p:spPr>
          <a:xfrm>
            <a:off x="9023641" y="2028179"/>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1. LAYERED FILES</a:t>
            </a:r>
          </a:p>
        </p:txBody>
      </p:sp>
      <p:sp>
        <p:nvSpPr>
          <p:cNvPr id="26" name="Rectangle 25"/>
          <p:cNvSpPr/>
          <p:nvPr/>
        </p:nvSpPr>
        <p:spPr>
          <a:xfrm>
            <a:off x="9022357" y="3330100"/>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2. UNLIMITED OPTIONS</a:t>
            </a:r>
          </a:p>
        </p:txBody>
      </p:sp>
      <p:pic>
        <p:nvPicPr>
          <p:cNvPr id="28" name="图片占位符 27"/>
          <p:cNvPicPr>
            <a:picLocks noGrp="1" noChangeAspect="1"/>
          </p:cNvPicPr>
          <p:nvPr>
            <p:ph type="pic" sz="quarter" idx="10"/>
          </p:nvPr>
        </p:nvPicPr>
        <p:blipFill>
          <a:blip r:embed="rId5" cstate="print">
            <a:extLst>
              <a:ext uri="{28A0092B-C50C-407E-A947-70E740481C1C}">
                <a14:useLocalDpi xmlns:a14="http://schemas.microsoft.com/office/drawing/2010/main" val="0"/>
              </a:ext>
            </a:extLst>
          </a:blip>
          <a:srcRect l="20684" r="20684"/>
          <a:stretch>
            <a:fillRect/>
          </a:stretch>
        </p:blipFill>
        <p:spPr/>
      </p:pic>
    </p:spTree>
    <p:extLst>
      <p:ext uri="{BB962C8B-B14F-4D97-AF65-F5344CB8AC3E}">
        <p14:creationId xmlns:p14="http://schemas.microsoft.com/office/powerpoint/2010/main" val="16907884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iMac.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3925" y="731717"/>
            <a:ext cx="6129241" cy="5372100"/>
          </a:xfrm>
          <a:prstGeom prst="rect">
            <a:avLst/>
          </a:prstGeom>
        </p:spPr>
      </p:pic>
      <p:sp>
        <p:nvSpPr>
          <p:cNvPr id="13" name="Rectangle 12"/>
          <p:cNvSpPr/>
          <p:nvPr/>
        </p:nvSpPr>
        <p:spPr>
          <a:xfrm>
            <a:off x="1539700" y="2600363"/>
            <a:ext cx="2490973" cy="1373453"/>
          </a:xfrm>
          <a:prstGeom prst="rect">
            <a:avLst/>
          </a:prstGeom>
        </p:spPr>
        <p:txBody>
          <a:bodyPr wrap="square">
            <a:spAutoFit/>
          </a:bodyPr>
          <a:lstStyle/>
          <a:p>
            <a:pPr>
              <a:lnSpc>
                <a:spcPct val="150000"/>
              </a:lnSpc>
            </a:pPr>
            <a:r>
              <a:rPr lang="id-ID" sz="1050" i="0" dirty="0">
                <a:solidFill>
                  <a:srgbClr val="141318"/>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rgbClr val="141318"/>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nam suspendisse, tincidunt eget ante tincidunt, eros in auctor fringilla praesent at diam. In et quam est eget mi. </a:t>
            </a:r>
            <a:endParaRPr lang="id-ID" sz="900" dirty="0">
              <a:solidFill>
                <a:srgbClr val="141318"/>
              </a:solidFill>
              <a:latin typeface="Lato" panose="020F0502020204030203" pitchFamily="34" charset="0"/>
              <a:ea typeface="Lato" panose="020F0502020204030203" pitchFamily="34" charset="0"/>
              <a:cs typeface="Lato" panose="020F0502020204030203" pitchFamily="34" charset="0"/>
            </a:endParaRPr>
          </a:p>
        </p:txBody>
      </p:sp>
      <p:sp>
        <p:nvSpPr>
          <p:cNvPr id="15" name="Subtitle 2"/>
          <p:cNvSpPr txBox="1">
            <a:spLocks/>
          </p:cNvSpPr>
          <p:nvPr/>
        </p:nvSpPr>
        <p:spPr>
          <a:xfrm>
            <a:off x="1539700" y="1216842"/>
            <a:ext cx="3113133" cy="97720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rgbClr val="141318"/>
                </a:solidFill>
                <a:latin typeface="Lato" panose="020F0502020204030203" pitchFamily="34" charset="0"/>
                <a:ea typeface="Lato" panose="020F0502020204030203" pitchFamily="34" charset="0"/>
                <a:cs typeface="Lato" panose="020F0502020204030203" pitchFamily="34" charset="0"/>
              </a:rPr>
              <a:t>Desktop Device Mockup Slide</a:t>
            </a:r>
          </a:p>
        </p:txBody>
      </p:sp>
      <p:grpSp>
        <p:nvGrpSpPr>
          <p:cNvPr id="27" name="Group 26"/>
          <p:cNvGrpSpPr/>
          <p:nvPr/>
        </p:nvGrpSpPr>
        <p:grpSpPr>
          <a:xfrm>
            <a:off x="1628497" y="5403799"/>
            <a:ext cx="812800" cy="812800"/>
            <a:chOff x="1628497" y="5859700"/>
            <a:chExt cx="812800" cy="812800"/>
          </a:xfrm>
        </p:grpSpPr>
        <p:sp>
          <p:nvSpPr>
            <p:cNvPr id="17" name="Rectangle 16"/>
            <p:cNvSpPr/>
            <p:nvPr/>
          </p:nvSpPr>
          <p:spPr>
            <a:xfrm>
              <a:off x="1628497" y="5859700"/>
              <a:ext cx="812800" cy="812800"/>
            </a:xfrm>
            <a:prstGeom prst="rect">
              <a:avLst/>
            </a:prstGeom>
            <a:noFill/>
            <a:ln>
              <a:solidFill>
                <a:srgbClr val="BAC9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Shape 4674"/>
            <p:cNvSpPr/>
            <p:nvPr/>
          </p:nvSpPr>
          <p:spPr>
            <a:xfrm>
              <a:off x="1882331" y="6117023"/>
              <a:ext cx="305131" cy="298153"/>
            </a:xfrm>
            <a:custGeom>
              <a:avLst/>
              <a:gdLst/>
              <a:ahLst/>
              <a:cxnLst/>
              <a:rect l="0" t="0" r="0" b="0"/>
              <a:pathLst>
                <a:path w="120000" h="120000" extrusionOk="0">
                  <a:moveTo>
                    <a:pt x="22334" y="105460"/>
                  </a:moveTo>
                  <a:lnTo>
                    <a:pt x="22334" y="105460"/>
                  </a:lnTo>
                  <a:cubicBezTo>
                    <a:pt x="22334" y="114184"/>
                    <a:pt x="30662" y="119806"/>
                    <a:pt x="39179" y="119806"/>
                  </a:cubicBezTo>
                  <a:cubicBezTo>
                    <a:pt x="47507" y="119806"/>
                    <a:pt x="52996" y="114184"/>
                    <a:pt x="52996" y="105460"/>
                  </a:cubicBezTo>
                  <a:cubicBezTo>
                    <a:pt x="52996" y="96930"/>
                    <a:pt x="47507" y="91308"/>
                    <a:pt x="39179" y="91308"/>
                  </a:cubicBezTo>
                  <a:cubicBezTo>
                    <a:pt x="30662" y="91308"/>
                    <a:pt x="22334" y="96930"/>
                    <a:pt x="22334" y="105460"/>
                  </a:cubicBezTo>
                  <a:close/>
                  <a:moveTo>
                    <a:pt x="39179" y="96930"/>
                  </a:moveTo>
                  <a:lnTo>
                    <a:pt x="39179" y="96930"/>
                  </a:lnTo>
                  <a:cubicBezTo>
                    <a:pt x="41829" y="96930"/>
                    <a:pt x="44668" y="102746"/>
                    <a:pt x="44668" y="105460"/>
                  </a:cubicBezTo>
                  <a:cubicBezTo>
                    <a:pt x="44668" y="108368"/>
                    <a:pt x="41829" y="114184"/>
                    <a:pt x="39179" y="114184"/>
                  </a:cubicBezTo>
                  <a:cubicBezTo>
                    <a:pt x="33501" y="114184"/>
                    <a:pt x="30662" y="108368"/>
                    <a:pt x="30662" y="105460"/>
                  </a:cubicBezTo>
                  <a:cubicBezTo>
                    <a:pt x="30662" y="102746"/>
                    <a:pt x="33501" y="96930"/>
                    <a:pt x="39179" y="96930"/>
                  </a:cubicBezTo>
                  <a:close/>
                  <a:moveTo>
                    <a:pt x="30662" y="82778"/>
                  </a:moveTo>
                  <a:lnTo>
                    <a:pt x="30662" y="82778"/>
                  </a:lnTo>
                  <a:cubicBezTo>
                    <a:pt x="28012" y="82778"/>
                    <a:pt x="22334" y="79870"/>
                    <a:pt x="22334" y="74054"/>
                  </a:cubicBezTo>
                  <a:cubicBezTo>
                    <a:pt x="108832" y="68432"/>
                    <a:pt x="108832" y="68432"/>
                    <a:pt x="108832" y="68432"/>
                  </a:cubicBezTo>
                  <a:cubicBezTo>
                    <a:pt x="108832" y="68432"/>
                    <a:pt x="119810" y="19967"/>
                    <a:pt x="119810" y="17059"/>
                  </a:cubicBezTo>
                  <a:lnTo>
                    <a:pt x="117160" y="14151"/>
                  </a:lnTo>
                  <a:cubicBezTo>
                    <a:pt x="22334" y="14151"/>
                    <a:pt x="22334" y="14151"/>
                    <a:pt x="22334" y="14151"/>
                  </a:cubicBezTo>
                  <a:cubicBezTo>
                    <a:pt x="22334" y="5621"/>
                    <a:pt x="22334" y="5621"/>
                    <a:pt x="22334" y="5621"/>
                  </a:cubicBezTo>
                  <a:cubicBezTo>
                    <a:pt x="28012" y="5621"/>
                    <a:pt x="28012" y="5621"/>
                    <a:pt x="28012" y="5621"/>
                  </a:cubicBezTo>
                  <a:cubicBezTo>
                    <a:pt x="28012" y="5621"/>
                    <a:pt x="30662" y="5621"/>
                    <a:pt x="30662" y="2714"/>
                  </a:cubicBezTo>
                  <a:cubicBezTo>
                    <a:pt x="30662" y="0"/>
                    <a:pt x="28012" y="0"/>
                    <a:pt x="28012" y="0"/>
                  </a:cubicBezTo>
                  <a:cubicBezTo>
                    <a:pt x="5678" y="0"/>
                    <a:pt x="5678" y="0"/>
                    <a:pt x="5678" y="0"/>
                  </a:cubicBezTo>
                  <a:cubicBezTo>
                    <a:pt x="2839" y="0"/>
                    <a:pt x="0" y="0"/>
                    <a:pt x="0" y="2714"/>
                  </a:cubicBezTo>
                  <a:cubicBezTo>
                    <a:pt x="0" y="5621"/>
                    <a:pt x="2839" y="5621"/>
                    <a:pt x="5678" y="5621"/>
                  </a:cubicBezTo>
                  <a:cubicBezTo>
                    <a:pt x="16845" y="5621"/>
                    <a:pt x="16845" y="5621"/>
                    <a:pt x="16845" y="5621"/>
                  </a:cubicBezTo>
                  <a:cubicBezTo>
                    <a:pt x="16845" y="74054"/>
                    <a:pt x="16845" y="74054"/>
                    <a:pt x="16845" y="74054"/>
                  </a:cubicBezTo>
                  <a:cubicBezTo>
                    <a:pt x="16845" y="82778"/>
                    <a:pt x="22334" y="91308"/>
                    <a:pt x="30662" y="91308"/>
                  </a:cubicBezTo>
                  <a:cubicBezTo>
                    <a:pt x="39179" y="91308"/>
                    <a:pt x="39179" y="91308"/>
                    <a:pt x="39179" y="91308"/>
                  </a:cubicBezTo>
                  <a:cubicBezTo>
                    <a:pt x="83659" y="91308"/>
                    <a:pt x="83659" y="91308"/>
                    <a:pt x="83659" y="91308"/>
                  </a:cubicBezTo>
                  <a:cubicBezTo>
                    <a:pt x="117160" y="91308"/>
                    <a:pt x="117160" y="91308"/>
                    <a:pt x="117160" y="91308"/>
                  </a:cubicBezTo>
                  <a:cubicBezTo>
                    <a:pt x="117160" y="91308"/>
                    <a:pt x="117160" y="85492"/>
                    <a:pt x="117160" y="82778"/>
                  </a:cubicBezTo>
                  <a:lnTo>
                    <a:pt x="30662" y="82778"/>
                  </a:lnTo>
                  <a:close/>
                  <a:moveTo>
                    <a:pt x="22334" y="22875"/>
                  </a:moveTo>
                  <a:lnTo>
                    <a:pt x="22334" y="22875"/>
                  </a:lnTo>
                  <a:cubicBezTo>
                    <a:pt x="111482" y="22875"/>
                    <a:pt x="111482" y="22875"/>
                    <a:pt x="111482" y="22875"/>
                  </a:cubicBezTo>
                  <a:cubicBezTo>
                    <a:pt x="103154" y="59903"/>
                    <a:pt x="103154" y="59903"/>
                    <a:pt x="103154" y="59903"/>
                  </a:cubicBezTo>
                  <a:cubicBezTo>
                    <a:pt x="22334" y="68432"/>
                    <a:pt x="22334" y="68432"/>
                    <a:pt x="22334" y="68432"/>
                  </a:cubicBezTo>
                  <a:lnTo>
                    <a:pt x="22334" y="22875"/>
                  </a:lnTo>
                  <a:close/>
                  <a:moveTo>
                    <a:pt x="67003" y="105460"/>
                  </a:moveTo>
                  <a:lnTo>
                    <a:pt x="67003" y="105460"/>
                  </a:lnTo>
                  <a:cubicBezTo>
                    <a:pt x="67003" y="114184"/>
                    <a:pt x="75331" y="119806"/>
                    <a:pt x="83659" y="119806"/>
                  </a:cubicBezTo>
                  <a:cubicBezTo>
                    <a:pt x="91987" y="119806"/>
                    <a:pt x="97665" y="114184"/>
                    <a:pt x="97665" y="105460"/>
                  </a:cubicBezTo>
                  <a:cubicBezTo>
                    <a:pt x="97665" y="96930"/>
                    <a:pt x="91987" y="91308"/>
                    <a:pt x="83659" y="91308"/>
                  </a:cubicBezTo>
                  <a:cubicBezTo>
                    <a:pt x="75331" y="91308"/>
                    <a:pt x="67003" y="96930"/>
                    <a:pt x="67003" y="105460"/>
                  </a:cubicBezTo>
                  <a:close/>
                  <a:moveTo>
                    <a:pt x="83659" y="96930"/>
                  </a:moveTo>
                  <a:lnTo>
                    <a:pt x="83659" y="96930"/>
                  </a:lnTo>
                  <a:cubicBezTo>
                    <a:pt x="86498" y="96930"/>
                    <a:pt x="89148" y="102746"/>
                    <a:pt x="89148" y="105460"/>
                  </a:cubicBezTo>
                  <a:cubicBezTo>
                    <a:pt x="89148" y="108368"/>
                    <a:pt x="86498" y="114184"/>
                    <a:pt x="83659" y="114184"/>
                  </a:cubicBezTo>
                  <a:cubicBezTo>
                    <a:pt x="77981" y="114184"/>
                    <a:pt x="75331" y="108368"/>
                    <a:pt x="75331" y="105460"/>
                  </a:cubicBezTo>
                  <a:cubicBezTo>
                    <a:pt x="75331" y="102746"/>
                    <a:pt x="77981" y="96930"/>
                    <a:pt x="83659" y="96930"/>
                  </a:cubicBezTo>
                  <a:close/>
                </a:path>
              </a:pathLst>
            </a:custGeom>
            <a:solidFill>
              <a:schemeClr val="bg1">
                <a:lumMod val="50000"/>
              </a:schemeClr>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grpSp>
      <p:grpSp>
        <p:nvGrpSpPr>
          <p:cNvPr id="2" name="Group 1"/>
          <p:cNvGrpSpPr/>
          <p:nvPr/>
        </p:nvGrpSpPr>
        <p:grpSpPr>
          <a:xfrm>
            <a:off x="1631924" y="4231139"/>
            <a:ext cx="812800" cy="812800"/>
            <a:chOff x="1631924" y="4779573"/>
            <a:chExt cx="812800" cy="812800"/>
          </a:xfrm>
        </p:grpSpPr>
        <p:sp>
          <p:nvSpPr>
            <p:cNvPr id="21" name="Rectangle 20"/>
            <p:cNvSpPr/>
            <p:nvPr/>
          </p:nvSpPr>
          <p:spPr>
            <a:xfrm>
              <a:off x="1631924" y="4779573"/>
              <a:ext cx="812800" cy="812800"/>
            </a:xfrm>
            <a:prstGeom prst="rect">
              <a:avLst/>
            </a:prstGeom>
            <a:noFill/>
            <a:ln>
              <a:solidFill>
                <a:srgbClr val="BAC9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Shape 4738"/>
            <p:cNvSpPr/>
            <p:nvPr/>
          </p:nvSpPr>
          <p:spPr>
            <a:xfrm>
              <a:off x="1885759" y="5035783"/>
              <a:ext cx="305130" cy="296389"/>
            </a:xfrm>
            <a:custGeom>
              <a:avLst/>
              <a:gdLst/>
              <a:ahLst/>
              <a:cxnLst/>
              <a:rect l="0" t="0" r="0" b="0"/>
              <a:pathLst>
                <a:path w="120000" h="120000" extrusionOk="0">
                  <a:moveTo>
                    <a:pt x="58485" y="17059"/>
                  </a:moveTo>
                  <a:lnTo>
                    <a:pt x="58485" y="17059"/>
                  </a:lnTo>
                  <a:cubicBezTo>
                    <a:pt x="44479" y="17059"/>
                    <a:pt x="33312" y="31405"/>
                    <a:pt x="33312" y="45557"/>
                  </a:cubicBezTo>
                  <a:cubicBezTo>
                    <a:pt x="33312" y="59903"/>
                    <a:pt x="44479" y="71147"/>
                    <a:pt x="58485" y="71147"/>
                  </a:cubicBezTo>
                  <a:cubicBezTo>
                    <a:pt x="72492" y="71147"/>
                    <a:pt x="86309" y="59903"/>
                    <a:pt x="86309" y="45557"/>
                  </a:cubicBezTo>
                  <a:cubicBezTo>
                    <a:pt x="86309" y="31405"/>
                    <a:pt x="72492" y="17059"/>
                    <a:pt x="58485" y="17059"/>
                  </a:cubicBezTo>
                  <a:close/>
                  <a:moveTo>
                    <a:pt x="58485" y="62617"/>
                  </a:moveTo>
                  <a:lnTo>
                    <a:pt x="58485" y="62617"/>
                  </a:lnTo>
                  <a:cubicBezTo>
                    <a:pt x="50157" y="62617"/>
                    <a:pt x="41829" y="54087"/>
                    <a:pt x="41829" y="45557"/>
                  </a:cubicBezTo>
                  <a:cubicBezTo>
                    <a:pt x="41829" y="34119"/>
                    <a:pt x="50157" y="25589"/>
                    <a:pt x="58485" y="25589"/>
                  </a:cubicBezTo>
                  <a:cubicBezTo>
                    <a:pt x="69652" y="25589"/>
                    <a:pt x="77981" y="34119"/>
                    <a:pt x="77981" y="45557"/>
                  </a:cubicBezTo>
                  <a:cubicBezTo>
                    <a:pt x="77981" y="54087"/>
                    <a:pt x="69652" y="62617"/>
                    <a:pt x="58485" y="62617"/>
                  </a:cubicBezTo>
                  <a:close/>
                  <a:moveTo>
                    <a:pt x="100315" y="65525"/>
                  </a:moveTo>
                  <a:lnTo>
                    <a:pt x="100315" y="65525"/>
                  </a:lnTo>
                  <a:cubicBezTo>
                    <a:pt x="102965" y="59903"/>
                    <a:pt x="105804" y="51179"/>
                    <a:pt x="105804" y="45557"/>
                  </a:cubicBezTo>
                  <a:cubicBezTo>
                    <a:pt x="105804" y="19967"/>
                    <a:pt x="83470" y="0"/>
                    <a:pt x="58485" y="0"/>
                  </a:cubicBezTo>
                  <a:cubicBezTo>
                    <a:pt x="33312" y="0"/>
                    <a:pt x="13817" y="19967"/>
                    <a:pt x="13817" y="45557"/>
                  </a:cubicBezTo>
                  <a:cubicBezTo>
                    <a:pt x="13817" y="51179"/>
                    <a:pt x="16656" y="59903"/>
                    <a:pt x="19495" y="65525"/>
                  </a:cubicBezTo>
                  <a:cubicBezTo>
                    <a:pt x="0" y="96930"/>
                    <a:pt x="0" y="96930"/>
                    <a:pt x="0" y="96930"/>
                  </a:cubicBezTo>
                  <a:cubicBezTo>
                    <a:pt x="0" y="96930"/>
                    <a:pt x="10977" y="99838"/>
                    <a:pt x="22145" y="102746"/>
                  </a:cubicBezTo>
                  <a:cubicBezTo>
                    <a:pt x="30662" y="111276"/>
                    <a:pt x="38990" y="119806"/>
                    <a:pt x="38990" y="119806"/>
                  </a:cubicBezTo>
                  <a:cubicBezTo>
                    <a:pt x="55646" y="91308"/>
                    <a:pt x="55646" y="91308"/>
                    <a:pt x="55646" y="91308"/>
                  </a:cubicBezTo>
                  <a:cubicBezTo>
                    <a:pt x="58485" y="91308"/>
                    <a:pt x="58485" y="91308"/>
                    <a:pt x="58485" y="91308"/>
                  </a:cubicBezTo>
                  <a:cubicBezTo>
                    <a:pt x="61324" y="91308"/>
                    <a:pt x="61324" y="91308"/>
                    <a:pt x="61324" y="91308"/>
                  </a:cubicBezTo>
                  <a:cubicBezTo>
                    <a:pt x="77981" y="119806"/>
                    <a:pt x="77981" y="119806"/>
                    <a:pt x="77981" y="119806"/>
                  </a:cubicBezTo>
                  <a:cubicBezTo>
                    <a:pt x="77981" y="119806"/>
                    <a:pt x="86309" y="111276"/>
                    <a:pt x="94637" y="102746"/>
                  </a:cubicBezTo>
                  <a:cubicBezTo>
                    <a:pt x="105804" y="99838"/>
                    <a:pt x="119810" y="96930"/>
                    <a:pt x="119810" y="96930"/>
                  </a:cubicBezTo>
                  <a:lnTo>
                    <a:pt x="100315" y="65525"/>
                  </a:lnTo>
                  <a:close/>
                  <a:moveTo>
                    <a:pt x="38990" y="105460"/>
                  </a:moveTo>
                  <a:lnTo>
                    <a:pt x="38990" y="105460"/>
                  </a:lnTo>
                  <a:cubicBezTo>
                    <a:pt x="38990" y="105460"/>
                    <a:pt x="33312" y="102746"/>
                    <a:pt x="27823" y="96930"/>
                  </a:cubicBezTo>
                  <a:cubicBezTo>
                    <a:pt x="19495" y="94022"/>
                    <a:pt x="10977" y="91308"/>
                    <a:pt x="10977" y="91308"/>
                  </a:cubicBezTo>
                  <a:cubicBezTo>
                    <a:pt x="22145" y="74054"/>
                    <a:pt x="22145" y="74054"/>
                    <a:pt x="22145" y="74054"/>
                  </a:cubicBezTo>
                  <a:cubicBezTo>
                    <a:pt x="27823" y="79870"/>
                    <a:pt x="38990" y="88400"/>
                    <a:pt x="47318" y="88400"/>
                  </a:cubicBezTo>
                  <a:lnTo>
                    <a:pt x="38990" y="105460"/>
                  </a:lnTo>
                  <a:close/>
                  <a:moveTo>
                    <a:pt x="58485" y="82584"/>
                  </a:moveTo>
                  <a:lnTo>
                    <a:pt x="58485" y="82584"/>
                  </a:lnTo>
                  <a:cubicBezTo>
                    <a:pt x="38990" y="82584"/>
                    <a:pt x="22145" y="65525"/>
                    <a:pt x="22145" y="45557"/>
                  </a:cubicBezTo>
                  <a:cubicBezTo>
                    <a:pt x="22145" y="22681"/>
                    <a:pt x="38990" y="5621"/>
                    <a:pt x="58485" y="5621"/>
                  </a:cubicBezTo>
                  <a:cubicBezTo>
                    <a:pt x="80630" y="5621"/>
                    <a:pt x="97476" y="22681"/>
                    <a:pt x="97476" y="45557"/>
                  </a:cubicBezTo>
                  <a:cubicBezTo>
                    <a:pt x="97476" y="65525"/>
                    <a:pt x="80630" y="82584"/>
                    <a:pt x="58485" y="82584"/>
                  </a:cubicBezTo>
                  <a:close/>
                  <a:moveTo>
                    <a:pt x="91798" y="96930"/>
                  </a:moveTo>
                  <a:lnTo>
                    <a:pt x="91798" y="96930"/>
                  </a:lnTo>
                  <a:cubicBezTo>
                    <a:pt x="86309" y="102746"/>
                    <a:pt x="80630" y="105460"/>
                    <a:pt x="80630" y="105460"/>
                  </a:cubicBezTo>
                  <a:cubicBezTo>
                    <a:pt x="69652" y="88400"/>
                    <a:pt x="69652" y="88400"/>
                    <a:pt x="69652" y="88400"/>
                  </a:cubicBezTo>
                  <a:cubicBezTo>
                    <a:pt x="80630" y="88400"/>
                    <a:pt x="89148" y="79870"/>
                    <a:pt x="94637" y="74054"/>
                  </a:cubicBezTo>
                  <a:cubicBezTo>
                    <a:pt x="105804" y="91308"/>
                    <a:pt x="105804" y="91308"/>
                    <a:pt x="105804" y="91308"/>
                  </a:cubicBezTo>
                  <a:cubicBezTo>
                    <a:pt x="105804" y="91308"/>
                    <a:pt x="100315" y="94022"/>
                    <a:pt x="91798" y="96930"/>
                  </a:cubicBezTo>
                  <a:close/>
                </a:path>
              </a:pathLst>
            </a:custGeom>
            <a:solidFill>
              <a:schemeClr val="bg1">
                <a:lumMod val="50000"/>
              </a:schemeClr>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grpSp>
      <p:sp>
        <p:nvSpPr>
          <p:cNvPr id="23" name="Rectangle 22"/>
          <p:cNvSpPr/>
          <p:nvPr/>
        </p:nvSpPr>
        <p:spPr>
          <a:xfrm>
            <a:off x="2666043" y="4392825"/>
            <a:ext cx="1959071" cy="71558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Sapien nam suspendisse, tincidunt</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4" name="Rectangle 23"/>
          <p:cNvSpPr/>
          <p:nvPr/>
        </p:nvSpPr>
        <p:spPr>
          <a:xfrm>
            <a:off x="2491373" y="4218579"/>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1. LAYERED FILES</a:t>
            </a:r>
          </a:p>
        </p:txBody>
      </p:sp>
      <p:sp>
        <p:nvSpPr>
          <p:cNvPr id="25" name="Rectangle 24"/>
          <p:cNvSpPr/>
          <p:nvPr/>
        </p:nvSpPr>
        <p:spPr>
          <a:xfrm>
            <a:off x="2632647" y="5594540"/>
            <a:ext cx="3465799" cy="507831"/>
          </a:xfrm>
          <a:prstGeom prst="rect">
            <a:avLst/>
          </a:prstGeom>
        </p:spPr>
        <p:txBody>
          <a:bodyPr wrap="square">
            <a:spAutoFit/>
          </a:bodyPr>
          <a:lstStyle/>
          <a:p>
            <a:pPr>
              <a:lnSpc>
                <a:spcPct val="150000"/>
              </a:lnSpc>
            </a:pP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6" name="Rectangle 25"/>
          <p:cNvSpPr/>
          <p:nvPr/>
        </p:nvSpPr>
        <p:spPr>
          <a:xfrm>
            <a:off x="2441296" y="5419053"/>
            <a:ext cx="2349269" cy="276999"/>
          </a:xfrm>
          <a:prstGeom prst="rect">
            <a:avLst/>
          </a:prstGeom>
        </p:spPr>
        <p:txBody>
          <a:bodyPr wrap="square">
            <a:spAutoFit/>
          </a:bodyPr>
          <a:lstStyle/>
          <a:p>
            <a:r>
              <a:rPr lang="id-ID" sz="1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2. UNLIMITED OPTIONS</a:t>
            </a:r>
          </a:p>
        </p:txBody>
      </p:sp>
      <p:cxnSp>
        <p:nvCxnSpPr>
          <p:cNvPr id="28" name="Straight Connector 27"/>
          <p:cNvCxnSpPr/>
          <p:nvPr/>
        </p:nvCxnSpPr>
        <p:spPr>
          <a:xfrm>
            <a:off x="1628497" y="2196647"/>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pic>
        <p:nvPicPr>
          <p:cNvPr id="5" name="图片占位符 4"/>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t="17890" b="17890"/>
          <a:stretch>
            <a:fillRect/>
          </a:stretch>
        </p:blipFill>
        <p:spPr/>
      </p:pic>
    </p:spTree>
    <p:extLst>
      <p:ext uri="{BB962C8B-B14F-4D97-AF65-F5344CB8AC3E}">
        <p14:creationId xmlns:p14="http://schemas.microsoft.com/office/powerpoint/2010/main" val="8145876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644723" y="1454677"/>
            <a:ext cx="3892629" cy="3892629"/>
            <a:chOff x="5277509" y="1223493"/>
            <a:chExt cx="4617200" cy="4617200"/>
          </a:xfrm>
        </p:grpSpPr>
        <p:cxnSp>
          <p:nvCxnSpPr>
            <p:cNvPr id="3" name="Straight Connector 2"/>
            <p:cNvCxnSpPr/>
            <p:nvPr/>
          </p:nvCxnSpPr>
          <p:spPr>
            <a:xfrm>
              <a:off x="5280338" y="1223493"/>
              <a:ext cx="4614371" cy="4614371"/>
            </a:xfrm>
            <a:prstGeom prst="line">
              <a:avLst/>
            </a:prstGeom>
            <a:ln w="76200">
              <a:solidFill>
                <a:srgbClr val="BAC9D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5277509" y="1223493"/>
              <a:ext cx="4617200" cy="4617200"/>
            </a:xfrm>
            <a:prstGeom prst="line">
              <a:avLst/>
            </a:prstGeom>
            <a:ln w="76200">
              <a:solidFill>
                <a:srgbClr val="BAC9D0"/>
              </a:solidFill>
            </a:ln>
          </p:spPr>
          <p:style>
            <a:lnRef idx="1">
              <a:schemeClr val="accent1"/>
            </a:lnRef>
            <a:fillRef idx="0">
              <a:schemeClr val="accent1"/>
            </a:fillRef>
            <a:effectRef idx="0">
              <a:schemeClr val="accent1"/>
            </a:effectRef>
            <a:fontRef idx="minor">
              <a:schemeClr val="tx1"/>
            </a:fontRef>
          </p:style>
        </p:cxnSp>
      </p:grpSp>
      <p:sp>
        <p:nvSpPr>
          <p:cNvPr id="45" name="Shape 4674"/>
          <p:cNvSpPr/>
          <p:nvPr/>
        </p:nvSpPr>
        <p:spPr>
          <a:xfrm>
            <a:off x="8823698" y="3098041"/>
            <a:ext cx="491553" cy="480312"/>
          </a:xfrm>
          <a:custGeom>
            <a:avLst/>
            <a:gdLst/>
            <a:ahLst/>
            <a:cxnLst/>
            <a:rect l="0" t="0" r="0" b="0"/>
            <a:pathLst>
              <a:path w="120000" h="120000" extrusionOk="0">
                <a:moveTo>
                  <a:pt x="22334" y="105460"/>
                </a:moveTo>
                <a:lnTo>
                  <a:pt x="22334" y="105460"/>
                </a:lnTo>
                <a:cubicBezTo>
                  <a:pt x="22334" y="114184"/>
                  <a:pt x="30662" y="119806"/>
                  <a:pt x="39179" y="119806"/>
                </a:cubicBezTo>
                <a:cubicBezTo>
                  <a:pt x="47507" y="119806"/>
                  <a:pt x="52996" y="114184"/>
                  <a:pt x="52996" y="105460"/>
                </a:cubicBezTo>
                <a:cubicBezTo>
                  <a:pt x="52996" y="96930"/>
                  <a:pt x="47507" y="91308"/>
                  <a:pt x="39179" y="91308"/>
                </a:cubicBezTo>
                <a:cubicBezTo>
                  <a:pt x="30662" y="91308"/>
                  <a:pt x="22334" y="96930"/>
                  <a:pt x="22334" y="105460"/>
                </a:cubicBezTo>
                <a:close/>
                <a:moveTo>
                  <a:pt x="39179" y="96930"/>
                </a:moveTo>
                <a:lnTo>
                  <a:pt x="39179" y="96930"/>
                </a:lnTo>
                <a:cubicBezTo>
                  <a:pt x="41829" y="96930"/>
                  <a:pt x="44668" y="102746"/>
                  <a:pt x="44668" y="105460"/>
                </a:cubicBezTo>
                <a:cubicBezTo>
                  <a:pt x="44668" y="108368"/>
                  <a:pt x="41829" y="114184"/>
                  <a:pt x="39179" y="114184"/>
                </a:cubicBezTo>
                <a:cubicBezTo>
                  <a:pt x="33501" y="114184"/>
                  <a:pt x="30662" y="108368"/>
                  <a:pt x="30662" y="105460"/>
                </a:cubicBezTo>
                <a:cubicBezTo>
                  <a:pt x="30662" y="102746"/>
                  <a:pt x="33501" y="96930"/>
                  <a:pt x="39179" y="96930"/>
                </a:cubicBezTo>
                <a:close/>
                <a:moveTo>
                  <a:pt x="30662" y="82778"/>
                </a:moveTo>
                <a:lnTo>
                  <a:pt x="30662" y="82778"/>
                </a:lnTo>
                <a:cubicBezTo>
                  <a:pt x="28012" y="82778"/>
                  <a:pt x="22334" y="79870"/>
                  <a:pt x="22334" y="74054"/>
                </a:cubicBezTo>
                <a:cubicBezTo>
                  <a:pt x="108832" y="68432"/>
                  <a:pt x="108832" y="68432"/>
                  <a:pt x="108832" y="68432"/>
                </a:cubicBezTo>
                <a:cubicBezTo>
                  <a:pt x="108832" y="68432"/>
                  <a:pt x="119810" y="19967"/>
                  <a:pt x="119810" y="17059"/>
                </a:cubicBezTo>
                <a:lnTo>
                  <a:pt x="117160" y="14151"/>
                </a:lnTo>
                <a:cubicBezTo>
                  <a:pt x="22334" y="14151"/>
                  <a:pt x="22334" y="14151"/>
                  <a:pt x="22334" y="14151"/>
                </a:cubicBezTo>
                <a:cubicBezTo>
                  <a:pt x="22334" y="5621"/>
                  <a:pt x="22334" y="5621"/>
                  <a:pt x="22334" y="5621"/>
                </a:cubicBezTo>
                <a:cubicBezTo>
                  <a:pt x="28012" y="5621"/>
                  <a:pt x="28012" y="5621"/>
                  <a:pt x="28012" y="5621"/>
                </a:cubicBezTo>
                <a:cubicBezTo>
                  <a:pt x="28012" y="5621"/>
                  <a:pt x="30662" y="5621"/>
                  <a:pt x="30662" y="2714"/>
                </a:cubicBezTo>
                <a:cubicBezTo>
                  <a:pt x="30662" y="0"/>
                  <a:pt x="28012" y="0"/>
                  <a:pt x="28012" y="0"/>
                </a:cubicBezTo>
                <a:cubicBezTo>
                  <a:pt x="5678" y="0"/>
                  <a:pt x="5678" y="0"/>
                  <a:pt x="5678" y="0"/>
                </a:cubicBezTo>
                <a:cubicBezTo>
                  <a:pt x="2839" y="0"/>
                  <a:pt x="0" y="0"/>
                  <a:pt x="0" y="2714"/>
                </a:cubicBezTo>
                <a:cubicBezTo>
                  <a:pt x="0" y="5621"/>
                  <a:pt x="2839" y="5621"/>
                  <a:pt x="5678" y="5621"/>
                </a:cubicBezTo>
                <a:cubicBezTo>
                  <a:pt x="16845" y="5621"/>
                  <a:pt x="16845" y="5621"/>
                  <a:pt x="16845" y="5621"/>
                </a:cubicBezTo>
                <a:cubicBezTo>
                  <a:pt x="16845" y="74054"/>
                  <a:pt x="16845" y="74054"/>
                  <a:pt x="16845" y="74054"/>
                </a:cubicBezTo>
                <a:cubicBezTo>
                  <a:pt x="16845" y="82778"/>
                  <a:pt x="22334" y="91308"/>
                  <a:pt x="30662" y="91308"/>
                </a:cubicBezTo>
                <a:cubicBezTo>
                  <a:pt x="39179" y="91308"/>
                  <a:pt x="39179" y="91308"/>
                  <a:pt x="39179" y="91308"/>
                </a:cubicBezTo>
                <a:cubicBezTo>
                  <a:pt x="83659" y="91308"/>
                  <a:pt x="83659" y="91308"/>
                  <a:pt x="83659" y="91308"/>
                </a:cubicBezTo>
                <a:cubicBezTo>
                  <a:pt x="117160" y="91308"/>
                  <a:pt x="117160" y="91308"/>
                  <a:pt x="117160" y="91308"/>
                </a:cubicBezTo>
                <a:cubicBezTo>
                  <a:pt x="117160" y="91308"/>
                  <a:pt x="117160" y="85492"/>
                  <a:pt x="117160" y="82778"/>
                </a:cubicBezTo>
                <a:lnTo>
                  <a:pt x="30662" y="82778"/>
                </a:lnTo>
                <a:close/>
                <a:moveTo>
                  <a:pt x="22334" y="22875"/>
                </a:moveTo>
                <a:lnTo>
                  <a:pt x="22334" y="22875"/>
                </a:lnTo>
                <a:cubicBezTo>
                  <a:pt x="111482" y="22875"/>
                  <a:pt x="111482" y="22875"/>
                  <a:pt x="111482" y="22875"/>
                </a:cubicBezTo>
                <a:cubicBezTo>
                  <a:pt x="103154" y="59903"/>
                  <a:pt x="103154" y="59903"/>
                  <a:pt x="103154" y="59903"/>
                </a:cubicBezTo>
                <a:cubicBezTo>
                  <a:pt x="22334" y="68432"/>
                  <a:pt x="22334" y="68432"/>
                  <a:pt x="22334" y="68432"/>
                </a:cubicBezTo>
                <a:lnTo>
                  <a:pt x="22334" y="22875"/>
                </a:lnTo>
                <a:close/>
                <a:moveTo>
                  <a:pt x="67003" y="105460"/>
                </a:moveTo>
                <a:lnTo>
                  <a:pt x="67003" y="105460"/>
                </a:lnTo>
                <a:cubicBezTo>
                  <a:pt x="67003" y="114184"/>
                  <a:pt x="75331" y="119806"/>
                  <a:pt x="83659" y="119806"/>
                </a:cubicBezTo>
                <a:cubicBezTo>
                  <a:pt x="91987" y="119806"/>
                  <a:pt x="97665" y="114184"/>
                  <a:pt x="97665" y="105460"/>
                </a:cubicBezTo>
                <a:cubicBezTo>
                  <a:pt x="97665" y="96930"/>
                  <a:pt x="91987" y="91308"/>
                  <a:pt x="83659" y="91308"/>
                </a:cubicBezTo>
                <a:cubicBezTo>
                  <a:pt x="75331" y="91308"/>
                  <a:pt x="67003" y="96930"/>
                  <a:pt x="67003" y="105460"/>
                </a:cubicBezTo>
                <a:close/>
                <a:moveTo>
                  <a:pt x="83659" y="96930"/>
                </a:moveTo>
                <a:lnTo>
                  <a:pt x="83659" y="96930"/>
                </a:lnTo>
                <a:cubicBezTo>
                  <a:pt x="86498" y="96930"/>
                  <a:pt x="89148" y="102746"/>
                  <a:pt x="89148" y="105460"/>
                </a:cubicBezTo>
                <a:cubicBezTo>
                  <a:pt x="89148" y="108368"/>
                  <a:pt x="86498" y="114184"/>
                  <a:pt x="83659" y="114184"/>
                </a:cubicBezTo>
                <a:cubicBezTo>
                  <a:pt x="77981" y="114184"/>
                  <a:pt x="75331" y="108368"/>
                  <a:pt x="75331" y="105460"/>
                </a:cubicBezTo>
                <a:cubicBezTo>
                  <a:pt x="75331" y="102746"/>
                  <a:pt x="77981" y="96930"/>
                  <a:pt x="83659" y="96930"/>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 name="Shape 4690"/>
          <p:cNvSpPr/>
          <p:nvPr/>
        </p:nvSpPr>
        <p:spPr>
          <a:xfrm>
            <a:off x="7339076" y="4595474"/>
            <a:ext cx="491552" cy="491681"/>
          </a:xfrm>
          <a:custGeom>
            <a:avLst/>
            <a:gdLst/>
            <a:ahLst/>
            <a:cxnLst/>
            <a:rect l="0" t="0" r="0" b="0"/>
            <a:pathLst>
              <a:path w="120000" h="120000" extrusionOk="0">
                <a:moveTo>
                  <a:pt x="61324" y="0"/>
                </a:moveTo>
                <a:lnTo>
                  <a:pt x="61324" y="0"/>
                </a:lnTo>
                <a:cubicBezTo>
                  <a:pt x="28012" y="0"/>
                  <a:pt x="0" y="27823"/>
                  <a:pt x="0" y="61324"/>
                </a:cubicBezTo>
                <a:cubicBezTo>
                  <a:pt x="0" y="91987"/>
                  <a:pt x="28012" y="119810"/>
                  <a:pt x="61324" y="119810"/>
                </a:cubicBezTo>
                <a:cubicBezTo>
                  <a:pt x="91987" y="119810"/>
                  <a:pt x="119810" y="91987"/>
                  <a:pt x="119810" y="61324"/>
                </a:cubicBezTo>
                <a:cubicBezTo>
                  <a:pt x="119810" y="27823"/>
                  <a:pt x="91987" y="0"/>
                  <a:pt x="61324" y="0"/>
                </a:cubicBezTo>
                <a:close/>
                <a:moveTo>
                  <a:pt x="103154" y="30662"/>
                </a:moveTo>
                <a:lnTo>
                  <a:pt x="103154" y="30662"/>
                </a:lnTo>
                <a:cubicBezTo>
                  <a:pt x="108643" y="38990"/>
                  <a:pt x="111482" y="47507"/>
                  <a:pt x="111482" y="55646"/>
                </a:cubicBezTo>
                <a:cubicBezTo>
                  <a:pt x="83659" y="55646"/>
                  <a:pt x="83659" y="55646"/>
                  <a:pt x="83659" y="55646"/>
                </a:cubicBezTo>
                <a:cubicBezTo>
                  <a:pt x="83659" y="50157"/>
                  <a:pt x="80820" y="41829"/>
                  <a:pt x="80820" y="36340"/>
                </a:cubicBezTo>
                <a:cubicBezTo>
                  <a:pt x="89148" y="36340"/>
                  <a:pt x="97665" y="33501"/>
                  <a:pt x="103154" y="30662"/>
                </a:cubicBezTo>
                <a:close/>
                <a:moveTo>
                  <a:pt x="97665" y="25173"/>
                </a:moveTo>
                <a:lnTo>
                  <a:pt x="97665" y="25173"/>
                </a:lnTo>
                <a:cubicBezTo>
                  <a:pt x="91987" y="27823"/>
                  <a:pt x="86498" y="27823"/>
                  <a:pt x="77981" y="27823"/>
                </a:cubicBezTo>
                <a:cubicBezTo>
                  <a:pt x="77981" y="22334"/>
                  <a:pt x="75331" y="16845"/>
                  <a:pt x="72492" y="11167"/>
                </a:cubicBezTo>
                <a:cubicBezTo>
                  <a:pt x="83659" y="11167"/>
                  <a:pt x="91987" y="16845"/>
                  <a:pt x="97665" y="25173"/>
                </a:cubicBezTo>
                <a:close/>
                <a:moveTo>
                  <a:pt x="44668" y="55646"/>
                </a:moveTo>
                <a:lnTo>
                  <a:pt x="44668" y="55646"/>
                </a:lnTo>
                <a:cubicBezTo>
                  <a:pt x="44668" y="50157"/>
                  <a:pt x="47507" y="44668"/>
                  <a:pt x="47507" y="36340"/>
                </a:cubicBezTo>
                <a:cubicBezTo>
                  <a:pt x="52996" y="38990"/>
                  <a:pt x="55835" y="38990"/>
                  <a:pt x="61324" y="38990"/>
                </a:cubicBezTo>
                <a:cubicBezTo>
                  <a:pt x="64164" y="38990"/>
                  <a:pt x="69842" y="38990"/>
                  <a:pt x="72492" y="36340"/>
                </a:cubicBezTo>
                <a:cubicBezTo>
                  <a:pt x="75331" y="44668"/>
                  <a:pt x="75331" y="50157"/>
                  <a:pt x="75331" y="55646"/>
                </a:cubicBezTo>
                <a:lnTo>
                  <a:pt x="44668" y="55646"/>
                </a:lnTo>
                <a:close/>
                <a:moveTo>
                  <a:pt x="75331" y="64164"/>
                </a:moveTo>
                <a:lnTo>
                  <a:pt x="75331" y="64164"/>
                </a:lnTo>
                <a:cubicBezTo>
                  <a:pt x="75331" y="69652"/>
                  <a:pt x="75331" y="77981"/>
                  <a:pt x="72492" y="83659"/>
                </a:cubicBezTo>
                <a:cubicBezTo>
                  <a:pt x="69842" y="83659"/>
                  <a:pt x="64164" y="83659"/>
                  <a:pt x="61324" y="83659"/>
                </a:cubicBezTo>
                <a:cubicBezTo>
                  <a:pt x="55835" y="83659"/>
                  <a:pt x="52996" y="83659"/>
                  <a:pt x="47507" y="83659"/>
                </a:cubicBezTo>
                <a:cubicBezTo>
                  <a:pt x="47507" y="77981"/>
                  <a:pt x="44668" y="69652"/>
                  <a:pt x="44668" y="64164"/>
                </a:cubicBezTo>
                <a:lnTo>
                  <a:pt x="75331" y="64164"/>
                </a:lnTo>
                <a:close/>
                <a:moveTo>
                  <a:pt x="55835" y="8328"/>
                </a:moveTo>
                <a:lnTo>
                  <a:pt x="55835" y="8328"/>
                </a:lnTo>
                <a:cubicBezTo>
                  <a:pt x="58675" y="8328"/>
                  <a:pt x="58675" y="8328"/>
                  <a:pt x="61324" y="8328"/>
                </a:cubicBezTo>
                <a:lnTo>
                  <a:pt x="64164" y="8328"/>
                </a:lnTo>
                <a:cubicBezTo>
                  <a:pt x="67003" y="14006"/>
                  <a:pt x="69842" y="22334"/>
                  <a:pt x="72492" y="30662"/>
                </a:cubicBezTo>
                <a:cubicBezTo>
                  <a:pt x="67003" y="30662"/>
                  <a:pt x="64164" y="30662"/>
                  <a:pt x="61324" y="30662"/>
                </a:cubicBezTo>
                <a:cubicBezTo>
                  <a:pt x="55835" y="30662"/>
                  <a:pt x="52996" y="30662"/>
                  <a:pt x="50157" y="30662"/>
                </a:cubicBezTo>
                <a:cubicBezTo>
                  <a:pt x="50157" y="22334"/>
                  <a:pt x="52996" y="14006"/>
                  <a:pt x="55835" y="8328"/>
                </a:cubicBezTo>
                <a:close/>
                <a:moveTo>
                  <a:pt x="47507" y="11167"/>
                </a:moveTo>
                <a:lnTo>
                  <a:pt x="47507" y="11167"/>
                </a:lnTo>
                <a:cubicBezTo>
                  <a:pt x="44668" y="16845"/>
                  <a:pt x="41829" y="22334"/>
                  <a:pt x="41829" y="27823"/>
                </a:cubicBezTo>
                <a:cubicBezTo>
                  <a:pt x="36340" y="27823"/>
                  <a:pt x="28012" y="27823"/>
                  <a:pt x="22334" y="25173"/>
                </a:cubicBezTo>
                <a:cubicBezTo>
                  <a:pt x="28012" y="16845"/>
                  <a:pt x="39179" y="11167"/>
                  <a:pt x="47507" y="11167"/>
                </a:cubicBezTo>
                <a:close/>
                <a:moveTo>
                  <a:pt x="16845" y="30662"/>
                </a:moveTo>
                <a:lnTo>
                  <a:pt x="16845" y="30662"/>
                </a:lnTo>
                <a:cubicBezTo>
                  <a:pt x="25173" y="33501"/>
                  <a:pt x="33501" y="36340"/>
                  <a:pt x="39179" y="36340"/>
                </a:cubicBezTo>
                <a:cubicBezTo>
                  <a:pt x="39179" y="41829"/>
                  <a:pt x="39179" y="50157"/>
                  <a:pt x="39179" y="55646"/>
                </a:cubicBezTo>
                <a:cubicBezTo>
                  <a:pt x="8328" y="55646"/>
                  <a:pt x="8328" y="55646"/>
                  <a:pt x="8328" y="55646"/>
                </a:cubicBezTo>
                <a:cubicBezTo>
                  <a:pt x="8328" y="47507"/>
                  <a:pt x="11167" y="38990"/>
                  <a:pt x="16845" y="30662"/>
                </a:cubicBezTo>
                <a:close/>
                <a:moveTo>
                  <a:pt x="16845" y="89148"/>
                </a:moveTo>
                <a:lnTo>
                  <a:pt x="16845" y="89148"/>
                </a:lnTo>
                <a:cubicBezTo>
                  <a:pt x="11167" y="80820"/>
                  <a:pt x="8328" y="72492"/>
                  <a:pt x="8328" y="64164"/>
                </a:cubicBezTo>
                <a:cubicBezTo>
                  <a:pt x="39179" y="64164"/>
                  <a:pt x="39179" y="64164"/>
                  <a:pt x="39179" y="64164"/>
                </a:cubicBezTo>
                <a:cubicBezTo>
                  <a:pt x="39179" y="69652"/>
                  <a:pt x="39179" y="77981"/>
                  <a:pt x="39179" y="83659"/>
                </a:cubicBezTo>
                <a:cubicBezTo>
                  <a:pt x="33501" y="86498"/>
                  <a:pt x="25173" y="86498"/>
                  <a:pt x="16845" y="89148"/>
                </a:cubicBezTo>
                <a:close/>
                <a:moveTo>
                  <a:pt x="22334" y="94826"/>
                </a:moveTo>
                <a:lnTo>
                  <a:pt x="22334" y="94826"/>
                </a:lnTo>
                <a:cubicBezTo>
                  <a:pt x="28012" y="94826"/>
                  <a:pt x="36340" y="91987"/>
                  <a:pt x="41829" y="91987"/>
                </a:cubicBezTo>
                <a:cubicBezTo>
                  <a:pt x="41829" y="97476"/>
                  <a:pt x="44668" y="105993"/>
                  <a:pt x="47507" y="111482"/>
                </a:cubicBezTo>
                <a:cubicBezTo>
                  <a:pt x="39179" y="108643"/>
                  <a:pt x="28012" y="103154"/>
                  <a:pt x="22334" y="94826"/>
                </a:cubicBezTo>
                <a:close/>
                <a:moveTo>
                  <a:pt x="64164" y="111482"/>
                </a:moveTo>
                <a:lnTo>
                  <a:pt x="64164" y="111482"/>
                </a:lnTo>
                <a:lnTo>
                  <a:pt x="61324" y="111482"/>
                </a:lnTo>
                <a:cubicBezTo>
                  <a:pt x="58675" y="111482"/>
                  <a:pt x="58675" y="111482"/>
                  <a:pt x="55835" y="111482"/>
                </a:cubicBezTo>
                <a:cubicBezTo>
                  <a:pt x="52996" y="105993"/>
                  <a:pt x="50157" y="97476"/>
                  <a:pt x="50157" y="89148"/>
                </a:cubicBezTo>
                <a:cubicBezTo>
                  <a:pt x="52996" y="89148"/>
                  <a:pt x="55835" y="89148"/>
                  <a:pt x="61324" y="89148"/>
                </a:cubicBezTo>
                <a:cubicBezTo>
                  <a:pt x="64164" y="89148"/>
                  <a:pt x="67003" y="89148"/>
                  <a:pt x="72492" y="89148"/>
                </a:cubicBezTo>
                <a:cubicBezTo>
                  <a:pt x="69842" y="97476"/>
                  <a:pt x="67003" y="105993"/>
                  <a:pt x="64164" y="111482"/>
                </a:cubicBezTo>
                <a:close/>
                <a:moveTo>
                  <a:pt x="72492" y="111482"/>
                </a:moveTo>
                <a:lnTo>
                  <a:pt x="72492" y="111482"/>
                </a:lnTo>
                <a:cubicBezTo>
                  <a:pt x="75331" y="105993"/>
                  <a:pt x="77981" y="97476"/>
                  <a:pt x="77981" y="91987"/>
                </a:cubicBezTo>
                <a:cubicBezTo>
                  <a:pt x="86498" y="91987"/>
                  <a:pt x="91987" y="94826"/>
                  <a:pt x="97665" y="94826"/>
                </a:cubicBezTo>
                <a:cubicBezTo>
                  <a:pt x="91987" y="103154"/>
                  <a:pt x="83659" y="108643"/>
                  <a:pt x="72492" y="111482"/>
                </a:cubicBezTo>
                <a:close/>
                <a:moveTo>
                  <a:pt x="103154" y="89148"/>
                </a:moveTo>
                <a:lnTo>
                  <a:pt x="103154" y="89148"/>
                </a:lnTo>
                <a:cubicBezTo>
                  <a:pt x="97665" y="86498"/>
                  <a:pt x="89148" y="86498"/>
                  <a:pt x="80820" y="83659"/>
                </a:cubicBezTo>
                <a:cubicBezTo>
                  <a:pt x="80820" y="77981"/>
                  <a:pt x="83659" y="69652"/>
                  <a:pt x="83659" y="64164"/>
                </a:cubicBezTo>
                <a:cubicBezTo>
                  <a:pt x="111482" y="64164"/>
                  <a:pt x="111482" y="64164"/>
                  <a:pt x="111482" y="64164"/>
                </a:cubicBezTo>
                <a:cubicBezTo>
                  <a:pt x="111482" y="72492"/>
                  <a:pt x="108643" y="80820"/>
                  <a:pt x="103154" y="89148"/>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 name="Shape 4738"/>
          <p:cNvSpPr/>
          <p:nvPr/>
        </p:nvSpPr>
        <p:spPr>
          <a:xfrm>
            <a:off x="7339076" y="1704937"/>
            <a:ext cx="491552" cy="477471"/>
          </a:xfrm>
          <a:custGeom>
            <a:avLst/>
            <a:gdLst/>
            <a:ahLst/>
            <a:cxnLst/>
            <a:rect l="0" t="0" r="0" b="0"/>
            <a:pathLst>
              <a:path w="120000" h="120000" extrusionOk="0">
                <a:moveTo>
                  <a:pt x="58485" y="17059"/>
                </a:moveTo>
                <a:lnTo>
                  <a:pt x="58485" y="17059"/>
                </a:lnTo>
                <a:cubicBezTo>
                  <a:pt x="44479" y="17059"/>
                  <a:pt x="33312" y="31405"/>
                  <a:pt x="33312" y="45557"/>
                </a:cubicBezTo>
                <a:cubicBezTo>
                  <a:pt x="33312" y="59903"/>
                  <a:pt x="44479" y="71147"/>
                  <a:pt x="58485" y="71147"/>
                </a:cubicBezTo>
                <a:cubicBezTo>
                  <a:pt x="72492" y="71147"/>
                  <a:pt x="86309" y="59903"/>
                  <a:pt x="86309" y="45557"/>
                </a:cubicBezTo>
                <a:cubicBezTo>
                  <a:pt x="86309" y="31405"/>
                  <a:pt x="72492" y="17059"/>
                  <a:pt x="58485" y="17059"/>
                </a:cubicBezTo>
                <a:close/>
                <a:moveTo>
                  <a:pt x="58485" y="62617"/>
                </a:moveTo>
                <a:lnTo>
                  <a:pt x="58485" y="62617"/>
                </a:lnTo>
                <a:cubicBezTo>
                  <a:pt x="50157" y="62617"/>
                  <a:pt x="41829" y="54087"/>
                  <a:pt x="41829" y="45557"/>
                </a:cubicBezTo>
                <a:cubicBezTo>
                  <a:pt x="41829" y="34119"/>
                  <a:pt x="50157" y="25589"/>
                  <a:pt x="58485" y="25589"/>
                </a:cubicBezTo>
                <a:cubicBezTo>
                  <a:pt x="69652" y="25589"/>
                  <a:pt x="77981" y="34119"/>
                  <a:pt x="77981" y="45557"/>
                </a:cubicBezTo>
                <a:cubicBezTo>
                  <a:pt x="77981" y="54087"/>
                  <a:pt x="69652" y="62617"/>
                  <a:pt x="58485" y="62617"/>
                </a:cubicBezTo>
                <a:close/>
                <a:moveTo>
                  <a:pt x="100315" y="65525"/>
                </a:moveTo>
                <a:lnTo>
                  <a:pt x="100315" y="65525"/>
                </a:lnTo>
                <a:cubicBezTo>
                  <a:pt x="102965" y="59903"/>
                  <a:pt x="105804" y="51179"/>
                  <a:pt x="105804" y="45557"/>
                </a:cubicBezTo>
                <a:cubicBezTo>
                  <a:pt x="105804" y="19967"/>
                  <a:pt x="83470" y="0"/>
                  <a:pt x="58485" y="0"/>
                </a:cubicBezTo>
                <a:cubicBezTo>
                  <a:pt x="33312" y="0"/>
                  <a:pt x="13817" y="19967"/>
                  <a:pt x="13817" y="45557"/>
                </a:cubicBezTo>
                <a:cubicBezTo>
                  <a:pt x="13817" y="51179"/>
                  <a:pt x="16656" y="59903"/>
                  <a:pt x="19495" y="65525"/>
                </a:cubicBezTo>
                <a:cubicBezTo>
                  <a:pt x="0" y="96930"/>
                  <a:pt x="0" y="96930"/>
                  <a:pt x="0" y="96930"/>
                </a:cubicBezTo>
                <a:cubicBezTo>
                  <a:pt x="0" y="96930"/>
                  <a:pt x="10977" y="99838"/>
                  <a:pt x="22145" y="102746"/>
                </a:cubicBezTo>
                <a:cubicBezTo>
                  <a:pt x="30662" y="111276"/>
                  <a:pt x="38990" y="119806"/>
                  <a:pt x="38990" y="119806"/>
                </a:cubicBezTo>
                <a:cubicBezTo>
                  <a:pt x="55646" y="91308"/>
                  <a:pt x="55646" y="91308"/>
                  <a:pt x="55646" y="91308"/>
                </a:cubicBezTo>
                <a:cubicBezTo>
                  <a:pt x="58485" y="91308"/>
                  <a:pt x="58485" y="91308"/>
                  <a:pt x="58485" y="91308"/>
                </a:cubicBezTo>
                <a:cubicBezTo>
                  <a:pt x="61324" y="91308"/>
                  <a:pt x="61324" y="91308"/>
                  <a:pt x="61324" y="91308"/>
                </a:cubicBezTo>
                <a:cubicBezTo>
                  <a:pt x="77981" y="119806"/>
                  <a:pt x="77981" y="119806"/>
                  <a:pt x="77981" y="119806"/>
                </a:cubicBezTo>
                <a:cubicBezTo>
                  <a:pt x="77981" y="119806"/>
                  <a:pt x="86309" y="111276"/>
                  <a:pt x="94637" y="102746"/>
                </a:cubicBezTo>
                <a:cubicBezTo>
                  <a:pt x="105804" y="99838"/>
                  <a:pt x="119810" y="96930"/>
                  <a:pt x="119810" y="96930"/>
                </a:cubicBezTo>
                <a:lnTo>
                  <a:pt x="100315" y="65525"/>
                </a:lnTo>
                <a:close/>
                <a:moveTo>
                  <a:pt x="38990" y="105460"/>
                </a:moveTo>
                <a:lnTo>
                  <a:pt x="38990" y="105460"/>
                </a:lnTo>
                <a:cubicBezTo>
                  <a:pt x="38990" y="105460"/>
                  <a:pt x="33312" y="102746"/>
                  <a:pt x="27823" y="96930"/>
                </a:cubicBezTo>
                <a:cubicBezTo>
                  <a:pt x="19495" y="94022"/>
                  <a:pt x="10977" y="91308"/>
                  <a:pt x="10977" y="91308"/>
                </a:cubicBezTo>
                <a:cubicBezTo>
                  <a:pt x="22145" y="74054"/>
                  <a:pt x="22145" y="74054"/>
                  <a:pt x="22145" y="74054"/>
                </a:cubicBezTo>
                <a:cubicBezTo>
                  <a:pt x="27823" y="79870"/>
                  <a:pt x="38990" y="88400"/>
                  <a:pt x="47318" y="88400"/>
                </a:cubicBezTo>
                <a:lnTo>
                  <a:pt x="38990" y="105460"/>
                </a:lnTo>
                <a:close/>
                <a:moveTo>
                  <a:pt x="58485" y="82584"/>
                </a:moveTo>
                <a:lnTo>
                  <a:pt x="58485" y="82584"/>
                </a:lnTo>
                <a:cubicBezTo>
                  <a:pt x="38990" y="82584"/>
                  <a:pt x="22145" y="65525"/>
                  <a:pt x="22145" y="45557"/>
                </a:cubicBezTo>
                <a:cubicBezTo>
                  <a:pt x="22145" y="22681"/>
                  <a:pt x="38990" y="5621"/>
                  <a:pt x="58485" y="5621"/>
                </a:cubicBezTo>
                <a:cubicBezTo>
                  <a:pt x="80630" y="5621"/>
                  <a:pt x="97476" y="22681"/>
                  <a:pt x="97476" y="45557"/>
                </a:cubicBezTo>
                <a:cubicBezTo>
                  <a:pt x="97476" y="65525"/>
                  <a:pt x="80630" y="82584"/>
                  <a:pt x="58485" y="82584"/>
                </a:cubicBezTo>
                <a:close/>
                <a:moveTo>
                  <a:pt x="91798" y="96930"/>
                </a:moveTo>
                <a:lnTo>
                  <a:pt x="91798" y="96930"/>
                </a:lnTo>
                <a:cubicBezTo>
                  <a:pt x="86309" y="102746"/>
                  <a:pt x="80630" y="105460"/>
                  <a:pt x="80630" y="105460"/>
                </a:cubicBezTo>
                <a:cubicBezTo>
                  <a:pt x="69652" y="88400"/>
                  <a:pt x="69652" y="88400"/>
                  <a:pt x="69652" y="88400"/>
                </a:cubicBezTo>
                <a:cubicBezTo>
                  <a:pt x="80630" y="88400"/>
                  <a:pt x="89148" y="79870"/>
                  <a:pt x="94637" y="74054"/>
                </a:cubicBezTo>
                <a:cubicBezTo>
                  <a:pt x="105804" y="91308"/>
                  <a:pt x="105804" y="91308"/>
                  <a:pt x="105804" y="91308"/>
                </a:cubicBezTo>
                <a:cubicBezTo>
                  <a:pt x="105804" y="91308"/>
                  <a:pt x="100315" y="94022"/>
                  <a:pt x="91798" y="96930"/>
                </a:cubicBez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1" name="Shape 4741"/>
          <p:cNvSpPr/>
          <p:nvPr/>
        </p:nvSpPr>
        <p:spPr>
          <a:xfrm>
            <a:off x="5740177" y="3100065"/>
            <a:ext cx="397787" cy="477470"/>
          </a:xfrm>
          <a:custGeom>
            <a:avLst/>
            <a:gdLst/>
            <a:ahLst/>
            <a:cxnLst/>
            <a:rect l="0" t="0" r="0" b="0"/>
            <a:pathLst>
              <a:path w="120000" h="120000" extrusionOk="0">
                <a:moveTo>
                  <a:pt x="116286" y="45557"/>
                </a:moveTo>
                <a:lnTo>
                  <a:pt x="116286" y="45557"/>
                </a:lnTo>
                <a:cubicBezTo>
                  <a:pt x="102591" y="22681"/>
                  <a:pt x="102591" y="22681"/>
                  <a:pt x="102591" y="22681"/>
                </a:cubicBezTo>
                <a:cubicBezTo>
                  <a:pt x="102591" y="22681"/>
                  <a:pt x="102591" y="22681"/>
                  <a:pt x="99110" y="22681"/>
                </a:cubicBezTo>
                <a:cubicBezTo>
                  <a:pt x="71721" y="22681"/>
                  <a:pt x="71721" y="22681"/>
                  <a:pt x="71721" y="22681"/>
                </a:cubicBezTo>
                <a:cubicBezTo>
                  <a:pt x="71721" y="14151"/>
                  <a:pt x="71721" y="14151"/>
                  <a:pt x="71721" y="14151"/>
                </a:cubicBezTo>
                <a:cubicBezTo>
                  <a:pt x="71721" y="5621"/>
                  <a:pt x="64990" y="0"/>
                  <a:pt x="54777" y="0"/>
                </a:cubicBezTo>
                <a:cubicBezTo>
                  <a:pt x="44564" y="0"/>
                  <a:pt x="44564" y="0"/>
                  <a:pt x="44564" y="0"/>
                </a:cubicBezTo>
                <a:cubicBezTo>
                  <a:pt x="34352" y="0"/>
                  <a:pt x="27388" y="5621"/>
                  <a:pt x="27388" y="14151"/>
                </a:cubicBezTo>
                <a:cubicBezTo>
                  <a:pt x="27388" y="22681"/>
                  <a:pt x="27388" y="22681"/>
                  <a:pt x="27388" y="22681"/>
                </a:cubicBezTo>
                <a:cubicBezTo>
                  <a:pt x="10444" y="22681"/>
                  <a:pt x="10444" y="22681"/>
                  <a:pt x="10444" y="22681"/>
                </a:cubicBezTo>
                <a:cubicBezTo>
                  <a:pt x="3481" y="22681"/>
                  <a:pt x="0" y="25589"/>
                  <a:pt x="0" y="28497"/>
                </a:cubicBezTo>
                <a:cubicBezTo>
                  <a:pt x="0" y="68432"/>
                  <a:pt x="0" y="68432"/>
                  <a:pt x="0" y="68432"/>
                </a:cubicBezTo>
                <a:cubicBezTo>
                  <a:pt x="0" y="71147"/>
                  <a:pt x="3481" y="74054"/>
                  <a:pt x="10444" y="74054"/>
                </a:cubicBezTo>
                <a:cubicBezTo>
                  <a:pt x="27388" y="74054"/>
                  <a:pt x="27388" y="74054"/>
                  <a:pt x="27388" y="74054"/>
                </a:cubicBezTo>
                <a:cubicBezTo>
                  <a:pt x="27388" y="105460"/>
                  <a:pt x="27388" y="105460"/>
                  <a:pt x="27388" y="105460"/>
                </a:cubicBezTo>
                <a:cubicBezTo>
                  <a:pt x="27388" y="113990"/>
                  <a:pt x="34352" y="119806"/>
                  <a:pt x="44564" y="119806"/>
                </a:cubicBezTo>
                <a:cubicBezTo>
                  <a:pt x="54777" y="119806"/>
                  <a:pt x="54777" y="119806"/>
                  <a:pt x="54777" y="119806"/>
                </a:cubicBezTo>
                <a:cubicBezTo>
                  <a:pt x="64990" y="119806"/>
                  <a:pt x="71721" y="113990"/>
                  <a:pt x="71721" y="105460"/>
                </a:cubicBezTo>
                <a:cubicBezTo>
                  <a:pt x="71721" y="74054"/>
                  <a:pt x="71721" y="74054"/>
                  <a:pt x="71721" y="74054"/>
                </a:cubicBezTo>
                <a:cubicBezTo>
                  <a:pt x="99110" y="74054"/>
                  <a:pt x="99110" y="74054"/>
                  <a:pt x="99110" y="74054"/>
                </a:cubicBezTo>
                <a:lnTo>
                  <a:pt x="99110" y="74054"/>
                </a:lnTo>
                <a:cubicBezTo>
                  <a:pt x="102591" y="74054"/>
                  <a:pt x="102591" y="74054"/>
                  <a:pt x="102591" y="74054"/>
                </a:cubicBezTo>
                <a:cubicBezTo>
                  <a:pt x="116286" y="51179"/>
                  <a:pt x="116286" y="51179"/>
                  <a:pt x="116286" y="51179"/>
                </a:cubicBezTo>
                <a:cubicBezTo>
                  <a:pt x="119767" y="48465"/>
                  <a:pt x="119767" y="48465"/>
                  <a:pt x="119767" y="48465"/>
                </a:cubicBezTo>
                <a:cubicBezTo>
                  <a:pt x="119767" y="48465"/>
                  <a:pt x="119767" y="45557"/>
                  <a:pt x="116286" y="45557"/>
                </a:cubicBezTo>
                <a:close/>
                <a:moveTo>
                  <a:pt x="37601" y="14151"/>
                </a:moveTo>
                <a:lnTo>
                  <a:pt x="37601" y="14151"/>
                </a:lnTo>
                <a:cubicBezTo>
                  <a:pt x="37601" y="11243"/>
                  <a:pt x="41083" y="5621"/>
                  <a:pt x="44564" y="5621"/>
                </a:cubicBezTo>
                <a:cubicBezTo>
                  <a:pt x="54777" y="5621"/>
                  <a:pt x="54777" y="5621"/>
                  <a:pt x="54777" y="5621"/>
                </a:cubicBezTo>
                <a:cubicBezTo>
                  <a:pt x="58259" y="5621"/>
                  <a:pt x="64990" y="11243"/>
                  <a:pt x="64990" y="14151"/>
                </a:cubicBezTo>
                <a:cubicBezTo>
                  <a:pt x="64990" y="22681"/>
                  <a:pt x="64990" y="22681"/>
                  <a:pt x="64990" y="22681"/>
                </a:cubicBezTo>
                <a:cubicBezTo>
                  <a:pt x="37601" y="22681"/>
                  <a:pt x="37601" y="22681"/>
                  <a:pt x="37601" y="22681"/>
                </a:cubicBezTo>
                <a:lnTo>
                  <a:pt x="37601" y="14151"/>
                </a:lnTo>
                <a:close/>
                <a:moveTo>
                  <a:pt x="64990" y="105460"/>
                </a:moveTo>
                <a:lnTo>
                  <a:pt x="64990" y="105460"/>
                </a:lnTo>
                <a:cubicBezTo>
                  <a:pt x="64990" y="108368"/>
                  <a:pt x="58259" y="113990"/>
                  <a:pt x="54777" y="113990"/>
                </a:cubicBezTo>
                <a:cubicBezTo>
                  <a:pt x="44564" y="113990"/>
                  <a:pt x="44564" y="113990"/>
                  <a:pt x="44564" y="113990"/>
                </a:cubicBezTo>
                <a:cubicBezTo>
                  <a:pt x="41083" y="113990"/>
                  <a:pt x="37601" y="108368"/>
                  <a:pt x="37601" y="105460"/>
                </a:cubicBezTo>
                <a:cubicBezTo>
                  <a:pt x="37601" y="74054"/>
                  <a:pt x="37601" y="74054"/>
                  <a:pt x="37601" y="74054"/>
                </a:cubicBezTo>
                <a:cubicBezTo>
                  <a:pt x="64990" y="74054"/>
                  <a:pt x="64990" y="74054"/>
                  <a:pt x="64990" y="74054"/>
                </a:cubicBezTo>
                <a:lnTo>
                  <a:pt x="64990" y="105460"/>
                </a:lnTo>
                <a:close/>
                <a:moveTo>
                  <a:pt x="99110" y="65525"/>
                </a:moveTo>
                <a:lnTo>
                  <a:pt x="99110" y="65525"/>
                </a:lnTo>
                <a:cubicBezTo>
                  <a:pt x="99110" y="68432"/>
                  <a:pt x="95860" y="68432"/>
                  <a:pt x="95860" y="68432"/>
                </a:cubicBezTo>
                <a:cubicBezTo>
                  <a:pt x="13694" y="68432"/>
                  <a:pt x="13694" y="68432"/>
                  <a:pt x="13694" y="68432"/>
                </a:cubicBezTo>
                <a:cubicBezTo>
                  <a:pt x="10444" y="68432"/>
                  <a:pt x="10444" y="65525"/>
                  <a:pt x="10444" y="62617"/>
                </a:cubicBezTo>
                <a:cubicBezTo>
                  <a:pt x="10444" y="34119"/>
                  <a:pt x="10444" y="34119"/>
                  <a:pt x="10444" y="34119"/>
                </a:cubicBezTo>
                <a:cubicBezTo>
                  <a:pt x="10444" y="31405"/>
                  <a:pt x="10444" y="28497"/>
                  <a:pt x="13694" y="28497"/>
                </a:cubicBezTo>
                <a:cubicBezTo>
                  <a:pt x="95860" y="28497"/>
                  <a:pt x="95860" y="28497"/>
                  <a:pt x="95860" y="28497"/>
                </a:cubicBezTo>
                <a:cubicBezTo>
                  <a:pt x="95860" y="28497"/>
                  <a:pt x="99110" y="28497"/>
                  <a:pt x="99110" y="31405"/>
                </a:cubicBezTo>
                <a:cubicBezTo>
                  <a:pt x="109555" y="48465"/>
                  <a:pt x="109555" y="48465"/>
                  <a:pt x="109555" y="48465"/>
                </a:cubicBezTo>
                <a:lnTo>
                  <a:pt x="99110" y="65525"/>
                </a:lnTo>
                <a:close/>
              </a:path>
            </a:pathLst>
          </a:custGeom>
          <a:solidFill>
            <a:srgbClr val="11111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21" name="Subtitle 2"/>
          <p:cNvSpPr txBox="1">
            <a:spLocks/>
          </p:cNvSpPr>
          <p:nvPr/>
        </p:nvSpPr>
        <p:spPr>
          <a:xfrm>
            <a:off x="753670" y="2182408"/>
            <a:ext cx="3653229" cy="546697"/>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6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Our Service </a:t>
            </a:r>
          </a:p>
        </p:txBody>
      </p:sp>
      <p:sp>
        <p:nvSpPr>
          <p:cNvPr id="22" name="Rectangle 21"/>
          <p:cNvSpPr/>
          <p:nvPr/>
        </p:nvSpPr>
        <p:spPr>
          <a:xfrm>
            <a:off x="821864" y="3263539"/>
            <a:ext cx="3930440" cy="1338828"/>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a:t>
            </a:r>
          </a:p>
        </p:txBody>
      </p:sp>
      <p:cxnSp>
        <p:nvCxnSpPr>
          <p:cNvPr id="23" name="Straight Connector 22"/>
          <p:cNvCxnSpPr/>
          <p:nvPr/>
        </p:nvCxnSpPr>
        <p:spPr>
          <a:xfrm>
            <a:off x="888539" y="2767360"/>
            <a:ext cx="1906176"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82795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l="19815" r="19815"/>
          <a:stretch>
            <a:fillRect/>
          </a:stretch>
        </p:blipFill>
        <p:spPr/>
      </p:pic>
      <p:sp>
        <p:nvSpPr>
          <p:cNvPr id="15" name="Rectangle 14"/>
          <p:cNvSpPr/>
          <p:nvPr/>
        </p:nvSpPr>
        <p:spPr>
          <a:xfrm>
            <a:off x="0" y="0"/>
            <a:ext cx="6207617" cy="6858000"/>
          </a:xfrm>
          <a:prstGeom prst="rect">
            <a:avLst/>
          </a:prstGeom>
          <a:solidFill>
            <a:srgbClr val="181717">
              <a:alpha val="9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2793389" y="1781105"/>
            <a:ext cx="5995508" cy="3326926"/>
            <a:chOff x="1154113" y="2038815"/>
            <a:chExt cx="4040774" cy="2215331"/>
          </a:xfrm>
        </p:grpSpPr>
        <p:pic>
          <p:nvPicPr>
            <p:cNvPr id="6" name="Picture 6"/>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4113" y="2038815"/>
              <a:ext cx="4040774" cy="2215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1739900" y="2178050"/>
              <a:ext cx="2851150" cy="17970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Rectangle 8"/>
          <p:cNvSpPr/>
          <p:nvPr/>
        </p:nvSpPr>
        <p:spPr>
          <a:xfrm>
            <a:off x="8503321" y="2692267"/>
            <a:ext cx="2952079" cy="1788951"/>
          </a:xfrm>
          <a:prstGeom prst="rect">
            <a:avLst/>
          </a:prstGeom>
        </p:spPr>
        <p:txBody>
          <a:bodyPr wrap="square">
            <a:spAutoFit/>
          </a:bodyPr>
          <a:lstStyle/>
          <a:p>
            <a:pPr algn="just">
              <a:lnSpc>
                <a:spcPct val="150000"/>
              </a:lnSpc>
            </a:pPr>
            <a:r>
              <a:rPr lang="id-ID" sz="105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rgbClr val="111111"/>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justo</a:t>
            </a:r>
            <a:endParaRPr lang="id-ID" sz="9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cxnSp>
        <p:nvCxnSpPr>
          <p:cNvPr id="10" name="Straight Connector 9"/>
          <p:cNvCxnSpPr/>
          <p:nvPr/>
        </p:nvCxnSpPr>
        <p:spPr>
          <a:xfrm>
            <a:off x="462865" y="3029138"/>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462865" y="3303743"/>
            <a:ext cx="2177304" cy="2585323"/>
          </a:xfrm>
          <a:prstGeom prst="rect">
            <a:avLst/>
          </a:prstGeom>
        </p:spPr>
        <p:txBody>
          <a:bodyPr wrap="square">
            <a:spAutoFit/>
          </a:bodyPr>
          <a:lstStyle/>
          <a:p>
            <a:pPr algn="just">
              <a:lnSpc>
                <a:spcPct val="150000"/>
              </a:lnSpc>
            </a:pPr>
            <a:r>
              <a:rPr lang="id-ID" sz="900" i="0" dirty="0">
                <a:solidFill>
                  <a:schemeClr val="bg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12" name="Subtitle 2"/>
          <p:cNvSpPr txBox="1">
            <a:spLocks/>
          </p:cNvSpPr>
          <p:nvPr/>
        </p:nvSpPr>
        <p:spPr>
          <a:xfrm>
            <a:off x="365322" y="1955800"/>
            <a:ext cx="3175589" cy="96728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bg1"/>
                </a:solidFill>
                <a:latin typeface="Lato" panose="020F0502020204030203" pitchFamily="34" charset="0"/>
                <a:ea typeface="Lato" panose="020F0502020204030203" pitchFamily="34" charset="0"/>
                <a:cs typeface="Lato" panose="020F0502020204030203" pitchFamily="34" charset="0"/>
              </a:rPr>
              <a:t>Desktop Device Mockup Slide</a:t>
            </a:r>
          </a:p>
        </p:txBody>
      </p:sp>
      <p:pic>
        <p:nvPicPr>
          <p:cNvPr id="8" name="图片占位符 7"/>
          <p:cNvPicPr>
            <a:picLocks noGrp="1" noChangeAspect="1"/>
          </p:cNvPicPr>
          <p:nvPr>
            <p:ph type="pic" sz="quarter" idx="10"/>
          </p:nvPr>
        </p:nvPicPr>
        <p:blipFill>
          <a:blip r:embed="rId5" cstate="print">
            <a:extLst>
              <a:ext uri="{28A0092B-C50C-407E-A947-70E740481C1C}">
                <a14:useLocalDpi xmlns:a14="http://schemas.microsoft.com/office/drawing/2010/main" val="0"/>
              </a:ext>
            </a:extLst>
          </a:blip>
          <a:srcRect t="1194" b="1194"/>
          <a:stretch>
            <a:fillRect/>
          </a:stretch>
        </p:blipFill>
        <p:spPr/>
      </p:pic>
    </p:spTree>
    <p:extLst>
      <p:ext uri="{BB962C8B-B14F-4D97-AF65-F5344CB8AC3E}">
        <p14:creationId xmlns:p14="http://schemas.microsoft.com/office/powerpoint/2010/main" val="264801432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2500" b="12500"/>
          <a:stretch>
            <a:fillRect/>
          </a:stretch>
        </p:blipFill>
        <p:spPr/>
      </p:pic>
      <p:sp>
        <p:nvSpPr>
          <p:cNvPr id="8" name="Rectangle 7"/>
          <p:cNvSpPr/>
          <p:nvPr/>
        </p:nvSpPr>
        <p:spPr>
          <a:xfrm>
            <a:off x="0" y="0"/>
            <a:ext cx="12192000" cy="6858000"/>
          </a:xfrm>
          <a:prstGeom prst="rect">
            <a:avLst/>
          </a:prstGeom>
          <a:solidFill>
            <a:schemeClr val="bg2">
              <a:lumMod val="1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753670" y="3155651"/>
            <a:ext cx="4262830" cy="546697"/>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6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Infographic Section </a:t>
            </a:r>
          </a:p>
        </p:txBody>
      </p:sp>
      <p:sp>
        <p:nvSpPr>
          <p:cNvPr id="6" name="Rectangle 5"/>
          <p:cNvSpPr/>
          <p:nvPr/>
        </p:nvSpPr>
        <p:spPr>
          <a:xfrm>
            <a:off x="821864" y="4236782"/>
            <a:ext cx="3930440" cy="1338828"/>
          </a:xfrm>
          <a:prstGeom prst="rect">
            <a:avLst/>
          </a:prstGeom>
        </p:spPr>
        <p:txBody>
          <a:bodyPr wrap="square">
            <a:spAutoFit/>
          </a:bodyPr>
          <a:lstStyle/>
          <a:p>
            <a:pPr algn="just">
              <a:lnSpc>
                <a:spcPct val="150000"/>
              </a:lnSpc>
            </a:pP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justotincidunt, </a:t>
            </a:r>
          </a:p>
        </p:txBody>
      </p:sp>
      <p:cxnSp>
        <p:nvCxnSpPr>
          <p:cNvPr id="7" name="Straight Connector 6"/>
          <p:cNvCxnSpPr/>
          <p:nvPr/>
        </p:nvCxnSpPr>
        <p:spPr>
          <a:xfrm>
            <a:off x="888539" y="3740603"/>
            <a:ext cx="1906176"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78925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1"/>
          <p:cNvSpPr>
            <a:spLocks/>
          </p:cNvSpPr>
          <p:nvPr/>
        </p:nvSpPr>
        <p:spPr bwMode="auto">
          <a:xfrm>
            <a:off x="973208" y="789963"/>
            <a:ext cx="10367892"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3200" b="1"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rPr>
              <a:t>Business Data Chart</a:t>
            </a:r>
            <a:endParaRPr lang="es-ES" sz="3200" b="1"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endParaRPr>
          </a:p>
        </p:txBody>
      </p:sp>
      <p:sp>
        <p:nvSpPr>
          <p:cNvPr id="6" name="Rectangle 5"/>
          <p:cNvSpPr/>
          <p:nvPr/>
        </p:nvSpPr>
        <p:spPr>
          <a:xfrm>
            <a:off x="3595758" y="1439716"/>
            <a:ext cx="5122792" cy="719171"/>
          </a:xfrm>
          <a:prstGeom prst="rect">
            <a:avLst/>
          </a:prstGeom>
        </p:spPr>
        <p:txBody>
          <a:bodyPr wrap="square">
            <a:spAutoFit/>
          </a:bodyPr>
          <a:lstStyle/>
          <a:p>
            <a:pPr algn="ctr">
              <a:lnSpc>
                <a:spcPts val="1651"/>
              </a:lnSpc>
              <a:spcAft>
                <a:spcPts val="1500"/>
              </a:spcAft>
            </a:pP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vitae.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Sed</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dui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in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et,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interdum</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nec</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00" dirty="0" err="1">
                <a:solidFill>
                  <a:srgbClr val="262626"/>
                </a:solidFill>
                <a:latin typeface="Lato" panose="020F0502020204030203" pitchFamily="34" charset="0"/>
                <a:ea typeface="Lato" panose="020F0502020204030203" pitchFamily="34" charset="0"/>
                <a:cs typeface="Lato" panose="020F0502020204030203" pitchFamily="34" charset="0"/>
              </a:rPr>
              <a:t>metus</a:t>
            </a:r>
            <a:r>
              <a:rPr lang="en-US" sz="1000" dirty="0">
                <a:solidFill>
                  <a:srgbClr val="262626"/>
                </a:solidFill>
                <a:latin typeface="Lato" panose="020F0502020204030203" pitchFamily="34" charset="0"/>
                <a:ea typeface="Lato" panose="020F0502020204030203" pitchFamily="34" charset="0"/>
                <a:cs typeface="Lato" panose="020F0502020204030203" pitchFamily="34" charset="0"/>
              </a:rPr>
              <a:t>. </a:t>
            </a:r>
          </a:p>
        </p:txBody>
      </p:sp>
      <p:graphicFrame>
        <p:nvGraphicFramePr>
          <p:cNvPr id="5" name="Content Placeholder 4"/>
          <p:cNvGraphicFramePr>
            <a:graphicFrameLocks/>
          </p:cNvGraphicFramePr>
          <p:nvPr>
            <p:extLst>
              <p:ext uri="{D42A27DB-BD31-4B8C-83A1-F6EECF244321}">
                <p14:modId xmlns:p14="http://schemas.microsoft.com/office/powerpoint/2010/main" val="3259954139"/>
              </p:ext>
            </p:extLst>
          </p:nvPr>
        </p:nvGraphicFramePr>
        <p:xfrm>
          <a:off x="1435100" y="2289746"/>
          <a:ext cx="9241865" cy="36941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592223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Straight Connector 28"/>
          <p:cNvCxnSpPr/>
          <p:nvPr/>
        </p:nvCxnSpPr>
        <p:spPr>
          <a:xfrm>
            <a:off x="8972822" y="3068443"/>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6200000">
            <a:off x="7866917" y="2560093"/>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0800000">
            <a:off x="6759597" y="3668608"/>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91609" y="4918269"/>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900489" y="3068443"/>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6200000">
            <a:off x="2780056" y="2560093"/>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0800000">
            <a:off x="1636412" y="3268498"/>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0800000">
            <a:off x="2118819" y="4813994"/>
            <a:ext cx="632012" cy="0"/>
          </a:xfrm>
          <a:prstGeom prst="line">
            <a:avLst/>
          </a:prstGeom>
          <a:ln>
            <a:solidFill>
              <a:schemeClr val="bg1">
                <a:lumMod val="85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16" name="Title 15"/>
          <p:cNvSpPr>
            <a:spLocks noGrp="1"/>
          </p:cNvSpPr>
          <p:nvPr>
            <p:ph type="title"/>
          </p:nvPr>
        </p:nvSpPr>
        <p:spPr>
          <a:xfrm>
            <a:off x="483155" y="713707"/>
            <a:ext cx="11357112" cy="562527"/>
          </a:xfrm>
        </p:spPr>
        <p:txBody>
          <a:bodyPr>
            <a:normAutofit/>
          </a:bodyPr>
          <a:lstStyle/>
          <a:p>
            <a:pPr algn="ctr"/>
            <a:r>
              <a:rPr lang="id-ID"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Business</a:t>
            </a:r>
            <a:r>
              <a:rPr lang="id-ID" dirty="0">
                <a:solidFill>
                  <a:srgbClr val="262626"/>
                </a:solidFill>
                <a:latin typeface="Lato" panose="020F0502020204030203" pitchFamily="34" charset="0"/>
                <a:ea typeface="Lato" panose="020F0502020204030203" pitchFamily="34" charset="0"/>
                <a:cs typeface="Lato" panose="020F0502020204030203" pitchFamily="34" charset="0"/>
              </a:rPr>
              <a:t> Plan</a:t>
            </a:r>
          </a:p>
        </p:txBody>
      </p:sp>
      <p:sp>
        <p:nvSpPr>
          <p:cNvPr id="17" name="Text Placeholder 16"/>
          <p:cNvSpPr>
            <a:spLocks noGrp="1"/>
          </p:cNvSpPr>
          <p:nvPr>
            <p:ph type="body" sz="quarter" idx="10"/>
          </p:nvPr>
        </p:nvSpPr>
        <p:spPr>
          <a:xfrm>
            <a:off x="4555438" y="1236529"/>
            <a:ext cx="3212545" cy="369742"/>
          </a:xfrm>
        </p:spPr>
        <p:txBody>
          <a:bodyPr>
            <a:normAutofit/>
          </a:bodyPr>
          <a:lstStyle/>
          <a:p>
            <a:pPr algn="ct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it’s about creating the tools so people take action</a:t>
            </a:r>
            <a:endParaRPr lang="id-ID" sz="105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13" name="Group 12"/>
          <p:cNvGrpSpPr/>
          <p:nvPr/>
        </p:nvGrpSpPr>
        <p:grpSpPr>
          <a:xfrm>
            <a:off x="936802" y="2554319"/>
            <a:ext cx="4404682" cy="3015894"/>
            <a:chOff x="5652912" y="1301374"/>
            <a:chExt cx="1408138" cy="1091824"/>
          </a:xfrm>
        </p:grpSpPr>
        <p:graphicFrame>
          <p:nvGraphicFramePr>
            <p:cNvPr id="14" name="Chart 13"/>
            <p:cNvGraphicFramePr>
              <a:graphicFrameLocks noChangeAspect="1"/>
            </p:cNvGraphicFramePr>
            <p:nvPr>
              <p:extLst>
                <p:ext uri="{D42A27DB-BD31-4B8C-83A1-F6EECF244321}">
                  <p14:modId xmlns:p14="http://schemas.microsoft.com/office/powerpoint/2010/main" val="2700863470"/>
                </p:ext>
              </p:extLst>
            </p:nvPr>
          </p:nvGraphicFramePr>
          <p:xfrm>
            <a:off x="5652912" y="1301374"/>
            <a:ext cx="1408138" cy="1091824"/>
          </p:xfrm>
          <a:graphic>
            <a:graphicData uri="http://schemas.openxmlformats.org/drawingml/2006/chart">
              <c:chart xmlns:c="http://schemas.openxmlformats.org/drawingml/2006/chart" xmlns:r="http://schemas.openxmlformats.org/officeDocument/2006/relationships" r:id="rId3"/>
            </a:graphicData>
          </a:graphic>
        </p:graphicFrame>
        <p:sp>
          <p:nvSpPr>
            <p:cNvPr id="15" name="Title 13"/>
            <p:cNvSpPr txBox="1">
              <a:spLocks/>
            </p:cNvSpPr>
            <p:nvPr/>
          </p:nvSpPr>
          <p:spPr>
            <a:xfrm>
              <a:off x="5963758" y="1545294"/>
              <a:ext cx="762000" cy="475856"/>
            </a:xfrm>
            <a:prstGeom prst="rect">
              <a:avLst/>
            </a:prstGeom>
          </p:spPr>
          <p:txBody>
            <a:bodyPr vert="horz" lIns="121920" tIns="60960" rIns="121920" bIns="60960" rtlCol="0" anchor="ctr">
              <a:noAutofit/>
            </a:bodyPr>
            <a:lstStyle/>
            <a:p>
              <a:pPr algn="ctr">
                <a:spcBef>
                  <a:spcPct val="0"/>
                </a:spcBef>
                <a:defRPr/>
              </a:pPr>
              <a:r>
                <a:rPr lang="id-ID" sz="3600" dirty="0">
                  <a:solidFill>
                    <a:srgbClr val="262626"/>
                  </a:solidFill>
                  <a:latin typeface="Lato" panose="020F0502020204030203" pitchFamily="34" charset="0"/>
                  <a:ea typeface="Lato" panose="020F0502020204030203" pitchFamily="34" charset="0"/>
                  <a:cs typeface="Lato" panose="020F0502020204030203" pitchFamily="34" charset="0"/>
                </a:rPr>
                <a:t>2016</a:t>
              </a:r>
              <a:endParaRPr lang="en-US" sz="36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18" name="Group 17"/>
          <p:cNvGrpSpPr/>
          <p:nvPr/>
        </p:nvGrpSpPr>
        <p:grpSpPr>
          <a:xfrm>
            <a:off x="6120296" y="2559406"/>
            <a:ext cx="4404682" cy="3015894"/>
            <a:chOff x="5652912" y="1301374"/>
            <a:chExt cx="1408138" cy="1091824"/>
          </a:xfrm>
        </p:grpSpPr>
        <p:graphicFrame>
          <p:nvGraphicFramePr>
            <p:cNvPr id="19" name="Chart 18"/>
            <p:cNvGraphicFramePr>
              <a:graphicFrameLocks noChangeAspect="1"/>
            </p:cNvGraphicFramePr>
            <p:nvPr>
              <p:extLst>
                <p:ext uri="{D42A27DB-BD31-4B8C-83A1-F6EECF244321}">
                  <p14:modId xmlns:p14="http://schemas.microsoft.com/office/powerpoint/2010/main" val="1728681431"/>
                </p:ext>
              </p:extLst>
            </p:nvPr>
          </p:nvGraphicFramePr>
          <p:xfrm>
            <a:off x="5652912" y="1301374"/>
            <a:ext cx="1408138" cy="1091824"/>
          </p:xfrm>
          <a:graphic>
            <a:graphicData uri="http://schemas.openxmlformats.org/drawingml/2006/chart">
              <c:chart xmlns:c="http://schemas.openxmlformats.org/drawingml/2006/chart" xmlns:r="http://schemas.openxmlformats.org/officeDocument/2006/relationships" r:id="rId4"/>
            </a:graphicData>
          </a:graphic>
        </p:graphicFrame>
        <p:sp>
          <p:nvSpPr>
            <p:cNvPr id="20" name="Title 13"/>
            <p:cNvSpPr txBox="1">
              <a:spLocks/>
            </p:cNvSpPr>
            <p:nvPr/>
          </p:nvSpPr>
          <p:spPr>
            <a:xfrm>
              <a:off x="5986498" y="1543728"/>
              <a:ext cx="762000" cy="475856"/>
            </a:xfrm>
            <a:prstGeom prst="rect">
              <a:avLst/>
            </a:prstGeom>
          </p:spPr>
          <p:txBody>
            <a:bodyPr vert="horz" lIns="121920" tIns="60960" rIns="121920" bIns="60960" rtlCol="0" anchor="ctr">
              <a:noAutofit/>
            </a:bodyPr>
            <a:lstStyle/>
            <a:p>
              <a:pPr algn="ctr">
                <a:spcBef>
                  <a:spcPct val="0"/>
                </a:spcBef>
                <a:defRPr/>
              </a:pPr>
              <a:r>
                <a:rPr lang="id-ID" sz="3600" dirty="0">
                  <a:solidFill>
                    <a:srgbClr val="262626"/>
                  </a:solidFill>
                  <a:latin typeface="Lato" panose="020F0502020204030203" pitchFamily="34" charset="0"/>
                  <a:ea typeface="Lato" panose="020F0502020204030203" pitchFamily="34" charset="0"/>
                  <a:cs typeface="Lato" panose="020F0502020204030203" pitchFamily="34" charset="0"/>
                </a:rPr>
                <a:t>2020</a:t>
              </a:r>
              <a:endParaRPr lang="en-US" sz="36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22" name="TextBox 21"/>
          <p:cNvSpPr txBox="1"/>
          <p:nvPr/>
        </p:nvSpPr>
        <p:spPr>
          <a:xfrm>
            <a:off x="4648941" y="2868388"/>
            <a:ext cx="753392" cy="338554"/>
          </a:xfrm>
          <a:prstGeom prst="rect">
            <a:avLst/>
          </a:prstGeom>
          <a:noFill/>
        </p:spPr>
        <p:txBody>
          <a:bodyPr wrap="square" rtlCol="0">
            <a:spAutoFit/>
          </a:bodyPr>
          <a:lstStyle/>
          <a:p>
            <a:r>
              <a:rPr lang="id-ID" sz="1600" dirty="0">
                <a:solidFill>
                  <a:srgbClr val="262626"/>
                </a:solidFill>
                <a:latin typeface="Lato" panose="020F0502020204030203" pitchFamily="34" charset="0"/>
                <a:ea typeface="Lato" panose="020F0502020204030203" pitchFamily="34" charset="0"/>
                <a:cs typeface="Lato" panose="020F0502020204030203" pitchFamily="34" charset="0"/>
              </a:rPr>
              <a:t>53%</a:t>
            </a:r>
            <a:endParaRPr lang="en-US" sz="16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4" name="TextBox 23"/>
          <p:cNvSpPr txBox="1"/>
          <p:nvPr/>
        </p:nvSpPr>
        <p:spPr>
          <a:xfrm>
            <a:off x="2862946" y="1811243"/>
            <a:ext cx="753392" cy="338554"/>
          </a:xfrm>
          <a:prstGeom prst="rect">
            <a:avLst/>
          </a:prstGeom>
          <a:noFill/>
        </p:spPr>
        <p:txBody>
          <a:bodyPr wrap="square" rtlCol="0">
            <a:spAutoFit/>
          </a:bodyPr>
          <a:lstStyle/>
          <a:p>
            <a:r>
              <a:rPr lang="id-ID" sz="1600" dirty="0">
                <a:solidFill>
                  <a:srgbClr val="262626"/>
                </a:solidFill>
                <a:latin typeface="Lato" panose="020F0502020204030203" pitchFamily="34" charset="0"/>
                <a:ea typeface="Lato" panose="020F0502020204030203" pitchFamily="34" charset="0"/>
                <a:cs typeface="Lato" panose="020F0502020204030203" pitchFamily="34" charset="0"/>
              </a:rPr>
              <a:t>10%</a:t>
            </a:r>
            <a:endParaRPr lang="en-US" sz="16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6" name="TextBox 25"/>
          <p:cNvSpPr txBox="1"/>
          <p:nvPr/>
        </p:nvSpPr>
        <p:spPr>
          <a:xfrm>
            <a:off x="946843" y="3068443"/>
            <a:ext cx="753392" cy="338554"/>
          </a:xfrm>
          <a:prstGeom prst="rect">
            <a:avLst/>
          </a:prstGeom>
          <a:noFill/>
        </p:spPr>
        <p:txBody>
          <a:bodyPr wrap="square" rtlCol="0">
            <a:spAutoFit/>
          </a:bodyPr>
          <a:lstStyle/>
          <a:p>
            <a:r>
              <a:rPr lang="id-ID" sz="1600" dirty="0">
                <a:solidFill>
                  <a:srgbClr val="262626"/>
                </a:solidFill>
                <a:latin typeface="Lato" panose="020F0502020204030203" pitchFamily="34" charset="0"/>
                <a:ea typeface="Lato" panose="020F0502020204030203" pitchFamily="34" charset="0"/>
                <a:cs typeface="Lato" panose="020F0502020204030203" pitchFamily="34" charset="0"/>
              </a:rPr>
              <a:t>10%</a:t>
            </a:r>
            <a:endParaRPr lang="en-US" sz="16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8" name="TextBox 27"/>
          <p:cNvSpPr txBox="1"/>
          <p:nvPr/>
        </p:nvSpPr>
        <p:spPr>
          <a:xfrm>
            <a:off x="1414609" y="4613939"/>
            <a:ext cx="753392" cy="338554"/>
          </a:xfrm>
          <a:prstGeom prst="rect">
            <a:avLst/>
          </a:prstGeom>
          <a:noFill/>
        </p:spPr>
        <p:txBody>
          <a:bodyPr wrap="square" rtlCol="0">
            <a:spAutoFit/>
          </a:bodyPr>
          <a:lstStyle/>
          <a:p>
            <a:r>
              <a:rPr lang="id-ID" sz="1600" dirty="0">
                <a:solidFill>
                  <a:srgbClr val="262626"/>
                </a:solidFill>
                <a:latin typeface="Lato" panose="020F0502020204030203" pitchFamily="34" charset="0"/>
                <a:ea typeface="Lato" panose="020F0502020204030203" pitchFamily="34" charset="0"/>
                <a:cs typeface="Lato" panose="020F0502020204030203" pitchFamily="34" charset="0"/>
              </a:rPr>
              <a:t>27%</a:t>
            </a:r>
            <a:endParaRPr lang="en-US" sz="16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0" name="TextBox 29"/>
          <p:cNvSpPr txBox="1"/>
          <p:nvPr/>
        </p:nvSpPr>
        <p:spPr>
          <a:xfrm>
            <a:off x="9735801" y="2868388"/>
            <a:ext cx="753392" cy="307777"/>
          </a:xfrm>
          <a:prstGeom prst="rect">
            <a:avLst/>
          </a:prstGeom>
          <a:noFill/>
        </p:spPr>
        <p:txBody>
          <a:bodyPr wrap="square" rtlCol="0">
            <a:spAutoFit/>
          </a:bodyPr>
          <a:lstStyle/>
          <a:p>
            <a:r>
              <a:rPr lang="id-ID" sz="1400" dirty="0">
                <a:solidFill>
                  <a:srgbClr val="262626"/>
                </a:solidFill>
                <a:latin typeface="Lato" panose="020F0502020204030203" pitchFamily="34" charset="0"/>
                <a:ea typeface="Lato" panose="020F0502020204030203" pitchFamily="34" charset="0"/>
                <a:cs typeface="Lato" panose="020F0502020204030203" pitchFamily="34" charset="0"/>
              </a:rPr>
              <a:t>50%</a:t>
            </a:r>
            <a:endParaRPr lang="en-US" sz="14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2" name="TextBox 31"/>
          <p:cNvSpPr txBox="1"/>
          <p:nvPr/>
        </p:nvSpPr>
        <p:spPr>
          <a:xfrm>
            <a:off x="7806227" y="1936309"/>
            <a:ext cx="753392" cy="307777"/>
          </a:xfrm>
          <a:prstGeom prst="rect">
            <a:avLst/>
          </a:prstGeom>
          <a:noFill/>
        </p:spPr>
        <p:txBody>
          <a:bodyPr wrap="square" rtlCol="0">
            <a:spAutoFit/>
          </a:bodyPr>
          <a:lstStyle/>
          <a:p>
            <a:r>
              <a:rPr lang="id-ID" sz="1400" dirty="0">
                <a:solidFill>
                  <a:srgbClr val="262626"/>
                </a:solidFill>
                <a:latin typeface="Lato" panose="020F0502020204030203" pitchFamily="34" charset="0"/>
                <a:ea typeface="Lato" panose="020F0502020204030203" pitchFamily="34" charset="0"/>
                <a:cs typeface="Lato" panose="020F0502020204030203" pitchFamily="34" charset="0"/>
              </a:rPr>
              <a:t>15%</a:t>
            </a:r>
            <a:endParaRPr lang="en-US" sz="14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4" name="TextBox 33"/>
          <p:cNvSpPr txBox="1"/>
          <p:nvPr/>
        </p:nvSpPr>
        <p:spPr>
          <a:xfrm>
            <a:off x="6037605" y="3567005"/>
            <a:ext cx="753392" cy="307777"/>
          </a:xfrm>
          <a:prstGeom prst="rect">
            <a:avLst/>
          </a:prstGeom>
          <a:noFill/>
        </p:spPr>
        <p:txBody>
          <a:bodyPr wrap="square" rtlCol="0">
            <a:spAutoFit/>
          </a:bodyPr>
          <a:lstStyle/>
          <a:p>
            <a:r>
              <a:rPr lang="id-ID" sz="1400">
                <a:solidFill>
                  <a:srgbClr val="262626"/>
                </a:solidFill>
                <a:latin typeface="Lato" panose="020F0502020204030203" pitchFamily="34" charset="0"/>
                <a:ea typeface="Lato" panose="020F0502020204030203" pitchFamily="34" charset="0"/>
                <a:cs typeface="Lato" panose="020F0502020204030203" pitchFamily="34" charset="0"/>
              </a:rPr>
              <a:t>10%</a:t>
            </a:r>
            <a:endParaRPr lang="en-US" sz="14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6" name="TextBox 35"/>
          <p:cNvSpPr txBox="1"/>
          <p:nvPr/>
        </p:nvSpPr>
        <p:spPr>
          <a:xfrm>
            <a:off x="6790997" y="4816666"/>
            <a:ext cx="753392" cy="307777"/>
          </a:xfrm>
          <a:prstGeom prst="rect">
            <a:avLst/>
          </a:prstGeom>
          <a:noFill/>
        </p:spPr>
        <p:txBody>
          <a:bodyPr wrap="square" rtlCol="0">
            <a:spAutoFit/>
          </a:bodyPr>
          <a:lstStyle/>
          <a:p>
            <a:r>
              <a:rPr lang="id-ID" sz="1400">
                <a:solidFill>
                  <a:srgbClr val="262626"/>
                </a:solidFill>
                <a:latin typeface="Lato" panose="020F0502020204030203" pitchFamily="34" charset="0"/>
                <a:ea typeface="Lato" panose="020F0502020204030203" pitchFamily="34" charset="0"/>
                <a:cs typeface="Lato" panose="020F0502020204030203" pitchFamily="34" charset="0"/>
              </a:rPr>
              <a:t>25%</a:t>
            </a:r>
            <a:endParaRPr lang="en-US" sz="1400">
              <a:solidFill>
                <a:srgbClr val="262626"/>
              </a:solidFill>
              <a:latin typeface="Lato" panose="020F0502020204030203" pitchFamily="34" charset="0"/>
              <a:ea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192399597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title"/>
          </p:nvPr>
        </p:nvSpPr>
        <p:spPr>
          <a:xfrm>
            <a:off x="470455" y="788273"/>
            <a:ext cx="11357112" cy="562527"/>
          </a:xfrm>
        </p:spPr>
        <p:txBody>
          <a:bodyPr>
            <a:normAutofit/>
          </a:bodyPr>
          <a:lstStyle/>
          <a:p>
            <a:pPr algn="ctr"/>
            <a:r>
              <a:rPr lang="id-ID" dirty="0">
                <a:solidFill>
                  <a:srgbClr val="262626"/>
                </a:solidFill>
                <a:latin typeface="Lato" panose="020F0502020204030203" pitchFamily="34" charset="0"/>
                <a:ea typeface="Lato" panose="020F0502020204030203" pitchFamily="34" charset="0"/>
                <a:cs typeface="Lato" panose="020F0502020204030203" pitchFamily="34" charset="0"/>
              </a:rPr>
              <a:t>Business Plan</a:t>
            </a:r>
          </a:p>
        </p:txBody>
      </p:sp>
      <p:sp>
        <p:nvSpPr>
          <p:cNvPr id="17" name="Text Placeholder 16"/>
          <p:cNvSpPr>
            <a:spLocks noGrp="1"/>
          </p:cNvSpPr>
          <p:nvPr>
            <p:ph type="body" sz="quarter" idx="10"/>
          </p:nvPr>
        </p:nvSpPr>
        <p:spPr>
          <a:xfrm>
            <a:off x="470455" y="1259142"/>
            <a:ext cx="11357112" cy="436908"/>
          </a:xfrm>
        </p:spPr>
        <p:txBody>
          <a:bodyPr>
            <a:normAutofit/>
          </a:bodyPr>
          <a:lstStyle/>
          <a:p>
            <a:pPr algn="ct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it’s about creating the tools so people take action</a:t>
            </a:r>
            <a:endParaRPr lang="id-ID"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4" name="Content Placeholder 3"/>
          <p:cNvGraphicFramePr>
            <a:graphicFrameLocks/>
          </p:cNvGraphicFramePr>
          <p:nvPr>
            <p:extLst>
              <p:ext uri="{D42A27DB-BD31-4B8C-83A1-F6EECF244321}">
                <p14:modId xmlns:p14="http://schemas.microsoft.com/office/powerpoint/2010/main" val="422279168"/>
              </p:ext>
            </p:extLst>
          </p:nvPr>
        </p:nvGraphicFramePr>
        <p:xfrm>
          <a:off x="696049" y="2011198"/>
          <a:ext cx="10363200" cy="408122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4916052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title"/>
          </p:nvPr>
        </p:nvSpPr>
        <p:spPr>
          <a:xfrm>
            <a:off x="470455" y="991473"/>
            <a:ext cx="11357112" cy="562527"/>
          </a:xfrm>
        </p:spPr>
        <p:txBody>
          <a:bodyPr>
            <a:normAutofit/>
          </a:bodyPr>
          <a:lstStyle/>
          <a:p>
            <a:pPr algn="ctr"/>
            <a:r>
              <a:rPr lang="id-ID" dirty="0">
                <a:solidFill>
                  <a:srgbClr val="262626"/>
                </a:solidFill>
                <a:latin typeface="Lato" panose="020F0502020204030203" pitchFamily="34" charset="0"/>
                <a:ea typeface="Lato" panose="020F0502020204030203" pitchFamily="34" charset="0"/>
                <a:cs typeface="Lato" panose="020F0502020204030203" pitchFamily="34" charset="0"/>
              </a:rPr>
              <a:t>Business Plan</a:t>
            </a:r>
          </a:p>
        </p:txBody>
      </p:sp>
      <p:sp>
        <p:nvSpPr>
          <p:cNvPr id="17" name="Text Placeholder 16"/>
          <p:cNvSpPr>
            <a:spLocks noGrp="1"/>
          </p:cNvSpPr>
          <p:nvPr>
            <p:ph type="body" sz="quarter" idx="10"/>
          </p:nvPr>
        </p:nvSpPr>
        <p:spPr>
          <a:xfrm>
            <a:off x="470455" y="1462342"/>
            <a:ext cx="11357112" cy="436908"/>
          </a:xfrm>
        </p:spPr>
        <p:txBody>
          <a:bodyPr>
            <a:normAutofit/>
          </a:bodyPr>
          <a:lstStyle/>
          <a:p>
            <a:pPr algn="ct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it’s about creating the tools so people take action</a:t>
            </a:r>
            <a:endParaRPr lang="id-ID"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4" name="Content Placeholder 4"/>
          <p:cNvGraphicFramePr>
            <a:graphicFrameLocks/>
          </p:cNvGraphicFramePr>
          <p:nvPr>
            <p:extLst>
              <p:ext uri="{D42A27DB-BD31-4B8C-83A1-F6EECF244321}">
                <p14:modId xmlns:p14="http://schemas.microsoft.com/office/powerpoint/2010/main" val="745080910"/>
              </p:ext>
            </p:extLst>
          </p:nvPr>
        </p:nvGraphicFramePr>
        <p:xfrm>
          <a:off x="1196789" y="1815106"/>
          <a:ext cx="10269070" cy="435709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653441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1"/>
          <p:cNvSpPr>
            <a:spLocks/>
          </p:cNvSpPr>
          <p:nvPr/>
        </p:nvSpPr>
        <p:spPr bwMode="auto">
          <a:xfrm>
            <a:off x="655708" y="662963"/>
            <a:ext cx="6981464"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l">
              <a:defRPr/>
            </a:pPr>
            <a:r>
              <a:rPr lang="id-ID"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rPr>
              <a:t>Business Infographic</a:t>
            </a:r>
            <a:endParaRPr lang="es-ES"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endParaRPr>
          </a:p>
        </p:txBody>
      </p:sp>
      <p:sp>
        <p:nvSpPr>
          <p:cNvPr id="6" name="Rectangle 5"/>
          <p:cNvSpPr/>
          <p:nvPr/>
        </p:nvSpPr>
        <p:spPr>
          <a:xfrm>
            <a:off x="655708" y="1312716"/>
            <a:ext cx="9579430" cy="506614"/>
          </a:xfrm>
          <a:prstGeom prst="rect">
            <a:avLst/>
          </a:prstGeom>
        </p:spPr>
        <p:txBody>
          <a:bodyPr wrap="square">
            <a:spAutoFit/>
          </a:bodyPr>
          <a:lstStyle/>
          <a:p>
            <a:pPr algn="just">
              <a:lnSpc>
                <a:spcPts val="1651"/>
              </a:lnSpc>
              <a:spcAft>
                <a:spcPts val="1500"/>
              </a:spcAft>
            </a:pP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vitae.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Sed</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dui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in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et,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interdum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nec</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metus</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p>
        </p:txBody>
      </p:sp>
      <p:sp>
        <p:nvSpPr>
          <p:cNvPr id="20" name="Freeform 21"/>
          <p:cNvSpPr>
            <a:spLocks/>
          </p:cNvSpPr>
          <p:nvPr/>
        </p:nvSpPr>
        <p:spPr bwMode="auto">
          <a:xfrm rot="10800000">
            <a:off x="1664328" y="5686584"/>
            <a:ext cx="222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noFill/>
          <a:ln w="1"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21" name="Group 20"/>
          <p:cNvGrpSpPr/>
          <p:nvPr/>
        </p:nvGrpSpPr>
        <p:grpSpPr>
          <a:xfrm>
            <a:off x="2303744" y="2228832"/>
            <a:ext cx="810968" cy="839931"/>
            <a:chOff x="1998028" y="1265209"/>
            <a:chExt cx="608226" cy="629948"/>
          </a:xfrm>
          <a:solidFill>
            <a:schemeClr val="accent4">
              <a:lumMod val="20000"/>
              <a:lumOff val="80000"/>
            </a:schemeClr>
          </a:solidFill>
        </p:grpSpPr>
        <p:sp>
          <p:nvSpPr>
            <p:cNvPr id="22" name="Freeform 21"/>
            <p:cNvSpPr>
              <a:spLocks/>
            </p:cNvSpPr>
            <p:nvPr/>
          </p:nvSpPr>
          <p:spPr bwMode="auto">
            <a:xfrm rot="10800000">
              <a:off x="1998028" y="1265210"/>
              <a:ext cx="275707" cy="511310"/>
            </a:xfrm>
            <a:custGeom>
              <a:avLst/>
              <a:gdLst>
                <a:gd name="T0" fmla="*/ 0 w 165"/>
                <a:gd name="T1" fmla="*/ 306 h 306"/>
                <a:gd name="T2" fmla="*/ 0 w 165"/>
                <a:gd name="T3" fmla="*/ 306 h 306"/>
                <a:gd name="T4" fmla="*/ 165 w 165"/>
                <a:gd name="T5" fmla="*/ 0 h 306"/>
                <a:gd name="T6" fmla="*/ 83 w 165"/>
                <a:gd name="T7" fmla="*/ 21 h 306"/>
                <a:gd name="T8" fmla="*/ 0 w 165"/>
                <a:gd name="T9" fmla="*/ 306 h 306"/>
              </a:gdLst>
              <a:ahLst/>
              <a:cxnLst>
                <a:cxn ang="0">
                  <a:pos x="T0" y="T1"/>
                </a:cxn>
                <a:cxn ang="0">
                  <a:pos x="T2" y="T3"/>
                </a:cxn>
                <a:cxn ang="0">
                  <a:pos x="T4" y="T5"/>
                </a:cxn>
                <a:cxn ang="0">
                  <a:pos x="T6" y="T7"/>
                </a:cxn>
                <a:cxn ang="0">
                  <a:pos x="T8" y="T9"/>
                </a:cxn>
              </a:cxnLst>
              <a:rect l="0" t="0" r="r" b="b"/>
              <a:pathLst>
                <a:path w="165" h="306">
                  <a:moveTo>
                    <a:pt x="0" y="306"/>
                  </a:moveTo>
                  <a:lnTo>
                    <a:pt x="0" y="306"/>
                  </a:lnTo>
                  <a:lnTo>
                    <a:pt x="165" y="0"/>
                  </a:lnTo>
                  <a:lnTo>
                    <a:pt x="83" y="21"/>
                  </a:lnTo>
                  <a:lnTo>
                    <a:pt x="0" y="306"/>
                  </a:lnTo>
                  <a:close/>
                </a:path>
              </a:pathLst>
            </a:custGeom>
            <a:solidFill>
              <a:schemeClr val="bg1">
                <a:lumMod val="9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3" name="Freeform 14"/>
            <p:cNvSpPr>
              <a:spLocks/>
            </p:cNvSpPr>
            <p:nvPr/>
          </p:nvSpPr>
          <p:spPr bwMode="auto">
            <a:xfrm rot="10800000">
              <a:off x="2135046" y="1265209"/>
              <a:ext cx="471208" cy="616581"/>
            </a:xfrm>
            <a:custGeom>
              <a:avLst/>
              <a:gdLst>
                <a:gd name="T0" fmla="*/ 339 w 340"/>
                <a:gd name="T1" fmla="*/ 102 h 446"/>
                <a:gd name="T2" fmla="*/ 0 w 340"/>
                <a:gd name="T3" fmla="*/ 21 h 446"/>
                <a:gd name="T4" fmla="*/ 240 w 340"/>
                <a:gd name="T5" fmla="*/ 446 h 446"/>
                <a:gd name="T6" fmla="*/ 340 w 340"/>
                <a:gd name="T7" fmla="*/ 102 h 446"/>
                <a:gd name="T8" fmla="*/ 339 w 340"/>
                <a:gd name="T9" fmla="*/ 102 h 446"/>
              </a:gdLst>
              <a:ahLst/>
              <a:cxnLst>
                <a:cxn ang="0">
                  <a:pos x="T0" y="T1"/>
                </a:cxn>
                <a:cxn ang="0">
                  <a:pos x="T2" y="T3"/>
                </a:cxn>
                <a:cxn ang="0">
                  <a:pos x="T4" y="T5"/>
                </a:cxn>
                <a:cxn ang="0">
                  <a:pos x="T6" y="T7"/>
                </a:cxn>
                <a:cxn ang="0">
                  <a:pos x="T8" y="T9"/>
                </a:cxn>
              </a:cxnLst>
              <a:rect l="0" t="0" r="r" b="b"/>
              <a:pathLst>
                <a:path w="340" h="446">
                  <a:moveTo>
                    <a:pt x="339" y="102"/>
                  </a:moveTo>
                  <a:cubicBezTo>
                    <a:pt x="222" y="22"/>
                    <a:pt x="108" y="0"/>
                    <a:pt x="0" y="21"/>
                  </a:cubicBezTo>
                  <a:cubicBezTo>
                    <a:pt x="240" y="446"/>
                    <a:pt x="240" y="446"/>
                    <a:pt x="240" y="446"/>
                  </a:cubicBezTo>
                  <a:cubicBezTo>
                    <a:pt x="340" y="102"/>
                    <a:pt x="340" y="102"/>
                    <a:pt x="340" y="102"/>
                  </a:cubicBezTo>
                  <a:lnTo>
                    <a:pt x="339" y="102"/>
                  </a:lnTo>
                  <a:close/>
                </a:path>
              </a:pathLst>
            </a:custGeom>
            <a:solidFill>
              <a:schemeClr val="bg1">
                <a:lumMod val="9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4" name="Freeform 25"/>
            <p:cNvSpPr>
              <a:spLocks/>
            </p:cNvSpPr>
            <p:nvPr/>
          </p:nvSpPr>
          <p:spPr bwMode="auto">
            <a:xfrm rot="10800000">
              <a:off x="2123350" y="1741430"/>
              <a:ext cx="467866" cy="153727"/>
            </a:xfrm>
            <a:custGeom>
              <a:avLst/>
              <a:gdLst>
                <a:gd name="T0" fmla="*/ 339 w 339"/>
                <a:gd name="T1" fmla="*/ 78 h 111"/>
                <a:gd name="T2" fmla="*/ 175 w 339"/>
                <a:gd name="T3" fmla="*/ 1 h 111"/>
                <a:gd name="T4" fmla="*/ 0 w 339"/>
                <a:gd name="T5" fmla="*/ 28 h 111"/>
                <a:gd name="T6" fmla="*/ 329 w 339"/>
                <a:gd name="T7" fmla="*/ 111 h 111"/>
                <a:gd name="T8" fmla="*/ 330 w 339"/>
                <a:gd name="T9" fmla="*/ 111 h 111"/>
                <a:gd name="T10" fmla="*/ 339 w 339"/>
                <a:gd name="T11" fmla="*/ 78 h 111"/>
              </a:gdLst>
              <a:ahLst/>
              <a:cxnLst>
                <a:cxn ang="0">
                  <a:pos x="T0" y="T1"/>
                </a:cxn>
                <a:cxn ang="0">
                  <a:pos x="T2" y="T3"/>
                </a:cxn>
                <a:cxn ang="0">
                  <a:pos x="T4" y="T5"/>
                </a:cxn>
                <a:cxn ang="0">
                  <a:pos x="T6" y="T7"/>
                </a:cxn>
                <a:cxn ang="0">
                  <a:pos x="T8" y="T9"/>
                </a:cxn>
                <a:cxn ang="0">
                  <a:pos x="T10" y="T11"/>
                </a:cxn>
              </a:cxnLst>
              <a:rect l="0" t="0" r="r" b="b"/>
              <a:pathLst>
                <a:path w="339" h="111">
                  <a:moveTo>
                    <a:pt x="339" y="78"/>
                  </a:moveTo>
                  <a:cubicBezTo>
                    <a:pt x="283" y="41"/>
                    <a:pt x="228" y="15"/>
                    <a:pt x="175" y="1"/>
                  </a:cubicBezTo>
                  <a:cubicBezTo>
                    <a:pt x="95" y="0"/>
                    <a:pt x="38" y="14"/>
                    <a:pt x="0" y="28"/>
                  </a:cubicBezTo>
                  <a:cubicBezTo>
                    <a:pt x="105" y="10"/>
                    <a:pt x="216" y="34"/>
                    <a:pt x="329" y="111"/>
                  </a:cubicBezTo>
                  <a:cubicBezTo>
                    <a:pt x="330" y="111"/>
                    <a:pt x="330" y="111"/>
                    <a:pt x="330" y="111"/>
                  </a:cubicBezTo>
                  <a:cubicBezTo>
                    <a:pt x="339" y="78"/>
                    <a:pt x="339" y="78"/>
                    <a:pt x="339" y="78"/>
                  </a:cubicBezTo>
                  <a:close/>
                </a:path>
              </a:pathLst>
            </a:custGeom>
            <a:solidFill>
              <a:schemeClr val="bg1">
                <a:lumMod val="9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5" name="Freeform 29"/>
            <p:cNvSpPr>
              <a:spLocks/>
            </p:cNvSpPr>
            <p:nvPr/>
          </p:nvSpPr>
          <p:spPr bwMode="auto">
            <a:xfrm rot="10800000">
              <a:off x="1999698" y="1741430"/>
              <a:ext cx="135347" cy="63496"/>
            </a:xfrm>
            <a:custGeom>
              <a:avLst/>
              <a:gdLst>
                <a:gd name="T0" fmla="*/ 9 w 98"/>
                <a:gd name="T1" fmla="*/ 13 h 46"/>
                <a:gd name="T2" fmla="*/ 0 w 98"/>
                <a:gd name="T3" fmla="*/ 46 h 46"/>
                <a:gd name="T4" fmla="*/ 98 w 98"/>
                <a:gd name="T5" fmla="*/ 20 h 46"/>
                <a:gd name="T6" fmla="*/ 53 w 98"/>
                <a:gd name="T7" fmla="*/ 0 h 46"/>
                <a:gd name="T8" fmla="*/ 9 w 98"/>
                <a:gd name="T9" fmla="*/ 13 h 46"/>
              </a:gdLst>
              <a:ahLst/>
              <a:cxnLst>
                <a:cxn ang="0">
                  <a:pos x="T0" y="T1"/>
                </a:cxn>
                <a:cxn ang="0">
                  <a:pos x="T2" y="T3"/>
                </a:cxn>
                <a:cxn ang="0">
                  <a:pos x="T4" y="T5"/>
                </a:cxn>
                <a:cxn ang="0">
                  <a:pos x="T6" y="T7"/>
                </a:cxn>
                <a:cxn ang="0">
                  <a:pos x="T8" y="T9"/>
                </a:cxn>
              </a:cxnLst>
              <a:rect l="0" t="0" r="r" b="b"/>
              <a:pathLst>
                <a:path w="98" h="46">
                  <a:moveTo>
                    <a:pt x="9" y="13"/>
                  </a:moveTo>
                  <a:cubicBezTo>
                    <a:pt x="0" y="46"/>
                    <a:pt x="0" y="46"/>
                    <a:pt x="0" y="46"/>
                  </a:cubicBezTo>
                  <a:cubicBezTo>
                    <a:pt x="98" y="20"/>
                    <a:pt x="98" y="20"/>
                    <a:pt x="98" y="20"/>
                  </a:cubicBezTo>
                  <a:cubicBezTo>
                    <a:pt x="86" y="14"/>
                    <a:pt x="62" y="4"/>
                    <a:pt x="53" y="0"/>
                  </a:cubicBezTo>
                  <a:lnTo>
                    <a:pt x="9" y="13"/>
                  </a:lnTo>
                  <a:close/>
                </a:path>
              </a:pathLst>
            </a:custGeom>
            <a:solidFill>
              <a:schemeClr val="bg1">
                <a:lumMod val="9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26" name="Group 25"/>
          <p:cNvGrpSpPr/>
          <p:nvPr/>
        </p:nvGrpSpPr>
        <p:grpSpPr>
          <a:xfrm>
            <a:off x="655708" y="5024885"/>
            <a:ext cx="4384673" cy="1994001"/>
            <a:chOff x="762000" y="3362249"/>
            <a:chExt cx="3288506" cy="1495501"/>
          </a:xfrm>
        </p:grpSpPr>
        <p:pic>
          <p:nvPicPr>
            <p:cNvPr id="27" name="Picture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 y="4095751"/>
              <a:ext cx="3288506" cy="719208"/>
            </a:xfrm>
            <a:prstGeom prst="rect">
              <a:avLst/>
            </a:prstGeom>
          </p:spPr>
        </p:pic>
        <p:sp>
          <p:nvSpPr>
            <p:cNvPr id="28" name="Freeform 20"/>
            <p:cNvSpPr>
              <a:spLocks/>
            </p:cNvSpPr>
            <p:nvPr/>
          </p:nvSpPr>
          <p:spPr bwMode="auto">
            <a:xfrm rot="10800000">
              <a:off x="764868" y="3858523"/>
              <a:ext cx="3121333" cy="999227"/>
            </a:xfrm>
            <a:custGeom>
              <a:avLst/>
              <a:gdLst>
                <a:gd name="T0" fmla="*/ 1710 w 2255"/>
                <a:gd name="T1" fmla="*/ 722 h 722"/>
                <a:gd name="T2" fmla="*/ 1711 w 2255"/>
                <a:gd name="T3" fmla="*/ 722 h 722"/>
                <a:gd name="T4" fmla="*/ 2255 w 2255"/>
                <a:gd name="T5" fmla="*/ 571 h 722"/>
                <a:gd name="T6" fmla="*/ 2255 w 2255"/>
                <a:gd name="T7" fmla="*/ 571 h 722"/>
                <a:gd name="T8" fmla="*/ 0 w 2255"/>
                <a:gd name="T9" fmla="*/ 526 h 722"/>
                <a:gd name="T10" fmla="*/ 2 w 2255"/>
                <a:gd name="T11" fmla="*/ 530 h 722"/>
                <a:gd name="T12" fmla="*/ 1710 w 2255"/>
                <a:gd name="T13" fmla="*/ 722 h 722"/>
              </a:gdLst>
              <a:ahLst/>
              <a:cxnLst>
                <a:cxn ang="0">
                  <a:pos x="T0" y="T1"/>
                </a:cxn>
                <a:cxn ang="0">
                  <a:pos x="T2" y="T3"/>
                </a:cxn>
                <a:cxn ang="0">
                  <a:pos x="T4" y="T5"/>
                </a:cxn>
                <a:cxn ang="0">
                  <a:pos x="T6" y="T7"/>
                </a:cxn>
                <a:cxn ang="0">
                  <a:pos x="T8" y="T9"/>
                </a:cxn>
                <a:cxn ang="0">
                  <a:pos x="T10" y="T11"/>
                </a:cxn>
                <a:cxn ang="0">
                  <a:pos x="T12" y="T13"/>
                </a:cxn>
              </a:cxnLst>
              <a:rect l="0" t="0" r="r" b="b"/>
              <a:pathLst>
                <a:path w="2255" h="722">
                  <a:moveTo>
                    <a:pt x="1710" y="722"/>
                  </a:moveTo>
                  <a:cubicBezTo>
                    <a:pt x="1711" y="722"/>
                    <a:pt x="1711" y="722"/>
                    <a:pt x="1711" y="722"/>
                  </a:cubicBezTo>
                  <a:cubicBezTo>
                    <a:pt x="2255" y="571"/>
                    <a:pt x="2255" y="571"/>
                    <a:pt x="2255" y="571"/>
                  </a:cubicBezTo>
                  <a:cubicBezTo>
                    <a:pt x="2255" y="571"/>
                    <a:pt x="2255" y="571"/>
                    <a:pt x="2255" y="571"/>
                  </a:cubicBezTo>
                  <a:cubicBezTo>
                    <a:pt x="1140" y="0"/>
                    <a:pt x="0" y="526"/>
                    <a:pt x="0" y="526"/>
                  </a:cubicBezTo>
                  <a:cubicBezTo>
                    <a:pt x="2" y="530"/>
                    <a:pt x="2" y="530"/>
                    <a:pt x="2" y="530"/>
                  </a:cubicBezTo>
                  <a:cubicBezTo>
                    <a:pt x="799" y="190"/>
                    <a:pt x="1646" y="683"/>
                    <a:pt x="1710" y="722"/>
                  </a:cubicBezTo>
                  <a:close/>
                </a:path>
              </a:pathLst>
            </a:custGeom>
            <a:solidFill>
              <a:srgbClr val="BAC9D0"/>
            </a:solidFill>
            <a:ln>
              <a:noFill/>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9" name="Freeform 6"/>
            <p:cNvSpPr>
              <a:spLocks/>
            </p:cNvSpPr>
            <p:nvPr/>
          </p:nvSpPr>
          <p:spPr bwMode="auto">
            <a:xfrm rot="10800000">
              <a:off x="764868" y="3362249"/>
              <a:ext cx="898970" cy="705140"/>
            </a:xfrm>
            <a:custGeom>
              <a:avLst/>
              <a:gdLst>
                <a:gd name="T0" fmla="*/ 105 w 649"/>
                <a:gd name="T1" fmla="*/ 151 h 509"/>
                <a:gd name="T2" fmla="*/ 104 w 649"/>
                <a:gd name="T3" fmla="*/ 151 h 509"/>
                <a:gd name="T4" fmla="*/ 0 w 649"/>
                <a:gd name="T5" fmla="*/ 509 h 509"/>
                <a:gd name="T6" fmla="*/ 1 w 649"/>
                <a:gd name="T7" fmla="*/ 509 h 509"/>
                <a:gd name="T8" fmla="*/ 447 w 649"/>
                <a:gd name="T9" fmla="*/ 375 h 509"/>
                <a:gd name="T10" fmla="*/ 649 w 649"/>
                <a:gd name="T11" fmla="*/ 0 h 509"/>
                <a:gd name="T12" fmla="*/ 105 w 649"/>
                <a:gd name="T13" fmla="*/ 151 h 509"/>
              </a:gdLst>
              <a:ahLst/>
              <a:cxnLst>
                <a:cxn ang="0">
                  <a:pos x="T0" y="T1"/>
                </a:cxn>
                <a:cxn ang="0">
                  <a:pos x="T2" y="T3"/>
                </a:cxn>
                <a:cxn ang="0">
                  <a:pos x="T4" y="T5"/>
                </a:cxn>
                <a:cxn ang="0">
                  <a:pos x="T6" y="T7"/>
                </a:cxn>
                <a:cxn ang="0">
                  <a:pos x="T8" y="T9"/>
                </a:cxn>
                <a:cxn ang="0">
                  <a:pos x="T10" y="T11"/>
                </a:cxn>
                <a:cxn ang="0">
                  <a:pos x="T12" y="T13"/>
                </a:cxn>
              </a:cxnLst>
              <a:rect l="0" t="0" r="r" b="b"/>
              <a:pathLst>
                <a:path w="649" h="509">
                  <a:moveTo>
                    <a:pt x="105" y="151"/>
                  </a:moveTo>
                  <a:cubicBezTo>
                    <a:pt x="104" y="151"/>
                    <a:pt x="104" y="151"/>
                    <a:pt x="104" y="151"/>
                  </a:cubicBezTo>
                  <a:cubicBezTo>
                    <a:pt x="0" y="509"/>
                    <a:pt x="0" y="509"/>
                    <a:pt x="0" y="509"/>
                  </a:cubicBezTo>
                  <a:cubicBezTo>
                    <a:pt x="0" y="509"/>
                    <a:pt x="0" y="509"/>
                    <a:pt x="1" y="509"/>
                  </a:cubicBezTo>
                  <a:cubicBezTo>
                    <a:pt x="447" y="375"/>
                    <a:pt x="447" y="375"/>
                    <a:pt x="447" y="375"/>
                  </a:cubicBezTo>
                  <a:cubicBezTo>
                    <a:pt x="649" y="0"/>
                    <a:pt x="649" y="0"/>
                    <a:pt x="649" y="0"/>
                  </a:cubicBezTo>
                  <a:lnTo>
                    <a:pt x="105" y="151"/>
                  </a:lnTo>
                  <a:close/>
                </a:path>
              </a:pathLst>
            </a:custGeom>
            <a:solidFill>
              <a:srgbClr val="BAC9D0"/>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0" name="Freeform 12"/>
            <p:cNvSpPr>
              <a:spLocks/>
            </p:cNvSpPr>
            <p:nvPr/>
          </p:nvSpPr>
          <p:spPr bwMode="auto">
            <a:xfrm rot="10800000">
              <a:off x="1520137" y="3362250"/>
              <a:ext cx="2362721" cy="1231490"/>
            </a:xfrm>
            <a:custGeom>
              <a:avLst/>
              <a:gdLst>
                <a:gd name="T0" fmla="*/ 1604 w 1708"/>
                <a:gd name="T1" fmla="*/ 890 h 890"/>
                <a:gd name="T2" fmla="*/ 1708 w 1708"/>
                <a:gd name="T3" fmla="*/ 532 h 890"/>
                <a:gd name="T4" fmla="*/ 0 w 1708"/>
                <a:gd name="T5" fmla="*/ 340 h 890"/>
                <a:gd name="T6" fmla="*/ 198 w 1708"/>
                <a:gd name="T7" fmla="*/ 691 h 890"/>
                <a:gd name="T8" fmla="*/ 1604 w 1708"/>
                <a:gd name="T9" fmla="*/ 890 h 890"/>
              </a:gdLst>
              <a:ahLst/>
              <a:cxnLst>
                <a:cxn ang="0">
                  <a:pos x="T0" y="T1"/>
                </a:cxn>
                <a:cxn ang="0">
                  <a:pos x="T2" y="T3"/>
                </a:cxn>
                <a:cxn ang="0">
                  <a:pos x="T4" y="T5"/>
                </a:cxn>
                <a:cxn ang="0">
                  <a:pos x="T6" y="T7"/>
                </a:cxn>
                <a:cxn ang="0">
                  <a:pos x="T8" y="T9"/>
                </a:cxn>
              </a:cxnLst>
              <a:rect l="0" t="0" r="r" b="b"/>
              <a:pathLst>
                <a:path w="1708" h="890">
                  <a:moveTo>
                    <a:pt x="1604" y="890"/>
                  </a:moveTo>
                  <a:cubicBezTo>
                    <a:pt x="1708" y="532"/>
                    <a:pt x="1708" y="532"/>
                    <a:pt x="1708" y="532"/>
                  </a:cubicBezTo>
                  <a:cubicBezTo>
                    <a:pt x="1644" y="493"/>
                    <a:pt x="797" y="0"/>
                    <a:pt x="0" y="340"/>
                  </a:cubicBezTo>
                  <a:cubicBezTo>
                    <a:pt x="198" y="691"/>
                    <a:pt x="198" y="691"/>
                    <a:pt x="198" y="691"/>
                  </a:cubicBezTo>
                  <a:cubicBezTo>
                    <a:pt x="278" y="659"/>
                    <a:pt x="854" y="453"/>
                    <a:pt x="1604" y="890"/>
                  </a:cubicBezTo>
                  <a:close/>
                </a:path>
              </a:pathLst>
            </a:custGeom>
            <a:solidFill>
              <a:srgbClr val="BAC9D0"/>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31" name="Group 30"/>
          <p:cNvGrpSpPr/>
          <p:nvPr/>
        </p:nvGrpSpPr>
        <p:grpSpPr>
          <a:xfrm>
            <a:off x="1902717" y="2923947"/>
            <a:ext cx="1653125" cy="1004797"/>
            <a:chOff x="1697257" y="1786545"/>
            <a:chExt cx="1239844" cy="753598"/>
          </a:xfrm>
          <a:solidFill>
            <a:schemeClr val="accent4">
              <a:lumMod val="40000"/>
              <a:lumOff val="60000"/>
            </a:schemeClr>
          </a:solidFill>
        </p:grpSpPr>
        <p:sp>
          <p:nvSpPr>
            <p:cNvPr id="32" name="Freeform 8"/>
            <p:cNvSpPr>
              <a:spLocks/>
            </p:cNvSpPr>
            <p:nvPr/>
          </p:nvSpPr>
          <p:spPr bwMode="auto">
            <a:xfrm rot="10800000">
              <a:off x="1697257" y="1786546"/>
              <a:ext cx="426092" cy="551413"/>
            </a:xfrm>
            <a:custGeom>
              <a:avLst/>
              <a:gdLst>
                <a:gd name="T0" fmla="*/ 0 w 255"/>
                <a:gd name="T1" fmla="*/ 330 h 330"/>
                <a:gd name="T2" fmla="*/ 92 w 255"/>
                <a:gd name="T3" fmla="*/ 302 h 330"/>
                <a:gd name="T4" fmla="*/ 255 w 255"/>
                <a:gd name="T5" fmla="*/ 0 h 330"/>
                <a:gd name="T6" fmla="*/ 83 w 255"/>
                <a:gd name="T7" fmla="*/ 46 h 330"/>
                <a:gd name="T8" fmla="*/ 0 w 255"/>
                <a:gd name="T9" fmla="*/ 330 h 330"/>
              </a:gdLst>
              <a:ahLst/>
              <a:cxnLst>
                <a:cxn ang="0">
                  <a:pos x="T0" y="T1"/>
                </a:cxn>
                <a:cxn ang="0">
                  <a:pos x="T2" y="T3"/>
                </a:cxn>
                <a:cxn ang="0">
                  <a:pos x="T4" y="T5"/>
                </a:cxn>
                <a:cxn ang="0">
                  <a:pos x="T6" y="T7"/>
                </a:cxn>
                <a:cxn ang="0">
                  <a:pos x="T8" y="T9"/>
                </a:cxn>
              </a:cxnLst>
              <a:rect l="0" t="0" r="r" b="b"/>
              <a:pathLst>
                <a:path w="255" h="330">
                  <a:moveTo>
                    <a:pt x="0" y="330"/>
                  </a:moveTo>
                  <a:lnTo>
                    <a:pt x="92" y="302"/>
                  </a:lnTo>
                  <a:lnTo>
                    <a:pt x="255" y="0"/>
                  </a:lnTo>
                  <a:lnTo>
                    <a:pt x="83" y="46"/>
                  </a:lnTo>
                  <a:lnTo>
                    <a:pt x="0" y="330"/>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3" name="Freeform 15"/>
            <p:cNvSpPr>
              <a:spLocks/>
            </p:cNvSpPr>
            <p:nvPr/>
          </p:nvSpPr>
          <p:spPr bwMode="auto">
            <a:xfrm rot="10800000">
              <a:off x="1984660" y="1786545"/>
              <a:ext cx="952441" cy="736889"/>
            </a:xfrm>
            <a:custGeom>
              <a:avLst/>
              <a:gdLst>
                <a:gd name="T0" fmla="*/ 588 w 688"/>
                <a:gd name="T1" fmla="*/ 532 h 532"/>
                <a:gd name="T2" fmla="*/ 588 w 688"/>
                <a:gd name="T3" fmla="*/ 532 h 532"/>
                <a:gd name="T4" fmla="*/ 688 w 688"/>
                <a:gd name="T5" fmla="*/ 189 h 532"/>
                <a:gd name="T6" fmla="*/ 688 w 688"/>
                <a:gd name="T7" fmla="*/ 189 h 532"/>
                <a:gd name="T8" fmla="*/ 0 w 688"/>
                <a:gd name="T9" fmla="*/ 58 h 532"/>
                <a:gd name="T10" fmla="*/ 220 w 688"/>
                <a:gd name="T11" fmla="*/ 450 h 532"/>
                <a:gd name="T12" fmla="*/ 588 w 688"/>
                <a:gd name="T13" fmla="*/ 532 h 532"/>
              </a:gdLst>
              <a:ahLst/>
              <a:cxnLst>
                <a:cxn ang="0">
                  <a:pos x="T0" y="T1"/>
                </a:cxn>
                <a:cxn ang="0">
                  <a:pos x="T2" y="T3"/>
                </a:cxn>
                <a:cxn ang="0">
                  <a:pos x="T4" y="T5"/>
                </a:cxn>
                <a:cxn ang="0">
                  <a:pos x="T6" y="T7"/>
                </a:cxn>
                <a:cxn ang="0">
                  <a:pos x="T8" y="T9"/>
                </a:cxn>
                <a:cxn ang="0">
                  <a:pos x="T10" y="T11"/>
                </a:cxn>
                <a:cxn ang="0">
                  <a:pos x="T12" y="T13"/>
                </a:cxn>
              </a:cxnLst>
              <a:rect l="0" t="0" r="r" b="b"/>
              <a:pathLst>
                <a:path w="688" h="532">
                  <a:moveTo>
                    <a:pt x="588" y="532"/>
                  </a:moveTo>
                  <a:cubicBezTo>
                    <a:pt x="588" y="532"/>
                    <a:pt x="588" y="532"/>
                    <a:pt x="588" y="532"/>
                  </a:cubicBezTo>
                  <a:cubicBezTo>
                    <a:pt x="688" y="189"/>
                    <a:pt x="688" y="189"/>
                    <a:pt x="688" y="189"/>
                  </a:cubicBezTo>
                  <a:cubicBezTo>
                    <a:pt x="688" y="189"/>
                    <a:pt x="688" y="189"/>
                    <a:pt x="688" y="189"/>
                  </a:cubicBezTo>
                  <a:cubicBezTo>
                    <a:pt x="435" y="16"/>
                    <a:pt x="201" y="0"/>
                    <a:pt x="0" y="58"/>
                  </a:cubicBezTo>
                  <a:cubicBezTo>
                    <a:pt x="220" y="450"/>
                    <a:pt x="220" y="450"/>
                    <a:pt x="220" y="450"/>
                  </a:cubicBezTo>
                  <a:cubicBezTo>
                    <a:pt x="336" y="424"/>
                    <a:pt x="459" y="445"/>
                    <a:pt x="588" y="53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4" name="Freeform 24"/>
            <p:cNvSpPr>
              <a:spLocks/>
            </p:cNvSpPr>
            <p:nvPr/>
          </p:nvSpPr>
          <p:spPr bwMode="auto">
            <a:xfrm rot="10800000">
              <a:off x="1971293" y="2261094"/>
              <a:ext cx="932389" cy="279049"/>
            </a:xfrm>
            <a:custGeom>
              <a:avLst/>
              <a:gdLst>
                <a:gd name="T0" fmla="*/ 191 w 674"/>
                <a:gd name="T1" fmla="*/ 0 h 201"/>
                <a:gd name="T2" fmla="*/ 0 w 674"/>
                <a:gd name="T3" fmla="*/ 63 h 201"/>
                <a:gd name="T4" fmla="*/ 664 w 674"/>
                <a:gd name="T5" fmla="*/ 201 h 201"/>
                <a:gd name="T6" fmla="*/ 664 w 674"/>
                <a:gd name="T7" fmla="*/ 201 h 201"/>
                <a:gd name="T8" fmla="*/ 674 w 674"/>
                <a:gd name="T9" fmla="*/ 168 h 201"/>
                <a:gd name="T10" fmla="*/ 191 w 674"/>
                <a:gd name="T11" fmla="*/ 0 h 201"/>
              </a:gdLst>
              <a:ahLst/>
              <a:cxnLst>
                <a:cxn ang="0">
                  <a:pos x="T0" y="T1"/>
                </a:cxn>
                <a:cxn ang="0">
                  <a:pos x="T2" y="T3"/>
                </a:cxn>
                <a:cxn ang="0">
                  <a:pos x="T4" y="T5"/>
                </a:cxn>
                <a:cxn ang="0">
                  <a:pos x="T6" y="T7"/>
                </a:cxn>
                <a:cxn ang="0">
                  <a:pos x="T8" y="T9"/>
                </a:cxn>
                <a:cxn ang="0">
                  <a:pos x="T10" y="T11"/>
                </a:cxn>
              </a:cxnLst>
              <a:rect l="0" t="0" r="r" b="b"/>
              <a:pathLst>
                <a:path w="674" h="201">
                  <a:moveTo>
                    <a:pt x="191" y="0"/>
                  </a:moveTo>
                  <a:cubicBezTo>
                    <a:pt x="86" y="21"/>
                    <a:pt x="26" y="49"/>
                    <a:pt x="0" y="63"/>
                  </a:cubicBezTo>
                  <a:cubicBezTo>
                    <a:pt x="196" y="13"/>
                    <a:pt x="421" y="35"/>
                    <a:pt x="664" y="201"/>
                  </a:cubicBezTo>
                  <a:cubicBezTo>
                    <a:pt x="664" y="201"/>
                    <a:pt x="664" y="201"/>
                    <a:pt x="664" y="201"/>
                  </a:cubicBezTo>
                  <a:cubicBezTo>
                    <a:pt x="674" y="168"/>
                    <a:pt x="674" y="168"/>
                    <a:pt x="674" y="168"/>
                  </a:cubicBezTo>
                  <a:cubicBezTo>
                    <a:pt x="501" y="52"/>
                    <a:pt x="339" y="3"/>
                    <a:pt x="191" y="0"/>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5" name="Freeform 28"/>
            <p:cNvSpPr>
              <a:spLocks/>
            </p:cNvSpPr>
            <p:nvPr/>
          </p:nvSpPr>
          <p:spPr bwMode="auto">
            <a:xfrm rot="10800000">
              <a:off x="1697257" y="2261096"/>
              <a:ext cx="287403" cy="106941"/>
            </a:xfrm>
            <a:custGeom>
              <a:avLst/>
              <a:gdLst>
                <a:gd name="T0" fmla="*/ 10 w 207"/>
                <a:gd name="T1" fmla="*/ 44 h 77"/>
                <a:gd name="T2" fmla="*/ 10 w 207"/>
                <a:gd name="T3" fmla="*/ 44 h 77"/>
                <a:gd name="T4" fmla="*/ 0 w 207"/>
                <a:gd name="T5" fmla="*/ 77 h 77"/>
                <a:gd name="T6" fmla="*/ 207 w 207"/>
                <a:gd name="T7" fmla="*/ 22 h 77"/>
                <a:gd name="T8" fmla="*/ 159 w 207"/>
                <a:gd name="T9" fmla="*/ 0 h 77"/>
                <a:gd name="T10" fmla="*/ 10 w 207"/>
                <a:gd name="T11" fmla="*/ 44 h 77"/>
              </a:gdLst>
              <a:ahLst/>
              <a:cxnLst>
                <a:cxn ang="0">
                  <a:pos x="T0" y="T1"/>
                </a:cxn>
                <a:cxn ang="0">
                  <a:pos x="T2" y="T3"/>
                </a:cxn>
                <a:cxn ang="0">
                  <a:pos x="T4" y="T5"/>
                </a:cxn>
                <a:cxn ang="0">
                  <a:pos x="T6" y="T7"/>
                </a:cxn>
                <a:cxn ang="0">
                  <a:pos x="T8" y="T9"/>
                </a:cxn>
                <a:cxn ang="0">
                  <a:pos x="T10" y="T11"/>
                </a:cxn>
              </a:cxnLst>
              <a:rect l="0" t="0" r="r" b="b"/>
              <a:pathLst>
                <a:path w="207" h="77">
                  <a:moveTo>
                    <a:pt x="10" y="44"/>
                  </a:moveTo>
                  <a:cubicBezTo>
                    <a:pt x="10" y="44"/>
                    <a:pt x="10" y="44"/>
                    <a:pt x="10" y="44"/>
                  </a:cubicBezTo>
                  <a:cubicBezTo>
                    <a:pt x="0" y="77"/>
                    <a:pt x="0" y="77"/>
                    <a:pt x="0" y="77"/>
                  </a:cubicBezTo>
                  <a:cubicBezTo>
                    <a:pt x="207" y="22"/>
                    <a:pt x="207" y="22"/>
                    <a:pt x="207" y="22"/>
                  </a:cubicBezTo>
                  <a:cubicBezTo>
                    <a:pt x="159" y="0"/>
                    <a:pt x="159" y="0"/>
                    <a:pt x="159" y="0"/>
                  </a:cubicBezTo>
                  <a:lnTo>
                    <a:pt x="10" y="44"/>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36" name="Group 35"/>
          <p:cNvGrpSpPr/>
          <p:nvPr/>
        </p:nvGrpSpPr>
        <p:grpSpPr>
          <a:xfrm>
            <a:off x="1492778" y="3619063"/>
            <a:ext cx="2499739" cy="1142928"/>
            <a:chOff x="1389803" y="2307882"/>
            <a:chExt cx="1874804" cy="857196"/>
          </a:xfrm>
          <a:solidFill>
            <a:schemeClr val="bg1">
              <a:lumMod val="95000"/>
            </a:schemeClr>
          </a:solidFill>
        </p:grpSpPr>
        <p:sp>
          <p:nvSpPr>
            <p:cNvPr id="37" name="Freeform 9"/>
            <p:cNvSpPr>
              <a:spLocks/>
            </p:cNvSpPr>
            <p:nvPr/>
          </p:nvSpPr>
          <p:spPr bwMode="auto">
            <a:xfrm rot="10800000">
              <a:off x="1389803" y="2307882"/>
              <a:ext cx="581490" cy="601542"/>
            </a:xfrm>
            <a:custGeom>
              <a:avLst/>
              <a:gdLst>
                <a:gd name="T0" fmla="*/ 102 w 420"/>
                <a:gd name="T1" fmla="*/ 84 h 435"/>
                <a:gd name="T2" fmla="*/ 0 w 420"/>
                <a:gd name="T3" fmla="*/ 435 h 435"/>
                <a:gd name="T4" fmla="*/ 0 w 420"/>
                <a:gd name="T5" fmla="*/ 435 h 435"/>
                <a:gd name="T6" fmla="*/ 222 w 420"/>
                <a:gd name="T7" fmla="*/ 369 h 435"/>
                <a:gd name="T8" fmla="*/ 420 w 420"/>
                <a:gd name="T9" fmla="*/ 0 h 435"/>
                <a:gd name="T10" fmla="*/ 102 w 420"/>
                <a:gd name="T11" fmla="*/ 84 h 435"/>
                <a:gd name="T12" fmla="*/ 102 w 420"/>
                <a:gd name="T13" fmla="*/ 84 h 435"/>
              </a:gdLst>
              <a:ahLst/>
              <a:cxnLst>
                <a:cxn ang="0">
                  <a:pos x="T0" y="T1"/>
                </a:cxn>
                <a:cxn ang="0">
                  <a:pos x="T2" y="T3"/>
                </a:cxn>
                <a:cxn ang="0">
                  <a:pos x="T4" y="T5"/>
                </a:cxn>
                <a:cxn ang="0">
                  <a:pos x="T6" y="T7"/>
                </a:cxn>
                <a:cxn ang="0">
                  <a:pos x="T8" y="T9"/>
                </a:cxn>
                <a:cxn ang="0">
                  <a:pos x="T10" y="T11"/>
                </a:cxn>
                <a:cxn ang="0">
                  <a:pos x="T12" y="T13"/>
                </a:cxn>
              </a:cxnLst>
              <a:rect l="0" t="0" r="r" b="b"/>
              <a:pathLst>
                <a:path w="420" h="435">
                  <a:moveTo>
                    <a:pt x="102" y="84"/>
                  </a:moveTo>
                  <a:cubicBezTo>
                    <a:pt x="0" y="435"/>
                    <a:pt x="0" y="435"/>
                    <a:pt x="0" y="435"/>
                  </a:cubicBezTo>
                  <a:cubicBezTo>
                    <a:pt x="0" y="435"/>
                    <a:pt x="0" y="435"/>
                    <a:pt x="0" y="435"/>
                  </a:cubicBezTo>
                  <a:cubicBezTo>
                    <a:pt x="222" y="369"/>
                    <a:pt x="222" y="369"/>
                    <a:pt x="222" y="369"/>
                  </a:cubicBezTo>
                  <a:cubicBezTo>
                    <a:pt x="420" y="0"/>
                    <a:pt x="420" y="0"/>
                    <a:pt x="420" y="0"/>
                  </a:cubicBezTo>
                  <a:cubicBezTo>
                    <a:pt x="102" y="84"/>
                    <a:pt x="102" y="84"/>
                    <a:pt x="102" y="84"/>
                  </a:cubicBezTo>
                  <a:cubicBezTo>
                    <a:pt x="102" y="84"/>
                    <a:pt x="102" y="84"/>
                    <a:pt x="102" y="8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8" name="Freeform 11"/>
            <p:cNvSpPr>
              <a:spLocks/>
            </p:cNvSpPr>
            <p:nvPr/>
          </p:nvSpPr>
          <p:spPr bwMode="auto">
            <a:xfrm rot="10800000">
              <a:off x="1829262" y="2307882"/>
              <a:ext cx="1435345" cy="845500"/>
            </a:xfrm>
            <a:custGeom>
              <a:avLst/>
              <a:gdLst>
                <a:gd name="T0" fmla="*/ 935 w 1037"/>
                <a:gd name="T1" fmla="*/ 612 h 612"/>
                <a:gd name="T2" fmla="*/ 1037 w 1037"/>
                <a:gd name="T3" fmla="*/ 261 h 612"/>
                <a:gd name="T4" fmla="*/ 0 w 1037"/>
                <a:gd name="T5" fmla="*/ 94 h 612"/>
                <a:gd name="T6" fmla="*/ 215 w 1037"/>
                <a:gd name="T7" fmla="*/ 476 h 612"/>
                <a:gd name="T8" fmla="*/ 935 w 1037"/>
                <a:gd name="T9" fmla="*/ 612 h 612"/>
              </a:gdLst>
              <a:ahLst/>
              <a:cxnLst>
                <a:cxn ang="0">
                  <a:pos x="T0" y="T1"/>
                </a:cxn>
                <a:cxn ang="0">
                  <a:pos x="T2" y="T3"/>
                </a:cxn>
                <a:cxn ang="0">
                  <a:pos x="T4" y="T5"/>
                </a:cxn>
                <a:cxn ang="0">
                  <a:pos x="T6" y="T7"/>
                </a:cxn>
                <a:cxn ang="0">
                  <a:pos x="T8" y="T9"/>
                </a:cxn>
              </a:cxnLst>
              <a:rect l="0" t="0" r="r" b="b"/>
              <a:pathLst>
                <a:path w="1037" h="612">
                  <a:moveTo>
                    <a:pt x="935" y="612"/>
                  </a:moveTo>
                  <a:cubicBezTo>
                    <a:pt x="1037" y="261"/>
                    <a:pt x="1037" y="261"/>
                    <a:pt x="1037" y="261"/>
                  </a:cubicBezTo>
                  <a:cubicBezTo>
                    <a:pt x="594" y="0"/>
                    <a:pt x="242" y="13"/>
                    <a:pt x="0" y="94"/>
                  </a:cubicBezTo>
                  <a:cubicBezTo>
                    <a:pt x="215" y="476"/>
                    <a:pt x="215" y="476"/>
                    <a:pt x="215" y="476"/>
                  </a:cubicBezTo>
                  <a:cubicBezTo>
                    <a:pt x="421" y="414"/>
                    <a:pt x="665" y="430"/>
                    <a:pt x="935" y="6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9" name="Freeform 38"/>
            <p:cNvSpPr>
              <a:spLocks/>
            </p:cNvSpPr>
            <p:nvPr/>
          </p:nvSpPr>
          <p:spPr bwMode="auto">
            <a:xfrm rot="10800000">
              <a:off x="1815895" y="2792456"/>
              <a:ext cx="1413623" cy="372622"/>
            </a:xfrm>
            <a:custGeom>
              <a:avLst/>
              <a:gdLst>
                <a:gd name="T0" fmla="*/ 222 w 1022"/>
                <a:gd name="T1" fmla="*/ 15 h 269"/>
                <a:gd name="T2" fmla="*/ 0 w 1022"/>
                <a:gd name="T3" fmla="*/ 94 h 269"/>
                <a:gd name="T4" fmla="*/ 1012 w 1022"/>
                <a:gd name="T5" fmla="*/ 269 h 269"/>
                <a:gd name="T6" fmla="*/ 1022 w 1022"/>
                <a:gd name="T7" fmla="*/ 236 h 269"/>
                <a:gd name="T8" fmla="*/ 222 w 1022"/>
                <a:gd name="T9" fmla="*/ 15 h 269"/>
              </a:gdLst>
              <a:ahLst/>
              <a:cxnLst>
                <a:cxn ang="0">
                  <a:pos x="T0" y="T1"/>
                </a:cxn>
                <a:cxn ang="0">
                  <a:pos x="T2" y="T3"/>
                </a:cxn>
                <a:cxn ang="0">
                  <a:pos x="T4" y="T5"/>
                </a:cxn>
                <a:cxn ang="0">
                  <a:pos x="T6" y="T7"/>
                </a:cxn>
                <a:cxn ang="0">
                  <a:pos x="T8" y="T9"/>
                </a:cxn>
              </a:cxnLst>
              <a:rect l="0" t="0" r="r" b="b"/>
              <a:pathLst>
                <a:path w="1022" h="269">
                  <a:moveTo>
                    <a:pt x="222" y="15"/>
                  </a:moveTo>
                  <a:cubicBezTo>
                    <a:pt x="119" y="42"/>
                    <a:pt x="41" y="75"/>
                    <a:pt x="0" y="94"/>
                  </a:cubicBezTo>
                  <a:cubicBezTo>
                    <a:pt x="241" y="21"/>
                    <a:pt x="584" y="17"/>
                    <a:pt x="1012" y="269"/>
                  </a:cubicBezTo>
                  <a:cubicBezTo>
                    <a:pt x="1022" y="236"/>
                    <a:pt x="1022" y="236"/>
                    <a:pt x="1022" y="236"/>
                  </a:cubicBezTo>
                  <a:cubicBezTo>
                    <a:pt x="708" y="49"/>
                    <a:pt x="438" y="0"/>
                    <a:pt x="222" y="1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0" name="Freeform 27"/>
            <p:cNvSpPr>
              <a:spLocks/>
            </p:cNvSpPr>
            <p:nvPr/>
          </p:nvSpPr>
          <p:spPr bwMode="auto">
            <a:xfrm rot="10800000">
              <a:off x="1389803" y="2792456"/>
              <a:ext cx="439460" cy="152057"/>
            </a:xfrm>
            <a:custGeom>
              <a:avLst/>
              <a:gdLst>
                <a:gd name="T0" fmla="*/ 10 w 318"/>
                <a:gd name="T1" fmla="*/ 77 h 110"/>
                <a:gd name="T2" fmla="*/ 10 w 318"/>
                <a:gd name="T3" fmla="*/ 77 h 110"/>
                <a:gd name="T4" fmla="*/ 0 w 318"/>
                <a:gd name="T5" fmla="*/ 110 h 110"/>
                <a:gd name="T6" fmla="*/ 0 w 318"/>
                <a:gd name="T7" fmla="*/ 110 h 110"/>
                <a:gd name="T8" fmla="*/ 318 w 318"/>
                <a:gd name="T9" fmla="*/ 26 h 110"/>
                <a:gd name="T10" fmla="*/ 268 w 318"/>
                <a:gd name="T11" fmla="*/ 0 h 110"/>
                <a:gd name="T12" fmla="*/ 10 w 318"/>
                <a:gd name="T13" fmla="*/ 77 h 110"/>
              </a:gdLst>
              <a:ahLst/>
              <a:cxnLst>
                <a:cxn ang="0">
                  <a:pos x="T0" y="T1"/>
                </a:cxn>
                <a:cxn ang="0">
                  <a:pos x="T2" y="T3"/>
                </a:cxn>
                <a:cxn ang="0">
                  <a:pos x="T4" y="T5"/>
                </a:cxn>
                <a:cxn ang="0">
                  <a:pos x="T6" y="T7"/>
                </a:cxn>
                <a:cxn ang="0">
                  <a:pos x="T8" y="T9"/>
                </a:cxn>
                <a:cxn ang="0">
                  <a:pos x="T10" y="T11"/>
                </a:cxn>
                <a:cxn ang="0">
                  <a:pos x="T12" y="T13"/>
                </a:cxn>
              </a:cxnLst>
              <a:rect l="0" t="0" r="r" b="b"/>
              <a:pathLst>
                <a:path w="318" h="110">
                  <a:moveTo>
                    <a:pt x="10" y="77"/>
                  </a:moveTo>
                  <a:cubicBezTo>
                    <a:pt x="10" y="77"/>
                    <a:pt x="10" y="77"/>
                    <a:pt x="10" y="77"/>
                  </a:cubicBezTo>
                  <a:cubicBezTo>
                    <a:pt x="0" y="110"/>
                    <a:pt x="0" y="110"/>
                    <a:pt x="0" y="110"/>
                  </a:cubicBezTo>
                  <a:cubicBezTo>
                    <a:pt x="0" y="110"/>
                    <a:pt x="0" y="110"/>
                    <a:pt x="0" y="110"/>
                  </a:cubicBezTo>
                  <a:cubicBezTo>
                    <a:pt x="318" y="26"/>
                    <a:pt x="318" y="26"/>
                    <a:pt x="318" y="26"/>
                  </a:cubicBezTo>
                  <a:cubicBezTo>
                    <a:pt x="268" y="0"/>
                    <a:pt x="268" y="0"/>
                    <a:pt x="268" y="0"/>
                  </a:cubicBezTo>
                  <a:lnTo>
                    <a:pt x="10" y="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41" name="Group 40"/>
          <p:cNvGrpSpPr/>
          <p:nvPr/>
        </p:nvGrpSpPr>
        <p:grpSpPr>
          <a:xfrm>
            <a:off x="1085068" y="4327546"/>
            <a:ext cx="3328529" cy="1376861"/>
            <a:chOff x="1084020" y="2839244"/>
            <a:chExt cx="2496397" cy="1032646"/>
          </a:xfrm>
          <a:solidFill>
            <a:schemeClr val="tx1">
              <a:lumMod val="85000"/>
              <a:lumOff val="15000"/>
            </a:schemeClr>
          </a:solidFill>
        </p:grpSpPr>
        <p:sp>
          <p:nvSpPr>
            <p:cNvPr id="42" name="Freeform 10"/>
            <p:cNvSpPr>
              <a:spLocks/>
            </p:cNvSpPr>
            <p:nvPr/>
          </p:nvSpPr>
          <p:spPr bwMode="auto">
            <a:xfrm rot="10800000">
              <a:off x="1084020" y="2839244"/>
              <a:ext cx="731875" cy="634961"/>
            </a:xfrm>
            <a:custGeom>
              <a:avLst/>
              <a:gdLst>
                <a:gd name="T0" fmla="*/ 101 w 528"/>
                <a:gd name="T1" fmla="*/ 113 h 459"/>
                <a:gd name="T2" fmla="*/ 0 w 528"/>
                <a:gd name="T3" fmla="*/ 459 h 459"/>
                <a:gd name="T4" fmla="*/ 0 w 528"/>
                <a:gd name="T5" fmla="*/ 459 h 459"/>
                <a:gd name="T6" fmla="*/ 335 w 528"/>
                <a:gd name="T7" fmla="*/ 359 h 459"/>
                <a:gd name="T8" fmla="*/ 528 w 528"/>
                <a:gd name="T9" fmla="*/ 0 h 459"/>
                <a:gd name="T10" fmla="*/ 101 w 528"/>
                <a:gd name="T11" fmla="*/ 113 h 459"/>
                <a:gd name="T12" fmla="*/ 101 w 528"/>
                <a:gd name="T13" fmla="*/ 113 h 459"/>
              </a:gdLst>
              <a:ahLst/>
              <a:cxnLst>
                <a:cxn ang="0">
                  <a:pos x="T0" y="T1"/>
                </a:cxn>
                <a:cxn ang="0">
                  <a:pos x="T2" y="T3"/>
                </a:cxn>
                <a:cxn ang="0">
                  <a:pos x="T4" y="T5"/>
                </a:cxn>
                <a:cxn ang="0">
                  <a:pos x="T6" y="T7"/>
                </a:cxn>
                <a:cxn ang="0">
                  <a:pos x="T8" y="T9"/>
                </a:cxn>
                <a:cxn ang="0">
                  <a:pos x="T10" y="T11"/>
                </a:cxn>
                <a:cxn ang="0">
                  <a:pos x="T12" y="T13"/>
                </a:cxn>
              </a:cxnLst>
              <a:rect l="0" t="0" r="r" b="b"/>
              <a:pathLst>
                <a:path w="528" h="459">
                  <a:moveTo>
                    <a:pt x="101" y="113"/>
                  </a:moveTo>
                  <a:cubicBezTo>
                    <a:pt x="0" y="459"/>
                    <a:pt x="0" y="459"/>
                    <a:pt x="0" y="459"/>
                  </a:cubicBezTo>
                  <a:cubicBezTo>
                    <a:pt x="0" y="459"/>
                    <a:pt x="0" y="459"/>
                    <a:pt x="0" y="459"/>
                  </a:cubicBezTo>
                  <a:cubicBezTo>
                    <a:pt x="335" y="359"/>
                    <a:pt x="335" y="359"/>
                    <a:pt x="335" y="359"/>
                  </a:cubicBezTo>
                  <a:cubicBezTo>
                    <a:pt x="528" y="0"/>
                    <a:pt x="528" y="0"/>
                    <a:pt x="528" y="0"/>
                  </a:cubicBezTo>
                  <a:cubicBezTo>
                    <a:pt x="101" y="113"/>
                    <a:pt x="101" y="113"/>
                    <a:pt x="101" y="113"/>
                  </a:cubicBezTo>
                  <a:cubicBezTo>
                    <a:pt x="101" y="113"/>
                    <a:pt x="101" y="113"/>
                    <a:pt x="101" y="113"/>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3" name="Freeform 13"/>
            <p:cNvSpPr>
              <a:spLocks/>
            </p:cNvSpPr>
            <p:nvPr/>
          </p:nvSpPr>
          <p:spPr bwMode="auto">
            <a:xfrm rot="10800000">
              <a:off x="1675536" y="2839244"/>
              <a:ext cx="1904881" cy="1032646"/>
            </a:xfrm>
            <a:custGeom>
              <a:avLst/>
              <a:gdLst>
                <a:gd name="T0" fmla="*/ 1275 w 1376"/>
                <a:gd name="T1" fmla="*/ 747 h 747"/>
                <a:gd name="T2" fmla="*/ 1376 w 1376"/>
                <a:gd name="T3" fmla="*/ 401 h 747"/>
                <a:gd name="T4" fmla="*/ 0 w 1376"/>
                <a:gd name="T5" fmla="*/ 208 h 747"/>
                <a:gd name="T6" fmla="*/ 210 w 1376"/>
                <a:gd name="T7" fmla="*/ 580 h 747"/>
                <a:gd name="T8" fmla="*/ 1275 w 1376"/>
                <a:gd name="T9" fmla="*/ 747 h 747"/>
              </a:gdLst>
              <a:ahLst/>
              <a:cxnLst>
                <a:cxn ang="0">
                  <a:pos x="T0" y="T1"/>
                </a:cxn>
                <a:cxn ang="0">
                  <a:pos x="T2" y="T3"/>
                </a:cxn>
                <a:cxn ang="0">
                  <a:pos x="T4" y="T5"/>
                </a:cxn>
                <a:cxn ang="0">
                  <a:pos x="T6" y="T7"/>
                </a:cxn>
                <a:cxn ang="0">
                  <a:pos x="T8" y="T9"/>
                </a:cxn>
              </a:cxnLst>
              <a:rect l="0" t="0" r="r" b="b"/>
              <a:pathLst>
                <a:path w="1376" h="747">
                  <a:moveTo>
                    <a:pt x="1275" y="747"/>
                  </a:moveTo>
                  <a:cubicBezTo>
                    <a:pt x="1376" y="401"/>
                    <a:pt x="1376" y="401"/>
                    <a:pt x="1376" y="401"/>
                  </a:cubicBezTo>
                  <a:cubicBezTo>
                    <a:pt x="646" y="0"/>
                    <a:pt x="142" y="150"/>
                    <a:pt x="0" y="208"/>
                  </a:cubicBezTo>
                  <a:cubicBezTo>
                    <a:pt x="210" y="580"/>
                    <a:pt x="210" y="580"/>
                    <a:pt x="210" y="580"/>
                  </a:cubicBezTo>
                  <a:cubicBezTo>
                    <a:pt x="453" y="495"/>
                    <a:pt x="816" y="474"/>
                    <a:pt x="1275" y="747"/>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4" name="Freeform 22"/>
            <p:cNvSpPr>
              <a:spLocks/>
            </p:cNvSpPr>
            <p:nvPr/>
          </p:nvSpPr>
          <p:spPr bwMode="auto">
            <a:xfrm rot="10800000">
              <a:off x="1663838" y="3317135"/>
              <a:ext cx="1904881" cy="544729"/>
            </a:xfrm>
            <a:custGeom>
              <a:avLst/>
              <a:gdLst>
                <a:gd name="T0" fmla="*/ 208 w 1377"/>
                <a:gd name="T1" fmla="*/ 102 h 394"/>
                <a:gd name="T2" fmla="*/ 0 w 1377"/>
                <a:gd name="T3" fmla="*/ 198 h 394"/>
                <a:gd name="T4" fmla="*/ 1368 w 1377"/>
                <a:gd name="T5" fmla="*/ 394 h 394"/>
                <a:gd name="T6" fmla="*/ 1377 w 1377"/>
                <a:gd name="T7" fmla="*/ 361 h 394"/>
                <a:gd name="T8" fmla="*/ 208 w 1377"/>
                <a:gd name="T9" fmla="*/ 102 h 394"/>
              </a:gdLst>
              <a:ahLst/>
              <a:cxnLst>
                <a:cxn ang="0">
                  <a:pos x="T0" y="T1"/>
                </a:cxn>
                <a:cxn ang="0">
                  <a:pos x="T2" y="T3"/>
                </a:cxn>
                <a:cxn ang="0">
                  <a:pos x="T4" y="T5"/>
                </a:cxn>
                <a:cxn ang="0">
                  <a:pos x="T6" y="T7"/>
                </a:cxn>
                <a:cxn ang="0">
                  <a:pos x="T8" y="T9"/>
                </a:cxn>
              </a:cxnLst>
              <a:rect l="0" t="0" r="r" b="b"/>
              <a:pathLst>
                <a:path w="1377" h="394">
                  <a:moveTo>
                    <a:pt x="208" y="102"/>
                  </a:moveTo>
                  <a:cubicBezTo>
                    <a:pt x="109" y="137"/>
                    <a:pt x="27" y="182"/>
                    <a:pt x="0" y="198"/>
                  </a:cubicBezTo>
                  <a:cubicBezTo>
                    <a:pt x="151" y="138"/>
                    <a:pt x="650" y="0"/>
                    <a:pt x="1368" y="394"/>
                  </a:cubicBezTo>
                  <a:cubicBezTo>
                    <a:pt x="1377" y="361"/>
                    <a:pt x="1377" y="361"/>
                    <a:pt x="1377" y="361"/>
                  </a:cubicBezTo>
                  <a:cubicBezTo>
                    <a:pt x="880" y="71"/>
                    <a:pt x="459" y="64"/>
                    <a:pt x="208" y="102"/>
                  </a:cubicBez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5" name="Freeform 26"/>
            <p:cNvSpPr>
              <a:spLocks/>
            </p:cNvSpPr>
            <p:nvPr/>
          </p:nvSpPr>
          <p:spPr bwMode="auto">
            <a:xfrm rot="10800000">
              <a:off x="1085690" y="3317134"/>
              <a:ext cx="589845" cy="198843"/>
            </a:xfrm>
            <a:custGeom>
              <a:avLst/>
              <a:gdLst>
                <a:gd name="T0" fmla="*/ 10 w 426"/>
                <a:gd name="T1" fmla="*/ 111 h 144"/>
                <a:gd name="T2" fmla="*/ 9 w 426"/>
                <a:gd name="T3" fmla="*/ 111 h 144"/>
                <a:gd name="T4" fmla="*/ 0 w 426"/>
                <a:gd name="T5" fmla="*/ 144 h 144"/>
                <a:gd name="T6" fmla="*/ 0 w 426"/>
                <a:gd name="T7" fmla="*/ 144 h 144"/>
                <a:gd name="T8" fmla="*/ 426 w 426"/>
                <a:gd name="T9" fmla="*/ 31 h 144"/>
                <a:gd name="T10" fmla="*/ 379 w 426"/>
                <a:gd name="T11" fmla="*/ 0 h 144"/>
                <a:gd name="T12" fmla="*/ 10 w 426"/>
                <a:gd name="T13" fmla="*/ 111 h 144"/>
              </a:gdLst>
              <a:ahLst/>
              <a:cxnLst>
                <a:cxn ang="0">
                  <a:pos x="T0" y="T1"/>
                </a:cxn>
                <a:cxn ang="0">
                  <a:pos x="T2" y="T3"/>
                </a:cxn>
                <a:cxn ang="0">
                  <a:pos x="T4" y="T5"/>
                </a:cxn>
                <a:cxn ang="0">
                  <a:pos x="T6" y="T7"/>
                </a:cxn>
                <a:cxn ang="0">
                  <a:pos x="T8" y="T9"/>
                </a:cxn>
                <a:cxn ang="0">
                  <a:pos x="T10" y="T11"/>
                </a:cxn>
                <a:cxn ang="0">
                  <a:pos x="T12" y="T13"/>
                </a:cxn>
              </a:cxnLst>
              <a:rect l="0" t="0" r="r" b="b"/>
              <a:pathLst>
                <a:path w="426" h="144">
                  <a:moveTo>
                    <a:pt x="10" y="111"/>
                  </a:moveTo>
                  <a:cubicBezTo>
                    <a:pt x="9" y="111"/>
                    <a:pt x="9" y="111"/>
                    <a:pt x="9" y="111"/>
                  </a:cubicBezTo>
                  <a:cubicBezTo>
                    <a:pt x="0" y="144"/>
                    <a:pt x="0" y="144"/>
                    <a:pt x="0" y="144"/>
                  </a:cubicBezTo>
                  <a:cubicBezTo>
                    <a:pt x="0" y="144"/>
                    <a:pt x="0" y="144"/>
                    <a:pt x="0" y="144"/>
                  </a:cubicBezTo>
                  <a:cubicBezTo>
                    <a:pt x="426" y="31"/>
                    <a:pt x="426" y="31"/>
                    <a:pt x="426" y="31"/>
                  </a:cubicBezTo>
                  <a:cubicBezTo>
                    <a:pt x="379" y="0"/>
                    <a:pt x="379" y="0"/>
                    <a:pt x="379" y="0"/>
                  </a:cubicBezTo>
                  <a:lnTo>
                    <a:pt x="10" y="111"/>
                  </a:lnTo>
                  <a:close/>
                </a:path>
              </a:pathLst>
            </a:custGeom>
            <a:solidFill>
              <a:schemeClr val="bg1">
                <a:lumMod val="8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46" name="Group 45"/>
          <p:cNvGrpSpPr/>
          <p:nvPr/>
        </p:nvGrpSpPr>
        <p:grpSpPr>
          <a:xfrm>
            <a:off x="2889690" y="5570027"/>
            <a:ext cx="485087" cy="557001"/>
            <a:chOff x="7130814" y="4999578"/>
            <a:chExt cx="257037" cy="357917"/>
          </a:xfrm>
          <a:solidFill>
            <a:schemeClr val="bg1"/>
          </a:solidFill>
        </p:grpSpPr>
        <p:sp>
          <p:nvSpPr>
            <p:cNvPr id="47" name="Freeform 46"/>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8" name="Freeform 47"/>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49" name="Group 48"/>
          <p:cNvGrpSpPr/>
          <p:nvPr/>
        </p:nvGrpSpPr>
        <p:grpSpPr>
          <a:xfrm>
            <a:off x="2857824" y="4846589"/>
            <a:ext cx="335806" cy="356535"/>
            <a:chOff x="6372140" y="3573437"/>
            <a:chExt cx="335806" cy="356535"/>
          </a:xfrm>
          <a:solidFill>
            <a:schemeClr val="bg1"/>
          </a:solidFill>
        </p:grpSpPr>
        <p:sp>
          <p:nvSpPr>
            <p:cNvPr id="50"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1"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2"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53" name="Group 52"/>
          <p:cNvGrpSpPr/>
          <p:nvPr/>
        </p:nvGrpSpPr>
        <p:grpSpPr>
          <a:xfrm>
            <a:off x="2726985" y="3338102"/>
            <a:ext cx="356535" cy="310931"/>
            <a:chOff x="4219110" y="5023071"/>
            <a:chExt cx="356535" cy="310931"/>
          </a:xfrm>
          <a:solidFill>
            <a:schemeClr val="bg1"/>
          </a:solidFill>
        </p:grpSpPr>
        <p:sp>
          <p:nvSpPr>
            <p:cNvPr id="54" name="Freeform 44"/>
            <p:cNvSpPr>
              <a:spLocks noEditPoints="1"/>
            </p:cNvSpPr>
            <p:nvPr/>
          </p:nvSpPr>
          <p:spPr bwMode="auto">
            <a:xfrm>
              <a:off x="4219110" y="5023071"/>
              <a:ext cx="356535" cy="255655"/>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5" name="Freeform 45"/>
            <p:cNvSpPr>
              <a:spLocks/>
            </p:cNvSpPr>
            <p:nvPr/>
          </p:nvSpPr>
          <p:spPr bwMode="auto">
            <a:xfrm>
              <a:off x="4542479" y="5133624"/>
              <a:ext cx="22111" cy="122991"/>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6" name="Oval 46"/>
            <p:cNvSpPr>
              <a:spLocks noChangeArrowheads="1"/>
            </p:cNvSpPr>
            <p:nvPr/>
          </p:nvSpPr>
          <p:spPr bwMode="auto">
            <a:xfrm>
              <a:off x="4531424" y="5267670"/>
              <a:ext cx="44221" cy="663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57" name="Group 56"/>
          <p:cNvGrpSpPr/>
          <p:nvPr/>
        </p:nvGrpSpPr>
        <p:grpSpPr>
          <a:xfrm>
            <a:off x="2771904" y="4100570"/>
            <a:ext cx="367591" cy="345480"/>
            <a:chOff x="5648015" y="5725086"/>
            <a:chExt cx="367591" cy="345480"/>
          </a:xfrm>
          <a:solidFill>
            <a:schemeClr val="bg1"/>
          </a:solidFill>
        </p:grpSpPr>
        <p:sp>
          <p:nvSpPr>
            <p:cNvPr id="58" name="Oval 17"/>
            <p:cNvSpPr>
              <a:spLocks noChangeArrowheads="1"/>
            </p:cNvSpPr>
            <p:nvPr/>
          </p:nvSpPr>
          <p:spPr bwMode="auto">
            <a:xfrm>
              <a:off x="5826282" y="5914409"/>
              <a:ext cx="44221" cy="442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9" name="Freeform 18"/>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61" name="Rounded Rectangle 60"/>
          <p:cNvSpPr/>
          <p:nvPr/>
        </p:nvSpPr>
        <p:spPr>
          <a:xfrm>
            <a:off x="6263515" y="2248868"/>
            <a:ext cx="555387" cy="550931"/>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2" name="Rounded Rectangle 61"/>
          <p:cNvSpPr/>
          <p:nvPr/>
        </p:nvSpPr>
        <p:spPr>
          <a:xfrm>
            <a:off x="6263515" y="3060173"/>
            <a:ext cx="555387" cy="550931"/>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3" name="Rounded Rectangle 62"/>
          <p:cNvSpPr/>
          <p:nvPr/>
        </p:nvSpPr>
        <p:spPr>
          <a:xfrm>
            <a:off x="6263515" y="3871478"/>
            <a:ext cx="555387" cy="550931"/>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4" name="Rounded Rectangle 63"/>
          <p:cNvSpPr/>
          <p:nvPr/>
        </p:nvSpPr>
        <p:spPr>
          <a:xfrm>
            <a:off x="6263514" y="4682783"/>
            <a:ext cx="555387" cy="550931"/>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65" name="Group 64"/>
          <p:cNvGrpSpPr/>
          <p:nvPr/>
        </p:nvGrpSpPr>
        <p:grpSpPr>
          <a:xfrm>
            <a:off x="6980267" y="2142676"/>
            <a:ext cx="2711543" cy="810399"/>
            <a:chOff x="8027893" y="2583618"/>
            <a:chExt cx="2711543" cy="810399"/>
          </a:xfrm>
        </p:grpSpPr>
        <p:sp>
          <p:nvSpPr>
            <p:cNvPr id="99"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2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2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00" name="TextBox 99"/>
            <p:cNvSpPr txBox="1"/>
            <p:nvPr/>
          </p:nvSpPr>
          <p:spPr>
            <a:xfrm>
              <a:off x="8027893" y="2583618"/>
              <a:ext cx="2218765" cy="307777"/>
            </a:xfrm>
            <a:prstGeom prst="rect">
              <a:avLst/>
            </a:prstGeom>
            <a:noFill/>
          </p:spPr>
          <p:txBody>
            <a:bodyPr wrap="square" rtlCol="0">
              <a:spAutoFit/>
            </a:bodyPr>
            <a:lstStyle/>
            <a:p>
              <a:r>
                <a:rPr lang="id-ID" sz="1400" b="1" dirty="0">
                  <a:solidFill>
                    <a:srgbClr val="262626"/>
                  </a:solidFill>
                  <a:latin typeface="Lato" panose="020F0502020204030203" pitchFamily="34" charset="0"/>
                  <a:ea typeface="Lato" panose="020F0502020204030203" pitchFamily="34" charset="0"/>
                  <a:cs typeface="Lato" panose="020F0502020204030203" pitchFamily="34" charset="0"/>
                </a:rPr>
                <a:t>Text sample here</a:t>
              </a:r>
            </a:p>
          </p:txBody>
        </p:sp>
      </p:grpSp>
      <p:grpSp>
        <p:nvGrpSpPr>
          <p:cNvPr id="66" name="Group 65"/>
          <p:cNvGrpSpPr/>
          <p:nvPr/>
        </p:nvGrpSpPr>
        <p:grpSpPr>
          <a:xfrm>
            <a:off x="6980267" y="2964739"/>
            <a:ext cx="2711543" cy="763946"/>
            <a:chOff x="8027893" y="2583618"/>
            <a:chExt cx="2711543" cy="763946"/>
          </a:xfrm>
        </p:grpSpPr>
        <p:sp>
          <p:nvSpPr>
            <p:cNvPr id="97"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2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2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8" name="TextBox 97"/>
            <p:cNvSpPr txBox="1"/>
            <p:nvPr/>
          </p:nvSpPr>
          <p:spPr>
            <a:xfrm>
              <a:off x="8027893" y="2583618"/>
              <a:ext cx="2218765" cy="307777"/>
            </a:xfrm>
            <a:prstGeom prst="rect">
              <a:avLst/>
            </a:prstGeom>
            <a:noFill/>
          </p:spPr>
          <p:txBody>
            <a:bodyPr wrap="square" rtlCol="0">
              <a:spAutoFit/>
            </a:bodyPr>
            <a:lstStyle/>
            <a:p>
              <a:r>
                <a:rPr lang="id-ID" sz="1400" b="1">
                  <a:solidFill>
                    <a:srgbClr val="262626"/>
                  </a:solidFill>
                  <a:latin typeface="Lato" panose="020F0502020204030203" pitchFamily="34" charset="0"/>
                  <a:ea typeface="Lato" panose="020F0502020204030203" pitchFamily="34" charset="0"/>
                  <a:cs typeface="Lato" panose="020F0502020204030203" pitchFamily="34" charset="0"/>
                </a:rPr>
                <a:t>Text sample here</a:t>
              </a:r>
              <a:endParaRPr lang="id-ID" sz="1400" b="1"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67" name="Rounded Rectangle 66"/>
          <p:cNvSpPr/>
          <p:nvPr/>
        </p:nvSpPr>
        <p:spPr>
          <a:xfrm>
            <a:off x="6263514" y="5566733"/>
            <a:ext cx="555387" cy="550931"/>
          </a:xfrm>
          <a:prstGeom prst="round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68" name="Group 67"/>
          <p:cNvGrpSpPr/>
          <p:nvPr/>
        </p:nvGrpSpPr>
        <p:grpSpPr>
          <a:xfrm>
            <a:off x="6408213" y="2339594"/>
            <a:ext cx="265988" cy="386534"/>
            <a:chOff x="3815942" y="4609902"/>
            <a:chExt cx="265988" cy="386534"/>
          </a:xfrm>
          <a:solidFill>
            <a:schemeClr val="bg2">
              <a:lumMod val="10000"/>
            </a:schemeClr>
          </a:solidFill>
        </p:grpSpPr>
        <p:sp>
          <p:nvSpPr>
            <p:cNvPr id="93" name="Freeform 128"/>
            <p:cNvSpPr>
              <a:spLocks noEditPoints="1"/>
            </p:cNvSpPr>
            <p:nvPr/>
          </p:nvSpPr>
          <p:spPr bwMode="auto">
            <a:xfrm>
              <a:off x="3815942" y="4609902"/>
              <a:ext cx="265988" cy="386534"/>
            </a:xfrm>
            <a:custGeom>
              <a:avLst/>
              <a:gdLst>
                <a:gd name="T0" fmla="*/ 8 w 176"/>
                <a:gd name="T1" fmla="*/ 256 h 256"/>
                <a:gd name="T2" fmla="*/ 168 w 176"/>
                <a:gd name="T3" fmla="*/ 256 h 256"/>
                <a:gd name="T4" fmla="*/ 176 w 176"/>
                <a:gd name="T5" fmla="*/ 248 h 256"/>
                <a:gd name="T6" fmla="*/ 176 w 176"/>
                <a:gd name="T7" fmla="*/ 8 h 256"/>
                <a:gd name="T8" fmla="*/ 168 w 176"/>
                <a:gd name="T9" fmla="*/ 0 h 256"/>
                <a:gd name="T10" fmla="*/ 8 w 176"/>
                <a:gd name="T11" fmla="*/ 0 h 256"/>
                <a:gd name="T12" fmla="*/ 0 w 176"/>
                <a:gd name="T13" fmla="*/ 8 h 256"/>
                <a:gd name="T14" fmla="*/ 0 w 176"/>
                <a:gd name="T15" fmla="*/ 248 h 256"/>
                <a:gd name="T16" fmla="*/ 8 w 176"/>
                <a:gd name="T17" fmla="*/ 256 h 256"/>
                <a:gd name="T18" fmla="*/ 16 w 176"/>
                <a:gd name="T19" fmla="*/ 16 h 256"/>
                <a:gd name="T20" fmla="*/ 160 w 176"/>
                <a:gd name="T21" fmla="*/ 16 h 256"/>
                <a:gd name="T22" fmla="*/ 160 w 176"/>
                <a:gd name="T23" fmla="*/ 240 h 256"/>
                <a:gd name="T24" fmla="*/ 16 w 176"/>
                <a:gd name="T25" fmla="*/ 240 h 256"/>
                <a:gd name="T26" fmla="*/ 16 w 176"/>
                <a:gd name="T27" fmla="*/ 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256">
                  <a:moveTo>
                    <a:pt x="8" y="256"/>
                  </a:moveTo>
                  <a:cubicBezTo>
                    <a:pt x="168" y="256"/>
                    <a:pt x="168" y="256"/>
                    <a:pt x="168" y="256"/>
                  </a:cubicBezTo>
                  <a:cubicBezTo>
                    <a:pt x="172" y="256"/>
                    <a:pt x="176" y="252"/>
                    <a:pt x="176" y="248"/>
                  </a:cubicBezTo>
                  <a:cubicBezTo>
                    <a:pt x="176" y="8"/>
                    <a:pt x="176" y="8"/>
                    <a:pt x="176" y="8"/>
                  </a:cubicBezTo>
                  <a:cubicBezTo>
                    <a:pt x="176" y="4"/>
                    <a:pt x="172" y="0"/>
                    <a:pt x="168" y="0"/>
                  </a:cubicBezTo>
                  <a:cubicBezTo>
                    <a:pt x="8" y="0"/>
                    <a:pt x="8" y="0"/>
                    <a:pt x="8" y="0"/>
                  </a:cubicBezTo>
                  <a:cubicBezTo>
                    <a:pt x="4" y="0"/>
                    <a:pt x="0" y="4"/>
                    <a:pt x="0" y="8"/>
                  </a:cubicBezTo>
                  <a:cubicBezTo>
                    <a:pt x="0" y="248"/>
                    <a:pt x="0" y="248"/>
                    <a:pt x="0" y="248"/>
                  </a:cubicBezTo>
                  <a:cubicBezTo>
                    <a:pt x="0" y="252"/>
                    <a:pt x="4" y="256"/>
                    <a:pt x="8" y="256"/>
                  </a:cubicBezTo>
                  <a:close/>
                  <a:moveTo>
                    <a:pt x="16" y="16"/>
                  </a:moveTo>
                  <a:cubicBezTo>
                    <a:pt x="160" y="16"/>
                    <a:pt x="160" y="16"/>
                    <a:pt x="160" y="16"/>
                  </a:cubicBezTo>
                  <a:cubicBezTo>
                    <a:pt x="160" y="240"/>
                    <a:pt x="160" y="240"/>
                    <a:pt x="160" y="240"/>
                  </a:cubicBezTo>
                  <a:cubicBezTo>
                    <a:pt x="16" y="240"/>
                    <a:pt x="16" y="240"/>
                    <a:pt x="16" y="240"/>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4" name="Freeform 129"/>
            <p:cNvSpPr>
              <a:spLocks noEditPoints="1"/>
            </p:cNvSpPr>
            <p:nvPr/>
          </p:nvSpPr>
          <p:spPr bwMode="auto">
            <a:xfrm>
              <a:off x="3864422" y="4778929"/>
              <a:ext cx="169027" cy="169027"/>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96 h 112"/>
                <a:gd name="T12" fmla="*/ 16 w 112"/>
                <a:gd name="T13" fmla="*/ 56 h 112"/>
                <a:gd name="T14" fmla="*/ 56 w 112"/>
                <a:gd name="T15" fmla="*/ 16 h 112"/>
                <a:gd name="T16" fmla="*/ 96 w 112"/>
                <a:gd name="T17" fmla="*/ 56 h 112"/>
                <a:gd name="T18" fmla="*/ 56 w 112"/>
                <a:gd name="T19"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96"/>
                  </a:moveTo>
                  <a:cubicBezTo>
                    <a:pt x="34" y="96"/>
                    <a:pt x="16" y="78"/>
                    <a:pt x="16" y="56"/>
                  </a:cubicBezTo>
                  <a:cubicBezTo>
                    <a:pt x="16" y="34"/>
                    <a:pt x="34" y="16"/>
                    <a:pt x="56" y="16"/>
                  </a:cubicBezTo>
                  <a:cubicBezTo>
                    <a:pt x="78" y="16"/>
                    <a:pt x="96" y="34"/>
                    <a:pt x="96" y="56"/>
                  </a:cubicBezTo>
                  <a:cubicBezTo>
                    <a:pt x="96" y="78"/>
                    <a:pt x="78" y="96"/>
                    <a:pt x="56"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5" name="Freeform 130"/>
            <p:cNvSpPr>
              <a:spLocks noEditPoints="1"/>
            </p:cNvSpPr>
            <p:nvPr/>
          </p:nvSpPr>
          <p:spPr bwMode="auto">
            <a:xfrm>
              <a:off x="3901110" y="4658382"/>
              <a:ext cx="95651" cy="96961"/>
            </a:xfrm>
            <a:custGeom>
              <a:avLst/>
              <a:gdLst>
                <a:gd name="T0" fmla="*/ 32 w 64"/>
                <a:gd name="T1" fmla="*/ 64 h 64"/>
                <a:gd name="T2" fmla="*/ 64 w 64"/>
                <a:gd name="T3" fmla="*/ 32 h 64"/>
                <a:gd name="T4" fmla="*/ 32 w 64"/>
                <a:gd name="T5" fmla="*/ 0 h 64"/>
                <a:gd name="T6" fmla="*/ 0 w 64"/>
                <a:gd name="T7" fmla="*/ 32 h 64"/>
                <a:gd name="T8" fmla="*/ 32 w 64"/>
                <a:gd name="T9" fmla="*/ 64 h 64"/>
                <a:gd name="T10" fmla="*/ 32 w 64"/>
                <a:gd name="T11" fmla="*/ 16 h 64"/>
                <a:gd name="T12" fmla="*/ 48 w 64"/>
                <a:gd name="T13" fmla="*/ 32 h 64"/>
                <a:gd name="T14" fmla="*/ 32 w 64"/>
                <a:gd name="T15" fmla="*/ 48 h 64"/>
                <a:gd name="T16" fmla="*/ 16 w 64"/>
                <a:gd name="T17" fmla="*/ 32 h 64"/>
                <a:gd name="T18" fmla="*/ 32 w 64"/>
                <a:gd name="T19"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50" y="64"/>
                    <a:pt x="64" y="50"/>
                    <a:pt x="64" y="32"/>
                  </a:cubicBezTo>
                  <a:cubicBezTo>
                    <a:pt x="64" y="14"/>
                    <a:pt x="50"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6" name="Freeform 131"/>
            <p:cNvSpPr>
              <a:spLocks noEditPoints="1"/>
            </p:cNvSpPr>
            <p:nvPr/>
          </p:nvSpPr>
          <p:spPr bwMode="auto">
            <a:xfrm>
              <a:off x="3931247" y="4845753"/>
              <a:ext cx="35378" cy="366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5"/>
                    <a:pt x="0" y="12"/>
                  </a:cubicBezTo>
                  <a:cubicBezTo>
                    <a:pt x="0" y="19"/>
                    <a:pt x="5" y="24"/>
                    <a:pt x="12" y="24"/>
                  </a:cubicBezTo>
                  <a:cubicBezTo>
                    <a:pt x="19" y="24"/>
                    <a:pt x="24" y="19"/>
                    <a:pt x="24" y="12"/>
                  </a:cubicBezTo>
                  <a:cubicBezTo>
                    <a:pt x="24" y="5"/>
                    <a:pt x="19" y="0"/>
                    <a:pt x="12" y="0"/>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69" name="Freeform 56"/>
          <p:cNvSpPr>
            <a:spLocks noEditPoints="1"/>
          </p:cNvSpPr>
          <p:nvPr/>
        </p:nvSpPr>
        <p:spPr bwMode="auto">
          <a:xfrm>
            <a:off x="6368904" y="3128858"/>
            <a:ext cx="379983" cy="377362"/>
          </a:xfrm>
          <a:custGeom>
            <a:avLst/>
            <a:gdLst>
              <a:gd name="T0" fmla="*/ 12 w 252"/>
              <a:gd name="T1" fmla="*/ 250 h 250"/>
              <a:gd name="T2" fmla="*/ 18 w 252"/>
              <a:gd name="T3" fmla="*/ 249 h 250"/>
              <a:gd name="T4" fmla="*/ 75 w 252"/>
              <a:gd name="T5" fmla="*/ 224 h 250"/>
              <a:gd name="T6" fmla="*/ 90 w 252"/>
              <a:gd name="T7" fmla="*/ 213 h 250"/>
              <a:gd name="T8" fmla="*/ 247 w 252"/>
              <a:gd name="T9" fmla="*/ 56 h 250"/>
              <a:gd name="T10" fmla="*/ 252 w 252"/>
              <a:gd name="T11" fmla="*/ 45 h 250"/>
              <a:gd name="T12" fmla="*/ 247 w 252"/>
              <a:gd name="T13" fmla="*/ 34 h 250"/>
              <a:gd name="T14" fmla="*/ 218 w 252"/>
              <a:gd name="T15" fmla="*/ 5 h 250"/>
              <a:gd name="T16" fmla="*/ 207 w 252"/>
              <a:gd name="T17" fmla="*/ 0 h 250"/>
              <a:gd name="T18" fmla="*/ 196 w 252"/>
              <a:gd name="T19" fmla="*/ 5 h 250"/>
              <a:gd name="T20" fmla="*/ 35 w 252"/>
              <a:gd name="T21" fmla="*/ 166 h 250"/>
              <a:gd name="T22" fmla="*/ 25 w 252"/>
              <a:gd name="T23" fmla="*/ 181 h 250"/>
              <a:gd name="T24" fmla="*/ 3 w 252"/>
              <a:gd name="T25" fmla="*/ 235 h 250"/>
              <a:gd name="T26" fmla="*/ 3 w 252"/>
              <a:gd name="T27" fmla="*/ 246 h 250"/>
              <a:gd name="T28" fmla="*/ 12 w 252"/>
              <a:gd name="T29" fmla="*/ 250 h 250"/>
              <a:gd name="T30" fmla="*/ 79 w 252"/>
              <a:gd name="T31" fmla="*/ 202 h 250"/>
              <a:gd name="T32" fmla="*/ 79 w 252"/>
              <a:gd name="T33" fmla="*/ 202 h 250"/>
              <a:gd name="T34" fmla="*/ 50 w 252"/>
              <a:gd name="T35" fmla="*/ 173 h 250"/>
              <a:gd name="T36" fmla="*/ 183 w 252"/>
              <a:gd name="T37" fmla="*/ 40 h 250"/>
              <a:gd name="T38" fmla="*/ 212 w 252"/>
              <a:gd name="T39" fmla="*/ 69 h 250"/>
              <a:gd name="T40" fmla="*/ 79 w 252"/>
              <a:gd name="T41" fmla="*/ 202 h 250"/>
              <a:gd name="T42" fmla="*/ 207 w 252"/>
              <a:gd name="T43" fmla="*/ 16 h 250"/>
              <a:gd name="T44" fmla="*/ 236 w 252"/>
              <a:gd name="T45" fmla="*/ 45 h 250"/>
              <a:gd name="T46" fmla="*/ 223 w 252"/>
              <a:gd name="T47" fmla="*/ 58 h 250"/>
              <a:gd name="T48" fmla="*/ 194 w 252"/>
              <a:gd name="T49" fmla="*/ 29 h 250"/>
              <a:gd name="T50" fmla="*/ 207 w 252"/>
              <a:gd name="T51" fmla="*/ 16 h 250"/>
              <a:gd name="T52" fmla="*/ 39 w 252"/>
              <a:gd name="T53" fmla="*/ 187 h 250"/>
              <a:gd name="T54" fmla="*/ 40 w 252"/>
              <a:gd name="T55" fmla="*/ 186 h 250"/>
              <a:gd name="T56" fmla="*/ 65 w 252"/>
              <a:gd name="T57" fmla="*/ 210 h 250"/>
              <a:gd name="T58" fmla="*/ 22 w 252"/>
              <a:gd name="T59" fmla="*/ 230 h 250"/>
              <a:gd name="T60" fmla="*/ 39 w 252"/>
              <a:gd name="T61" fmla="*/ 18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250">
                <a:moveTo>
                  <a:pt x="12" y="250"/>
                </a:moveTo>
                <a:cubicBezTo>
                  <a:pt x="14" y="250"/>
                  <a:pt x="16" y="250"/>
                  <a:pt x="18" y="249"/>
                </a:cubicBezTo>
                <a:cubicBezTo>
                  <a:pt x="75" y="224"/>
                  <a:pt x="75" y="224"/>
                  <a:pt x="75" y="224"/>
                </a:cubicBezTo>
                <a:cubicBezTo>
                  <a:pt x="80" y="221"/>
                  <a:pt x="86" y="217"/>
                  <a:pt x="90" y="213"/>
                </a:cubicBezTo>
                <a:cubicBezTo>
                  <a:pt x="247" y="56"/>
                  <a:pt x="247" y="56"/>
                  <a:pt x="247" y="56"/>
                </a:cubicBezTo>
                <a:cubicBezTo>
                  <a:pt x="250" y="53"/>
                  <a:pt x="252" y="49"/>
                  <a:pt x="252" y="45"/>
                </a:cubicBezTo>
                <a:cubicBezTo>
                  <a:pt x="252" y="41"/>
                  <a:pt x="250" y="37"/>
                  <a:pt x="247" y="34"/>
                </a:cubicBezTo>
                <a:cubicBezTo>
                  <a:pt x="218" y="5"/>
                  <a:pt x="218" y="5"/>
                  <a:pt x="218" y="5"/>
                </a:cubicBezTo>
                <a:cubicBezTo>
                  <a:pt x="215" y="2"/>
                  <a:pt x="211" y="0"/>
                  <a:pt x="207" y="0"/>
                </a:cubicBezTo>
                <a:cubicBezTo>
                  <a:pt x="203" y="0"/>
                  <a:pt x="199" y="2"/>
                  <a:pt x="196" y="5"/>
                </a:cubicBezTo>
                <a:cubicBezTo>
                  <a:pt x="35" y="166"/>
                  <a:pt x="35" y="166"/>
                  <a:pt x="35" y="166"/>
                </a:cubicBezTo>
                <a:cubicBezTo>
                  <a:pt x="31" y="170"/>
                  <a:pt x="27" y="176"/>
                  <a:pt x="25" y="181"/>
                </a:cubicBezTo>
                <a:cubicBezTo>
                  <a:pt x="3" y="235"/>
                  <a:pt x="3" y="235"/>
                  <a:pt x="3" y="235"/>
                </a:cubicBezTo>
                <a:cubicBezTo>
                  <a:pt x="0" y="240"/>
                  <a:pt x="2" y="244"/>
                  <a:pt x="3" y="246"/>
                </a:cubicBezTo>
                <a:cubicBezTo>
                  <a:pt x="5" y="249"/>
                  <a:pt x="8" y="250"/>
                  <a:pt x="12" y="250"/>
                </a:cubicBezTo>
                <a:close/>
                <a:moveTo>
                  <a:pt x="79" y="202"/>
                </a:moveTo>
                <a:cubicBezTo>
                  <a:pt x="79" y="202"/>
                  <a:pt x="79" y="202"/>
                  <a:pt x="79" y="202"/>
                </a:cubicBezTo>
                <a:cubicBezTo>
                  <a:pt x="50" y="173"/>
                  <a:pt x="50" y="173"/>
                  <a:pt x="50" y="173"/>
                </a:cubicBezTo>
                <a:cubicBezTo>
                  <a:pt x="183" y="40"/>
                  <a:pt x="183" y="40"/>
                  <a:pt x="183" y="40"/>
                </a:cubicBezTo>
                <a:cubicBezTo>
                  <a:pt x="212" y="69"/>
                  <a:pt x="212" y="69"/>
                  <a:pt x="212" y="69"/>
                </a:cubicBezTo>
                <a:lnTo>
                  <a:pt x="79" y="202"/>
                </a:lnTo>
                <a:close/>
                <a:moveTo>
                  <a:pt x="207" y="16"/>
                </a:moveTo>
                <a:cubicBezTo>
                  <a:pt x="236" y="45"/>
                  <a:pt x="236" y="45"/>
                  <a:pt x="236" y="45"/>
                </a:cubicBezTo>
                <a:cubicBezTo>
                  <a:pt x="223" y="58"/>
                  <a:pt x="223" y="58"/>
                  <a:pt x="223" y="58"/>
                </a:cubicBezTo>
                <a:cubicBezTo>
                  <a:pt x="194" y="29"/>
                  <a:pt x="194" y="29"/>
                  <a:pt x="194" y="29"/>
                </a:cubicBezTo>
                <a:lnTo>
                  <a:pt x="207" y="16"/>
                </a:lnTo>
                <a:close/>
                <a:moveTo>
                  <a:pt x="39" y="187"/>
                </a:moveTo>
                <a:cubicBezTo>
                  <a:pt x="40" y="187"/>
                  <a:pt x="40" y="186"/>
                  <a:pt x="40" y="186"/>
                </a:cubicBezTo>
                <a:cubicBezTo>
                  <a:pt x="65" y="210"/>
                  <a:pt x="65" y="210"/>
                  <a:pt x="65" y="210"/>
                </a:cubicBezTo>
                <a:cubicBezTo>
                  <a:pt x="22" y="230"/>
                  <a:pt x="22" y="230"/>
                  <a:pt x="22" y="230"/>
                </a:cubicBezTo>
                <a:lnTo>
                  <a:pt x="39" y="187"/>
                </a:lnTo>
                <a:close/>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70" name="Group 69"/>
          <p:cNvGrpSpPr/>
          <p:nvPr/>
        </p:nvGrpSpPr>
        <p:grpSpPr>
          <a:xfrm>
            <a:off x="6348512" y="3986446"/>
            <a:ext cx="386534" cy="314469"/>
            <a:chOff x="6369689" y="2031259"/>
            <a:chExt cx="386534" cy="314469"/>
          </a:xfrm>
          <a:solidFill>
            <a:schemeClr val="bg2">
              <a:lumMod val="10000"/>
            </a:schemeClr>
          </a:solidFill>
        </p:grpSpPr>
        <p:sp>
          <p:nvSpPr>
            <p:cNvPr id="91" name="Freeform 42"/>
            <p:cNvSpPr>
              <a:spLocks noEditPoints="1"/>
            </p:cNvSpPr>
            <p:nvPr/>
          </p:nvSpPr>
          <p:spPr bwMode="auto">
            <a:xfrm>
              <a:off x="6369689" y="2031259"/>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2" name="Freeform 43"/>
            <p:cNvSpPr>
              <a:spLocks noEditPoints="1"/>
            </p:cNvSpPr>
            <p:nvPr/>
          </p:nvSpPr>
          <p:spPr bwMode="auto">
            <a:xfrm>
              <a:off x="6575404" y="2128221"/>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71" name="Group 70"/>
          <p:cNvGrpSpPr/>
          <p:nvPr/>
        </p:nvGrpSpPr>
        <p:grpSpPr>
          <a:xfrm>
            <a:off x="6339954" y="4764981"/>
            <a:ext cx="386534" cy="386534"/>
            <a:chOff x="8103197" y="5479932"/>
            <a:chExt cx="386534" cy="386534"/>
          </a:xfrm>
          <a:solidFill>
            <a:schemeClr val="bg2">
              <a:lumMod val="10000"/>
            </a:schemeClr>
          </a:solidFill>
        </p:grpSpPr>
        <p:sp>
          <p:nvSpPr>
            <p:cNvPr id="86" name="Freeform 172"/>
            <p:cNvSpPr>
              <a:spLocks noEditPoints="1"/>
            </p:cNvSpPr>
            <p:nvPr/>
          </p:nvSpPr>
          <p:spPr bwMode="auto">
            <a:xfrm>
              <a:off x="8103197" y="5479932"/>
              <a:ext cx="386534" cy="386534"/>
            </a:xfrm>
            <a:custGeom>
              <a:avLst/>
              <a:gdLst>
                <a:gd name="T0" fmla="*/ 8 w 256"/>
                <a:gd name="T1" fmla="*/ 216 h 256"/>
                <a:gd name="T2" fmla="*/ 56 w 256"/>
                <a:gd name="T3" fmla="*/ 216 h 256"/>
                <a:gd name="T4" fmla="*/ 56 w 256"/>
                <a:gd name="T5" fmla="*/ 248 h 256"/>
                <a:gd name="T6" fmla="*/ 64 w 256"/>
                <a:gd name="T7" fmla="*/ 256 h 256"/>
                <a:gd name="T8" fmla="*/ 192 w 256"/>
                <a:gd name="T9" fmla="*/ 256 h 256"/>
                <a:gd name="T10" fmla="*/ 200 w 256"/>
                <a:gd name="T11" fmla="*/ 248 h 256"/>
                <a:gd name="T12" fmla="*/ 200 w 256"/>
                <a:gd name="T13" fmla="*/ 216 h 256"/>
                <a:gd name="T14" fmla="*/ 248 w 256"/>
                <a:gd name="T15" fmla="*/ 216 h 256"/>
                <a:gd name="T16" fmla="*/ 256 w 256"/>
                <a:gd name="T17" fmla="*/ 208 h 256"/>
                <a:gd name="T18" fmla="*/ 256 w 256"/>
                <a:gd name="T19" fmla="*/ 80 h 256"/>
                <a:gd name="T20" fmla="*/ 248 w 256"/>
                <a:gd name="T21" fmla="*/ 72 h 256"/>
                <a:gd name="T22" fmla="*/ 200 w 256"/>
                <a:gd name="T23" fmla="*/ 72 h 256"/>
                <a:gd name="T24" fmla="*/ 200 w 256"/>
                <a:gd name="T25" fmla="*/ 8 h 256"/>
                <a:gd name="T26" fmla="*/ 192 w 256"/>
                <a:gd name="T27" fmla="*/ 0 h 256"/>
                <a:gd name="T28" fmla="*/ 64 w 256"/>
                <a:gd name="T29" fmla="*/ 0 h 256"/>
                <a:gd name="T30" fmla="*/ 56 w 256"/>
                <a:gd name="T31" fmla="*/ 8 h 256"/>
                <a:gd name="T32" fmla="*/ 56 w 256"/>
                <a:gd name="T33" fmla="*/ 72 h 256"/>
                <a:gd name="T34" fmla="*/ 8 w 256"/>
                <a:gd name="T35" fmla="*/ 72 h 256"/>
                <a:gd name="T36" fmla="*/ 0 w 256"/>
                <a:gd name="T37" fmla="*/ 80 h 256"/>
                <a:gd name="T38" fmla="*/ 0 w 256"/>
                <a:gd name="T39" fmla="*/ 208 h 256"/>
                <a:gd name="T40" fmla="*/ 8 w 256"/>
                <a:gd name="T41" fmla="*/ 216 h 256"/>
                <a:gd name="T42" fmla="*/ 184 w 256"/>
                <a:gd name="T43" fmla="*/ 240 h 256"/>
                <a:gd name="T44" fmla="*/ 72 w 256"/>
                <a:gd name="T45" fmla="*/ 240 h 256"/>
                <a:gd name="T46" fmla="*/ 72 w 256"/>
                <a:gd name="T47" fmla="*/ 160 h 256"/>
                <a:gd name="T48" fmla="*/ 184 w 256"/>
                <a:gd name="T49" fmla="*/ 160 h 256"/>
                <a:gd name="T50" fmla="*/ 184 w 256"/>
                <a:gd name="T51" fmla="*/ 240 h 256"/>
                <a:gd name="T52" fmla="*/ 72 w 256"/>
                <a:gd name="T53" fmla="*/ 16 h 256"/>
                <a:gd name="T54" fmla="*/ 184 w 256"/>
                <a:gd name="T55" fmla="*/ 16 h 256"/>
                <a:gd name="T56" fmla="*/ 184 w 256"/>
                <a:gd name="T57" fmla="*/ 72 h 256"/>
                <a:gd name="T58" fmla="*/ 72 w 256"/>
                <a:gd name="T59" fmla="*/ 72 h 256"/>
                <a:gd name="T60" fmla="*/ 72 w 256"/>
                <a:gd name="T61" fmla="*/ 16 h 256"/>
                <a:gd name="T62" fmla="*/ 16 w 256"/>
                <a:gd name="T63" fmla="*/ 88 h 256"/>
                <a:gd name="T64" fmla="*/ 64 w 256"/>
                <a:gd name="T65" fmla="*/ 88 h 256"/>
                <a:gd name="T66" fmla="*/ 192 w 256"/>
                <a:gd name="T67" fmla="*/ 88 h 256"/>
                <a:gd name="T68" fmla="*/ 240 w 256"/>
                <a:gd name="T69" fmla="*/ 88 h 256"/>
                <a:gd name="T70" fmla="*/ 240 w 256"/>
                <a:gd name="T71" fmla="*/ 200 h 256"/>
                <a:gd name="T72" fmla="*/ 200 w 256"/>
                <a:gd name="T73" fmla="*/ 200 h 256"/>
                <a:gd name="T74" fmla="*/ 200 w 256"/>
                <a:gd name="T75" fmla="*/ 152 h 256"/>
                <a:gd name="T76" fmla="*/ 192 w 256"/>
                <a:gd name="T77" fmla="*/ 144 h 256"/>
                <a:gd name="T78" fmla="*/ 64 w 256"/>
                <a:gd name="T79" fmla="*/ 144 h 256"/>
                <a:gd name="T80" fmla="*/ 56 w 256"/>
                <a:gd name="T81" fmla="*/ 152 h 256"/>
                <a:gd name="T82" fmla="*/ 56 w 256"/>
                <a:gd name="T83" fmla="*/ 200 h 256"/>
                <a:gd name="T84" fmla="*/ 16 w 256"/>
                <a:gd name="T85" fmla="*/ 200 h 256"/>
                <a:gd name="T86" fmla="*/ 16 w 256"/>
                <a:gd name="T87" fmla="*/ 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7" name="Freeform 173"/>
            <p:cNvSpPr>
              <a:spLocks/>
            </p:cNvSpPr>
            <p:nvPr/>
          </p:nvSpPr>
          <p:spPr bwMode="auto">
            <a:xfrm>
              <a:off x="8150367" y="5629304"/>
              <a:ext cx="24895" cy="26206"/>
            </a:xfrm>
            <a:custGeom>
              <a:avLst/>
              <a:gdLst>
                <a:gd name="T0" fmla="*/ 14 w 16"/>
                <a:gd name="T1" fmla="*/ 3 h 17"/>
                <a:gd name="T2" fmla="*/ 2 w 16"/>
                <a:gd name="T3" fmla="*/ 3 h 17"/>
                <a:gd name="T4" fmla="*/ 0 w 16"/>
                <a:gd name="T5" fmla="*/ 9 h 17"/>
                <a:gd name="T6" fmla="*/ 2 w 16"/>
                <a:gd name="T7" fmla="*/ 15 h 17"/>
                <a:gd name="T8" fmla="*/ 8 w 16"/>
                <a:gd name="T9" fmla="*/ 17 h 17"/>
                <a:gd name="T10" fmla="*/ 14 w 16"/>
                <a:gd name="T11" fmla="*/ 15 h 17"/>
                <a:gd name="T12" fmla="*/ 16 w 16"/>
                <a:gd name="T13" fmla="*/ 9 h 17"/>
                <a:gd name="T14" fmla="*/ 14 w 16"/>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8" name="Freeform 174"/>
            <p:cNvSpPr>
              <a:spLocks/>
            </p:cNvSpPr>
            <p:nvPr/>
          </p:nvSpPr>
          <p:spPr bwMode="auto">
            <a:xfrm>
              <a:off x="8187055" y="5629304"/>
              <a:ext cx="24895" cy="26206"/>
            </a:xfrm>
            <a:custGeom>
              <a:avLst/>
              <a:gdLst>
                <a:gd name="T0" fmla="*/ 8 w 16"/>
                <a:gd name="T1" fmla="*/ 17 h 17"/>
                <a:gd name="T2" fmla="*/ 14 w 16"/>
                <a:gd name="T3" fmla="*/ 15 h 17"/>
                <a:gd name="T4" fmla="*/ 16 w 16"/>
                <a:gd name="T5" fmla="*/ 9 h 17"/>
                <a:gd name="T6" fmla="*/ 14 w 16"/>
                <a:gd name="T7" fmla="*/ 3 h 17"/>
                <a:gd name="T8" fmla="*/ 2 w 16"/>
                <a:gd name="T9" fmla="*/ 3 h 17"/>
                <a:gd name="T10" fmla="*/ 0 w 16"/>
                <a:gd name="T11" fmla="*/ 9 h 17"/>
                <a:gd name="T12" fmla="*/ 2 w 16"/>
                <a:gd name="T13" fmla="*/ 15 h 17"/>
                <a:gd name="T14" fmla="*/ 8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9" name="Freeform 175"/>
            <p:cNvSpPr>
              <a:spLocks/>
            </p:cNvSpPr>
            <p:nvPr/>
          </p:nvSpPr>
          <p:spPr bwMode="auto">
            <a:xfrm>
              <a:off x="8223743" y="574592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0" name="Freeform 176"/>
            <p:cNvSpPr>
              <a:spLocks/>
            </p:cNvSpPr>
            <p:nvPr/>
          </p:nvSpPr>
          <p:spPr bwMode="auto">
            <a:xfrm>
              <a:off x="8223743" y="5794400"/>
              <a:ext cx="144131" cy="23585"/>
            </a:xfrm>
            <a:custGeom>
              <a:avLst/>
              <a:gdLst>
                <a:gd name="T0" fmla="*/ 88 w 96"/>
                <a:gd name="T1" fmla="*/ 0 h 16"/>
                <a:gd name="T2" fmla="*/ 8 w 96"/>
                <a:gd name="T3" fmla="*/ 0 h 16"/>
                <a:gd name="T4" fmla="*/ 0 w 96"/>
                <a:gd name="T5" fmla="*/ 8 h 16"/>
                <a:gd name="T6" fmla="*/ 8 w 96"/>
                <a:gd name="T7" fmla="*/ 16 h 16"/>
                <a:gd name="T8" fmla="*/ 88 w 96"/>
                <a:gd name="T9" fmla="*/ 16 h 16"/>
                <a:gd name="T10" fmla="*/ 96 w 96"/>
                <a:gd name="T11" fmla="*/ 8 h 16"/>
                <a:gd name="T12" fmla="*/ 88 w 9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96" h="1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72" name="Group 71"/>
          <p:cNvGrpSpPr/>
          <p:nvPr/>
        </p:nvGrpSpPr>
        <p:grpSpPr>
          <a:xfrm>
            <a:off x="6348512" y="5648931"/>
            <a:ext cx="386534" cy="386534"/>
            <a:chOff x="9847187" y="2864601"/>
            <a:chExt cx="386534" cy="386534"/>
          </a:xfrm>
          <a:solidFill>
            <a:schemeClr val="bg2">
              <a:lumMod val="10000"/>
            </a:schemeClr>
          </a:solidFill>
        </p:grpSpPr>
        <p:sp>
          <p:nvSpPr>
            <p:cNvPr id="82" name="Freeform 94"/>
            <p:cNvSpPr>
              <a:spLocks noEditPoints="1"/>
            </p:cNvSpPr>
            <p:nvPr/>
          </p:nvSpPr>
          <p:spPr bwMode="auto">
            <a:xfrm>
              <a:off x="9847187" y="2864601"/>
              <a:ext cx="386534" cy="386534"/>
            </a:xfrm>
            <a:custGeom>
              <a:avLst/>
              <a:gdLst>
                <a:gd name="T0" fmla="*/ 251 w 256"/>
                <a:gd name="T1" fmla="*/ 97 h 256"/>
                <a:gd name="T2" fmla="*/ 216 w 256"/>
                <a:gd name="T3" fmla="*/ 83 h 256"/>
                <a:gd name="T4" fmla="*/ 216 w 256"/>
                <a:gd name="T5" fmla="*/ 8 h 256"/>
                <a:gd name="T6" fmla="*/ 208 w 256"/>
                <a:gd name="T7" fmla="*/ 0 h 256"/>
                <a:gd name="T8" fmla="*/ 48 w 256"/>
                <a:gd name="T9" fmla="*/ 0 h 256"/>
                <a:gd name="T10" fmla="*/ 40 w 256"/>
                <a:gd name="T11" fmla="*/ 8 h 256"/>
                <a:gd name="T12" fmla="*/ 40 w 256"/>
                <a:gd name="T13" fmla="*/ 83 h 256"/>
                <a:gd name="T14" fmla="*/ 5 w 256"/>
                <a:gd name="T15" fmla="*/ 97 h 256"/>
                <a:gd name="T16" fmla="*/ 0 w 256"/>
                <a:gd name="T17" fmla="*/ 104 h 256"/>
                <a:gd name="T18" fmla="*/ 0 w 256"/>
                <a:gd name="T19" fmla="*/ 104 h 256"/>
                <a:gd name="T20" fmla="*/ 0 w 256"/>
                <a:gd name="T21" fmla="*/ 248 h 256"/>
                <a:gd name="T22" fmla="*/ 8 w 256"/>
                <a:gd name="T23" fmla="*/ 256 h 256"/>
                <a:gd name="T24" fmla="*/ 248 w 256"/>
                <a:gd name="T25" fmla="*/ 256 h 256"/>
                <a:gd name="T26" fmla="*/ 256 w 256"/>
                <a:gd name="T27" fmla="*/ 248 h 256"/>
                <a:gd name="T28" fmla="*/ 256 w 256"/>
                <a:gd name="T29" fmla="*/ 104 h 256"/>
                <a:gd name="T30" fmla="*/ 256 w 256"/>
                <a:gd name="T31" fmla="*/ 104 h 256"/>
                <a:gd name="T32" fmla="*/ 251 w 256"/>
                <a:gd name="T33" fmla="*/ 97 h 256"/>
                <a:gd name="T34" fmla="*/ 232 w 256"/>
                <a:gd name="T35" fmla="*/ 106 h 256"/>
                <a:gd name="T36" fmla="*/ 216 w 256"/>
                <a:gd name="T37" fmla="*/ 116 h 256"/>
                <a:gd name="T38" fmla="*/ 216 w 256"/>
                <a:gd name="T39" fmla="*/ 100 h 256"/>
                <a:gd name="T40" fmla="*/ 232 w 256"/>
                <a:gd name="T41" fmla="*/ 106 h 256"/>
                <a:gd name="T42" fmla="*/ 200 w 256"/>
                <a:gd name="T43" fmla="*/ 16 h 256"/>
                <a:gd name="T44" fmla="*/ 200 w 256"/>
                <a:gd name="T45" fmla="*/ 88 h 256"/>
                <a:gd name="T46" fmla="*/ 200 w 256"/>
                <a:gd name="T47" fmla="*/ 88 h 256"/>
                <a:gd name="T48" fmla="*/ 200 w 256"/>
                <a:gd name="T49" fmla="*/ 126 h 256"/>
                <a:gd name="T50" fmla="*/ 128 w 256"/>
                <a:gd name="T51" fmla="*/ 171 h 256"/>
                <a:gd name="T52" fmla="*/ 56 w 256"/>
                <a:gd name="T53" fmla="*/ 126 h 256"/>
                <a:gd name="T54" fmla="*/ 56 w 256"/>
                <a:gd name="T55" fmla="*/ 88 h 256"/>
                <a:gd name="T56" fmla="*/ 56 w 256"/>
                <a:gd name="T57" fmla="*/ 88 h 256"/>
                <a:gd name="T58" fmla="*/ 56 w 256"/>
                <a:gd name="T59" fmla="*/ 16 h 256"/>
                <a:gd name="T60" fmla="*/ 200 w 256"/>
                <a:gd name="T61" fmla="*/ 16 h 256"/>
                <a:gd name="T62" fmla="*/ 40 w 256"/>
                <a:gd name="T63" fmla="*/ 116 h 256"/>
                <a:gd name="T64" fmla="*/ 24 w 256"/>
                <a:gd name="T65" fmla="*/ 106 h 256"/>
                <a:gd name="T66" fmla="*/ 40 w 256"/>
                <a:gd name="T67" fmla="*/ 100 h 256"/>
                <a:gd name="T68" fmla="*/ 40 w 256"/>
                <a:gd name="T69" fmla="*/ 116 h 256"/>
                <a:gd name="T70" fmla="*/ 16 w 256"/>
                <a:gd name="T71" fmla="*/ 240 h 256"/>
                <a:gd name="T72" fmla="*/ 16 w 256"/>
                <a:gd name="T73" fmla="*/ 120 h 256"/>
                <a:gd name="T74" fmla="*/ 124 w 256"/>
                <a:gd name="T75" fmla="*/ 187 h 256"/>
                <a:gd name="T76" fmla="*/ 128 w 256"/>
                <a:gd name="T77" fmla="*/ 188 h 256"/>
                <a:gd name="T78" fmla="*/ 132 w 256"/>
                <a:gd name="T79" fmla="*/ 187 h 256"/>
                <a:gd name="T80" fmla="*/ 240 w 256"/>
                <a:gd name="T81" fmla="*/ 120 h 256"/>
                <a:gd name="T82" fmla="*/ 240 w 256"/>
                <a:gd name="T83" fmla="*/ 240 h 256"/>
                <a:gd name="T84" fmla="*/ 16 w 256"/>
                <a:gd name="T8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56">
                  <a:moveTo>
                    <a:pt x="251" y="97"/>
                  </a:moveTo>
                  <a:cubicBezTo>
                    <a:pt x="216" y="83"/>
                    <a:pt x="216" y="83"/>
                    <a:pt x="216" y="83"/>
                  </a:cubicBezTo>
                  <a:cubicBezTo>
                    <a:pt x="216" y="8"/>
                    <a:pt x="216" y="8"/>
                    <a:pt x="216" y="8"/>
                  </a:cubicBezTo>
                  <a:cubicBezTo>
                    <a:pt x="216" y="4"/>
                    <a:pt x="212" y="0"/>
                    <a:pt x="208" y="0"/>
                  </a:cubicBezTo>
                  <a:cubicBezTo>
                    <a:pt x="48" y="0"/>
                    <a:pt x="48" y="0"/>
                    <a:pt x="48" y="0"/>
                  </a:cubicBezTo>
                  <a:cubicBezTo>
                    <a:pt x="44" y="0"/>
                    <a:pt x="40" y="4"/>
                    <a:pt x="40" y="8"/>
                  </a:cubicBezTo>
                  <a:cubicBezTo>
                    <a:pt x="40" y="83"/>
                    <a:pt x="40" y="83"/>
                    <a:pt x="40" y="83"/>
                  </a:cubicBezTo>
                  <a:cubicBezTo>
                    <a:pt x="5" y="97"/>
                    <a:pt x="5" y="97"/>
                    <a:pt x="5" y="97"/>
                  </a:cubicBezTo>
                  <a:cubicBezTo>
                    <a:pt x="2" y="98"/>
                    <a:pt x="0" y="101"/>
                    <a:pt x="0" y="104"/>
                  </a:cubicBezTo>
                  <a:cubicBezTo>
                    <a:pt x="0" y="104"/>
                    <a:pt x="0" y="104"/>
                    <a:pt x="0" y="104"/>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104"/>
                    <a:pt x="256" y="104"/>
                    <a:pt x="256" y="104"/>
                  </a:cubicBezTo>
                  <a:cubicBezTo>
                    <a:pt x="256" y="104"/>
                    <a:pt x="256" y="104"/>
                    <a:pt x="256" y="104"/>
                  </a:cubicBezTo>
                  <a:cubicBezTo>
                    <a:pt x="256" y="101"/>
                    <a:pt x="254" y="98"/>
                    <a:pt x="251" y="97"/>
                  </a:cubicBezTo>
                  <a:close/>
                  <a:moveTo>
                    <a:pt x="232" y="106"/>
                  </a:moveTo>
                  <a:cubicBezTo>
                    <a:pt x="216" y="116"/>
                    <a:pt x="216" y="116"/>
                    <a:pt x="216" y="116"/>
                  </a:cubicBezTo>
                  <a:cubicBezTo>
                    <a:pt x="216" y="100"/>
                    <a:pt x="216" y="100"/>
                    <a:pt x="216" y="100"/>
                  </a:cubicBezTo>
                  <a:lnTo>
                    <a:pt x="232" y="106"/>
                  </a:lnTo>
                  <a:close/>
                  <a:moveTo>
                    <a:pt x="200" y="16"/>
                  </a:moveTo>
                  <a:cubicBezTo>
                    <a:pt x="200" y="88"/>
                    <a:pt x="200" y="88"/>
                    <a:pt x="200" y="88"/>
                  </a:cubicBezTo>
                  <a:cubicBezTo>
                    <a:pt x="200" y="88"/>
                    <a:pt x="200" y="88"/>
                    <a:pt x="200" y="88"/>
                  </a:cubicBezTo>
                  <a:cubicBezTo>
                    <a:pt x="200" y="126"/>
                    <a:pt x="200" y="126"/>
                    <a:pt x="200" y="126"/>
                  </a:cubicBezTo>
                  <a:cubicBezTo>
                    <a:pt x="128" y="171"/>
                    <a:pt x="128" y="171"/>
                    <a:pt x="128" y="171"/>
                  </a:cubicBezTo>
                  <a:cubicBezTo>
                    <a:pt x="56" y="126"/>
                    <a:pt x="56" y="126"/>
                    <a:pt x="56" y="126"/>
                  </a:cubicBezTo>
                  <a:cubicBezTo>
                    <a:pt x="56" y="88"/>
                    <a:pt x="56" y="88"/>
                    <a:pt x="56" y="88"/>
                  </a:cubicBezTo>
                  <a:cubicBezTo>
                    <a:pt x="56" y="88"/>
                    <a:pt x="56" y="88"/>
                    <a:pt x="56" y="88"/>
                  </a:cubicBezTo>
                  <a:cubicBezTo>
                    <a:pt x="56" y="16"/>
                    <a:pt x="56" y="16"/>
                    <a:pt x="56" y="16"/>
                  </a:cubicBezTo>
                  <a:lnTo>
                    <a:pt x="200" y="16"/>
                  </a:lnTo>
                  <a:close/>
                  <a:moveTo>
                    <a:pt x="40" y="116"/>
                  </a:moveTo>
                  <a:cubicBezTo>
                    <a:pt x="24" y="106"/>
                    <a:pt x="24" y="106"/>
                    <a:pt x="24" y="106"/>
                  </a:cubicBezTo>
                  <a:cubicBezTo>
                    <a:pt x="40" y="100"/>
                    <a:pt x="40" y="100"/>
                    <a:pt x="40" y="100"/>
                  </a:cubicBezTo>
                  <a:lnTo>
                    <a:pt x="40" y="116"/>
                  </a:lnTo>
                  <a:close/>
                  <a:moveTo>
                    <a:pt x="16" y="240"/>
                  </a:moveTo>
                  <a:cubicBezTo>
                    <a:pt x="16" y="120"/>
                    <a:pt x="16" y="120"/>
                    <a:pt x="16" y="120"/>
                  </a:cubicBezTo>
                  <a:cubicBezTo>
                    <a:pt x="124" y="187"/>
                    <a:pt x="124" y="187"/>
                    <a:pt x="124" y="187"/>
                  </a:cubicBezTo>
                  <a:cubicBezTo>
                    <a:pt x="125" y="188"/>
                    <a:pt x="127" y="188"/>
                    <a:pt x="128" y="188"/>
                  </a:cubicBezTo>
                  <a:cubicBezTo>
                    <a:pt x="129" y="188"/>
                    <a:pt x="131" y="188"/>
                    <a:pt x="132" y="187"/>
                  </a:cubicBezTo>
                  <a:cubicBezTo>
                    <a:pt x="240" y="120"/>
                    <a:pt x="240" y="120"/>
                    <a:pt x="240" y="120"/>
                  </a:cubicBezTo>
                  <a:cubicBezTo>
                    <a:pt x="240" y="240"/>
                    <a:pt x="240" y="240"/>
                    <a:pt x="240" y="240"/>
                  </a:cubicBezTo>
                  <a:lnTo>
                    <a:pt x="1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3" name="Freeform 95"/>
            <p:cNvSpPr>
              <a:spLocks/>
            </p:cNvSpPr>
            <p:nvPr/>
          </p:nvSpPr>
          <p:spPr bwMode="auto">
            <a:xfrm>
              <a:off x="10052902" y="2913082"/>
              <a:ext cx="72066" cy="24895"/>
            </a:xfrm>
            <a:custGeom>
              <a:avLst/>
              <a:gdLst>
                <a:gd name="T0" fmla="*/ 8 w 48"/>
                <a:gd name="T1" fmla="*/ 16 h 16"/>
                <a:gd name="T2" fmla="*/ 40 w 48"/>
                <a:gd name="T3" fmla="*/ 16 h 16"/>
                <a:gd name="T4" fmla="*/ 48 w 48"/>
                <a:gd name="T5" fmla="*/ 8 h 16"/>
                <a:gd name="T6" fmla="*/ 40 w 48"/>
                <a:gd name="T7" fmla="*/ 0 h 16"/>
                <a:gd name="T8" fmla="*/ 8 w 48"/>
                <a:gd name="T9" fmla="*/ 0 h 16"/>
                <a:gd name="T10" fmla="*/ 0 w 48"/>
                <a:gd name="T11" fmla="*/ 8 h 16"/>
                <a:gd name="T12" fmla="*/ 8 w 4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8" y="16"/>
                  </a:moveTo>
                  <a:cubicBezTo>
                    <a:pt x="40" y="16"/>
                    <a:pt x="40" y="16"/>
                    <a:pt x="40" y="16"/>
                  </a:cubicBezTo>
                  <a:cubicBezTo>
                    <a:pt x="44" y="16"/>
                    <a:pt x="48" y="12"/>
                    <a:pt x="48" y="8"/>
                  </a:cubicBezTo>
                  <a:cubicBezTo>
                    <a:pt x="48" y="4"/>
                    <a:pt x="44" y="0"/>
                    <a:pt x="40"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4" name="Freeform 96"/>
            <p:cNvSpPr>
              <a:spLocks/>
            </p:cNvSpPr>
            <p:nvPr/>
          </p:nvSpPr>
          <p:spPr bwMode="auto">
            <a:xfrm>
              <a:off x="9955941" y="2961562"/>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5" name="Freeform 97"/>
            <p:cNvSpPr>
              <a:spLocks/>
            </p:cNvSpPr>
            <p:nvPr/>
          </p:nvSpPr>
          <p:spPr bwMode="auto">
            <a:xfrm>
              <a:off x="9955941" y="3010043"/>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73" name="Group 72"/>
          <p:cNvGrpSpPr/>
          <p:nvPr/>
        </p:nvGrpSpPr>
        <p:grpSpPr>
          <a:xfrm>
            <a:off x="6993715" y="3771289"/>
            <a:ext cx="2711543" cy="810399"/>
            <a:chOff x="8027893" y="2583618"/>
            <a:chExt cx="2711543" cy="810399"/>
          </a:xfrm>
        </p:grpSpPr>
        <p:sp>
          <p:nvSpPr>
            <p:cNvPr id="80" name="Text Placeholder 5"/>
            <p:cNvSpPr txBox="1">
              <a:spLocks/>
            </p:cNvSpPr>
            <p:nvPr/>
          </p:nvSpPr>
          <p:spPr>
            <a:xfrm>
              <a:off x="8041341" y="2846037"/>
              <a:ext cx="2698095" cy="547980"/>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2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2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1" name="TextBox 80"/>
            <p:cNvSpPr txBox="1"/>
            <p:nvPr/>
          </p:nvSpPr>
          <p:spPr>
            <a:xfrm>
              <a:off x="8027893" y="2583618"/>
              <a:ext cx="2218765" cy="307777"/>
            </a:xfrm>
            <a:prstGeom prst="rect">
              <a:avLst/>
            </a:prstGeom>
            <a:noFill/>
          </p:spPr>
          <p:txBody>
            <a:bodyPr wrap="square" rtlCol="0">
              <a:spAutoFit/>
            </a:bodyPr>
            <a:lstStyle/>
            <a:p>
              <a:r>
                <a:rPr lang="id-ID" sz="1400" b="1">
                  <a:solidFill>
                    <a:srgbClr val="262626"/>
                  </a:solidFill>
                  <a:latin typeface="Lato" panose="020F0502020204030203" pitchFamily="34" charset="0"/>
                  <a:ea typeface="Lato" panose="020F0502020204030203" pitchFamily="34" charset="0"/>
                  <a:cs typeface="Lato" panose="020F0502020204030203" pitchFamily="34" charset="0"/>
                </a:rPr>
                <a:t>Text sample here</a:t>
              </a:r>
              <a:endParaRPr lang="id-ID" sz="1400" b="1"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74" name="Group 73"/>
          <p:cNvGrpSpPr/>
          <p:nvPr/>
        </p:nvGrpSpPr>
        <p:grpSpPr>
          <a:xfrm>
            <a:off x="6993715" y="4593352"/>
            <a:ext cx="2711543" cy="763946"/>
            <a:chOff x="8027893" y="2583618"/>
            <a:chExt cx="2711543" cy="763946"/>
          </a:xfrm>
        </p:grpSpPr>
        <p:sp>
          <p:nvSpPr>
            <p:cNvPr id="78"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2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2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9" name="TextBox 78"/>
            <p:cNvSpPr txBox="1"/>
            <p:nvPr/>
          </p:nvSpPr>
          <p:spPr>
            <a:xfrm>
              <a:off x="8027893" y="2583618"/>
              <a:ext cx="2218765" cy="307777"/>
            </a:xfrm>
            <a:prstGeom prst="rect">
              <a:avLst/>
            </a:prstGeom>
            <a:noFill/>
          </p:spPr>
          <p:txBody>
            <a:bodyPr wrap="square" rtlCol="0">
              <a:spAutoFit/>
            </a:bodyPr>
            <a:lstStyle/>
            <a:p>
              <a:r>
                <a:rPr lang="id-ID" sz="1400" b="1">
                  <a:solidFill>
                    <a:srgbClr val="262626"/>
                  </a:solidFill>
                  <a:latin typeface="Lato" panose="020F0502020204030203" pitchFamily="34" charset="0"/>
                  <a:ea typeface="Lato" panose="020F0502020204030203" pitchFamily="34" charset="0"/>
                  <a:cs typeface="Lato" panose="020F0502020204030203" pitchFamily="34" charset="0"/>
                </a:rPr>
                <a:t>Text sample here</a:t>
              </a:r>
              <a:endParaRPr lang="id-ID" sz="1400" b="1"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75" name="Group 74"/>
          <p:cNvGrpSpPr/>
          <p:nvPr/>
        </p:nvGrpSpPr>
        <p:grpSpPr>
          <a:xfrm>
            <a:off x="6984435" y="5458835"/>
            <a:ext cx="2711543" cy="763946"/>
            <a:chOff x="8027893" y="2583618"/>
            <a:chExt cx="2711543" cy="763946"/>
          </a:xfrm>
        </p:grpSpPr>
        <p:sp>
          <p:nvSpPr>
            <p:cNvPr id="76" name="Text Placeholder 5"/>
            <p:cNvSpPr txBox="1">
              <a:spLocks/>
            </p:cNvSpPr>
            <p:nvPr/>
          </p:nvSpPr>
          <p:spPr>
            <a:xfrm>
              <a:off x="8041341" y="2846037"/>
              <a:ext cx="2698095" cy="501527"/>
            </a:xfrm>
            <a:prstGeom prst="rect">
              <a:avLst/>
            </a:prstGeom>
          </p:spPr>
          <p:txBody>
            <a:bodyPr vert="horz" lIns="91440" tIns="45720" rIns="91440" bIns="45720" rtlCol="0">
              <a:no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2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2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2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7" name="TextBox 76"/>
            <p:cNvSpPr txBox="1"/>
            <p:nvPr/>
          </p:nvSpPr>
          <p:spPr>
            <a:xfrm>
              <a:off x="8027893" y="2583618"/>
              <a:ext cx="2218765" cy="307777"/>
            </a:xfrm>
            <a:prstGeom prst="rect">
              <a:avLst/>
            </a:prstGeom>
            <a:noFill/>
          </p:spPr>
          <p:txBody>
            <a:bodyPr wrap="square" rtlCol="0">
              <a:spAutoFit/>
            </a:bodyPr>
            <a:lstStyle/>
            <a:p>
              <a:r>
                <a:rPr lang="id-ID" sz="1400" b="1">
                  <a:solidFill>
                    <a:srgbClr val="262626"/>
                  </a:solidFill>
                  <a:latin typeface="Lato" panose="020F0502020204030203" pitchFamily="34" charset="0"/>
                  <a:ea typeface="Lato" panose="020F0502020204030203" pitchFamily="34" charset="0"/>
                  <a:cs typeface="Lato" panose="020F0502020204030203" pitchFamily="34" charset="0"/>
                </a:rPr>
                <a:t>Text sample here</a:t>
              </a:r>
              <a:endParaRPr lang="id-ID" sz="1400" b="1"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314808455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1"/>
          <p:cNvSpPr>
            <a:spLocks/>
          </p:cNvSpPr>
          <p:nvPr/>
        </p:nvSpPr>
        <p:spPr bwMode="auto">
          <a:xfrm>
            <a:off x="2617880" y="662963"/>
            <a:ext cx="7063217"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rPr>
              <a:t>Business Infographic</a:t>
            </a:r>
            <a:endParaRPr lang="es-ES"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endParaRPr>
          </a:p>
        </p:txBody>
      </p:sp>
      <p:sp>
        <p:nvSpPr>
          <p:cNvPr id="5" name="TextBox 4"/>
          <p:cNvSpPr txBox="1"/>
          <p:nvPr/>
        </p:nvSpPr>
        <p:spPr>
          <a:xfrm>
            <a:off x="0" y="5777588"/>
            <a:ext cx="12192000" cy="907941"/>
          </a:xfrm>
          <a:prstGeom prst="rect">
            <a:avLst/>
          </a:prstGeom>
          <a:solidFill>
            <a:schemeClr val="bg1">
              <a:lumMod val="95000"/>
              <a:alpha val="88000"/>
            </a:schemeClr>
          </a:solidFill>
        </p:spPr>
        <p:txBody>
          <a:bodyPr wrap="square" lIns="268224" tIns="182880" rIns="853440" bIns="182880" rtlCol="0">
            <a:spAutoFit/>
          </a:bodyPr>
          <a:lstStyle/>
          <a:p>
            <a:r>
              <a:rPr lang="id-ID" sz="1400">
                <a:solidFill>
                  <a:srgbClr val="262626"/>
                </a:solidFill>
                <a:latin typeface="Lato" panose="020F0502020204030203" pitchFamily="34" charset="0"/>
                <a:ea typeface="Lato" panose="020F0502020204030203" pitchFamily="34" charset="0"/>
                <a:cs typeface="Lato" panose="020F0502020204030203" pitchFamily="34" charset="0"/>
              </a:rPr>
              <a:t>Good Services</a:t>
            </a:r>
            <a:endParaRPr lang="en-US" sz="1400">
              <a:solidFill>
                <a:srgbClr val="262626"/>
              </a:solidFill>
              <a:latin typeface="Lato" panose="020F0502020204030203" pitchFamily="34" charset="0"/>
              <a:ea typeface="Lato" panose="020F0502020204030203" pitchFamily="34" charset="0"/>
              <a:cs typeface="Lato" panose="020F0502020204030203" pitchFamily="34" charset="0"/>
            </a:endParaRPr>
          </a:p>
          <a:p>
            <a:r>
              <a:rPr lang="en-US" sz="1050">
                <a:solidFill>
                  <a:srgbClr val="262626"/>
                </a:solidFill>
                <a:latin typeface="Lato" panose="020F0502020204030203" pitchFamily="34" charset="0"/>
                <a:ea typeface="Lato" panose="020F0502020204030203" pitchFamily="34" charset="0"/>
                <a:cs typeface="Lato" panose="020F0502020204030203" pitchFamily="34" charset="0"/>
              </a:rPr>
              <a:t>Lorem ipsum dolor sit amet, consectetur adipiscing elit. Integer vel nunc ligula. Phasellus velit ligula, euismod nec consequat eu, varius quis nibh. Aenean vehicula, felis et tincidunt rhoncus, ipsum nibh ullamcorper sem, sagittis dignissim felis arcu eget</a:t>
            </a:r>
            <a:endParaRPr lang="en-US" sz="105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 name="Freeform 5"/>
          <p:cNvSpPr>
            <a:spLocks noEditPoints="1"/>
          </p:cNvSpPr>
          <p:nvPr/>
        </p:nvSpPr>
        <p:spPr bwMode="auto">
          <a:xfrm>
            <a:off x="5381468" y="2911319"/>
            <a:ext cx="481601" cy="504835"/>
          </a:xfrm>
          <a:custGeom>
            <a:avLst/>
            <a:gdLst>
              <a:gd name="T0" fmla="*/ 127 w 240"/>
              <a:gd name="T1" fmla="*/ 220 h 240"/>
              <a:gd name="T2" fmla="*/ 150 w 240"/>
              <a:gd name="T3" fmla="*/ 213 h 240"/>
              <a:gd name="T4" fmla="*/ 170 w 240"/>
              <a:gd name="T5" fmla="*/ 217 h 240"/>
              <a:gd name="T6" fmla="*/ 192 w 240"/>
              <a:gd name="T7" fmla="*/ 217 h 240"/>
              <a:gd name="T8" fmla="*/ 197 w 240"/>
              <a:gd name="T9" fmla="*/ 181 h 240"/>
              <a:gd name="T10" fmla="*/ 214 w 240"/>
              <a:gd name="T11" fmla="*/ 155 h 240"/>
              <a:gd name="T12" fmla="*/ 240 w 240"/>
              <a:gd name="T13" fmla="*/ 131 h 240"/>
              <a:gd name="T14" fmla="*/ 223 w 240"/>
              <a:gd name="T15" fmla="*/ 115 h 240"/>
              <a:gd name="T16" fmla="*/ 215 w 240"/>
              <a:gd name="T17" fmla="*/ 96 h 240"/>
              <a:gd name="T18" fmla="*/ 213 w 240"/>
              <a:gd name="T19" fmla="*/ 76 h 240"/>
              <a:gd name="T20" fmla="*/ 220 w 240"/>
              <a:gd name="T21" fmla="*/ 53 h 240"/>
              <a:gd name="T22" fmla="*/ 186 w 240"/>
              <a:gd name="T23" fmla="*/ 44 h 240"/>
              <a:gd name="T24" fmla="*/ 158 w 240"/>
              <a:gd name="T25" fmla="*/ 30 h 240"/>
              <a:gd name="T26" fmla="*/ 137 w 240"/>
              <a:gd name="T27" fmla="*/ 1 h 240"/>
              <a:gd name="T28" fmla="*/ 117 w 240"/>
              <a:gd name="T29" fmla="*/ 11 h 240"/>
              <a:gd name="T30" fmla="*/ 102 w 240"/>
              <a:gd name="T31" fmla="*/ 24 h 240"/>
              <a:gd name="T32" fmla="*/ 78 w 240"/>
              <a:gd name="T33" fmla="*/ 29 h 240"/>
              <a:gd name="T34" fmla="*/ 55 w 240"/>
              <a:gd name="T35" fmla="*/ 19 h 240"/>
              <a:gd name="T36" fmla="*/ 41 w 240"/>
              <a:gd name="T37" fmla="*/ 45 h 240"/>
              <a:gd name="T38" fmla="*/ 33 w 240"/>
              <a:gd name="T39" fmla="*/ 76 h 240"/>
              <a:gd name="T40" fmla="*/ 3 w 240"/>
              <a:gd name="T41" fmla="*/ 94 h 240"/>
              <a:gd name="T42" fmla="*/ 2 w 240"/>
              <a:gd name="T43" fmla="*/ 118 h 240"/>
              <a:gd name="T44" fmla="*/ 23 w 240"/>
              <a:gd name="T45" fmla="*/ 134 h 240"/>
              <a:gd name="T46" fmla="*/ 29 w 240"/>
              <a:gd name="T47" fmla="*/ 157 h 240"/>
              <a:gd name="T48" fmla="*/ 18 w 240"/>
              <a:gd name="T49" fmla="*/ 182 h 240"/>
              <a:gd name="T50" fmla="*/ 35 w 240"/>
              <a:gd name="T51" fmla="*/ 202 h 240"/>
              <a:gd name="T52" fmla="*/ 70 w 240"/>
              <a:gd name="T53" fmla="*/ 204 h 240"/>
              <a:gd name="T54" fmla="*/ 89 w 240"/>
              <a:gd name="T55" fmla="*/ 234 h 240"/>
              <a:gd name="T56" fmla="*/ 115 w 240"/>
              <a:gd name="T57" fmla="*/ 240 h 240"/>
              <a:gd name="T58" fmla="*/ 103 w 240"/>
              <a:gd name="T59" fmla="*/ 187 h 240"/>
              <a:gd name="T60" fmla="*/ 85 w 240"/>
              <a:gd name="T61" fmla="*/ 179 h 240"/>
              <a:gd name="T62" fmla="*/ 70 w 240"/>
              <a:gd name="T63" fmla="*/ 167 h 240"/>
              <a:gd name="T64" fmla="*/ 61 w 240"/>
              <a:gd name="T65" fmla="*/ 155 h 240"/>
              <a:gd name="T66" fmla="*/ 55 w 240"/>
              <a:gd name="T67" fmla="*/ 142 h 240"/>
              <a:gd name="T68" fmla="*/ 52 w 240"/>
              <a:gd name="T69" fmla="*/ 131 h 240"/>
              <a:gd name="T70" fmla="*/ 52 w 240"/>
              <a:gd name="T71" fmla="*/ 115 h 240"/>
              <a:gd name="T72" fmla="*/ 54 w 240"/>
              <a:gd name="T73" fmla="*/ 101 h 240"/>
              <a:gd name="T74" fmla="*/ 62 w 240"/>
              <a:gd name="T75" fmla="*/ 83 h 240"/>
              <a:gd name="T76" fmla="*/ 74 w 240"/>
              <a:gd name="T77" fmla="*/ 69 h 240"/>
              <a:gd name="T78" fmla="*/ 87 w 240"/>
              <a:gd name="T79" fmla="*/ 60 h 240"/>
              <a:gd name="T80" fmla="*/ 101 w 240"/>
              <a:gd name="T81" fmla="*/ 55 h 240"/>
              <a:gd name="T82" fmla="*/ 111 w 240"/>
              <a:gd name="T83" fmla="*/ 52 h 240"/>
              <a:gd name="T84" fmla="*/ 130 w 240"/>
              <a:gd name="T85" fmla="*/ 52 h 240"/>
              <a:gd name="T86" fmla="*/ 147 w 240"/>
              <a:gd name="T87" fmla="*/ 58 h 240"/>
              <a:gd name="T88" fmla="*/ 159 w 240"/>
              <a:gd name="T89" fmla="*/ 64 h 240"/>
              <a:gd name="T90" fmla="*/ 172 w 240"/>
              <a:gd name="T91" fmla="*/ 75 h 240"/>
              <a:gd name="T92" fmla="*/ 182 w 240"/>
              <a:gd name="T93" fmla="*/ 92 h 240"/>
              <a:gd name="T94" fmla="*/ 186 w 240"/>
              <a:gd name="T95" fmla="*/ 103 h 240"/>
              <a:gd name="T96" fmla="*/ 188 w 240"/>
              <a:gd name="T97" fmla="*/ 116 h 240"/>
              <a:gd name="T98" fmla="*/ 187 w 240"/>
              <a:gd name="T99" fmla="*/ 135 h 240"/>
              <a:gd name="T100" fmla="*/ 181 w 240"/>
              <a:gd name="T101" fmla="*/ 151 h 240"/>
              <a:gd name="T102" fmla="*/ 174 w 240"/>
              <a:gd name="T103" fmla="*/ 162 h 240"/>
              <a:gd name="T104" fmla="*/ 161 w 240"/>
              <a:gd name="T105" fmla="*/ 175 h 240"/>
              <a:gd name="T106" fmla="*/ 145 w 240"/>
              <a:gd name="T107" fmla="*/ 184 h 240"/>
              <a:gd name="T108" fmla="*/ 135 w 240"/>
              <a:gd name="T109" fmla="*/ 187 h 240"/>
              <a:gd name="T110" fmla="*/ 120 w 240"/>
              <a:gd name="T111" fmla="*/ 18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40">
                <a:moveTo>
                  <a:pt x="115" y="240"/>
                </a:moveTo>
                <a:cubicBezTo>
                  <a:pt x="116" y="239"/>
                  <a:pt x="117" y="239"/>
                  <a:pt x="117" y="238"/>
                </a:cubicBezTo>
                <a:cubicBezTo>
                  <a:pt x="117" y="238"/>
                  <a:pt x="120" y="233"/>
                  <a:pt x="123" y="229"/>
                </a:cubicBezTo>
                <a:cubicBezTo>
                  <a:pt x="124" y="227"/>
                  <a:pt x="125" y="225"/>
                  <a:pt x="126" y="223"/>
                </a:cubicBezTo>
                <a:cubicBezTo>
                  <a:pt x="127" y="222"/>
                  <a:pt x="127" y="220"/>
                  <a:pt x="127" y="220"/>
                </a:cubicBezTo>
                <a:cubicBezTo>
                  <a:pt x="128" y="219"/>
                  <a:pt x="129" y="217"/>
                  <a:pt x="131" y="217"/>
                </a:cubicBezTo>
                <a:cubicBezTo>
                  <a:pt x="131" y="217"/>
                  <a:pt x="132" y="217"/>
                  <a:pt x="133" y="217"/>
                </a:cubicBezTo>
                <a:cubicBezTo>
                  <a:pt x="135" y="217"/>
                  <a:pt x="136" y="217"/>
                  <a:pt x="138" y="216"/>
                </a:cubicBezTo>
                <a:cubicBezTo>
                  <a:pt x="141" y="216"/>
                  <a:pt x="144" y="215"/>
                  <a:pt x="144" y="215"/>
                </a:cubicBezTo>
                <a:cubicBezTo>
                  <a:pt x="144" y="215"/>
                  <a:pt x="147" y="214"/>
                  <a:pt x="150" y="213"/>
                </a:cubicBezTo>
                <a:cubicBezTo>
                  <a:pt x="152" y="213"/>
                  <a:pt x="154" y="212"/>
                  <a:pt x="155" y="212"/>
                </a:cubicBezTo>
                <a:cubicBezTo>
                  <a:pt x="156" y="211"/>
                  <a:pt x="157" y="211"/>
                  <a:pt x="157" y="211"/>
                </a:cubicBezTo>
                <a:cubicBezTo>
                  <a:pt x="158" y="210"/>
                  <a:pt x="160" y="210"/>
                  <a:pt x="162" y="212"/>
                </a:cubicBezTo>
                <a:cubicBezTo>
                  <a:pt x="162" y="212"/>
                  <a:pt x="163" y="212"/>
                  <a:pt x="164" y="213"/>
                </a:cubicBezTo>
                <a:cubicBezTo>
                  <a:pt x="166" y="214"/>
                  <a:pt x="168" y="216"/>
                  <a:pt x="170" y="217"/>
                </a:cubicBezTo>
                <a:cubicBezTo>
                  <a:pt x="174" y="220"/>
                  <a:pt x="179" y="222"/>
                  <a:pt x="179" y="222"/>
                </a:cubicBezTo>
                <a:cubicBezTo>
                  <a:pt x="180" y="223"/>
                  <a:pt x="181" y="223"/>
                  <a:pt x="182" y="223"/>
                </a:cubicBezTo>
                <a:cubicBezTo>
                  <a:pt x="183" y="223"/>
                  <a:pt x="184" y="222"/>
                  <a:pt x="185" y="222"/>
                </a:cubicBezTo>
                <a:cubicBezTo>
                  <a:pt x="185" y="222"/>
                  <a:pt x="186" y="221"/>
                  <a:pt x="187" y="220"/>
                </a:cubicBezTo>
                <a:cubicBezTo>
                  <a:pt x="189" y="219"/>
                  <a:pt x="190" y="218"/>
                  <a:pt x="192" y="217"/>
                </a:cubicBezTo>
                <a:cubicBezTo>
                  <a:pt x="196" y="214"/>
                  <a:pt x="199" y="211"/>
                  <a:pt x="199" y="211"/>
                </a:cubicBezTo>
                <a:cubicBezTo>
                  <a:pt x="201" y="209"/>
                  <a:pt x="202" y="207"/>
                  <a:pt x="201" y="205"/>
                </a:cubicBezTo>
                <a:cubicBezTo>
                  <a:pt x="201" y="205"/>
                  <a:pt x="200" y="200"/>
                  <a:pt x="199" y="195"/>
                </a:cubicBezTo>
                <a:cubicBezTo>
                  <a:pt x="198" y="191"/>
                  <a:pt x="196" y="186"/>
                  <a:pt x="196" y="186"/>
                </a:cubicBezTo>
                <a:cubicBezTo>
                  <a:pt x="195" y="184"/>
                  <a:pt x="195" y="182"/>
                  <a:pt x="197" y="181"/>
                </a:cubicBezTo>
                <a:cubicBezTo>
                  <a:pt x="197" y="181"/>
                  <a:pt x="199" y="178"/>
                  <a:pt x="201" y="176"/>
                </a:cubicBezTo>
                <a:cubicBezTo>
                  <a:pt x="202" y="173"/>
                  <a:pt x="204" y="170"/>
                  <a:pt x="204" y="170"/>
                </a:cubicBezTo>
                <a:cubicBezTo>
                  <a:pt x="204" y="170"/>
                  <a:pt x="206" y="167"/>
                  <a:pt x="207" y="164"/>
                </a:cubicBezTo>
                <a:cubicBezTo>
                  <a:pt x="209" y="162"/>
                  <a:pt x="210" y="158"/>
                  <a:pt x="210" y="158"/>
                </a:cubicBezTo>
                <a:cubicBezTo>
                  <a:pt x="211" y="157"/>
                  <a:pt x="212" y="155"/>
                  <a:pt x="214" y="155"/>
                </a:cubicBezTo>
                <a:cubicBezTo>
                  <a:pt x="214" y="155"/>
                  <a:pt x="219" y="155"/>
                  <a:pt x="224" y="153"/>
                </a:cubicBezTo>
                <a:cubicBezTo>
                  <a:pt x="229" y="152"/>
                  <a:pt x="234" y="151"/>
                  <a:pt x="234" y="151"/>
                </a:cubicBezTo>
                <a:cubicBezTo>
                  <a:pt x="235" y="150"/>
                  <a:pt x="237" y="148"/>
                  <a:pt x="238" y="146"/>
                </a:cubicBezTo>
                <a:cubicBezTo>
                  <a:pt x="238" y="146"/>
                  <a:pt x="238" y="142"/>
                  <a:pt x="239" y="137"/>
                </a:cubicBezTo>
                <a:cubicBezTo>
                  <a:pt x="240" y="135"/>
                  <a:pt x="240" y="133"/>
                  <a:pt x="240" y="131"/>
                </a:cubicBezTo>
                <a:cubicBezTo>
                  <a:pt x="240" y="130"/>
                  <a:pt x="240" y="129"/>
                  <a:pt x="240" y="129"/>
                </a:cubicBezTo>
                <a:cubicBezTo>
                  <a:pt x="240" y="127"/>
                  <a:pt x="240" y="126"/>
                  <a:pt x="240" y="125"/>
                </a:cubicBezTo>
                <a:cubicBezTo>
                  <a:pt x="239" y="124"/>
                  <a:pt x="238" y="123"/>
                  <a:pt x="238" y="123"/>
                </a:cubicBezTo>
                <a:cubicBezTo>
                  <a:pt x="238" y="123"/>
                  <a:pt x="233" y="120"/>
                  <a:pt x="229" y="118"/>
                </a:cubicBezTo>
                <a:cubicBezTo>
                  <a:pt x="227" y="116"/>
                  <a:pt x="225" y="115"/>
                  <a:pt x="223" y="115"/>
                </a:cubicBezTo>
                <a:cubicBezTo>
                  <a:pt x="221" y="114"/>
                  <a:pt x="220" y="113"/>
                  <a:pt x="220" y="113"/>
                </a:cubicBezTo>
                <a:cubicBezTo>
                  <a:pt x="219" y="112"/>
                  <a:pt x="217" y="111"/>
                  <a:pt x="217" y="109"/>
                </a:cubicBezTo>
                <a:cubicBezTo>
                  <a:pt x="217" y="109"/>
                  <a:pt x="217" y="108"/>
                  <a:pt x="217" y="107"/>
                </a:cubicBezTo>
                <a:cubicBezTo>
                  <a:pt x="217" y="106"/>
                  <a:pt x="216" y="104"/>
                  <a:pt x="216" y="102"/>
                </a:cubicBezTo>
                <a:cubicBezTo>
                  <a:pt x="215" y="99"/>
                  <a:pt x="215" y="96"/>
                  <a:pt x="215" y="96"/>
                </a:cubicBezTo>
                <a:cubicBezTo>
                  <a:pt x="215" y="96"/>
                  <a:pt x="214" y="93"/>
                  <a:pt x="213" y="90"/>
                </a:cubicBezTo>
                <a:cubicBezTo>
                  <a:pt x="212" y="88"/>
                  <a:pt x="212" y="87"/>
                  <a:pt x="211" y="86"/>
                </a:cubicBezTo>
                <a:cubicBezTo>
                  <a:pt x="211" y="84"/>
                  <a:pt x="211" y="84"/>
                  <a:pt x="211" y="84"/>
                </a:cubicBezTo>
                <a:cubicBezTo>
                  <a:pt x="210" y="82"/>
                  <a:pt x="210" y="80"/>
                  <a:pt x="211" y="78"/>
                </a:cubicBezTo>
                <a:cubicBezTo>
                  <a:pt x="211" y="78"/>
                  <a:pt x="212" y="77"/>
                  <a:pt x="213" y="76"/>
                </a:cubicBezTo>
                <a:cubicBezTo>
                  <a:pt x="214" y="74"/>
                  <a:pt x="216" y="72"/>
                  <a:pt x="217" y="70"/>
                </a:cubicBezTo>
                <a:cubicBezTo>
                  <a:pt x="220" y="66"/>
                  <a:pt x="222" y="62"/>
                  <a:pt x="222" y="62"/>
                </a:cubicBezTo>
                <a:cubicBezTo>
                  <a:pt x="222" y="61"/>
                  <a:pt x="223" y="60"/>
                  <a:pt x="223" y="59"/>
                </a:cubicBezTo>
                <a:cubicBezTo>
                  <a:pt x="222" y="58"/>
                  <a:pt x="222" y="56"/>
                  <a:pt x="221" y="55"/>
                </a:cubicBezTo>
                <a:cubicBezTo>
                  <a:pt x="221" y="55"/>
                  <a:pt x="221" y="54"/>
                  <a:pt x="220" y="53"/>
                </a:cubicBezTo>
                <a:cubicBezTo>
                  <a:pt x="219" y="52"/>
                  <a:pt x="218" y="50"/>
                  <a:pt x="216" y="48"/>
                </a:cubicBezTo>
                <a:cubicBezTo>
                  <a:pt x="214" y="45"/>
                  <a:pt x="211" y="41"/>
                  <a:pt x="211" y="41"/>
                </a:cubicBezTo>
                <a:cubicBezTo>
                  <a:pt x="209" y="39"/>
                  <a:pt x="207" y="39"/>
                  <a:pt x="205" y="39"/>
                </a:cubicBezTo>
                <a:cubicBezTo>
                  <a:pt x="205" y="39"/>
                  <a:pt x="200" y="40"/>
                  <a:pt x="195" y="41"/>
                </a:cubicBezTo>
                <a:cubicBezTo>
                  <a:pt x="191" y="43"/>
                  <a:pt x="186" y="44"/>
                  <a:pt x="186" y="44"/>
                </a:cubicBezTo>
                <a:cubicBezTo>
                  <a:pt x="184" y="45"/>
                  <a:pt x="182" y="45"/>
                  <a:pt x="181" y="44"/>
                </a:cubicBezTo>
                <a:cubicBezTo>
                  <a:pt x="181" y="44"/>
                  <a:pt x="178" y="41"/>
                  <a:pt x="175" y="40"/>
                </a:cubicBezTo>
                <a:cubicBezTo>
                  <a:pt x="173" y="38"/>
                  <a:pt x="170" y="36"/>
                  <a:pt x="170" y="36"/>
                </a:cubicBezTo>
                <a:cubicBezTo>
                  <a:pt x="170" y="36"/>
                  <a:pt x="167" y="35"/>
                  <a:pt x="164" y="33"/>
                </a:cubicBezTo>
                <a:cubicBezTo>
                  <a:pt x="161" y="31"/>
                  <a:pt x="158" y="30"/>
                  <a:pt x="158" y="30"/>
                </a:cubicBezTo>
                <a:cubicBezTo>
                  <a:pt x="156" y="30"/>
                  <a:pt x="155" y="28"/>
                  <a:pt x="155" y="26"/>
                </a:cubicBezTo>
                <a:cubicBezTo>
                  <a:pt x="155" y="26"/>
                  <a:pt x="154" y="21"/>
                  <a:pt x="153" y="16"/>
                </a:cubicBezTo>
                <a:cubicBezTo>
                  <a:pt x="152" y="12"/>
                  <a:pt x="151" y="7"/>
                  <a:pt x="151" y="7"/>
                </a:cubicBezTo>
                <a:cubicBezTo>
                  <a:pt x="150" y="5"/>
                  <a:pt x="148" y="3"/>
                  <a:pt x="146" y="3"/>
                </a:cubicBezTo>
                <a:cubicBezTo>
                  <a:pt x="146" y="3"/>
                  <a:pt x="142" y="2"/>
                  <a:pt x="137" y="1"/>
                </a:cubicBezTo>
                <a:cubicBezTo>
                  <a:pt x="135" y="1"/>
                  <a:pt x="133" y="1"/>
                  <a:pt x="131" y="0"/>
                </a:cubicBezTo>
                <a:cubicBezTo>
                  <a:pt x="129" y="0"/>
                  <a:pt x="128" y="0"/>
                  <a:pt x="128" y="0"/>
                </a:cubicBezTo>
                <a:cubicBezTo>
                  <a:pt x="127" y="0"/>
                  <a:pt x="126" y="0"/>
                  <a:pt x="125" y="1"/>
                </a:cubicBezTo>
                <a:cubicBezTo>
                  <a:pt x="124" y="1"/>
                  <a:pt x="123" y="2"/>
                  <a:pt x="123" y="3"/>
                </a:cubicBezTo>
                <a:cubicBezTo>
                  <a:pt x="123" y="3"/>
                  <a:pt x="120" y="7"/>
                  <a:pt x="117" y="11"/>
                </a:cubicBezTo>
                <a:cubicBezTo>
                  <a:pt x="116" y="13"/>
                  <a:pt x="115" y="16"/>
                  <a:pt x="114" y="17"/>
                </a:cubicBezTo>
                <a:cubicBezTo>
                  <a:pt x="114" y="19"/>
                  <a:pt x="113" y="20"/>
                  <a:pt x="113" y="20"/>
                </a:cubicBezTo>
                <a:cubicBezTo>
                  <a:pt x="112" y="22"/>
                  <a:pt x="111" y="23"/>
                  <a:pt x="109" y="23"/>
                </a:cubicBezTo>
                <a:cubicBezTo>
                  <a:pt x="109" y="23"/>
                  <a:pt x="108" y="23"/>
                  <a:pt x="107" y="23"/>
                </a:cubicBezTo>
                <a:cubicBezTo>
                  <a:pt x="105" y="23"/>
                  <a:pt x="104" y="24"/>
                  <a:pt x="102" y="24"/>
                </a:cubicBezTo>
                <a:cubicBezTo>
                  <a:pt x="99" y="25"/>
                  <a:pt x="96" y="25"/>
                  <a:pt x="96" y="25"/>
                </a:cubicBezTo>
                <a:cubicBezTo>
                  <a:pt x="96" y="25"/>
                  <a:pt x="93" y="26"/>
                  <a:pt x="90" y="27"/>
                </a:cubicBezTo>
                <a:cubicBezTo>
                  <a:pt x="88" y="28"/>
                  <a:pt x="87" y="28"/>
                  <a:pt x="85" y="29"/>
                </a:cubicBezTo>
                <a:cubicBezTo>
                  <a:pt x="84" y="29"/>
                  <a:pt x="84" y="30"/>
                  <a:pt x="84" y="30"/>
                </a:cubicBezTo>
                <a:cubicBezTo>
                  <a:pt x="82" y="30"/>
                  <a:pt x="80" y="30"/>
                  <a:pt x="78" y="29"/>
                </a:cubicBezTo>
                <a:cubicBezTo>
                  <a:pt x="78" y="29"/>
                  <a:pt x="77" y="28"/>
                  <a:pt x="76" y="27"/>
                </a:cubicBezTo>
                <a:cubicBezTo>
                  <a:pt x="74" y="26"/>
                  <a:pt x="72" y="25"/>
                  <a:pt x="70" y="23"/>
                </a:cubicBezTo>
                <a:cubicBezTo>
                  <a:pt x="66" y="21"/>
                  <a:pt x="61" y="18"/>
                  <a:pt x="61" y="18"/>
                </a:cubicBezTo>
                <a:cubicBezTo>
                  <a:pt x="61" y="18"/>
                  <a:pt x="60" y="18"/>
                  <a:pt x="58" y="18"/>
                </a:cubicBezTo>
                <a:cubicBezTo>
                  <a:pt x="57" y="18"/>
                  <a:pt x="56" y="18"/>
                  <a:pt x="55" y="19"/>
                </a:cubicBezTo>
                <a:cubicBezTo>
                  <a:pt x="55" y="19"/>
                  <a:pt x="54" y="19"/>
                  <a:pt x="53" y="20"/>
                </a:cubicBezTo>
                <a:cubicBezTo>
                  <a:pt x="52" y="21"/>
                  <a:pt x="50" y="23"/>
                  <a:pt x="48" y="24"/>
                </a:cubicBezTo>
                <a:cubicBezTo>
                  <a:pt x="45" y="27"/>
                  <a:pt x="41" y="29"/>
                  <a:pt x="41" y="29"/>
                </a:cubicBezTo>
                <a:cubicBezTo>
                  <a:pt x="39" y="31"/>
                  <a:pt x="38" y="33"/>
                  <a:pt x="39" y="35"/>
                </a:cubicBezTo>
                <a:cubicBezTo>
                  <a:pt x="39" y="35"/>
                  <a:pt x="40" y="40"/>
                  <a:pt x="41" y="45"/>
                </a:cubicBezTo>
                <a:cubicBezTo>
                  <a:pt x="42" y="50"/>
                  <a:pt x="44" y="54"/>
                  <a:pt x="44" y="54"/>
                </a:cubicBezTo>
                <a:cubicBezTo>
                  <a:pt x="45" y="56"/>
                  <a:pt x="45" y="58"/>
                  <a:pt x="43" y="60"/>
                </a:cubicBezTo>
                <a:cubicBezTo>
                  <a:pt x="43" y="60"/>
                  <a:pt x="41" y="62"/>
                  <a:pt x="40" y="65"/>
                </a:cubicBezTo>
                <a:cubicBezTo>
                  <a:pt x="38" y="68"/>
                  <a:pt x="36" y="70"/>
                  <a:pt x="36" y="70"/>
                </a:cubicBezTo>
                <a:cubicBezTo>
                  <a:pt x="36" y="70"/>
                  <a:pt x="34" y="73"/>
                  <a:pt x="33" y="76"/>
                </a:cubicBezTo>
                <a:cubicBezTo>
                  <a:pt x="31" y="79"/>
                  <a:pt x="30" y="82"/>
                  <a:pt x="30" y="82"/>
                </a:cubicBezTo>
                <a:cubicBezTo>
                  <a:pt x="29" y="84"/>
                  <a:pt x="28" y="85"/>
                  <a:pt x="26" y="85"/>
                </a:cubicBezTo>
                <a:cubicBezTo>
                  <a:pt x="26" y="85"/>
                  <a:pt x="21" y="86"/>
                  <a:pt x="16" y="87"/>
                </a:cubicBezTo>
                <a:cubicBezTo>
                  <a:pt x="11" y="88"/>
                  <a:pt x="7" y="90"/>
                  <a:pt x="7" y="90"/>
                </a:cubicBezTo>
                <a:cubicBezTo>
                  <a:pt x="5" y="90"/>
                  <a:pt x="3" y="92"/>
                  <a:pt x="3" y="94"/>
                </a:cubicBezTo>
                <a:cubicBezTo>
                  <a:pt x="3" y="94"/>
                  <a:pt x="2" y="99"/>
                  <a:pt x="1" y="103"/>
                </a:cubicBezTo>
                <a:cubicBezTo>
                  <a:pt x="1" y="105"/>
                  <a:pt x="0" y="107"/>
                  <a:pt x="0" y="109"/>
                </a:cubicBezTo>
                <a:cubicBezTo>
                  <a:pt x="0" y="111"/>
                  <a:pt x="0" y="112"/>
                  <a:pt x="0" y="112"/>
                </a:cubicBezTo>
                <a:cubicBezTo>
                  <a:pt x="0" y="113"/>
                  <a:pt x="0" y="114"/>
                  <a:pt x="1" y="115"/>
                </a:cubicBezTo>
                <a:cubicBezTo>
                  <a:pt x="1" y="116"/>
                  <a:pt x="2" y="117"/>
                  <a:pt x="2" y="118"/>
                </a:cubicBezTo>
                <a:cubicBezTo>
                  <a:pt x="2" y="118"/>
                  <a:pt x="7" y="120"/>
                  <a:pt x="11" y="123"/>
                </a:cubicBezTo>
                <a:cubicBezTo>
                  <a:pt x="13" y="124"/>
                  <a:pt x="15" y="125"/>
                  <a:pt x="17" y="126"/>
                </a:cubicBezTo>
                <a:cubicBezTo>
                  <a:pt x="19" y="127"/>
                  <a:pt x="20" y="127"/>
                  <a:pt x="20" y="127"/>
                </a:cubicBezTo>
                <a:cubicBezTo>
                  <a:pt x="22" y="128"/>
                  <a:pt x="23" y="130"/>
                  <a:pt x="23" y="132"/>
                </a:cubicBezTo>
                <a:cubicBezTo>
                  <a:pt x="23" y="132"/>
                  <a:pt x="23" y="132"/>
                  <a:pt x="23" y="134"/>
                </a:cubicBezTo>
                <a:cubicBezTo>
                  <a:pt x="23" y="135"/>
                  <a:pt x="24" y="136"/>
                  <a:pt x="24" y="138"/>
                </a:cubicBezTo>
                <a:cubicBezTo>
                  <a:pt x="25" y="141"/>
                  <a:pt x="25" y="144"/>
                  <a:pt x="25" y="144"/>
                </a:cubicBezTo>
                <a:cubicBezTo>
                  <a:pt x="25" y="144"/>
                  <a:pt x="26" y="148"/>
                  <a:pt x="27" y="151"/>
                </a:cubicBezTo>
                <a:cubicBezTo>
                  <a:pt x="28" y="152"/>
                  <a:pt x="28" y="154"/>
                  <a:pt x="29" y="155"/>
                </a:cubicBezTo>
                <a:cubicBezTo>
                  <a:pt x="29" y="156"/>
                  <a:pt x="29" y="157"/>
                  <a:pt x="29" y="157"/>
                </a:cubicBezTo>
                <a:cubicBezTo>
                  <a:pt x="30" y="159"/>
                  <a:pt x="30" y="161"/>
                  <a:pt x="29" y="162"/>
                </a:cubicBezTo>
                <a:cubicBezTo>
                  <a:pt x="29" y="162"/>
                  <a:pt x="28" y="163"/>
                  <a:pt x="27" y="165"/>
                </a:cubicBezTo>
                <a:cubicBezTo>
                  <a:pt x="26" y="166"/>
                  <a:pt x="25" y="168"/>
                  <a:pt x="23" y="170"/>
                </a:cubicBezTo>
                <a:cubicBezTo>
                  <a:pt x="21" y="174"/>
                  <a:pt x="18" y="179"/>
                  <a:pt x="18" y="179"/>
                </a:cubicBezTo>
                <a:cubicBezTo>
                  <a:pt x="18" y="180"/>
                  <a:pt x="17" y="181"/>
                  <a:pt x="18" y="182"/>
                </a:cubicBezTo>
                <a:cubicBezTo>
                  <a:pt x="18" y="183"/>
                  <a:pt x="18" y="184"/>
                  <a:pt x="19" y="185"/>
                </a:cubicBezTo>
                <a:cubicBezTo>
                  <a:pt x="19" y="185"/>
                  <a:pt x="19" y="186"/>
                  <a:pt x="20" y="187"/>
                </a:cubicBezTo>
                <a:cubicBezTo>
                  <a:pt x="21" y="189"/>
                  <a:pt x="22" y="191"/>
                  <a:pt x="24" y="192"/>
                </a:cubicBezTo>
                <a:cubicBezTo>
                  <a:pt x="27" y="196"/>
                  <a:pt x="29" y="199"/>
                  <a:pt x="29" y="199"/>
                </a:cubicBezTo>
                <a:cubicBezTo>
                  <a:pt x="31" y="201"/>
                  <a:pt x="33" y="202"/>
                  <a:pt x="35" y="202"/>
                </a:cubicBezTo>
                <a:cubicBezTo>
                  <a:pt x="35" y="202"/>
                  <a:pt x="40" y="200"/>
                  <a:pt x="45" y="199"/>
                </a:cubicBezTo>
                <a:cubicBezTo>
                  <a:pt x="50" y="198"/>
                  <a:pt x="54" y="196"/>
                  <a:pt x="54" y="196"/>
                </a:cubicBezTo>
                <a:cubicBezTo>
                  <a:pt x="56" y="195"/>
                  <a:pt x="58" y="196"/>
                  <a:pt x="59" y="197"/>
                </a:cubicBezTo>
                <a:cubicBezTo>
                  <a:pt x="59" y="197"/>
                  <a:pt x="62" y="199"/>
                  <a:pt x="65" y="201"/>
                </a:cubicBezTo>
                <a:cubicBezTo>
                  <a:pt x="67" y="203"/>
                  <a:pt x="70" y="204"/>
                  <a:pt x="70" y="204"/>
                </a:cubicBezTo>
                <a:cubicBezTo>
                  <a:pt x="70" y="204"/>
                  <a:pt x="73" y="206"/>
                  <a:pt x="76" y="207"/>
                </a:cubicBezTo>
                <a:cubicBezTo>
                  <a:pt x="79" y="209"/>
                  <a:pt x="82" y="210"/>
                  <a:pt x="82" y="210"/>
                </a:cubicBezTo>
                <a:cubicBezTo>
                  <a:pt x="84" y="211"/>
                  <a:pt x="85" y="213"/>
                  <a:pt x="85" y="214"/>
                </a:cubicBezTo>
                <a:cubicBezTo>
                  <a:pt x="85" y="214"/>
                  <a:pt x="86" y="219"/>
                  <a:pt x="87" y="224"/>
                </a:cubicBezTo>
                <a:cubicBezTo>
                  <a:pt x="88" y="229"/>
                  <a:pt x="89" y="234"/>
                  <a:pt x="89" y="234"/>
                </a:cubicBezTo>
                <a:cubicBezTo>
                  <a:pt x="90" y="236"/>
                  <a:pt x="92" y="237"/>
                  <a:pt x="94" y="238"/>
                </a:cubicBezTo>
                <a:cubicBezTo>
                  <a:pt x="94" y="238"/>
                  <a:pt x="99" y="239"/>
                  <a:pt x="103" y="239"/>
                </a:cubicBezTo>
                <a:cubicBezTo>
                  <a:pt x="105" y="240"/>
                  <a:pt x="107" y="240"/>
                  <a:pt x="109" y="240"/>
                </a:cubicBezTo>
                <a:cubicBezTo>
                  <a:pt x="111" y="240"/>
                  <a:pt x="112" y="240"/>
                  <a:pt x="112" y="240"/>
                </a:cubicBezTo>
                <a:cubicBezTo>
                  <a:pt x="113" y="240"/>
                  <a:pt x="114" y="240"/>
                  <a:pt x="115" y="240"/>
                </a:cubicBezTo>
                <a:close/>
                <a:moveTo>
                  <a:pt x="115" y="188"/>
                </a:moveTo>
                <a:cubicBezTo>
                  <a:pt x="114" y="188"/>
                  <a:pt x="112" y="188"/>
                  <a:pt x="110" y="188"/>
                </a:cubicBezTo>
                <a:cubicBezTo>
                  <a:pt x="109" y="188"/>
                  <a:pt x="107" y="187"/>
                  <a:pt x="105" y="187"/>
                </a:cubicBezTo>
                <a:cubicBezTo>
                  <a:pt x="104" y="187"/>
                  <a:pt x="104" y="187"/>
                  <a:pt x="104" y="187"/>
                </a:cubicBezTo>
                <a:cubicBezTo>
                  <a:pt x="103" y="187"/>
                  <a:pt x="103" y="187"/>
                  <a:pt x="103" y="187"/>
                </a:cubicBezTo>
                <a:cubicBezTo>
                  <a:pt x="102" y="186"/>
                  <a:pt x="101" y="186"/>
                  <a:pt x="101" y="186"/>
                </a:cubicBezTo>
                <a:cubicBezTo>
                  <a:pt x="98" y="185"/>
                  <a:pt x="95" y="184"/>
                  <a:pt x="93" y="183"/>
                </a:cubicBezTo>
                <a:cubicBezTo>
                  <a:pt x="91" y="183"/>
                  <a:pt x="90" y="182"/>
                  <a:pt x="90" y="181"/>
                </a:cubicBezTo>
                <a:cubicBezTo>
                  <a:pt x="89" y="181"/>
                  <a:pt x="88" y="181"/>
                  <a:pt x="87" y="180"/>
                </a:cubicBezTo>
                <a:cubicBezTo>
                  <a:pt x="86" y="180"/>
                  <a:pt x="85" y="179"/>
                  <a:pt x="85" y="179"/>
                </a:cubicBezTo>
                <a:cubicBezTo>
                  <a:pt x="85" y="179"/>
                  <a:pt x="84" y="179"/>
                  <a:pt x="83" y="178"/>
                </a:cubicBezTo>
                <a:cubicBezTo>
                  <a:pt x="83" y="177"/>
                  <a:pt x="82" y="177"/>
                  <a:pt x="81" y="176"/>
                </a:cubicBezTo>
                <a:cubicBezTo>
                  <a:pt x="80" y="176"/>
                  <a:pt x="79" y="175"/>
                  <a:pt x="78" y="174"/>
                </a:cubicBezTo>
                <a:cubicBezTo>
                  <a:pt x="76" y="173"/>
                  <a:pt x="74" y="171"/>
                  <a:pt x="72" y="169"/>
                </a:cubicBezTo>
                <a:cubicBezTo>
                  <a:pt x="71" y="168"/>
                  <a:pt x="71" y="168"/>
                  <a:pt x="70" y="167"/>
                </a:cubicBezTo>
                <a:cubicBezTo>
                  <a:pt x="69" y="166"/>
                  <a:pt x="69" y="166"/>
                  <a:pt x="69" y="166"/>
                </a:cubicBezTo>
                <a:cubicBezTo>
                  <a:pt x="68" y="165"/>
                  <a:pt x="68" y="165"/>
                  <a:pt x="68" y="165"/>
                </a:cubicBezTo>
                <a:cubicBezTo>
                  <a:pt x="67" y="164"/>
                  <a:pt x="66" y="163"/>
                  <a:pt x="65" y="161"/>
                </a:cubicBezTo>
                <a:cubicBezTo>
                  <a:pt x="64" y="160"/>
                  <a:pt x="63" y="158"/>
                  <a:pt x="62" y="157"/>
                </a:cubicBezTo>
                <a:cubicBezTo>
                  <a:pt x="62" y="156"/>
                  <a:pt x="61" y="156"/>
                  <a:pt x="61" y="155"/>
                </a:cubicBezTo>
                <a:cubicBezTo>
                  <a:pt x="61" y="154"/>
                  <a:pt x="60" y="154"/>
                  <a:pt x="60" y="153"/>
                </a:cubicBezTo>
                <a:cubicBezTo>
                  <a:pt x="59" y="152"/>
                  <a:pt x="58" y="150"/>
                  <a:pt x="58" y="149"/>
                </a:cubicBezTo>
                <a:cubicBezTo>
                  <a:pt x="57" y="148"/>
                  <a:pt x="57" y="146"/>
                  <a:pt x="56" y="145"/>
                </a:cubicBezTo>
                <a:cubicBezTo>
                  <a:pt x="56" y="145"/>
                  <a:pt x="56" y="144"/>
                  <a:pt x="56" y="143"/>
                </a:cubicBezTo>
                <a:cubicBezTo>
                  <a:pt x="55" y="143"/>
                  <a:pt x="55" y="142"/>
                  <a:pt x="55" y="142"/>
                </a:cubicBezTo>
                <a:cubicBezTo>
                  <a:pt x="55" y="141"/>
                  <a:pt x="55" y="140"/>
                  <a:pt x="54" y="139"/>
                </a:cubicBezTo>
                <a:cubicBezTo>
                  <a:pt x="54" y="138"/>
                  <a:pt x="54" y="137"/>
                  <a:pt x="54" y="137"/>
                </a:cubicBezTo>
                <a:cubicBezTo>
                  <a:pt x="54" y="137"/>
                  <a:pt x="54" y="136"/>
                  <a:pt x="53" y="135"/>
                </a:cubicBezTo>
                <a:cubicBezTo>
                  <a:pt x="53" y="134"/>
                  <a:pt x="53" y="133"/>
                  <a:pt x="53" y="132"/>
                </a:cubicBezTo>
                <a:cubicBezTo>
                  <a:pt x="53" y="132"/>
                  <a:pt x="52" y="131"/>
                  <a:pt x="52" y="131"/>
                </a:cubicBezTo>
                <a:cubicBezTo>
                  <a:pt x="52" y="130"/>
                  <a:pt x="52" y="130"/>
                  <a:pt x="52" y="129"/>
                </a:cubicBezTo>
                <a:cubicBezTo>
                  <a:pt x="52" y="128"/>
                  <a:pt x="52" y="126"/>
                  <a:pt x="52" y="125"/>
                </a:cubicBezTo>
                <a:cubicBezTo>
                  <a:pt x="52" y="123"/>
                  <a:pt x="52" y="122"/>
                  <a:pt x="52" y="120"/>
                </a:cubicBezTo>
                <a:cubicBezTo>
                  <a:pt x="52" y="119"/>
                  <a:pt x="52" y="119"/>
                  <a:pt x="52" y="118"/>
                </a:cubicBezTo>
                <a:cubicBezTo>
                  <a:pt x="52" y="117"/>
                  <a:pt x="52" y="116"/>
                  <a:pt x="52" y="115"/>
                </a:cubicBezTo>
                <a:cubicBezTo>
                  <a:pt x="52" y="114"/>
                  <a:pt x="52" y="112"/>
                  <a:pt x="52" y="110"/>
                </a:cubicBezTo>
                <a:cubicBezTo>
                  <a:pt x="53" y="109"/>
                  <a:pt x="53" y="107"/>
                  <a:pt x="53" y="106"/>
                </a:cubicBezTo>
                <a:cubicBezTo>
                  <a:pt x="53" y="104"/>
                  <a:pt x="53" y="104"/>
                  <a:pt x="53" y="104"/>
                </a:cubicBezTo>
                <a:cubicBezTo>
                  <a:pt x="54" y="103"/>
                  <a:pt x="54" y="103"/>
                  <a:pt x="54" y="103"/>
                </a:cubicBezTo>
                <a:cubicBezTo>
                  <a:pt x="54" y="102"/>
                  <a:pt x="54" y="102"/>
                  <a:pt x="54" y="101"/>
                </a:cubicBezTo>
                <a:cubicBezTo>
                  <a:pt x="55" y="98"/>
                  <a:pt x="56" y="95"/>
                  <a:pt x="57" y="93"/>
                </a:cubicBezTo>
                <a:cubicBezTo>
                  <a:pt x="58" y="92"/>
                  <a:pt x="58" y="91"/>
                  <a:pt x="59" y="90"/>
                </a:cubicBezTo>
                <a:cubicBezTo>
                  <a:pt x="59" y="89"/>
                  <a:pt x="60" y="88"/>
                  <a:pt x="60" y="87"/>
                </a:cubicBezTo>
                <a:cubicBezTo>
                  <a:pt x="61" y="86"/>
                  <a:pt x="61" y="85"/>
                  <a:pt x="61" y="85"/>
                </a:cubicBezTo>
                <a:cubicBezTo>
                  <a:pt x="61" y="85"/>
                  <a:pt x="62" y="85"/>
                  <a:pt x="62" y="83"/>
                </a:cubicBezTo>
                <a:cubicBezTo>
                  <a:pt x="63" y="83"/>
                  <a:pt x="63" y="82"/>
                  <a:pt x="64" y="81"/>
                </a:cubicBezTo>
                <a:cubicBezTo>
                  <a:pt x="64" y="80"/>
                  <a:pt x="65" y="79"/>
                  <a:pt x="66" y="78"/>
                </a:cubicBezTo>
                <a:cubicBezTo>
                  <a:pt x="68" y="76"/>
                  <a:pt x="69" y="74"/>
                  <a:pt x="72" y="72"/>
                </a:cubicBezTo>
                <a:cubicBezTo>
                  <a:pt x="72" y="71"/>
                  <a:pt x="73" y="71"/>
                  <a:pt x="73" y="70"/>
                </a:cubicBezTo>
                <a:cubicBezTo>
                  <a:pt x="74" y="69"/>
                  <a:pt x="74" y="69"/>
                  <a:pt x="74" y="69"/>
                </a:cubicBezTo>
                <a:cubicBezTo>
                  <a:pt x="75" y="69"/>
                  <a:pt x="75" y="69"/>
                  <a:pt x="75" y="69"/>
                </a:cubicBezTo>
                <a:cubicBezTo>
                  <a:pt x="76" y="68"/>
                  <a:pt x="78" y="66"/>
                  <a:pt x="79" y="65"/>
                </a:cubicBezTo>
                <a:cubicBezTo>
                  <a:pt x="80" y="64"/>
                  <a:pt x="82" y="64"/>
                  <a:pt x="83" y="63"/>
                </a:cubicBezTo>
                <a:cubicBezTo>
                  <a:pt x="84" y="62"/>
                  <a:pt x="84" y="62"/>
                  <a:pt x="85" y="61"/>
                </a:cubicBezTo>
                <a:cubicBezTo>
                  <a:pt x="86" y="61"/>
                  <a:pt x="87" y="60"/>
                  <a:pt x="87" y="60"/>
                </a:cubicBezTo>
                <a:cubicBezTo>
                  <a:pt x="89" y="59"/>
                  <a:pt x="90" y="59"/>
                  <a:pt x="91" y="58"/>
                </a:cubicBezTo>
                <a:cubicBezTo>
                  <a:pt x="93" y="57"/>
                  <a:pt x="94" y="57"/>
                  <a:pt x="95" y="56"/>
                </a:cubicBezTo>
                <a:cubicBezTo>
                  <a:pt x="96" y="56"/>
                  <a:pt x="96" y="56"/>
                  <a:pt x="97" y="56"/>
                </a:cubicBezTo>
                <a:cubicBezTo>
                  <a:pt x="97" y="56"/>
                  <a:pt x="98" y="55"/>
                  <a:pt x="98" y="55"/>
                </a:cubicBezTo>
                <a:cubicBezTo>
                  <a:pt x="99" y="55"/>
                  <a:pt x="100" y="55"/>
                  <a:pt x="101" y="55"/>
                </a:cubicBezTo>
                <a:cubicBezTo>
                  <a:pt x="102" y="54"/>
                  <a:pt x="103" y="54"/>
                  <a:pt x="103" y="54"/>
                </a:cubicBezTo>
                <a:cubicBezTo>
                  <a:pt x="103" y="54"/>
                  <a:pt x="104" y="54"/>
                  <a:pt x="105" y="53"/>
                </a:cubicBezTo>
                <a:cubicBezTo>
                  <a:pt x="106" y="53"/>
                  <a:pt x="107" y="53"/>
                  <a:pt x="108" y="53"/>
                </a:cubicBezTo>
                <a:cubicBezTo>
                  <a:pt x="108" y="53"/>
                  <a:pt x="109" y="53"/>
                  <a:pt x="110" y="53"/>
                </a:cubicBezTo>
                <a:cubicBezTo>
                  <a:pt x="110" y="52"/>
                  <a:pt x="111" y="52"/>
                  <a:pt x="111" y="52"/>
                </a:cubicBezTo>
                <a:cubicBezTo>
                  <a:pt x="113" y="52"/>
                  <a:pt x="114" y="52"/>
                  <a:pt x="115" y="52"/>
                </a:cubicBezTo>
                <a:cubicBezTo>
                  <a:pt x="117" y="52"/>
                  <a:pt x="118" y="52"/>
                  <a:pt x="120" y="52"/>
                </a:cubicBezTo>
                <a:cubicBezTo>
                  <a:pt x="121" y="52"/>
                  <a:pt x="122" y="52"/>
                  <a:pt x="122" y="52"/>
                </a:cubicBezTo>
                <a:cubicBezTo>
                  <a:pt x="123" y="52"/>
                  <a:pt x="124" y="52"/>
                  <a:pt x="125" y="52"/>
                </a:cubicBezTo>
                <a:cubicBezTo>
                  <a:pt x="126" y="52"/>
                  <a:pt x="128" y="52"/>
                  <a:pt x="130" y="52"/>
                </a:cubicBezTo>
                <a:cubicBezTo>
                  <a:pt x="131" y="53"/>
                  <a:pt x="133" y="53"/>
                  <a:pt x="135" y="53"/>
                </a:cubicBezTo>
                <a:cubicBezTo>
                  <a:pt x="136" y="54"/>
                  <a:pt x="136" y="54"/>
                  <a:pt x="136" y="54"/>
                </a:cubicBezTo>
                <a:cubicBezTo>
                  <a:pt x="137" y="54"/>
                  <a:pt x="137" y="54"/>
                  <a:pt x="137" y="54"/>
                </a:cubicBezTo>
                <a:cubicBezTo>
                  <a:pt x="138" y="54"/>
                  <a:pt x="139" y="54"/>
                  <a:pt x="139" y="55"/>
                </a:cubicBezTo>
                <a:cubicBezTo>
                  <a:pt x="142" y="55"/>
                  <a:pt x="145" y="57"/>
                  <a:pt x="147" y="58"/>
                </a:cubicBezTo>
                <a:cubicBezTo>
                  <a:pt x="149" y="58"/>
                  <a:pt x="150" y="59"/>
                  <a:pt x="151" y="59"/>
                </a:cubicBezTo>
                <a:cubicBezTo>
                  <a:pt x="152" y="59"/>
                  <a:pt x="152" y="60"/>
                  <a:pt x="153" y="60"/>
                </a:cubicBezTo>
                <a:cubicBezTo>
                  <a:pt x="154" y="61"/>
                  <a:pt x="155" y="61"/>
                  <a:pt x="155" y="61"/>
                </a:cubicBezTo>
                <a:cubicBezTo>
                  <a:pt x="155" y="61"/>
                  <a:pt x="156" y="62"/>
                  <a:pt x="157" y="63"/>
                </a:cubicBezTo>
                <a:cubicBezTo>
                  <a:pt x="158" y="63"/>
                  <a:pt x="158" y="64"/>
                  <a:pt x="159" y="64"/>
                </a:cubicBezTo>
                <a:cubicBezTo>
                  <a:pt x="160" y="65"/>
                  <a:pt x="161" y="65"/>
                  <a:pt x="162" y="66"/>
                </a:cubicBezTo>
                <a:cubicBezTo>
                  <a:pt x="164" y="68"/>
                  <a:pt x="166" y="69"/>
                  <a:pt x="168" y="72"/>
                </a:cubicBezTo>
                <a:cubicBezTo>
                  <a:pt x="169" y="72"/>
                  <a:pt x="170" y="73"/>
                  <a:pt x="170" y="73"/>
                </a:cubicBezTo>
                <a:cubicBezTo>
                  <a:pt x="171" y="74"/>
                  <a:pt x="171" y="74"/>
                  <a:pt x="171" y="74"/>
                </a:cubicBezTo>
                <a:cubicBezTo>
                  <a:pt x="172" y="75"/>
                  <a:pt x="172" y="75"/>
                  <a:pt x="172" y="75"/>
                </a:cubicBezTo>
                <a:cubicBezTo>
                  <a:pt x="173" y="77"/>
                  <a:pt x="174" y="78"/>
                  <a:pt x="175" y="79"/>
                </a:cubicBezTo>
                <a:cubicBezTo>
                  <a:pt x="176" y="80"/>
                  <a:pt x="177" y="82"/>
                  <a:pt x="178" y="83"/>
                </a:cubicBezTo>
                <a:cubicBezTo>
                  <a:pt x="178" y="84"/>
                  <a:pt x="179" y="85"/>
                  <a:pt x="179" y="85"/>
                </a:cubicBezTo>
                <a:cubicBezTo>
                  <a:pt x="179" y="86"/>
                  <a:pt x="180" y="87"/>
                  <a:pt x="180" y="87"/>
                </a:cubicBezTo>
                <a:cubicBezTo>
                  <a:pt x="181" y="89"/>
                  <a:pt x="182" y="90"/>
                  <a:pt x="182" y="92"/>
                </a:cubicBezTo>
                <a:cubicBezTo>
                  <a:pt x="183" y="93"/>
                  <a:pt x="183" y="94"/>
                  <a:pt x="184" y="95"/>
                </a:cubicBezTo>
                <a:cubicBezTo>
                  <a:pt x="184" y="96"/>
                  <a:pt x="184" y="96"/>
                  <a:pt x="185" y="97"/>
                </a:cubicBezTo>
                <a:cubicBezTo>
                  <a:pt x="185" y="97"/>
                  <a:pt x="185" y="98"/>
                  <a:pt x="185" y="99"/>
                </a:cubicBezTo>
                <a:cubicBezTo>
                  <a:pt x="185" y="99"/>
                  <a:pt x="186" y="100"/>
                  <a:pt x="186" y="101"/>
                </a:cubicBezTo>
                <a:cubicBezTo>
                  <a:pt x="186" y="102"/>
                  <a:pt x="186" y="103"/>
                  <a:pt x="186" y="103"/>
                </a:cubicBezTo>
                <a:cubicBezTo>
                  <a:pt x="186" y="103"/>
                  <a:pt x="187" y="104"/>
                  <a:pt x="187" y="106"/>
                </a:cubicBezTo>
                <a:cubicBezTo>
                  <a:pt x="187" y="106"/>
                  <a:pt x="187" y="107"/>
                  <a:pt x="187" y="108"/>
                </a:cubicBezTo>
                <a:cubicBezTo>
                  <a:pt x="188" y="109"/>
                  <a:pt x="188" y="109"/>
                  <a:pt x="188" y="110"/>
                </a:cubicBezTo>
                <a:cubicBezTo>
                  <a:pt x="188" y="110"/>
                  <a:pt x="188" y="111"/>
                  <a:pt x="188" y="112"/>
                </a:cubicBezTo>
                <a:cubicBezTo>
                  <a:pt x="188" y="113"/>
                  <a:pt x="188" y="114"/>
                  <a:pt x="188" y="116"/>
                </a:cubicBezTo>
                <a:cubicBezTo>
                  <a:pt x="189" y="117"/>
                  <a:pt x="188" y="119"/>
                  <a:pt x="188" y="120"/>
                </a:cubicBezTo>
                <a:cubicBezTo>
                  <a:pt x="188" y="121"/>
                  <a:pt x="189" y="122"/>
                  <a:pt x="189" y="123"/>
                </a:cubicBezTo>
                <a:cubicBezTo>
                  <a:pt x="189" y="123"/>
                  <a:pt x="188" y="124"/>
                  <a:pt x="188" y="125"/>
                </a:cubicBezTo>
                <a:cubicBezTo>
                  <a:pt x="188" y="127"/>
                  <a:pt x="188" y="128"/>
                  <a:pt x="188" y="130"/>
                </a:cubicBezTo>
                <a:cubicBezTo>
                  <a:pt x="188" y="132"/>
                  <a:pt x="187" y="133"/>
                  <a:pt x="187" y="135"/>
                </a:cubicBezTo>
                <a:cubicBezTo>
                  <a:pt x="187" y="136"/>
                  <a:pt x="187" y="136"/>
                  <a:pt x="187" y="136"/>
                </a:cubicBezTo>
                <a:cubicBezTo>
                  <a:pt x="186" y="137"/>
                  <a:pt x="186" y="137"/>
                  <a:pt x="186" y="137"/>
                </a:cubicBezTo>
                <a:cubicBezTo>
                  <a:pt x="186" y="138"/>
                  <a:pt x="186" y="139"/>
                  <a:pt x="186" y="140"/>
                </a:cubicBezTo>
                <a:cubicBezTo>
                  <a:pt x="185" y="143"/>
                  <a:pt x="184" y="145"/>
                  <a:pt x="183" y="148"/>
                </a:cubicBezTo>
                <a:cubicBezTo>
                  <a:pt x="182" y="149"/>
                  <a:pt x="182" y="150"/>
                  <a:pt x="181" y="151"/>
                </a:cubicBezTo>
                <a:cubicBezTo>
                  <a:pt x="181" y="152"/>
                  <a:pt x="180" y="152"/>
                  <a:pt x="180" y="153"/>
                </a:cubicBezTo>
                <a:cubicBezTo>
                  <a:pt x="179" y="154"/>
                  <a:pt x="179" y="155"/>
                  <a:pt x="179" y="155"/>
                </a:cubicBezTo>
                <a:cubicBezTo>
                  <a:pt x="179" y="155"/>
                  <a:pt x="179" y="156"/>
                  <a:pt x="178" y="157"/>
                </a:cubicBezTo>
                <a:cubicBezTo>
                  <a:pt x="177" y="158"/>
                  <a:pt x="177" y="158"/>
                  <a:pt x="176" y="159"/>
                </a:cubicBezTo>
                <a:cubicBezTo>
                  <a:pt x="176" y="160"/>
                  <a:pt x="175" y="161"/>
                  <a:pt x="174" y="162"/>
                </a:cubicBezTo>
                <a:cubicBezTo>
                  <a:pt x="173" y="164"/>
                  <a:pt x="171" y="166"/>
                  <a:pt x="168" y="169"/>
                </a:cubicBezTo>
                <a:cubicBezTo>
                  <a:pt x="168" y="169"/>
                  <a:pt x="167" y="170"/>
                  <a:pt x="167" y="170"/>
                </a:cubicBezTo>
                <a:cubicBezTo>
                  <a:pt x="166" y="171"/>
                  <a:pt x="166" y="171"/>
                  <a:pt x="166" y="171"/>
                </a:cubicBezTo>
                <a:cubicBezTo>
                  <a:pt x="165" y="172"/>
                  <a:pt x="165" y="172"/>
                  <a:pt x="165" y="172"/>
                </a:cubicBezTo>
                <a:cubicBezTo>
                  <a:pt x="164" y="173"/>
                  <a:pt x="162" y="174"/>
                  <a:pt x="161" y="175"/>
                </a:cubicBezTo>
                <a:cubicBezTo>
                  <a:pt x="160" y="176"/>
                  <a:pt x="158" y="177"/>
                  <a:pt x="157" y="178"/>
                </a:cubicBezTo>
                <a:cubicBezTo>
                  <a:pt x="156" y="178"/>
                  <a:pt x="156" y="179"/>
                  <a:pt x="155" y="179"/>
                </a:cubicBezTo>
                <a:cubicBezTo>
                  <a:pt x="154" y="180"/>
                  <a:pt x="153" y="180"/>
                  <a:pt x="153" y="180"/>
                </a:cubicBezTo>
                <a:cubicBezTo>
                  <a:pt x="151" y="181"/>
                  <a:pt x="150" y="182"/>
                  <a:pt x="149" y="182"/>
                </a:cubicBezTo>
                <a:cubicBezTo>
                  <a:pt x="147" y="183"/>
                  <a:pt x="146" y="183"/>
                  <a:pt x="145" y="184"/>
                </a:cubicBezTo>
                <a:cubicBezTo>
                  <a:pt x="144" y="184"/>
                  <a:pt x="144" y="184"/>
                  <a:pt x="143" y="185"/>
                </a:cubicBezTo>
                <a:cubicBezTo>
                  <a:pt x="143" y="185"/>
                  <a:pt x="142" y="185"/>
                  <a:pt x="142" y="185"/>
                </a:cubicBezTo>
                <a:cubicBezTo>
                  <a:pt x="141" y="185"/>
                  <a:pt x="140" y="186"/>
                  <a:pt x="139" y="186"/>
                </a:cubicBezTo>
                <a:cubicBezTo>
                  <a:pt x="138" y="186"/>
                  <a:pt x="137" y="187"/>
                  <a:pt x="137" y="187"/>
                </a:cubicBezTo>
                <a:cubicBezTo>
                  <a:pt x="137" y="187"/>
                  <a:pt x="136" y="187"/>
                  <a:pt x="135" y="187"/>
                </a:cubicBezTo>
                <a:cubicBezTo>
                  <a:pt x="134" y="187"/>
                  <a:pt x="133" y="187"/>
                  <a:pt x="132" y="188"/>
                </a:cubicBezTo>
                <a:cubicBezTo>
                  <a:pt x="132" y="188"/>
                  <a:pt x="131" y="188"/>
                  <a:pt x="131" y="188"/>
                </a:cubicBezTo>
                <a:cubicBezTo>
                  <a:pt x="130" y="188"/>
                  <a:pt x="129" y="188"/>
                  <a:pt x="129" y="188"/>
                </a:cubicBezTo>
                <a:cubicBezTo>
                  <a:pt x="127" y="188"/>
                  <a:pt x="126" y="188"/>
                  <a:pt x="125" y="189"/>
                </a:cubicBezTo>
                <a:cubicBezTo>
                  <a:pt x="123" y="189"/>
                  <a:pt x="122" y="189"/>
                  <a:pt x="120" y="189"/>
                </a:cubicBezTo>
                <a:cubicBezTo>
                  <a:pt x="119" y="189"/>
                  <a:pt x="119" y="189"/>
                  <a:pt x="118" y="189"/>
                </a:cubicBezTo>
                <a:cubicBezTo>
                  <a:pt x="117" y="189"/>
                  <a:pt x="116" y="189"/>
                  <a:pt x="115" y="188"/>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 name="Freeform 6"/>
          <p:cNvSpPr>
            <a:spLocks noEditPoints="1"/>
          </p:cNvSpPr>
          <p:nvPr/>
        </p:nvSpPr>
        <p:spPr bwMode="auto">
          <a:xfrm>
            <a:off x="4498220" y="4168477"/>
            <a:ext cx="466551" cy="488073"/>
          </a:xfrm>
          <a:custGeom>
            <a:avLst/>
            <a:gdLst>
              <a:gd name="T0" fmla="*/ 169 w 233"/>
              <a:gd name="T1" fmla="*/ 221 h 232"/>
              <a:gd name="T2" fmla="*/ 182 w 233"/>
              <a:gd name="T3" fmla="*/ 189 h 232"/>
              <a:gd name="T4" fmla="*/ 216 w 233"/>
              <a:gd name="T5" fmla="*/ 179 h 232"/>
              <a:gd name="T6" fmla="*/ 229 w 233"/>
              <a:gd name="T7" fmla="*/ 156 h 232"/>
              <a:gd name="T8" fmla="*/ 213 w 233"/>
              <a:gd name="T9" fmla="*/ 134 h 232"/>
              <a:gd name="T10" fmla="*/ 214 w 233"/>
              <a:gd name="T11" fmla="*/ 110 h 232"/>
              <a:gd name="T12" fmla="*/ 231 w 233"/>
              <a:gd name="T13" fmla="*/ 90 h 232"/>
              <a:gd name="T14" fmla="*/ 227 w 233"/>
              <a:gd name="T15" fmla="*/ 68 h 232"/>
              <a:gd name="T16" fmla="*/ 193 w 233"/>
              <a:gd name="T17" fmla="*/ 56 h 232"/>
              <a:gd name="T18" fmla="*/ 179 w 233"/>
              <a:gd name="T19" fmla="*/ 27 h 232"/>
              <a:gd name="T20" fmla="*/ 160 w 233"/>
              <a:gd name="T21" fmla="*/ 4 h 232"/>
              <a:gd name="T22" fmla="*/ 140 w 233"/>
              <a:gd name="T23" fmla="*/ 18 h 232"/>
              <a:gd name="T24" fmla="*/ 115 w 233"/>
              <a:gd name="T25" fmla="*/ 18 h 232"/>
              <a:gd name="T26" fmla="*/ 98 w 233"/>
              <a:gd name="T27" fmla="*/ 9 h 232"/>
              <a:gd name="T28" fmla="*/ 76 w 233"/>
              <a:gd name="T29" fmla="*/ 3 h 232"/>
              <a:gd name="T30" fmla="*/ 61 w 233"/>
              <a:gd name="T31" fmla="*/ 35 h 232"/>
              <a:gd name="T32" fmla="*/ 37 w 233"/>
              <a:gd name="T33" fmla="*/ 55 h 232"/>
              <a:gd name="T34" fmla="*/ 5 w 233"/>
              <a:gd name="T35" fmla="*/ 70 h 232"/>
              <a:gd name="T36" fmla="*/ 16 w 233"/>
              <a:gd name="T37" fmla="*/ 91 h 232"/>
              <a:gd name="T38" fmla="*/ 19 w 233"/>
              <a:gd name="T39" fmla="*/ 111 h 232"/>
              <a:gd name="T40" fmla="*/ 14 w 233"/>
              <a:gd name="T41" fmla="*/ 131 h 232"/>
              <a:gd name="T42" fmla="*/ 1 w 233"/>
              <a:gd name="T43" fmla="*/ 150 h 232"/>
              <a:gd name="T44" fmla="*/ 31 w 233"/>
              <a:gd name="T45" fmla="*/ 169 h 232"/>
              <a:gd name="T46" fmla="*/ 53 w 233"/>
              <a:gd name="T47" fmla="*/ 191 h 232"/>
              <a:gd name="T48" fmla="*/ 65 w 233"/>
              <a:gd name="T49" fmla="*/ 225 h 232"/>
              <a:gd name="T50" fmla="*/ 87 w 233"/>
              <a:gd name="T51" fmla="*/ 221 h 232"/>
              <a:gd name="T52" fmla="*/ 105 w 233"/>
              <a:gd name="T53" fmla="*/ 213 h 232"/>
              <a:gd name="T54" fmla="*/ 129 w 233"/>
              <a:gd name="T55" fmla="*/ 216 h 232"/>
              <a:gd name="T56" fmla="*/ 148 w 233"/>
              <a:gd name="T57" fmla="*/ 232 h 232"/>
              <a:gd name="T58" fmla="*/ 105 w 233"/>
              <a:gd name="T59" fmla="*/ 183 h 232"/>
              <a:gd name="T60" fmla="*/ 87 w 233"/>
              <a:gd name="T61" fmla="*/ 178 h 232"/>
              <a:gd name="T62" fmla="*/ 72 w 233"/>
              <a:gd name="T63" fmla="*/ 168 h 232"/>
              <a:gd name="T64" fmla="*/ 63 w 233"/>
              <a:gd name="T65" fmla="*/ 158 h 232"/>
              <a:gd name="T66" fmla="*/ 54 w 233"/>
              <a:gd name="T67" fmla="*/ 144 h 232"/>
              <a:gd name="T68" fmla="*/ 49 w 233"/>
              <a:gd name="T69" fmla="*/ 125 h 232"/>
              <a:gd name="T70" fmla="*/ 48 w 233"/>
              <a:gd name="T71" fmla="*/ 112 h 232"/>
              <a:gd name="T72" fmla="*/ 50 w 233"/>
              <a:gd name="T73" fmla="*/ 100 h 232"/>
              <a:gd name="T74" fmla="*/ 57 w 233"/>
              <a:gd name="T75" fmla="*/ 82 h 232"/>
              <a:gd name="T76" fmla="*/ 67 w 233"/>
              <a:gd name="T77" fmla="*/ 69 h 232"/>
              <a:gd name="T78" fmla="*/ 77 w 233"/>
              <a:gd name="T79" fmla="*/ 60 h 232"/>
              <a:gd name="T80" fmla="*/ 94 w 233"/>
              <a:gd name="T81" fmla="*/ 51 h 232"/>
              <a:gd name="T82" fmla="*/ 112 w 233"/>
              <a:gd name="T83" fmla="*/ 48 h 232"/>
              <a:gd name="T84" fmla="*/ 122 w 233"/>
              <a:gd name="T85" fmla="*/ 48 h 232"/>
              <a:gd name="T86" fmla="*/ 137 w 233"/>
              <a:gd name="T87" fmla="*/ 51 h 232"/>
              <a:gd name="T88" fmla="*/ 152 w 233"/>
              <a:gd name="T89" fmla="*/ 57 h 232"/>
              <a:gd name="T90" fmla="*/ 166 w 233"/>
              <a:gd name="T91" fmla="*/ 69 h 232"/>
              <a:gd name="T92" fmla="*/ 177 w 233"/>
              <a:gd name="T93" fmla="*/ 84 h 232"/>
              <a:gd name="T94" fmla="*/ 183 w 233"/>
              <a:gd name="T95" fmla="*/ 98 h 232"/>
              <a:gd name="T96" fmla="*/ 185 w 233"/>
              <a:gd name="T97" fmla="*/ 113 h 232"/>
              <a:gd name="T98" fmla="*/ 184 w 233"/>
              <a:gd name="T99" fmla="*/ 125 h 232"/>
              <a:gd name="T100" fmla="*/ 181 w 233"/>
              <a:gd name="T101" fmla="*/ 139 h 232"/>
              <a:gd name="T102" fmla="*/ 175 w 233"/>
              <a:gd name="T103" fmla="*/ 152 h 232"/>
              <a:gd name="T104" fmla="*/ 162 w 233"/>
              <a:gd name="T105" fmla="*/ 167 h 232"/>
              <a:gd name="T106" fmla="*/ 146 w 233"/>
              <a:gd name="T107" fmla="*/ 178 h 232"/>
              <a:gd name="T108" fmla="*/ 132 w 233"/>
              <a:gd name="T109" fmla="*/ 183 h 232"/>
              <a:gd name="T110" fmla="*/ 118 w 233"/>
              <a:gd name="T111" fmla="*/ 18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3" h="232">
                <a:moveTo>
                  <a:pt x="148" y="232"/>
                </a:moveTo>
                <a:cubicBezTo>
                  <a:pt x="148" y="232"/>
                  <a:pt x="149" y="232"/>
                  <a:pt x="151" y="231"/>
                </a:cubicBezTo>
                <a:cubicBezTo>
                  <a:pt x="153" y="231"/>
                  <a:pt x="155" y="230"/>
                  <a:pt x="157" y="229"/>
                </a:cubicBezTo>
                <a:cubicBezTo>
                  <a:pt x="161" y="228"/>
                  <a:pt x="165" y="226"/>
                  <a:pt x="165" y="226"/>
                </a:cubicBezTo>
                <a:cubicBezTo>
                  <a:pt x="167" y="225"/>
                  <a:pt x="169" y="223"/>
                  <a:pt x="169" y="221"/>
                </a:cubicBezTo>
                <a:cubicBezTo>
                  <a:pt x="169" y="221"/>
                  <a:pt x="169" y="216"/>
                  <a:pt x="169" y="211"/>
                </a:cubicBezTo>
                <a:cubicBezTo>
                  <a:pt x="170" y="206"/>
                  <a:pt x="169" y="201"/>
                  <a:pt x="169" y="201"/>
                </a:cubicBezTo>
                <a:cubicBezTo>
                  <a:pt x="169" y="200"/>
                  <a:pt x="170" y="198"/>
                  <a:pt x="172" y="197"/>
                </a:cubicBezTo>
                <a:cubicBezTo>
                  <a:pt x="172" y="197"/>
                  <a:pt x="174" y="195"/>
                  <a:pt x="177" y="193"/>
                </a:cubicBezTo>
                <a:cubicBezTo>
                  <a:pt x="179" y="191"/>
                  <a:pt x="182" y="189"/>
                  <a:pt x="182" y="189"/>
                </a:cubicBezTo>
                <a:cubicBezTo>
                  <a:pt x="182" y="189"/>
                  <a:pt x="184" y="186"/>
                  <a:pt x="187" y="184"/>
                </a:cubicBezTo>
                <a:cubicBezTo>
                  <a:pt x="189" y="182"/>
                  <a:pt x="191" y="179"/>
                  <a:pt x="191" y="179"/>
                </a:cubicBezTo>
                <a:cubicBezTo>
                  <a:pt x="192" y="178"/>
                  <a:pt x="194" y="177"/>
                  <a:pt x="196" y="177"/>
                </a:cubicBezTo>
                <a:cubicBezTo>
                  <a:pt x="196" y="177"/>
                  <a:pt x="201" y="178"/>
                  <a:pt x="206" y="179"/>
                </a:cubicBezTo>
                <a:cubicBezTo>
                  <a:pt x="211" y="179"/>
                  <a:pt x="216" y="179"/>
                  <a:pt x="216" y="179"/>
                </a:cubicBezTo>
                <a:cubicBezTo>
                  <a:pt x="218" y="179"/>
                  <a:pt x="220" y="178"/>
                  <a:pt x="221" y="176"/>
                </a:cubicBezTo>
                <a:cubicBezTo>
                  <a:pt x="221" y="176"/>
                  <a:pt x="223" y="172"/>
                  <a:pt x="225" y="168"/>
                </a:cubicBezTo>
                <a:cubicBezTo>
                  <a:pt x="226" y="166"/>
                  <a:pt x="227" y="164"/>
                  <a:pt x="228" y="162"/>
                </a:cubicBezTo>
                <a:cubicBezTo>
                  <a:pt x="228" y="161"/>
                  <a:pt x="229" y="160"/>
                  <a:pt x="229" y="160"/>
                </a:cubicBezTo>
                <a:cubicBezTo>
                  <a:pt x="229" y="158"/>
                  <a:pt x="229" y="157"/>
                  <a:pt x="229" y="156"/>
                </a:cubicBezTo>
                <a:cubicBezTo>
                  <a:pt x="229" y="155"/>
                  <a:pt x="229" y="154"/>
                  <a:pt x="228" y="153"/>
                </a:cubicBezTo>
                <a:cubicBezTo>
                  <a:pt x="228" y="153"/>
                  <a:pt x="225" y="149"/>
                  <a:pt x="221" y="146"/>
                </a:cubicBezTo>
                <a:cubicBezTo>
                  <a:pt x="220" y="144"/>
                  <a:pt x="218" y="142"/>
                  <a:pt x="217" y="141"/>
                </a:cubicBezTo>
                <a:cubicBezTo>
                  <a:pt x="215" y="140"/>
                  <a:pt x="214" y="139"/>
                  <a:pt x="214" y="139"/>
                </a:cubicBezTo>
                <a:cubicBezTo>
                  <a:pt x="213" y="138"/>
                  <a:pt x="212" y="136"/>
                  <a:pt x="213" y="134"/>
                </a:cubicBezTo>
                <a:cubicBezTo>
                  <a:pt x="213" y="134"/>
                  <a:pt x="213" y="133"/>
                  <a:pt x="213" y="132"/>
                </a:cubicBezTo>
                <a:cubicBezTo>
                  <a:pt x="213" y="131"/>
                  <a:pt x="213" y="129"/>
                  <a:pt x="214" y="128"/>
                </a:cubicBezTo>
                <a:cubicBezTo>
                  <a:pt x="214" y="124"/>
                  <a:pt x="214" y="121"/>
                  <a:pt x="214" y="121"/>
                </a:cubicBezTo>
                <a:cubicBezTo>
                  <a:pt x="214" y="121"/>
                  <a:pt x="214" y="118"/>
                  <a:pt x="214" y="115"/>
                </a:cubicBezTo>
                <a:cubicBezTo>
                  <a:pt x="214" y="113"/>
                  <a:pt x="214" y="111"/>
                  <a:pt x="214" y="110"/>
                </a:cubicBezTo>
                <a:cubicBezTo>
                  <a:pt x="214" y="109"/>
                  <a:pt x="214" y="108"/>
                  <a:pt x="214" y="108"/>
                </a:cubicBezTo>
                <a:cubicBezTo>
                  <a:pt x="214" y="106"/>
                  <a:pt x="215" y="104"/>
                  <a:pt x="216" y="103"/>
                </a:cubicBezTo>
                <a:cubicBezTo>
                  <a:pt x="216" y="103"/>
                  <a:pt x="217" y="102"/>
                  <a:pt x="219" y="101"/>
                </a:cubicBezTo>
                <a:cubicBezTo>
                  <a:pt x="220" y="100"/>
                  <a:pt x="222" y="99"/>
                  <a:pt x="224" y="97"/>
                </a:cubicBezTo>
                <a:cubicBezTo>
                  <a:pt x="228" y="94"/>
                  <a:pt x="231" y="90"/>
                  <a:pt x="231" y="90"/>
                </a:cubicBezTo>
                <a:cubicBezTo>
                  <a:pt x="232" y="90"/>
                  <a:pt x="233" y="89"/>
                  <a:pt x="233" y="88"/>
                </a:cubicBezTo>
                <a:cubicBezTo>
                  <a:pt x="233" y="87"/>
                  <a:pt x="233" y="85"/>
                  <a:pt x="233" y="84"/>
                </a:cubicBezTo>
                <a:cubicBezTo>
                  <a:pt x="233" y="84"/>
                  <a:pt x="232" y="83"/>
                  <a:pt x="232" y="82"/>
                </a:cubicBezTo>
                <a:cubicBezTo>
                  <a:pt x="231" y="80"/>
                  <a:pt x="231" y="78"/>
                  <a:pt x="230" y="76"/>
                </a:cubicBezTo>
                <a:cubicBezTo>
                  <a:pt x="228" y="72"/>
                  <a:pt x="227" y="68"/>
                  <a:pt x="227" y="68"/>
                </a:cubicBezTo>
                <a:cubicBezTo>
                  <a:pt x="226" y="65"/>
                  <a:pt x="224" y="64"/>
                  <a:pt x="222" y="64"/>
                </a:cubicBezTo>
                <a:cubicBezTo>
                  <a:pt x="222" y="64"/>
                  <a:pt x="217" y="63"/>
                  <a:pt x="212" y="63"/>
                </a:cubicBezTo>
                <a:cubicBezTo>
                  <a:pt x="207" y="63"/>
                  <a:pt x="202" y="63"/>
                  <a:pt x="202" y="63"/>
                </a:cubicBezTo>
                <a:cubicBezTo>
                  <a:pt x="200" y="63"/>
                  <a:pt x="198" y="62"/>
                  <a:pt x="197" y="61"/>
                </a:cubicBezTo>
                <a:cubicBezTo>
                  <a:pt x="197" y="61"/>
                  <a:pt x="195" y="58"/>
                  <a:pt x="193" y="56"/>
                </a:cubicBezTo>
                <a:cubicBezTo>
                  <a:pt x="191" y="53"/>
                  <a:pt x="189" y="51"/>
                  <a:pt x="189" y="51"/>
                </a:cubicBezTo>
                <a:cubicBezTo>
                  <a:pt x="189" y="51"/>
                  <a:pt x="187" y="48"/>
                  <a:pt x="185" y="46"/>
                </a:cubicBezTo>
                <a:cubicBezTo>
                  <a:pt x="182" y="44"/>
                  <a:pt x="180" y="42"/>
                  <a:pt x="180" y="42"/>
                </a:cubicBezTo>
                <a:cubicBezTo>
                  <a:pt x="178" y="40"/>
                  <a:pt x="178" y="38"/>
                  <a:pt x="178" y="36"/>
                </a:cubicBezTo>
                <a:cubicBezTo>
                  <a:pt x="178" y="36"/>
                  <a:pt x="179" y="32"/>
                  <a:pt x="179" y="27"/>
                </a:cubicBezTo>
                <a:cubicBezTo>
                  <a:pt x="179" y="22"/>
                  <a:pt x="180" y="17"/>
                  <a:pt x="180" y="17"/>
                </a:cubicBezTo>
                <a:cubicBezTo>
                  <a:pt x="180" y="15"/>
                  <a:pt x="178" y="13"/>
                  <a:pt x="176" y="11"/>
                </a:cubicBezTo>
                <a:cubicBezTo>
                  <a:pt x="176" y="11"/>
                  <a:pt x="172" y="9"/>
                  <a:pt x="168" y="7"/>
                </a:cubicBezTo>
                <a:cubicBezTo>
                  <a:pt x="166" y="6"/>
                  <a:pt x="164" y="6"/>
                  <a:pt x="163" y="5"/>
                </a:cubicBezTo>
                <a:cubicBezTo>
                  <a:pt x="161" y="4"/>
                  <a:pt x="160" y="4"/>
                  <a:pt x="160" y="4"/>
                </a:cubicBezTo>
                <a:cubicBezTo>
                  <a:pt x="159" y="3"/>
                  <a:pt x="158" y="3"/>
                  <a:pt x="157" y="3"/>
                </a:cubicBezTo>
                <a:cubicBezTo>
                  <a:pt x="156" y="3"/>
                  <a:pt x="155" y="4"/>
                  <a:pt x="154" y="5"/>
                </a:cubicBezTo>
                <a:cubicBezTo>
                  <a:pt x="154" y="5"/>
                  <a:pt x="150" y="8"/>
                  <a:pt x="146" y="11"/>
                </a:cubicBezTo>
                <a:cubicBezTo>
                  <a:pt x="145" y="13"/>
                  <a:pt x="143" y="15"/>
                  <a:pt x="142" y="16"/>
                </a:cubicBezTo>
                <a:cubicBezTo>
                  <a:pt x="140" y="17"/>
                  <a:pt x="140" y="18"/>
                  <a:pt x="140" y="18"/>
                </a:cubicBezTo>
                <a:cubicBezTo>
                  <a:pt x="138" y="20"/>
                  <a:pt x="136" y="20"/>
                  <a:pt x="135" y="20"/>
                </a:cubicBezTo>
                <a:cubicBezTo>
                  <a:pt x="135" y="20"/>
                  <a:pt x="134" y="20"/>
                  <a:pt x="133" y="20"/>
                </a:cubicBezTo>
                <a:cubicBezTo>
                  <a:pt x="131" y="19"/>
                  <a:pt x="130" y="19"/>
                  <a:pt x="128" y="19"/>
                </a:cubicBezTo>
                <a:cubicBezTo>
                  <a:pt x="125" y="19"/>
                  <a:pt x="122" y="18"/>
                  <a:pt x="122" y="18"/>
                </a:cubicBezTo>
                <a:cubicBezTo>
                  <a:pt x="122" y="18"/>
                  <a:pt x="118" y="18"/>
                  <a:pt x="115" y="18"/>
                </a:cubicBezTo>
                <a:cubicBezTo>
                  <a:pt x="113" y="18"/>
                  <a:pt x="112" y="18"/>
                  <a:pt x="111" y="18"/>
                </a:cubicBezTo>
                <a:cubicBezTo>
                  <a:pt x="109" y="19"/>
                  <a:pt x="109" y="19"/>
                  <a:pt x="109" y="19"/>
                </a:cubicBezTo>
                <a:cubicBezTo>
                  <a:pt x="107" y="19"/>
                  <a:pt x="105" y="18"/>
                  <a:pt x="104" y="16"/>
                </a:cubicBezTo>
                <a:cubicBezTo>
                  <a:pt x="104" y="16"/>
                  <a:pt x="103" y="15"/>
                  <a:pt x="102" y="14"/>
                </a:cubicBezTo>
                <a:cubicBezTo>
                  <a:pt x="101" y="12"/>
                  <a:pt x="99" y="11"/>
                  <a:pt x="98" y="9"/>
                </a:cubicBezTo>
                <a:cubicBezTo>
                  <a:pt x="94" y="5"/>
                  <a:pt x="91" y="1"/>
                  <a:pt x="91" y="1"/>
                </a:cubicBezTo>
                <a:cubicBezTo>
                  <a:pt x="90" y="1"/>
                  <a:pt x="89" y="0"/>
                  <a:pt x="88" y="0"/>
                </a:cubicBezTo>
                <a:cubicBezTo>
                  <a:pt x="87" y="0"/>
                  <a:pt x="86" y="0"/>
                  <a:pt x="85" y="0"/>
                </a:cubicBezTo>
                <a:cubicBezTo>
                  <a:pt x="85" y="0"/>
                  <a:pt x="84" y="0"/>
                  <a:pt x="82" y="1"/>
                </a:cubicBezTo>
                <a:cubicBezTo>
                  <a:pt x="81" y="1"/>
                  <a:pt x="78" y="2"/>
                  <a:pt x="76" y="3"/>
                </a:cubicBezTo>
                <a:cubicBezTo>
                  <a:pt x="72" y="4"/>
                  <a:pt x="68" y="6"/>
                  <a:pt x="68" y="6"/>
                </a:cubicBezTo>
                <a:cubicBezTo>
                  <a:pt x="66" y="7"/>
                  <a:pt x="64" y="9"/>
                  <a:pt x="64" y="11"/>
                </a:cubicBezTo>
                <a:cubicBezTo>
                  <a:pt x="64" y="11"/>
                  <a:pt x="64" y="16"/>
                  <a:pt x="64" y="21"/>
                </a:cubicBezTo>
                <a:cubicBezTo>
                  <a:pt x="63" y="26"/>
                  <a:pt x="64" y="31"/>
                  <a:pt x="64" y="31"/>
                </a:cubicBezTo>
                <a:cubicBezTo>
                  <a:pt x="64" y="32"/>
                  <a:pt x="63" y="34"/>
                  <a:pt x="61" y="35"/>
                </a:cubicBezTo>
                <a:cubicBezTo>
                  <a:pt x="61" y="35"/>
                  <a:pt x="59" y="37"/>
                  <a:pt x="56" y="39"/>
                </a:cubicBezTo>
                <a:cubicBezTo>
                  <a:pt x="54" y="41"/>
                  <a:pt x="51" y="43"/>
                  <a:pt x="51" y="43"/>
                </a:cubicBezTo>
                <a:cubicBezTo>
                  <a:pt x="51" y="43"/>
                  <a:pt x="49" y="46"/>
                  <a:pt x="46" y="48"/>
                </a:cubicBezTo>
                <a:cubicBezTo>
                  <a:pt x="44" y="50"/>
                  <a:pt x="42" y="53"/>
                  <a:pt x="42" y="53"/>
                </a:cubicBezTo>
                <a:cubicBezTo>
                  <a:pt x="41" y="54"/>
                  <a:pt x="39" y="55"/>
                  <a:pt x="37" y="55"/>
                </a:cubicBezTo>
                <a:cubicBezTo>
                  <a:pt x="37" y="55"/>
                  <a:pt x="32" y="54"/>
                  <a:pt x="27" y="53"/>
                </a:cubicBezTo>
                <a:cubicBezTo>
                  <a:pt x="22" y="53"/>
                  <a:pt x="17" y="53"/>
                  <a:pt x="17" y="53"/>
                </a:cubicBezTo>
                <a:cubicBezTo>
                  <a:pt x="15" y="53"/>
                  <a:pt x="13" y="54"/>
                  <a:pt x="12" y="56"/>
                </a:cubicBezTo>
                <a:cubicBezTo>
                  <a:pt x="12" y="56"/>
                  <a:pt x="10" y="60"/>
                  <a:pt x="8" y="64"/>
                </a:cubicBezTo>
                <a:cubicBezTo>
                  <a:pt x="7" y="66"/>
                  <a:pt x="6" y="68"/>
                  <a:pt x="5" y="70"/>
                </a:cubicBezTo>
                <a:cubicBezTo>
                  <a:pt x="5" y="71"/>
                  <a:pt x="4" y="72"/>
                  <a:pt x="4" y="72"/>
                </a:cubicBezTo>
                <a:cubicBezTo>
                  <a:pt x="4" y="74"/>
                  <a:pt x="4" y="75"/>
                  <a:pt x="4" y="76"/>
                </a:cubicBezTo>
                <a:cubicBezTo>
                  <a:pt x="4" y="77"/>
                  <a:pt x="4" y="78"/>
                  <a:pt x="5" y="79"/>
                </a:cubicBezTo>
                <a:cubicBezTo>
                  <a:pt x="5" y="79"/>
                  <a:pt x="8" y="83"/>
                  <a:pt x="12" y="86"/>
                </a:cubicBezTo>
                <a:cubicBezTo>
                  <a:pt x="13" y="88"/>
                  <a:pt x="15" y="90"/>
                  <a:pt x="16" y="91"/>
                </a:cubicBezTo>
                <a:cubicBezTo>
                  <a:pt x="18" y="92"/>
                  <a:pt x="19" y="93"/>
                  <a:pt x="19" y="93"/>
                </a:cubicBezTo>
                <a:cubicBezTo>
                  <a:pt x="20" y="94"/>
                  <a:pt x="21" y="96"/>
                  <a:pt x="20" y="98"/>
                </a:cubicBezTo>
                <a:cubicBezTo>
                  <a:pt x="20" y="98"/>
                  <a:pt x="20" y="99"/>
                  <a:pt x="20" y="100"/>
                </a:cubicBezTo>
                <a:cubicBezTo>
                  <a:pt x="20" y="101"/>
                  <a:pt x="20" y="103"/>
                  <a:pt x="20" y="104"/>
                </a:cubicBezTo>
                <a:cubicBezTo>
                  <a:pt x="19" y="108"/>
                  <a:pt x="19" y="111"/>
                  <a:pt x="19" y="111"/>
                </a:cubicBezTo>
                <a:cubicBezTo>
                  <a:pt x="19" y="111"/>
                  <a:pt x="19" y="114"/>
                  <a:pt x="19" y="117"/>
                </a:cubicBezTo>
                <a:cubicBezTo>
                  <a:pt x="19" y="119"/>
                  <a:pt x="19" y="121"/>
                  <a:pt x="19" y="122"/>
                </a:cubicBezTo>
                <a:cubicBezTo>
                  <a:pt x="19" y="123"/>
                  <a:pt x="19" y="124"/>
                  <a:pt x="19" y="124"/>
                </a:cubicBezTo>
                <a:cubicBezTo>
                  <a:pt x="19" y="126"/>
                  <a:pt x="18" y="128"/>
                  <a:pt x="17" y="129"/>
                </a:cubicBezTo>
                <a:cubicBezTo>
                  <a:pt x="17" y="129"/>
                  <a:pt x="16" y="130"/>
                  <a:pt x="14" y="131"/>
                </a:cubicBezTo>
                <a:cubicBezTo>
                  <a:pt x="13" y="132"/>
                  <a:pt x="11" y="133"/>
                  <a:pt x="9" y="135"/>
                </a:cubicBezTo>
                <a:cubicBezTo>
                  <a:pt x="5" y="138"/>
                  <a:pt x="2" y="142"/>
                  <a:pt x="2" y="142"/>
                </a:cubicBezTo>
                <a:cubicBezTo>
                  <a:pt x="1" y="142"/>
                  <a:pt x="1" y="143"/>
                  <a:pt x="0" y="144"/>
                </a:cubicBezTo>
                <a:cubicBezTo>
                  <a:pt x="0" y="145"/>
                  <a:pt x="0" y="147"/>
                  <a:pt x="1" y="148"/>
                </a:cubicBezTo>
                <a:cubicBezTo>
                  <a:pt x="1" y="148"/>
                  <a:pt x="1" y="149"/>
                  <a:pt x="1" y="150"/>
                </a:cubicBezTo>
                <a:cubicBezTo>
                  <a:pt x="2" y="152"/>
                  <a:pt x="2" y="154"/>
                  <a:pt x="3" y="156"/>
                </a:cubicBezTo>
                <a:cubicBezTo>
                  <a:pt x="5" y="160"/>
                  <a:pt x="6" y="164"/>
                  <a:pt x="6" y="164"/>
                </a:cubicBezTo>
                <a:cubicBezTo>
                  <a:pt x="7" y="167"/>
                  <a:pt x="9" y="168"/>
                  <a:pt x="11" y="168"/>
                </a:cubicBezTo>
                <a:cubicBezTo>
                  <a:pt x="11" y="168"/>
                  <a:pt x="16" y="169"/>
                  <a:pt x="21" y="169"/>
                </a:cubicBezTo>
                <a:cubicBezTo>
                  <a:pt x="26" y="169"/>
                  <a:pt x="31" y="169"/>
                  <a:pt x="31" y="169"/>
                </a:cubicBezTo>
                <a:cubicBezTo>
                  <a:pt x="33" y="169"/>
                  <a:pt x="35" y="170"/>
                  <a:pt x="36" y="171"/>
                </a:cubicBezTo>
                <a:cubicBezTo>
                  <a:pt x="36" y="171"/>
                  <a:pt x="38" y="174"/>
                  <a:pt x="40" y="176"/>
                </a:cubicBezTo>
                <a:cubicBezTo>
                  <a:pt x="42" y="179"/>
                  <a:pt x="44" y="181"/>
                  <a:pt x="44" y="181"/>
                </a:cubicBezTo>
                <a:cubicBezTo>
                  <a:pt x="44" y="181"/>
                  <a:pt x="46" y="184"/>
                  <a:pt x="48" y="186"/>
                </a:cubicBezTo>
                <a:cubicBezTo>
                  <a:pt x="51" y="189"/>
                  <a:pt x="53" y="191"/>
                  <a:pt x="53" y="191"/>
                </a:cubicBezTo>
                <a:cubicBezTo>
                  <a:pt x="55" y="192"/>
                  <a:pt x="56" y="194"/>
                  <a:pt x="55" y="196"/>
                </a:cubicBezTo>
                <a:cubicBezTo>
                  <a:pt x="55" y="196"/>
                  <a:pt x="54" y="200"/>
                  <a:pt x="54" y="205"/>
                </a:cubicBezTo>
                <a:cubicBezTo>
                  <a:pt x="54" y="210"/>
                  <a:pt x="54" y="215"/>
                  <a:pt x="54" y="215"/>
                </a:cubicBezTo>
                <a:cubicBezTo>
                  <a:pt x="54" y="217"/>
                  <a:pt x="55" y="219"/>
                  <a:pt x="57" y="221"/>
                </a:cubicBezTo>
                <a:cubicBezTo>
                  <a:pt x="57" y="221"/>
                  <a:pt x="61" y="223"/>
                  <a:pt x="65" y="225"/>
                </a:cubicBezTo>
                <a:cubicBezTo>
                  <a:pt x="67" y="226"/>
                  <a:pt x="69" y="226"/>
                  <a:pt x="70" y="227"/>
                </a:cubicBezTo>
                <a:cubicBezTo>
                  <a:pt x="72" y="228"/>
                  <a:pt x="73" y="228"/>
                  <a:pt x="73" y="228"/>
                </a:cubicBezTo>
                <a:cubicBezTo>
                  <a:pt x="74" y="229"/>
                  <a:pt x="75" y="229"/>
                  <a:pt x="76" y="229"/>
                </a:cubicBezTo>
                <a:cubicBezTo>
                  <a:pt x="77" y="229"/>
                  <a:pt x="78" y="228"/>
                  <a:pt x="79" y="228"/>
                </a:cubicBezTo>
                <a:cubicBezTo>
                  <a:pt x="79" y="228"/>
                  <a:pt x="83" y="224"/>
                  <a:pt x="87" y="221"/>
                </a:cubicBezTo>
                <a:cubicBezTo>
                  <a:pt x="88" y="219"/>
                  <a:pt x="90" y="217"/>
                  <a:pt x="91" y="216"/>
                </a:cubicBezTo>
                <a:cubicBezTo>
                  <a:pt x="93" y="215"/>
                  <a:pt x="93" y="214"/>
                  <a:pt x="93" y="214"/>
                </a:cubicBezTo>
                <a:cubicBezTo>
                  <a:pt x="95" y="212"/>
                  <a:pt x="97" y="212"/>
                  <a:pt x="99" y="212"/>
                </a:cubicBezTo>
                <a:cubicBezTo>
                  <a:pt x="99" y="212"/>
                  <a:pt x="99" y="212"/>
                  <a:pt x="101" y="212"/>
                </a:cubicBezTo>
                <a:cubicBezTo>
                  <a:pt x="102" y="213"/>
                  <a:pt x="103" y="213"/>
                  <a:pt x="105" y="213"/>
                </a:cubicBezTo>
                <a:cubicBezTo>
                  <a:pt x="108" y="213"/>
                  <a:pt x="111" y="214"/>
                  <a:pt x="111" y="214"/>
                </a:cubicBezTo>
                <a:cubicBezTo>
                  <a:pt x="111" y="214"/>
                  <a:pt x="115" y="214"/>
                  <a:pt x="118" y="214"/>
                </a:cubicBezTo>
                <a:cubicBezTo>
                  <a:pt x="120" y="214"/>
                  <a:pt x="121" y="214"/>
                  <a:pt x="122" y="214"/>
                </a:cubicBezTo>
                <a:cubicBezTo>
                  <a:pt x="124" y="213"/>
                  <a:pt x="124" y="213"/>
                  <a:pt x="124" y="213"/>
                </a:cubicBezTo>
                <a:cubicBezTo>
                  <a:pt x="126" y="213"/>
                  <a:pt x="128" y="214"/>
                  <a:pt x="129" y="216"/>
                </a:cubicBezTo>
                <a:cubicBezTo>
                  <a:pt x="129" y="216"/>
                  <a:pt x="130" y="217"/>
                  <a:pt x="131" y="218"/>
                </a:cubicBezTo>
                <a:cubicBezTo>
                  <a:pt x="132" y="220"/>
                  <a:pt x="134" y="221"/>
                  <a:pt x="135" y="223"/>
                </a:cubicBezTo>
                <a:cubicBezTo>
                  <a:pt x="139" y="227"/>
                  <a:pt x="142" y="231"/>
                  <a:pt x="142" y="231"/>
                </a:cubicBezTo>
                <a:cubicBezTo>
                  <a:pt x="143" y="231"/>
                  <a:pt x="144" y="232"/>
                  <a:pt x="145" y="232"/>
                </a:cubicBezTo>
                <a:cubicBezTo>
                  <a:pt x="146" y="232"/>
                  <a:pt x="147" y="232"/>
                  <a:pt x="148" y="232"/>
                </a:cubicBezTo>
                <a:close/>
                <a:moveTo>
                  <a:pt x="113" y="184"/>
                </a:moveTo>
                <a:cubicBezTo>
                  <a:pt x="113" y="184"/>
                  <a:pt x="112" y="184"/>
                  <a:pt x="111" y="184"/>
                </a:cubicBezTo>
                <a:cubicBezTo>
                  <a:pt x="110" y="184"/>
                  <a:pt x="109" y="184"/>
                  <a:pt x="108" y="184"/>
                </a:cubicBezTo>
                <a:cubicBezTo>
                  <a:pt x="108" y="184"/>
                  <a:pt x="107" y="184"/>
                  <a:pt x="106" y="184"/>
                </a:cubicBezTo>
                <a:cubicBezTo>
                  <a:pt x="106" y="184"/>
                  <a:pt x="105" y="184"/>
                  <a:pt x="105" y="183"/>
                </a:cubicBezTo>
                <a:cubicBezTo>
                  <a:pt x="103" y="183"/>
                  <a:pt x="102" y="183"/>
                  <a:pt x="101" y="183"/>
                </a:cubicBezTo>
                <a:cubicBezTo>
                  <a:pt x="99" y="182"/>
                  <a:pt x="98" y="182"/>
                  <a:pt x="96" y="181"/>
                </a:cubicBezTo>
                <a:cubicBezTo>
                  <a:pt x="96" y="181"/>
                  <a:pt x="95" y="181"/>
                  <a:pt x="94" y="181"/>
                </a:cubicBezTo>
                <a:cubicBezTo>
                  <a:pt x="93" y="180"/>
                  <a:pt x="92" y="180"/>
                  <a:pt x="92" y="180"/>
                </a:cubicBezTo>
                <a:cubicBezTo>
                  <a:pt x="90" y="179"/>
                  <a:pt x="89" y="179"/>
                  <a:pt x="87" y="178"/>
                </a:cubicBezTo>
                <a:cubicBezTo>
                  <a:pt x="86" y="177"/>
                  <a:pt x="84" y="176"/>
                  <a:pt x="83" y="176"/>
                </a:cubicBezTo>
                <a:cubicBezTo>
                  <a:pt x="82" y="175"/>
                  <a:pt x="82" y="175"/>
                  <a:pt x="82" y="175"/>
                </a:cubicBezTo>
                <a:cubicBezTo>
                  <a:pt x="81" y="174"/>
                  <a:pt x="81" y="174"/>
                  <a:pt x="81" y="174"/>
                </a:cubicBezTo>
                <a:cubicBezTo>
                  <a:pt x="80" y="174"/>
                  <a:pt x="79" y="173"/>
                  <a:pt x="79" y="173"/>
                </a:cubicBezTo>
                <a:cubicBezTo>
                  <a:pt x="76" y="171"/>
                  <a:pt x="74" y="169"/>
                  <a:pt x="72" y="168"/>
                </a:cubicBezTo>
                <a:cubicBezTo>
                  <a:pt x="71" y="167"/>
                  <a:pt x="70" y="166"/>
                  <a:pt x="69" y="165"/>
                </a:cubicBezTo>
                <a:cubicBezTo>
                  <a:pt x="68" y="165"/>
                  <a:pt x="68" y="164"/>
                  <a:pt x="67" y="164"/>
                </a:cubicBezTo>
                <a:cubicBezTo>
                  <a:pt x="66" y="162"/>
                  <a:pt x="66" y="162"/>
                  <a:pt x="66" y="162"/>
                </a:cubicBezTo>
                <a:cubicBezTo>
                  <a:pt x="66" y="162"/>
                  <a:pt x="65" y="161"/>
                  <a:pt x="64" y="160"/>
                </a:cubicBezTo>
                <a:cubicBezTo>
                  <a:pt x="64" y="159"/>
                  <a:pt x="63" y="159"/>
                  <a:pt x="63" y="158"/>
                </a:cubicBezTo>
                <a:cubicBezTo>
                  <a:pt x="62" y="157"/>
                  <a:pt x="61" y="156"/>
                  <a:pt x="60" y="155"/>
                </a:cubicBezTo>
                <a:cubicBezTo>
                  <a:pt x="59" y="153"/>
                  <a:pt x="57" y="151"/>
                  <a:pt x="56" y="148"/>
                </a:cubicBezTo>
                <a:cubicBezTo>
                  <a:pt x="56" y="147"/>
                  <a:pt x="55" y="146"/>
                  <a:pt x="55" y="146"/>
                </a:cubicBezTo>
                <a:cubicBezTo>
                  <a:pt x="54" y="145"/>
                  <a:pt x="54" y="145"/>
                  <a:pt x="54" y="145"/>
                </a:cubicBezTo>
                <a:cubicBezTo>
                  <a:pt x="54" y="144"/>
                  <a:pt x="54" y="144"/>
                  <a:pt x="54" y="144"/>
                </a:cubicBezTo>
                <a:cubicBezTo>
                  <a:pt x="53" y="142"/>
                  <a:pt x="53" y="140"/>
                  <a:pt x="52" y="139"/>
                </a:cubicBezTo>
                <a:cubicBezTo>
                  <a:pt x="51" y="137"/>
                  <a:pt x="51" y="136"/>
                  <a:pt x="51" y="134"/>
                </a:cubicBezTo>
                <a:cubicBezTo>
                  <a:pt x="50" y="133"/>
                  <a:pt x="50" y="133"/>
                  <a:pt x="50" y="132"/>
                </a:cubicBezTo>
                <a:cubicBezTo>
                  <a:pt x="50" y="131"/>
                  <a:pt x="50" y="130"/>
                  <a:pt x="49" y="129"/>
                </a:cubicBezTo>
                <a:cubicBezTo>
                  <a:pt x="49" y="128"/>
                  <a:pt x="49" y="126"/>
                  <a:pt x="49" y="125"/>
                </a:cubicBezTo>
                <a:cubicBezTo>
                  <a:pt x="49" y="123"/>
                  <a:pt x="48" y="122"/>
                  <a:pt x="48" y="121"/>
                </a:cubicBezTo>
                <a:cubicBezTo>
                  <a:pt x="48" y="120"/>
                  <a:pt x="48" y="120"/>
                  <a:pt x="48" y="119"/>
                </a:cubicBezTo>
                <a:cubicBezTo>
                  <a:pt x="48" y="118"/>
                  <a:pt x="48" y="118"/>
                  <a:pt x="48" y="117"/>
                </a:cubicBezTo>
                <a:cubicBezTo>
                  <a:pt x="48" y="116"/>
                  <a:pt x="48" y="116"/>
                  <a:pt x="48" y="115"/>
                </a:cubicBezTo>
                <a:cubicBezTo>
                  <a:pt x="48" y="113"/>
                  <a:pt x="48" y="112"/>
                  <a:pt x="48" y="112"/>
                </a:cubicBezTo>
                <a:cubicBezTo>
                  <a:pt x="48" y="112"/>
                  <a:pt x="48" y="112"/>
                  <a:pt x="48" y="110"/>
                </a:cubicBezTo>
                <a:cubicBezTo>
                  <a:pt x="48" y="109"/>
                  <a:pt x="49" y="109"/>
                  <a:pt x="49" y="108"/>
                </a:cubicBezTo>
                <a:cubicBezTo>
                  <a:pt x="49" y="107"/>
                  <a:pt x="49" y="106"/>
                  <a:pt x="49" y="106"/>
                </a:cubicBezTo>
                <a:cubicBezTo>
                  <a:pt x="49" y="105"/>
                  <a:pt x="49" y="105"/>
                  <a:pt x="49" y="104"/>
                </a:cubicBezTo>
                <a:cubicBezTo>
                  <a:pt x="49" y="103"/>
                  <a:pt x="50" y="102"/>
                  <a:pt x="50" y="100"/>
                </a:cubicBezTo>
                <a:cubicBezTo>
                  <a:pt x="50" y="99"/>
                  <a:pt x="51" y="97"/>
                  <a:pt x="51" y="96"/>
                </a:cubicBezTo>
                <a:cubicBezTo>
                  <a:pt x="51" y="95"/>
                  <a:pt x="52" y="94"/>
                  <a:pt x="52" y="93"/>
                </a:cubicBezTo>
                <a:cubicBezTo>
                  <a:pt x="52" y="93"/>
                  <a:pt x="52" y="92"/>
                  <a:pt x="53" y="91"/>
                </a:cubicBezTo>
                <a:cubicBezTo>
                  <a:pt x="53" y="90"/>
                  <a:pt x="54" y="88"/>
                  <a:pt x="55" y="87"/>
                </a:cubicBezTo>
                <a:cubicBezTo>
                  <a:pt x="55" y="85"/>
                  <a:pt x="56" y="84"/>
                  <a:pt x="57" y="82"/>
                </a:cubicBezTo>
                <a:cubicBezTo>
                  <a:pt x="58" y="81"/>
                  <a:pt x="58" y="81"/>
                  <a:pt x="58" y="81"/>
                </a:cubicBezTo>
                <a:cubicBezTo>
                  <a:pt x="58" y="80"/>
                  <a:pt x="58" y="80"/>
                  <a:pt x="58" y="80"/>
                </a:cubicBezTo>
                <a:cubicBezTo>
                  <a:pt x="59" y="79"/>
                  <a:pt x="59" y="79"/>
                  <a:pt x="60" y="78"/>
                </a:cubicBezTo>
                <a:cubicBezTo>
                  <a:pt x="61" y="75"/>
                  <a:pt x="63" y="73"/>
                  <a:pt x="65" y="71"/>
                </a:cubicBezTo>
                <a:cubicBezTo>
                  <a:pt x="66" y="70"/>
                  <a:pt x="66" y="69"/>
                  <a:pt x="67" y="69"/>
                </a:cubicBezTo>
                <a:cubicBezTo>
                  <a:pt x="68" y="68"/>
                  <a:pt x="69" y="67"/>
                  <a:pt x="69" y="67"/>
                </a:cubicBezTo>
                <a:cubicBezTo>
                  <a:pt x="70" y="66"/>
                  <a:pt x="71" y="65"/>
                  <a:pt x="71" y="65"/>
                </a:cubicBezTo>
                <a:cubicBezTo>
                  <a:pt x="71" y="65"/>
                  <a:pt x="71" y="65"/>
                  <a:pt x="72" y="64"/>
                </a:cubicBezTo>
                <a:cubicBezTo>
                  <a:pt x="73" y="63"/>
                  <a:pt x="74" y="63"/>
                  <a:pt x="75" y="62"/>
                </a:cubicBezTo>
                <a:cubicBezTo>
                  <a:pt x="75" y="61"/>
                  <a:pt x="76" y="61"/>
                  <a:pt x="77" y="60"/>
                </a:cubicBezTo>
                <a:cubicBezTo>
                  <a:pt x="79" y="59"/>
                  <a:pt x="82" y="57"/>
                  <a:pt x="85" y="55"/>
                </a:cubicBezTo>
                <a:cubicBezTo>
                  <a:pt x="85" y="55"/>
                  <a:pt x="86" y="55"/>
                  <a:pt x="87" y="54"/>
                </a:cubicBezTo>
                <a:cubicBezTo>
                  <a:pt x="88" y="54"/>
                  <a:pt x="88" y="54"/>
                  <a:pt x="88" y="54"/>
                </a:cubicBezTo>
                <a:cubicBezTo>
                  <a:pt x="89" y="53"/>
                  <a:pt x="89" y="53"/>
                  <a:pt x="89" y="53"/>
                </a:cubicBezTo>
                <a:cubicBezTo>
                  <a:pt x="91" y="53"/>
                  <a:pt x="92" y="52"/>
                  <a:pt x="94" y="51"/>
                </a:cubicBezTo>
                <a:cubicBezTo>
                  <a:pt x="95" y="51"/>
                  <a:pt x="97" y="51"/>
                  <a:pt x="98" y="50"/>
                </a:cubicBezTo>
                <a:cubicBezTo>
                  <a:pt x="99" y="50"/>
                  <a:pt x="100" y="49"/>
                  <a:pt x="101" y="49"/>
                </a:cubicBezTo>
                <a:cubicBezTo>
                  <a:pt x="102" y="49"/>
                  <a:pt x="102" y="49"/>
                  <a:pt x="103" y="49"/>
                </a:cubicBezTo>
                <a:cubicBezTo>
                  <a:pt x="105" y="49"/>
                  <a:pt x="106" y="48"/>
                  <a:pt x="108" y="48"/>
                </a:cubicBezTo>
                <a:cubicBezTo>
                  <a:pt x="109" y="48"/>
                  <a:pt x="110" y="48"/>
                  <a:pt x="112" y="48"/>
                </a:cubicBezTo>
                <a:cubicBezTo>
                  <a:pt x="112" y="48"/>
                  <a:pt x="113" y="48"/>
                  <a:pt x="113" y="48"/>
                </a:cubicBezTo>
                <a:cubicBezTo>
                  <a:pt x="114" y="48"/>
                  <a:pt x="115" y="48"/>
                  <a:pt x="115" y="48"/>
                </a:cubicBezTo>
                <a:cubicBezTo>
                  <a:pt x="116" y="48"/>
                  <a:pt x="117" y="48"/>
                  <a:pt x="118" y="48"/>
                </a:cubicBezTo>
                <a:cubicBezTo>
                  <a:pt x="119" y="48"/>
                  <a:pt x="120" y="48"/>
                  <a:pt x="120" y="48"/>
                </a:cubicBezTo>
                <a:cubicBezTo>
                  <a:pt x="120" y="48"/>
                  <a:pt x="121" y="48"/>
                  <a:pt x="122" y="48"/>
                </a:cubicBezTo>
                <a:cubicBezTo>
                  <a:pt x="123" y="48"/>
                  <a:pt x="124" y="48"/>
                  <a:pt x="125" y="48"/>
                </a:cubicBezTo>
                <a:cubicBezTo>
                  <a:pt x="126" y="48"/>
                  <a:pt x="126" y="48"/>
                  <a:pt x="127" y="48"/>
                </a:cubicBezTo>
                <a:cubicBezTo>
                  <a:pt x="127" y="48"/>
                  <a:pt x="128" y="49"/>
                  <a:pt x="128" y="49"/>
                </a:cubicBezTo>
                <a:cubicBezTo>
                  <a:pt x="130" y="49"/>
                  <a:pt x="131" y="49"/>
                  <a:pt x="132" y="49"/>
                </a:cubicBezTo>
                <a:cubicBezTo>
                  <a:pt x="134" y="50"/>
                  <a:pt x="135" y="50"/>
                  <a:pt x="137" y="51"/>
                </a:cubicBezTo>
                <a:cubicBezTo>
                  <a:pt x="138" y="51"/>
                  <a:pt x="138" y="51"/>
                  <a:pt x="139" y="51"/>
                </a:cubicBezTo>
                <a:cubicBezTo>
                  <a:pt x="140" y="52"/>
                  <a:pt x="141" y="52"/>
                  <a:pt x="141" y="52"/>
                </a:cubicBezTo>
                <a:cubicBezTo>
                  <a:pt x="143" y="53"/>
                  <a:pt x="144" y="53"/>
                  <a:pt x="146" y="54"/>
                </a:cubicBezTo>
                <a:cubicBezTo>
                  <a:pt x="147" y="55"/>
                  <a:pt x="149" y="56"/>
                  <a:pt x="150" y="57"/>
                </a:cubicBezTo>
                <a:cubicBezTo>
                  <a:pt x="152" y="57"/>
                  <a:pt x="152" y="57"/>
                  <a:pt x="152" y="57"/>
                </a:cubicBezTo>
                <a:cubicBezTo>
                  <a:pt x="153" y="58"/>
                  <a:pt x="153" y="58"/>
                  <a:pt x="153" y="58"/>
                </a:cubicBezTo>
                <a:cubicBezTo>
                  <a:pt x="153" y="58"/>
                  <a:pt x="154" y="59"/>
                  <a:pt x="155" y="59"/>
                </a:cubicBezTo>
                <a:cubicBezTo>
                  <a:pt x="157" y="61"/>
                  <a:pt x="159" y="63"/>
                  <a:pt x="161" y="64"/>
                </a:cubicBezTo>
                <a:cubicBezTo>
                  <a:pt x="162" y="65"/>
                  <a:pt x="163" y="66"/>
                  <a:pt x="164" y="67"/>
                </a:cubicBezTo>
                <a:cubicBezTo>
                  <a:pt x="165" y="67"/>
                  <a:pt x="165" y="68"/>
                  <a:pt x="166" y="69"/>
                </a:cubicBezTo>
                <a:cubicBezTo>
                  <a:pt x="167" y="70"/>
                  <a:pt x="167" y="70"/>
                  <a:pt x="167" y="70"/>
                </a:cubicBezTo>
                <a:cubicBezTo>
                  <a:pt x="167" y="70"/>
                  <a:pt x="168" y="71"/>
                  <a:pt x="169" y="72"/>
                </a:cubicBezTo>
                <a:cubicBezTo>
                  <a:pt x="169" y="73"/>
                  <a:pt x="170" y="73"/>
                  <a:pt x="171" y="74"/>
                </a:cubicBezTo>
                <a:cubicBezTo>
                  <a:pt x="171" y="75"/>
                  <a:pt x="172" y="76"/>
                  <a:pt x="173" y="77"/>
                </a:cubicBezTo>
                <a:cubicBezTo>
                  <a:pt x="174" y="79"/>
                  <a:pt x="176" y="81"/>
                  <a:pt x="177" y="84"/>
                </a:cubicBezTo>
                <a:cubicBezTo>
                  <a:pt x="177" y="85"/>
                  <a:pt x="178" y="86"/>
                  <a:pt x="178" y="86"/>
                </a:cubicBezTo>
                <a:cubicBezTo>
                  <a:pt x="179" y="87"/>
                  <a:pt x="179" y="87"/>
                  <a:pt x="179" y="87"/>
                </a:cubicBezTo>
                <a:cubicBezTo>
                  <a:pt x="179" y="88"/>
                  <a:pt x="179" y="88"/>
                  <a:pt x="179" y="88"/>
                </a:cubicBezTo>
                <a:cubicBezTo>
                  <a:pt x="180" y="90"/>
                  <a:pt x="180" y="92"/>
                  <a:pt x="181" y="93"/>
                </a:cubicBezTo>
                <a:cubicBezTo>
                  <a:pt x="182" y="95"/>
                  <a:pt x="182" y="96"/>
                  <a:pt x="183" y="98"/>
                </a:cubicBezTo>
                <a:cubicBezTo>
                  <a:pt x="183" y="99"/>
                  <a:pt x="183" y="99"/>
                  <a:pt x="183" y="100"/>
                </a:cubicBezTo>
                <a:cubicBezTo>
                  <a:pt x="183" y="101"/>
                  <a:pt x="183" y="102"/>
                  <a:pt x="184" y="103"/>
                </a:cubicBezTo>
                <a:cubicBezTo>
                  <a:pt x="184" y="104"/>
                  <a:pt x="184" y="106"/>
                  <a:pt x="184" y="107"/>
                </a:cubicBezTo>
                <a:cubicBezTo>
                  <a:pt x="185" y="109"/>
                  <a:pt x="185" y="110"/>
                  <a:pt x="185" y="111"/>
                </a:cubicBezTo>
                <a:cubicBezTo>
                  <a:pt x="185" y="112"/>
                  <a:pt x="185" y="112"/>
                  <a:pt x="185" y="113"/>
                </a:cubicBezTo>
                <a:cubicBezTo>
                  <a:pt x="185" y="114"/>
                  <a:pt x="185" y="114"/>
                  <a:pt x="185" y="115"/>
                </a:cubicBezTo>
                <a:cubicBezTo>
                  <a:pt x="185" y="116"/>
                  <a:pt x="185" y="117"/>
                  <a:pt x="185" y="117"/>
                </a:cubicBezTo>
                <a:cubicBezTo>
                  <a:pt x="185" y="119"/>
                  <a:pt x="185" y="120"/>
                  <a:pt x="185" y="120"/>
                </a:cubicBezTo>
                <a:cubicBezTo>
                  <a:pt x="185" y="120"/>
                  <a:pt x="185" y="120"/>
                  <a:pt x="185" y="122"/>
                </a:cubicBezTo>
                <a:cubicBezTo>
                  <a:pt x="185" y="123"/>
                  <a:pt x="185" y="123"/>
                  <a:pt x="184" y="125"/>
                </a:cubicBezTo>
                <a:cubicBezTo>
                  <a:pt x="184" y="125"/>
                  <a:pt x="184" y="126"/>
                  <a:pt x="184" y="126"/>
                </a:cubicBezTo>
                <a:cubicBezTo>
                  <a:pt x="184" y="127"/>
                  <a:pt x="184" y="127"/>
                  <a:pt x="184" y="128"/>
                </a:cubicBezTo>
                <a:cubicBezTo>
                  <a:pt x="184" y="129"/>
                  <a:pt x="183" y="130"/>
                  <a:pt x="183" y="132"/>
                </a:cubicBezTo>
                <a:cubicBezTo>
                  <a:pt x="183" y="133"/>
                  <a:pt x="182" y="135"/>
                  <a:pt x="182" y="136"/>
                </a:cubicBezTo>
                <a:cubicBezTo>
                  <a:pt x="182" y="137"/>
                  <a:pt x="181" y="138"/>
                  <a:pt x="181" y="139"/>
                </a:cubicBezTo>
                <a:cubicBezTo>
                  <a:pt x="181" y="139"/>
                  <a:pt x="181" y="140"/>
                  <a:pt x="180" y="141"/>
                </a:cubicBezTo>
                <a:cubicBezTo>
                  <a:pt x="180" y="142"/>
                  <a:pt x="179" y="144"/>
                  <a:pt x="178" y="145"/>
                </a:cubicBezTo>
                <a:cubicBezTo>
                  <a:pt x="178" y="147"/>
                  <a:pt x="177" y="148"/>
                  <a:pt x="176" y="150"/>
                </a:cubicBezTo>
                <a:cubicBezTo>
                  <a:pt x="175" y="151"/>
                  <a:pt x="175" y="151"/>
                  <a:pt x="175" y="151"/>
                </a:cubicBezTo>
                <a:cubicBezTo>
                  <a:pt x="175" y="152"/>
                  <a:pt x="175" y="152"/>
                  <a:pt x="175" y="152"/>
                </a:cubicBezTo>
                <a:cubicBezTo>
                  <a:pt x="174" y="153"/>
                  <a:pt x="174" y="153"/>
                  <a:pt x="173" y="154"/>
                </a:cubicBezTo>
                <a:cubicBezTo>
                  <a:pt x="172" y="157"/>
                  <a:pt x="170" y="159"/>
                  <a:pt x="168" y="161"/>
                </a:cubicBezTo>
                <a:cubicBezTo>
                  <a:pt x="168" y="162"/>
                  <a:pt x="167" y="163"/>
                  <a:pt x="166" y="163"/>
                </a:cubicBezTo>
                <a:cubicBezTo>
                  <a:pt x="165" y="164"/>
                  <a:pt x="165" y="165"/>
                  <a:pt x="164" y="165"/>
                </a:cubicBezTo>
                <a:cubicBezTo>
                  <a:pt x="163" y="166"/>
                  <a:pt x="162" y="167"/>
                  <a:pt x="162" y="167"/>
                </a:cubicBezTo>
                <a:cubicBezTo>
                  <a:pt x="162" y="167"/>
                  <a:pt x="162" y="167"/>
                  <a:pt x="161" y="168"/>
                </a:cubicBezTo>
                <a:cubicBezTo>
                  <a:pt x="160" y="169"/>
                  <a:pt x="159" y="169"/>
                  <a:pt x="159" y="170"/>
                </a:cubicBezTo>
                <a:cubicBezTo>
                  <a:pt x="158" y="171"/>
                  <a:pt x="157" y="171"/>
                  <a:pt x="156" y="172"/>
                </a:cubicBezTo>
                <a:cubicBezTo>
                  <a:pt x="154" y="173"/>
                  <a:pt x="151" y="175"/>
                  <a:pt x="148" y="177"/>
                </a:cubicBezTo>
                <a:cubicBezTo>
                  <a:pt x="148" y="177"/>
                  <a:pt x="147" y="177"/>
                  <a:pt x="146" y="178"/>
                </a:cubicBezTo>
                <a:cubicBezTo>
                  <a:pt x="145" y="178"/>
                  <a:pt x="145" y="178"/>
                  <a:pt x="145" y="178"/>
                </a:cubicBezTo>
                <a:cubicBezTo>
                  <a:pt x="144" y="179"/>
                  <a:pt x="144" y="179"/>
                  <a:pt x="144" y="179"/>
                </a:cubicBezTo>
                <a:cubicBezTo>
                  <a:pt x="143" y="179"/>
                  <a:pt x="141" y="180"/>
                  <a:pt x="139" y="181"/>
                </a:cubicBezTo>
                <a:cubicBezTo>
                  <a:pt x="138" y="181"/>
                  <a:pt x="136" y="182"/>
                  <a:pt x="135" y="182"/>
                </a:cubicBezTo>
                <a:cubicBezTo>
                  <a:pt x="134" y="182"/>
                  <a:pt x="133" y="183"/>
                  <a:pt x="132" y="183"/>
                </a:cubicBezTo>
                <a:cubicBezTo>
                  <a:pt x="131" y="183"/>
                  <a:pt x="131" y="183"/>
                  <a:pt x="130" y="183"/>
                </a:cubicBezTo>
                <a:cubicBezTo>
                  <a:pt x="128" y="183"/>
                  <a:pt x="127" y="184"/>
                  <a:pt x="125" y="184"/>
                </a:cubicBezTo>
                <a:cubicBezTo>
                  <a:pt x="124" y="184"/>
                  <a:pt x="123" y="184"/>
                  <a:pt x="121" y="184"/>
                </a:cubicBezTo>
                <a:cubicBezTo>
                  <a:pt x="121" y="184"/>
                  <a:pt x="120" y="184"/>
                  <a:pt x="120" y="184"/>
                </a:cubicBezTo>
                <a:cubicBezTo>
                  <a:pt x="119" y="184"/>
                  <a:pt x="118" y="184"/>
                  <a:pt x="118" y="184"/>
                </a:cubicBezTo>
                <a:cubicBezTo>
                  <a:pt x="117" y="184"/>
                  <a:pt x="116" y="184"/>
                  <a:pt x="115" y="184"/>
                </a:cubicBezTo>
                <a:cubicBezTo>
                  <a:pt x="114" y="184"/>
                  <a:pt x="113" y="184"/>
                  <a:pt x="113" y="184"/>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 name="Freeform 7"/>
          <p:cNvSpPr>
            <a:spLocks noEditPoints="1"/>
          </p:cNvSpPr>
          <p:nvPr/>
        </p:nvSpPr>
        <p:spPr bwMode="auto">
          <a:xfrm>
            <a:off x="7307871" y="3632090"/>
            <a:ext cx="469373" cy="597520"/>
          </a:xfrm>
          <a:custGeom>
            <a:avLst/>
            <a:gdLst>
              <a:gd name="T0" fmla="*/ 113 w 234"/>
              <a:gd name="T1" fmla="*/ 18 h 284"/>
              <a:gd name="T2" fmla="*/ 107 w 234"/>
              <a:gd name="T3" fmla="*/ 11 h 284"/>
              <a:gd name="T4" fmla="*/ 89 w 234"/>
              <a:gd name="T5" fmla="*/ 0 h 284"/>
              <a:gd name="T6" fmla="*/ 78 w 234"/>
              <a:gd name="T7" fmla="*/ 11 h 284"/>
              <a:gd name="T8" fmla="*/ 66 w 234"/>
              <a:gd name="T9" fmla="*/ 18 h 284"/>
              <a:gd name="T10" fmla="*/ 54 w 234"/>
              <a:gd name="T11" fmla="*/ 30 h 284"/>
              <a:gd name="T12" fmla="*/ 119 w 234"/>
              <a:gd name="T13" fmla="*/ 42 h 284"/>
              <a:gd name="T14" fmla="*/ 132 w 234"/>
              <a:gd name="T15" fmla="*/ 30 h 284"/>
              <a:gd name="T16" fmla="*/ 93 w 234"/>
              <a:gd name="T17" fmla="*/ 18 h 284"/>
              <a:gd name="T18" fmla="*/ 93 w 234"/>
              <a:gd name="T19" fmla="*/ 5 h 284"/>
              <a:gd name="T20" fmla="*/ 93 w 234"/>
              <a:gd name="T21" fmla="*/ 18 h 284"/>
              <a:gd name="T22" fmla="*/ 17 w 234"/>
              <a:gd name="T23" fmla="*/ 256 h 284"/>
              <a:gd name="T24" fmla="*/ 0 w 234"/>
              <a:gd name="T25" fmla="*/ 42 h 284"/>
              <a:gd name="T26" fmla="*/ 46 w 234"/>
              <a:gd name="T27" fmla="*/ 26 h 284"/>
              <a:gd name="T28" fmla="*/ 66 w 234"/>
              <a:gd name="T29" fmla="*/ 50 h 284"/>
              <a:gd name="T30" fmla="*/ 140 w 234"/>
              <a:gd name="T31" fmla="*/ 30 h 284"/>
              <a:gd name="T32" fmla="*/ 164 w 234"/>
              <a:gd name="T33" fmla="*/ 26 h 284"/>
              <a:gd name="T34" fmla="*/ 185 w 234"/>
              <a:gd name="T35" fmla="*/ 166 h 284"/>
              <a:gd name="T36" fmla="*/ 164 w 234"/>
              <a:gd name="T37" fmla="*/ 167 h 284"/>
              <a:gd name="T38" fmla="*/ 21 w 234"/>
              <a:gd name="T39" fmla="*/ 71 h 284"/>
              <a:gd name="T40" fmla="*/ 115 w 234"/>
              <a:gd name="T41" fmla="*/ 235 h 284"/>
              <a:gd name="T42" fmla="*/ 181 w 234"/>
              <a:gd name="T43" fmla="*/ 178 h 284"/>
              <a:gd name="T44" fmla="*/ 181 w 234"/>
              <a:gd name="T45" fmla="*/ 284 h 284"/>
              <a:gd name="T46" fmla="*/ 181 w 234"/>
              <a:gd name="T47" fmla="*/ 178 h 284"/>
              <a:gd name="T48" fmla="*/ 183 w 234"/>
              <a:gd name="T49" fmla="*/ 257 h 284"/>
              <a:gd name="T50" fmla="*/ 172 w 234"/>
              <a:gd name="T51" fmla="*/ 258 h 284"/>
              <a:gd name="T52" fmla="*/ 150 w 234"/>
              <a:gd name="T53" fmla="*/ 230 h 284"/>
              <a:gd name="T54" fmla="*/ 176 w 234"/>
              <a:gd name="T55" fmla="*/ 240 h 284"/>
              <a:gd name="T56" fmla="*/ 215 w 234"/>
              <a:gd name="T57" fmla="*/ 208 h 284"/>
              <a:gd name="T58" fmla="*/ 144 w 234"/>
              <a:gd name="T59" fmla="*/ 159 h 284"/>
              <a:gd name="T60" fmla="*/ 74 w 234"/>
              <a:gd name="T61" fmla="*/ 155 h 284"/>
              <a:gd name="T62" fmla="*/ 78 w 234"/>
              <a:gd name="T63" fmla="*/ 146 h 284"/>
              <a:gd name="T64" fmla="*/ 148 w 234"/>
              <a:gd name="T65" fmla="*/ 150 h 284"/>
              <a:gd name="T66" fmla="*/ 144 w 234"/>
              <a:gd name="T67" fmla="*/ 159 h 284"/>
              <a:gd name="T68" fmla="*/ 78 w 234"/>
              <a:gd name="T69" fmla="*/ 122 h 284"/>
              <a:gd name="T70" fmla="*/ 74 w 234"/>
              <a:gd name="T71" fmla="*/ 114 h 284"/>
              <a:gd name="T72" fmla="*/ 144 w 234"/>
              <a:gd name="T73" fmla="*/ 109 h 284"/>
              <a:gd name="T74" fmla="*/ 148 w 234"/>
              <a:gd name="T75" fmla="*/ 118 h 284"/>
              <a:gd name="T76" fmla="*/ 115 w 234"/>
              <a:gd name="T77" fmla="*/ 196 h 284"/>
              <a:gd name="T78" fmla="*/ 74 w 234"/>
              <a:gd name="T79" fmla="*/ 192 h 284"/>
              <a:gd name="T80" fmla="*/ 78 w 234"/>
              <a:gd name="T81" fmla="*/ 184 h 284"/>
              <a:gd name="T82" fmla="*/ 119 w 234"/>
              <a:gd name="T83" fmla="*/ 188 h 284"/>
              <a:gd name="T84" fmla="*/ 115 w 234"/>
              <a:gd name="T85" fmla="*/ 196 h 284"/>
              <a:gd name="T86" fmla="*/ 51 w 234"/>
              <a:gd name="T87" fmla="*/ 124 h 284"/>
              <a:gd name="T88" fmla="*/ 46 w 234"/>
              <a:gd name="T89" fmla="*/ 124 h 284"/>
              <a:gd name="T90" fmla="*/ 36 w 234"/>
              <a:gd name="T91" fmla="*/ 111 h 284"/>
              <a:gd name="T92" fmla="*/ 48 w 234"/>
              <a:gd name="T93" fmla="*/ 116 h 284"/>
              <a:gd name="T94" fmla="*/ 66 w 234"/>
              <a:gd name="T95" fmla="*/ 101 h 284"/>
              <a:gd name="T96" fmla="*/ 66 w 234"/>
              <a:gd name="T97" fmla="*/ 143 h 284"/>
              <a:gd name="T98" fmla="*/ 48 w 234"/>
              <a:gd name="T99" fmla="*/ 161 h 284"/>
              <a:gd name="T100" fmla="*/ 36 w 234"/>
              <a:gd name="T101" fmla="*/ 153 h 284"/>
              <a:gd name="T102" fmla="*/ 41 w 234"/>
              <a:gd name="T103" fmla="*/ 147 h 284"/>
              <a:gd name="T104" fmla="*/ 61 w 234"/>
              <a:gd name="T105" fmla="*/ 138 h 284"/>
              <a:gd name="T106" fmla="*/ 66 w 234"/>
              <a:gd name="T107" fmla="*/ 143 h 284"/>
              <a:gd name="T108" fmla="*/ 51 w 234"/>
              <a:gd name="T109" fmla="*/ 198 h 284"/>
              <a:gd name="T110" fmla="*/ 46 w 234"/>
              <a:gd name="T111" fmla="*/ 198 h 284"/>
              <a:gd name="T112" fmla="*/ 36 w 234"/>
              <a:gd name="T113" fmla="*/ 185 h 284"/>
              <a:gd name="T114" fmla="*/ 48 w 234"/>
              <a:gd name="T115" fmla="*/ 190 h 284"/>
              <a:gd name="T116" fmla="*/ 66 w 234"/>
              <a:gd name="T117" fmla="*/ 175 h 284"/>
              <a:gd name="T118" fmla="*/ 66 w 234"/>
              <a:gd name="T119" fmla="*/ 18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284">
                <a:moveTo>
                  <a:pt x="119" y="18"/>
                </a:moveTo>
                <a:cubicBezTo>
                  <a:pt x="113" y="18"/>
                  <a:pt x="113" y="18"/>
                  <a:pt x="113" y="18"/>
                </a:cubicBezTo>
                <a:cubicBezTo>
                  <a:pt x="110" y="18"/>
                  <a:pt x="107" y="15"/>
                  <a:pt x="107" y="11"/>
                </a:cubicBezTo>
                <a:cubicBezTo>
                  <a:pt x="107" y="11"/>
                  <a:pt x="107" y="11"/>
                  <a:pt x="107" y="11"/>
                </a:cubicBezTo>
                <a:cubicBezTo>
                  <a:pt x="107" y="3"/>
                  <a:pt x="97" y="0"/>
                  <a:pt x="89" y="0"/>
                </a:cubicBezTo>
                <a:cubicBezTo>
                  <a:pt x="89" y="0"/>
                  <a:pt x="89" y="0"/>
                  <a:pt x="89" y="0"/>
                </a:cubicBezTo>
                <a:cubicBezTo>
                  <a:pt x="81" y="0"/>
                  <a:pt x="78" y="3"/>
                  <a:pt x="78" y="11"/>
                </a:cubicBezTo>
                <a:cubicBezTo>
                  <a:pt x="78" y="11"/>
                  <a:pt x="78" y="11"/>
                  <a:pt x="78" y="11"/>
                </a:cubicBezTo>
                <a:cubicBezTo>
                  <a:pt x="78" y="15"/>
                  <a:pt x="75" y="18"/>
                  <a:pt x="72" y="18"/>
                </a:cubicBezTo>
                <a:cubicBezTo>
                  <a:pt x="66" y="18"/>
                  <a:pt x="66" y="18"/>
                  <a:pt x="66" y="18"/>
                </a:cubicBezTo>
                <a:cubicBezTo>
                  <a:pt x="59" y="18"/>
                  <a:pt x="54" y="23"/>
                  <a:pt x="54" y="30"/>
                </a:cubicBezTo>
                <a:cubicBezTo>
                  <a:pt x="54" y="30"/>
                  <a:pt x="54" y="30"/>
                  <a:pt x="54" y="30"/>
                </a:cubicBezTo>
                <a:cubicBezTo>
                  <a:pt x="54" y="37"/>
                  <a:pt x="59" y="42"/>
                  <a:pt x="66" y="42"/>
                </a:cubicBezTo>
                <a:cubicBezTo>
                  <a:pt x="119" y="42"/>
                  <a:pt x="119" y="42"/>
                  <a:pt x="119" y="42"/>
                </a:cubicBezTo>
                <a:cubicBezTo>
                  <a:pt x="126" y="42"/>
                  <a:pt x="132" y="37"/>
                  <a:pt x="132" y="30"/>
                </a:cubicBezTo>
                <a:cubicBezTo>
                  <a:pt x="132" y="30"/>
                  <a:pt x="132" y="30"/>
                  <a:pt x="132" y="30"/>
                </a:cubicBezTo>
                <a:cubicBezTo>
                  <a:pt x="132" y="23"/>
                  <a:pt x="126" y="18"/>
                  <a:pt x="119" y="18"/>
                </a:cubicBezTo>
                <a:close/>
                <a:moveTo>
                  <a:pt x="93" y="18"/>
                </a:moveTo>
                <a:cubicBezTo>
                  <a:pt x="89" y="18"/>
                  <a:pt x="86" y="15"/>
                  <a:pt x="86" y="11"/>
                </a:cubicBezTo>
                <a:cubicBezTo>
                  <a:pt x="86" y="8"/>
                  <a:pt x="89" y="5"/>
                  <a:pt x="93" y="5"/>
                </a:cubicBezTo>
                <a:cubicBezTo>
                  <a:pt x="96" y="5"/>
                  <a:pt x="99" y="8"/>
                  <a:pt x="99" y="11"/>
                </a:cubicBezTo>
                <a:cubicBezTo>
                  <a:pt x="99" y="15"/>
                  <a:pt x="96" y="18"/>
                  <a:pt x="93" y="18"/>
                </a:cubicBezTo>
                <a:close/>
                <a:moveTo>
                  <a:pt x="120" y="256"/>
                </a:moveTo>
                <a:cubicBezTo>
                  <a:pt x="17" y="256"/>
                  <a:pt x="17" y="256"/>
                  <a:pt x="17" y="256"/>
                </a:cubicBezTo>
                <a:cubicBezTo>
                  <a:pt x="8" y="256"/>
                  <a:pt x="0" y="248"/>
                  <a:pt x="0" y="239"/>
                </a:cubicBezTo>
                <a:cubicBezTo>
                  <a:pt x="0" y="42"/>
                  <a:pt x="0" y="42"/>
                  <a:pt x="0" y="42"/>
                </a:cubicBezTo>
                <a:cubicBezTo>
                  <a:pt x="0" y="33"/>
                  <a:pt x="8" y="26"/>
                  <a:pt x="13" y="26"/>
                </a:cubicBezTo>
                <a:cubicBezTo>
                  <a:pt x="46" y="26"/>
                  <a:pt x="46" y="26"/>
                  <a:pt x="46" y="26"/>
                </a:cubicBezTo>
                <a:cubicBezTo>
                  <a:pt x="46" y="27"/>
                  <a:pt x="45" y="29"/>
                  <a:pt x="45" y="30"/>
                </a:cubicBezTo>
                <a:cubicBezTo>
                  <a:pt x="45" y="41"/>
                  <a:pt x="55" y="50"/>
                  <a:pt x="66" y="50"/>
                </a:cubicBezTo>
                <a:cubicBezTo>
                  <a:pt x="119" y="50"/>
                  <a:pt x="119" y="50"/>
                  <a:pt x="119" y="50"/>
                </a:cubicBezTo>
                <a:cubicBezTo>
                  <a:pt x="131" y="50"/>
                  <a:pt x="140" y="41"/>
                  <a:pt x="140" y="30"/>
                </a:cubicBezTo>
                <a:cubicBezTo>
                  <a:pt x="140" y="28"/>
                  <a:pt x="140" y="27"/>
                  <a:pt x="139" y="26"/>
                </a:cubicBezTo>
                <a:cubicBezTo>
                  <a:pt x="164" y="26"/>
                  <a:pt x="164" y="26"/>
                  <a:pt x="164" y="26"/>
                </a:cubicBezTo>
                <a:cubicBezTo>
                  <a:pt x="178" y="26"/>
                  <a:pt x="185" y="33"/>
                  <a:pt x="185" y="42"/>
                </a:cubicBezTo>
                <a:cubicBezTo>
                  <a:pt x="185" y="166"/>
                  <a:pt x="185" y="166"/>
                  <a:pt x="185" y="166"/>
                </a:cubicBezTo>
                <a:cubicBezTo>
                  <a:pt x="184" y="165"/>
                  <a:pt x="182" y="165"/>
                  <a:pt x="181" y="165"/>
                </a:cubicBezTo>
                <a:cubicBezTo>
                  <a:pt x="175" y="165"/>
                  <a:pt x="170" y="166"/>
                  <a:pt x="164" y="167"/>
                </a:cubicBezTo>
                <a:cubicBezTo>
                  <a:pt x="164" y="71"/>
                  <a:pt x="164" y="71"/>
                  <a:pt x="164" y="71"/>
                </a:cubicBezTo>
                <a:cubicBezTo>
                  <a:pt x="21" y="71"/>
                  <a:pt x="21" y="71"/>
                  <a:pt x="21" y="71"/>
                </a:cubicBezTo>
                <a:cubicBezTo>
                  <a:pt x="21" y="235"/>
                  <a:pt x="21" y="235"/>
                  <a:pt x="21" y="235"/>
                </a:cubicBezTo>
                <a:cubicBezTo>
                  <a:pt x="115" y="235"/>
                  <a:pt x="115" y="235"/>
                  <a:pt x="115" y="235"/>
                </a:cubicBezTo>
                <a:cubicBezTo>
                  <a:pt x="116" y="242"/>
                  <a:pt x="117" y="249"/>
                  <a:pt x="120" y="256"/>
                </a:cubicBezTo>
                <a:close/>
                <a:moveTo>
                  <a:pt x="181" y="178"/>
                </a:moveTo>
                <a:cubicBezTo>
                  <a:pt x="151" y="178"/>
                  <a:pt x="127" y="202"/>
                  <a:pt x="127" y="231"/>
                </a:cubicBezTo>
                <a:cubicBezTo>
                  <a:pt x="127" y="260"/>
                  <a:pt x="151" y="284"/>
                  <a:pt x="181" y="284"/>
                </a:cubicBezTo>
                <a:cubicBezTo>
                  <a:pt x="210" y="284"/>
                  <a:pt x="234" y="260"/>
                  <a:pt x="234" y="231"/>
                </a:cubicBezTo>
                <a:cubicBezTo>
                  <a:pt x="234" y="202"/>
                  <a:pt x="210" y="178"/>
                  <a:pt x="181" y="178"/>
                </a:cubicBezTo>
                <a:close/>
                <a:moveTo>
                  <a:pt x="216" y="220"/>
                </a:moveTo>
                <a:cubicBezTo>
                  <a:pt x="183" y="257"/>
                  <a:pt x="183" y="257"/>
                  <a:pt x="183" y="257"/>
                </a:cubicBezTo>
                <a:cubicBezTo>
                  <a:pt x="181" y="259"/>
                  <a:pt x="179" y="260"/>
                  <a:pt x="177" y="260"/>
                </a:cubicBezTo>
                <a:cubicBezTo>
                  <a:pt x="175" y="260"/>
                  <a:pt x="173" y="259"/>
                  <a:pt x="172" y="258"/>
                </a:cubicBezTo>
                <a:cubicBezTo>
                  <a:pt x="151" y="241"/>
                  <a:pt x="151" y="241"/>
                  <a:pt x="151" y="241"/>
                </a:cubicBezTo>
                <a:cubicBezTo>
                  <a:pt x="147" y="239"/>
                  <a:pt x="147" y="233"/>
                  <a:pt x="150" y="230"/>
                </a:cubicBezTo>
                <a:cubicBezTo>
                  <a:pt x="153" y="226"/>
                  <a:pt x="158" y="226"/>
                  <a:pt x="161" y="229"/>
                </a:cubicBezTo>
                <a:cubicBezTo>
                  <a:pt x="176" y="240"/>
                  <a:pt x="176" y="240"/>
                  <a:pt x="176" y="240"/>
                </a:cubicBezTo>
                <a:cubicBezTo>
                  <a:pt x="203" y="209"/>
                  <a:pt x="203" y="209"/>
                  <a:pt x="203" y="209"/>
                </a:cubicBezTo>
                <a:cubicBezTo>
                  <a:pt x="206" y="206"/>
                  <a:pt x="212" y="205"/>
                  <a:pt x="215" y="208"/>
                </a:cubicBezTo>
                <a:cubicBezTo>
                  <a:pt x="218" y="211"/>
                  <a:pt x="219" y="217"/>
                  <a:pt x="216" y="220"/>
                </a:cubicBezTo>
                <a:close/>
                <a:moveTo>
                  <a:pt x="144" y="159"/>
                </a:moveTo>
                <a:cubicBezTo>
                  <a:pt x="78" y="159"/>
                  <a:pt x="78" y="159"/>
                  <a:pt x="78" y="159"/>
                </a:cubicBezTo>
                <a:cubicBezTo>
                  <a:pt x="76" y="159"/>
                  <a:pt x="74" y="157"/>
                  <a:pt x="74" y="155"/>
                </a:cubicBezTo>
                <a:cubicBezTo>
                  <a:pt x="74" y="150"/>
                  <a:pt x="74" y="150"/>
                  <a:pt x="74" y="150"/>
                </a:cubicBezTo>
                <a:cubicBezTo>
                  <a:pt x="74" y="148"/>
                  <a:pt x="76" y="146"/>
                  <a:pt x="78" y="146"/>
                </a:cubicBezTo>
                <a:cubicBezTo>
                  <a:pt x="144" y="146"/>
                  <a:pt x="144" y="146"/>
                  <a:pt x="144" y="146"/>
                </a:cubicBezTo>
                <a:cubicBezTo>
                  <a:pt x="146" y="146"/>
                  <a:pt x="148" y="148"/>
                  <a:pt x="148" y="150"/>
                </a:cubicBezTo>
                <a:cubicBezTo>
                  <a:pt x="148" y="155"/>
                  <a:pt x="148" y="155"/>
                  <a:pt x="148" y="155"/>
                </a:cubicBezTo>
                <a:cubicBezTo>
                  <a:pt x="148" y="157"/>
                  <a:pt x="146" y="159"/>
                  <a:pt x="144" y="159"/>
                </a:cubicBezTo>
                <a:close/>
                <a:moveTo>
                  <a:pt x="144" y="122"/>
                </a:moveTo>
                <a:cubicBezTo>
                  <a:pt x="78" y="122"/>
                  <a:pt x="78" y="122"/>
                  <a:pt x="78" y="122"/>
                </a:cubicBezTo>
                <a:cubicBezTo>
                  <a:pt x="76" y="122"/>
                  <a:pt x="74" y="120"/>
                  <a:pt x="74" y="118"/>
                </a:cubicBezTo>
                <a:cubicBezTo>
                  <a:pt x="74" y="114"/>
                  <a:pt x="74" y="114"/>
                  <a:pt x="74" y="114"/>
                </a:cubicBezTo>
                <a:cubicBezTo>
                  <a:pt x="74" y="111"/>
                  <a:pt x="76" y="109"/>
                  <a:pt x="78" y="109"/>
                </a:cubicBezTo>
                <a:cubicBezTo>
                  <a:pt x="144" y="109"/>
                  <a:pt x="144" y="109"/>
                  <a:pt x="144" y="109"/>
                </a:cubicBezTo>
                <a:cubicBezTo>
                  <a:pt x="146" y="109"/>
                  <a:pt x="148" y="111"/>
                  <a:pt x="148" y="114"/>
                </a:cubicBezTo>
                <a:cubicBezTo>
                  <a:pt x="148" y="118"/>
                  <a:pt x="148" y="118"/>
                  <a:pt x="148" y="118"/>
                </a:cubicBezTo>
                <a:cubicBezTo>
                  <a:pt x="148" y="120"/>
                  <a:pt x="146" y="122"/>
                  <a:pt x="144" y="122"/>
                </a:cubicBezTo>
                <a:close/>
                <a:moveTo>
                  <a:pt x="115" y="196"/>
                </a:moveTo>
                <a:cubicBezTo>
                  <a:pt x="78" y="196"/>
                  <a:pt x="78" y="196"/>
                  <a:pt x="78" y="196"/>
                </a:cubicBezTo>
                <a:cubicBezTo>
                  <a:pt x="76" y="196"/>
                  <a:pt x="74" y="194"/>
                  <a:pt x="74" y="192"/>
                </a:cubicBezTo>
                <a:cubicBezTo>
                  <a:pt x="74" y="188"/>
                  <a:pt x="74" y="188"/>
                  <a:pt x="74" y="188"/>
                </a:cubicBezTo>
                <a:cubicBezTo>
                  <a:pt x="74" y="186"/>
                  <a:pt x="76" y="184"/>
                  <a:pt x="78" y="184"/>
                </a:cubicBezTo>
                <a:cubicBezTo>
                  <a:pt x="115" y="184"/>
                  <a:pt x="115" y="184"/>
                  <a:pt x="115" y="184"/>
                </a:cubicBezTo>
                <a:cubicBezTo>
                  <a:pt x="117" y="184"/>
                  <a:pt x="119" y="186"/>
                  <a:pt x="119" y="188"/>
                </a:cubicBezTo>
                <a:cubicBezTo>
                  <a:pt x="119" y="192"/>
                  <a:pt x="119" y="192"/>
                  <a:pt x="119" y="192"/>
                </a:cubicBezTo>
                <a:cubicBezTo>
                  <a:pt x="119" y="194"/>
                  <a:pt x="117" y="196"/>
                  <a:pt x="115" y="196"/>
                </a:cubicBezTo>
                <a:close/>
                <a:moveTo>
                  <a:pt x="66" y="107"/>
                </a:moveTo>
                <a:cubicBezTo>
                  <a:pt x="51" y="124"/>
                  <a:pt x="51" y="124"/>
                  <a:pt x="51" y="124"/>
                </a:cubicBezTo>
                <a:cubicBezTo>
                  <a:pt x="50" y="124"/>
                  <a:pt x="49" y="125"/>
                  <a:pt x="48" y="125"/>
                </a:cubicBezTo>
                <a:cubicBezTo>
                  <a:pt x="47" y="125"/>
                  <a:pt x="47" y="125"/>
                  <a:pt x="46" y="124"/>
                </a:cubicBezTo>
                <a:cubicBezTo>
                  <a:pt x="36" y="116"/>
                  <a:pt x="36" y="116"/>
                  <a:pt x="36" y="116"/>
                </a:cubicBezTo>
                <a:cubicBezTo>
                  <a:pt x="35" y="115"/>
                  <a:pt x="35" y="113"/>
                  <a:pt x="36" y="111"/>
                </a:cubicBezTo>
                <a:cubicBezTo>
                  <a:pt x="37" y="110"/>
                  <a:pt x="40" y="109"/>
                  <a:pt x="41" y="111"/>
                </a:cubicBezTo>
                <a:cubicBezTo>
                  <a:pt x="48" y="116"/>
                  <a:pt x="48" y="116"/>
                  <a:pt x="48" y="116"/>
                </a:cubicBezTo>
                <a:cubicBezTo>
                  <a:pt x="61" y="102"/>
                  <a:pt x="61" y="102"/>
                  <a:pt x="61" y="102"/>
                </a:cubicBezTo>
                <a:cubicBezTo>
                  <a:pt x="62" y="100"/>
                  <a:pt x="64" y="100"/>
                  <a:pt x="66" y="101"/>
                </a:cubicBezTo>
                <a:cubicBezTo>
                  <a:pt x="67" y="103"/>
                  <a:pt x="68" y="105"/>
                  <a:pt x="66" y="107"/>
                </a:cubicBezTo>
                <a:close/>
                <a:moveTo>
                  <a:pt x="66" y="143"/>
                </a:moveTo>
                <a:cubicBezTo>
                  <a:pt x="51" y="160"/>
                  <a:pt x="51" y="160"/>
                  <a:pt x="51" y="160"/>
                </a:cubicBezTo>
                <a:cubicBezTo>
                  <a:pt x="50" y="161"/>
                  <a:pt x="49" y="161"/>
                  <a:pt x="48" y="161"/>
                </a:cubicBezTo>
                <a:cubicBezTo>
                  <a:pt x="47" y="161"/>
                  <a:pt x="47" y="161"/>
                  <a:pt x="46" y="161"/>
                </a:cubicBezTo>
                <a:cubicBezTo>
                  <a:pt x="36" y="153"/>
                  <a:pt x="36" y="153"/>
                  <a:pt x="36" y="153"/>
                </a:cubicBezTo>
                <a:cubicBezTo>
                  <a:pt x="35" y="152"/>
                  <a:pt x="35" y="149"/>
                  <a:pt x="36" y="148"/>
                </a:cubicBezTo>
                <a:cubicBezTo>
                  <a:pt x="37" y="146"/>
                  <a:pt x="40" y="146"/>
                  <a:pt x="41" y="147"/>
                </a:cubicBezTo>
                <a:cubicBezTo>
                  <a:pt x="48" y="152"/>
                  <a:pt x="48" y="152"/>
                  <a:pt x="48" y="152"/>
                </a:cubicBezTo>
                <a:cubicBezTo>
                  <a:pt x="61" y="138"/>
                  <a:pt x="61" y="138"/>
                  <a:pt x="61" y="138"/>
                </a:cubicBezTo>
                <a:cubicBezTo>
                  <a:pt x="62" y="137"/>
                  <a:pt x="64" y="136"/>
                  <a:pt x="66" y="138"/>
                </a:cubicBezTo>
                <a:cubicBezTo>
                  <a:pt x="67" y="139"/>
                  <a:pt x="68" y="142"/>
                  <a:pt x="66" y="143"/>
                </a:cubicBezTo>
                <a:close/>
                <a:moveTo>
                  <a:pt x="66" y="181"/>
                </a:moveTo>
                <a:cubicBezTo>
                  <a:pt x="51" y="198"/>
                  <a:pt x="51" y="198"/>
                  <a:pt x="51" y="198"/>
                </a:cubicBezTo>
                <a:cubicBezTo>
                  <a:pt x="50" y="199"/>
                  <a:pt x="49" y="199"/>
                  <a:pt x="48" y="199"/>
                </a:cubicBezTo>
                <a:cubicBezTo>
                  <a:pt x="47" y="199"/>
                  <a:pt x="47" y="199"/>
                  <a:pt x="46" y="198"/>
                </a:cubicBezTo>
                <a:cubicBezTo>
                  <a:pt x="36" y="191"/>
                  <a:pt x="36" y="191"/>
                  <a:pt x="36" y="191"/>
                </a:cubicBezTo>
                <a:cubicBezTo>
                  <a:pt x="35" y="189"/>
                  <a:pt x="35" y="187"/>
                  <a:pt x="36" y="185"/>
                </a:cubicBezTo>
                <a:cubicBezTo>
                  <a:pt x="37" y="184"/>
                  <a:pt x="40" y="183"/>
                  <a:pt x="41" y="185"/>
                </a:cubicBezTo>
                <a:cubicBezTo>
                  <a:pt x="48" y="190"/>
                  <a:pt x="48" y="190"/>
                  <a:pt x="48" y="190"/>
                </a:cubicBezTo>
                <a:cubicBezTo>
                  <a:pt x="61" y="176"/>
                  <a:pt x="61" y="176"/>
                  <a:pt x="61" y="176"/>
                </a:cubicBezTo>
                <a:cubicBezTo>
                  <a:pt x="62" y="174"/>
                  <a:pt x="64" y="174"/>
                  <a:pt x="66" y="175"/>
                </a:cubicBezTo>
                <a:cubicBezTo>
                  <a:pt x="67" y="177"/>
                  <a:pt x="68" y="179"/>
                  <a:pt x="66" y="181"/>
                </a:cubicBezTo>
                <a:close/>
                <a:moveTo>
                  <a:pt x="66" y="181"/>
                </a:moveTo>
                <a:cubicBezTo>
                  <a:pt x="66" y="181"/>
                  <a:pt x="66" y="181"/>
                  <a:pt x="66" y="18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0" name="Freeform 8"/>
          <p:cNvSpPr>
            <a:spLocks noEditPoints="1"/>
          </p:cNvSpPr>
          <p:nvPr/>
        </p:nvSpPr>
        <p:spPr bwMode="auto">
          <a:xfrm>
            <a:off x="6825330" y="3219939"/>
            <a:ext cx="1366730" cy="1429709"/>
          </a:xfrm>
          <a:custGeom>
            <a:avLst/>
            <a:gdLst>
              <a:gd name="T0" fmla="*/ 385 w 682"/>
              <a:gd name="T1" fmla="*/ 638 h 680"/>
              <a:gd name="T2" fmla="*/ 425 w 682"/>
              <a:gd name="T3" fmla="*/ 634 h 680"/>
              <a:gd name="T4" fmla="*/ 489 w 682"/>
              <a:gd name="T5" fmla="*/ 641 h 680"/>
              <a:gd name="T6" fmla="*/ 512 w 682"/>
              <a:gd name="T7" fmla="*/ 589 h 680"/>
              <a:gd name="T8" fmla="*/ 569 w 682"/>
              <a:gd name="T9" fmla="*/ 586 h 680"/>
              <a:gd name="T10" fmla="*/ 586 w 682"/>
              <a:gd name="T11" fmla="*/ 524 h 680"/>
              <a:gd name="T12" fmla="*/ 604 w 682"/>
              <a:gd name="T13" fmla="*/ 488 h 680"/>
              <a:gd name="T14" fmla="*/ 659 w 682"/>
              <a:gd name="T15" fmla="*/ 461 h 680"/>
              <a:gd name="T16" fmla="*/ 640 w 682"/>
              <a:gd name="T17" fmla="*/ 408 h 680"/>
              <a:gd name="T18" fmla="*/ 643 w 682"/>
              <a:gd name="T19" fmla="*/ 360 h 680"/>
              <a:gd name="T20" fmla="*/ 681 w 682"/>
              <a:gd name="T21" fmla="*/ 312 h 680"/>
              <a:gd name="T22" fmla="*/ 634 w 682"/>
              <a:gd name="T23" fmla="*/ 263 h 680"/>
              <a:gd name="T24" fmla="*/ 629 w 682"/>
              <a:gd name="T25" fmla="*/ 219 h 680"/>
              <a:gd name="T26" fmla="*/ 609 w 682"/>
              <a:gd name="T27" fmla="*/ 160 h 680"/>
              <a:gd name="T28" fmla="*/ 564 w 682"/>
              <a:gd name="T29" fmla="*/ 134 h 680"/>
              <a:gd name="T30" fmla="*/ 559 w 682"/>
              <a:gd name="T31" fmla="*/ 76 h 680"/>
              <a:gd name="T32" fmla="*/ 499 w 682"/>
              <a:gd name="T33" fmla="*/ 75 h 680"/>
              <a:gd name="T34" fmla="*/ 455 w 682"/>
              <a:gd name="T35" fmla="*/ 57 h 680"/>
              <a:gd name="T36" fmla="*/ 412 w 682"/>
              <a:gd name="T37" fmla="*/ 5 h 680"/>
              <a:gd name="T38" fmla="*/ 360 w 682"/>
              <a:gd name="T39" fmla="*/ 36 h 680"/>
              <a:gd name="T40" fmla="*/ 304 w 682"/>
              <a:gd name="T41" fmla="*/ 8 h 680"/>
              <a:gd name="T42" fmla="*/ 257 w 682"/>
              <a:gd name="T43" fmla="*/ 17 h 680"/>
              <a:gd name="T44" fmla="*/ 224 w 682"/>
              <a:gd name="T45" fmla="*/ 58 h 680"/>
              <a:gd name="T46" fmla="*/ 168 w 682"/>
              <a:gd name="T47" fmla="*/ 49 h 680"/>
              <a:gd name="T48" fmla="*/ 136 w 682"/>
              <a:gd name="T49" fmla="*/ 114 h 680"/>
              <a:gd name="T50" fmla="*/ 109 w 682"/>
              <a:gd name="T51" fmla="*/ 143 h 680"/>
              <a:gd name="T52" fmla="*/ 50 w 682"/>
              <a:gd name="T53" fmla="*/ 160 h 680"/>
              <a:gd name="T54" fmla="*/ 63 w 682"/>
              <a:gd name="T55" fmla="*/ 217 h 680"/>
              <a:gd name="T56" fmla="*/ 42 w 682"/>
              <a:gd name="T57" fmla="*/ 264 h 680"/>
              <a:gd name="T58" fmla="*/ 5 w 682"/>
              <a:gd name="T59" fmla="*/ 316 h 680"/>
              <a:gd name="T60" fmla="*/ 38 w 682"/>
              <a:gd name="T61" fmla="*/ 362 h 680"/>
              <a:gd name="T62" fmla="*/ 9 w 682"/>
              <a:gd name="T63" fmla="*/ 422 h 680"/>
              <a:gd name="T64" fmla="*/ 52 w 682"/>
              <a:gd name="T65" fmla="*/ 458 h 680"/>
              <a:gd name="T66" fmla="*/ 79 w 682"/>
              <a:gd name="T67" fmla="*/ 492 h 680"/>
              <a:gd name="T68" fmla="*/ 81 w 682"/>
              <a:gd name="T69" fmla="*/ 560 h 680"/>
              <a:gd name="T70" fmla="*/ 141 w 682"/>
              <a:gd name="T71" fmla="*/ 567 h 680"/>
              <a:gd name="T72" fmla="*/ 176 w 682"/>
              <a:gd name="T73" fmla="*/ 616 h 680"/>
              <a:gd name="T74" fmla="*/ 219 w 682"/>
              <a:gd name="T75" fmla="*/ 648 h 680"/>
              <a:gd name="T76" fmla="*/ 273 w 682"/>
              <a:gd name="T77" fmla="*/ 634 h 680"/>
              <a:gd name="T78" fmla="*/ 310 w 682"/>
              <a:gd name="T79" fmla="*/ 674 h 680"/>
              <a:gd name="T80" fmla="*/ 297 w 682"/>
              <a:gd name="T81" fmla="*/ 588 h 680"/>
              <a:gd name="T82" fmla="*/ 231 w 682"/>
              <a:gd name="T83" fmla="*/ 567 h 680"/>
              <a:gd name="T84" fmla="*/ 182 w 682"/>
              <a:gd name="T85" fmla="*/ 537 h 680"/>
              <a:gd name="T86" fmla="*/ 117 w 682"/>
              <a:gd name="T87" fmla="*/ 459 h 680"/>
              <a:gd name="T88" fmla="*/ 89 w 682"/>
              <a:gd name="T89" fmla="*/ 375 h 680"/>
              <a:gd name="T90" fmla="*/ 101 w 682"/>
              <a:gd name="T91" fmla="*/ 255 h 680"/>
              <a:gd name="T92" fmla="*/ 145 w 682"/>
              <a:gd name="T93" fmla="*/ 176 h 680"/>
              <a:gd name="T94" fmla="*/ 239 w 682"/>
              <a:gd name="T95" fmla="*/ 106 h 680"/>
              <a:gd name="T96" fmla="*/ 338 w 682"/>
              <a:gd name="T97" fmla="*/ 85 h 680"/>
              <a:gd name="T98" fmla="*/ 435 w 682"/>
              <a:gd name="T99" fmla="*/ 103 h 680"/>
              <a:gd name="T100" fmla="*/ 517 w 682"/>
              <a:gd name="T101" fmla="*/ 156 h 680"/>
              <a:gd name="T102" fmla="*/ 544 w 682"/>
              <a:gd name="T103" fmla="*/ 187 h 680"/>
              <a:gd name="T104" fmla="*/ 587 w 682"/>
              <a:gd name="T105" fmla="*/ 276 h 680"/>
              <a:gd name="T106" fmla="*/ 592 w 682"/>
              <a:gd name="T107" fmla="*/ 373 h 680"/>
              <a:gd name="T108" fmla="*/ 557 w 682"/>
              <a:gd name="T109" fmla="*/ 471 h 680"/>
              <a:gd name="T110" fmla="*/ 488 w 682"/>
              <a:gd name="T111" fmla="*/ 545 h 680"/>
              <a:gd name="T112" fmla="*/ 403 w 682"/>
              <a:gd name="T113" fmla="*/ 58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2" h="680">
                <a:moveTo>
                  <a:pt x="345" y="680"/>
                </a:moveTo>
                <a:cubicBezTo>
                  <a:pt x="348" y="680"/>
                  <a:pt x="352" y="678"/>
                  <a:pt x="353" y="675"/>
                </a:cubicBezTo>
                <a:cubicBezTo>
                  <a:pt x="353" y="675"/>
                  <a:pt x="354" y="673"/>
                  <a:pt x="355" y="670"/>
                </a:cubicBezTo>
                <a:cubicBezTo>
                  <a:pt x="357" y="668"/>
                  <a:pt x="359" y="664"/>
                  <a:pt x="360" y="660"/>
                </a:cubicBezTo>
                <a:cubicBezTo>
                  <a:pt x="364" y="653"/>
                  <a:pt x="367" y="645"/>
                  <a:pt x="367" y="645"/>
                </a:cubicBezTo>
                <a:cubicBezTo>
                  <a:pt x="368" y="642"/>
                  <a:pt x="371" y="640"/>
                  <a:pt x="374" y="640"/>
                </a:cubicBezTo>
                <a:cubicBezTo>
                  <a:pt x="374" y="640"/>
                  <a:pt x="379" y="639"/>
                  <a:pt x="385" y="638"/>
                </a:cubicBezTo>
                <a:cubicBezTo>
                  <a:pt x="388" y="638"/>
                  <a:pt x="390" y="638"/>
                  <a:pt x="392" y="637"/>
                </a:cubicBezTo>
                <a:cubicBezTo>
                  <a:pt x="394" y="637"/>
                  <a:pt x="395" y="637"/>
                  <a:pt x="395" y="637"/>
                </a:cubicBezTo>
                <a:cubicBezTo>
                  <a:pt x="395" y="637"/>
                  <a:pt x="397" y="636"/>
                  <a:pt x="399" y="636"/>
                </a:cubicBezTo>
                <a:cubicBezTo>
                  <a:pt x="401" y="636"/>
                  <a:pt x="403" y="635"/>
                  <a:pt x="406" y="635"/>
                </a:cubicBezTo>
                <a:cubicBezTo>
                  <a:pt x="409" y="634"/>
                  <a:pt x="411" y="633"/>
                  <a:pt x="413" y="633"/>
                </a:cubicBezTo>
                <a:cubicBezTo>
                  <a:pt x="415" y="632"/>
                  <a:pt x="417" y="632"/>
                  <a:pt x="417" y="632"/>
                </a:cubicBezTo>
                <a:cubicBezTo>
                  <a:pt x="420" y="631"/>
                  <a:pt x="423" y="632"/>
                  <a:pt x="425" y="634"/>
                </a:cubicBezTo>
                <a:cubicBezTo>
                  <a:pt x="425" y="634"/>
                  <a:pt x="431" y="640"/>
                  <a:pt x="437" y="646"/>
                </a:cubicBezTo>
                <a:cubicBezTo>
                  <a:pt x="443" y="652"/>
                  <a:pt x="449" y="657"/>
                  <a:pt x="449" y="657"/>
                </a:cubicBezTo>
                <a:cubicBezTo>
                  <a:pt x="451" y="659"/>
                  <a:pt x="455" y="660"/>
                  <a:pt x="458" y="659"/>
                </a:cubicBezTo>
                <a:cubicBezTo>
                  <a:pt x="458" y="659"/>
                  <a:pt x="465" y="656"/>
                  <a:pt x="471" y="654"/>
                </a:cubicBezTo>
                <a:cubicBezTo>
                  <a:pt x="474" y="653"/>
                  <a:pt x="477" y="651"/>
                  <a:pt x="479" y="650"/>
                </a:cubicBezTo>
                <a:cubicBezTo>
                  <a:pt x="482" y="649"/>
                  <a:pt x="483" y="649"/>
                  <a:pt x="483" y="649"/>
                </a:cubicBezTo>
                <a:cubicBezTo>
                  <a:pt x="486" y="647"/>
                  <a:pt x="489" y="644"/>
                  <a:pt x="489" y="641"/>
                </a:cubicBezTo>
                <a:cubicBezTo>
                  <a:pt x="489" y="641"/>
                  <a:pt x="489" y="632"/>
                  <a:pt x="489" y="624"/>
                </a:cubicBezTo>
                <a:cubicBezTo>
                  <a:pt x="490" y="620"/>
                  <a:pt x="490" y="616"/>
                  <a:pt x="490" y="613"/>
                </a:cubicBezTo>
                <a:cubicBezTo>
                  <a:pt x="489" y="610"/>
                  <a:pt x="489" y="608"/>
                  <a:pt x="489" y="608"/>
                </a:cubicBezTo>
                <a:cubicBezTo>
                  <a:pt x="489" y="605"/>
                  <a:pt x="491" y="602"/>
                  <a:pt x="494" y="600"/>
                </a:cubicBezTo>
                <a:cubicBezTo>
                  <a:pt x="494" y="600"/>
                  <a:pt x="495" y="599"/>
                  <a:pt x="497" y="598"/>
                </a:cubicBezTo>
                <a:cubicBezTo>
                  <a:pt x="498" y="597"/>
                  <a:pt x="501" y="596"/>
                  <a:pt x="503" y="594"/>
                </a:cubicBezTo>
                <a:cubicBezTo>
                  <a:pt x="508" y="591"/>
                  <a:pt x="512" y="589"/>
                  <a:pt x="512" y="589"/>
                </a:cubicBezTo>
                <a:cubicBezTo>
                  <a:pt x="512" y="589"/>
                  <a:pt x="516" y="585"/>
                  <a:pt x="521" y="582"/>
                </a:cubicBezTo>
                <a:cubicBezTo>
                  <a:pt x="523" y="581"/>
                  <a:pt x="525" y="579"/>
                  <a:pt x="527" y="578"/>
                </a:cubicBezTo>
                <a:cubicBezTo>
                  <a:pt x="528" y="576"/>
                  <a:pt x="529" y="576"/>
                  <a:pt x="529" y="576"/>
                </a:cubicBezTo>
                <a:cubicBezTo>
                  <a:pt x="532" y="574"/>
                  <a:pt x="535" y="573"/>
                  <a:pt x="538" y="574"/>
                </a:cubicBezTo>
                <a:cubicBezTo>
                  <a:pt x="538" y="574"/>
                  <a:pt x="540" y="575"/>
                  <a:pt x="543" y="576"/>
                </a:cubicBezTo>
                <a:cubicBezTo>
                  <a:pt x="546" y="577"/>
                  <a:pt x="550" y="579"/>
                  <a:pt x="553" y="580"/>
                </a:cubicBezTo>
                <a:cubicBezTo>
                  <a:pt x="561" y="583"/>
                  <a:pt x="569" y="586"/>
                  <a:pt x="569" y="586"/>
                </a:cubicBezTo>
                <a:cubicBezTo>
                  <a:pt x="572" y="587"/>
                  <a:pt x="576" y="586"/>
                  <a:pt x="578" y="583"/>
                </a:cubicBezTo>
                <a:cubicBezTo>
                  <a:pt x="578" y="583"/>
                  <a:pt x="580" y="582"/>
                  <a:pt x="581" y="580"/>
                </a:cubicBezTo>
                <a:cubicBezTo>
                  <a:pt x="583" y="578"/>
                  <a:pt x="586" y="576"/>
                  <a:pt x="588" y="574"/>
                </a:cubicBezTo>
                <a:cubicBezTo>
                  <a:pt x="592" y="569"/>
                  <a:pt x="597" y="564"/>
                  <a:pt x="597" y="564"/>
                </a:cubicBezTo>
                <a:cubicBezTo>
                  <a:pt x="599" y="561"/>
                  <a:pt x="600" y="557"/>
                  <a:pt x="599" y="554"/>
                </a:cubicBezTo>
                <a:cubicBezTo>
                  <a:pt x="599" y="554"/>
                  <a:pt x="596" y="547"/>
                  <a:pt x="593" y="539"/>
                </a:cubicBezTo>
                <a:cubicBezTo>
                  <a:pt x="590" y="531"/>
                  <a:pt x="586" y="524"/>
                  <a:pt x="586" y="524"/>
                </a:cubicBezTo>
                <a:cubicBezTo>
                  <a:pt x="585" y="521"/>
                  <a:pt x="585" y="518"/>
                  <a:pt x="587" y="515"/>
                </a:cubicBezTo>
                <a:cubicBezTo>
                  <a:pt x="587" y="515"/>
                  <a:pt x="588" y="514"/>
                  <a:pt x="589" y="512"/>
                </a:cubicBezTo>
                <a:cubicBezTo>
                  <a:pt x="590" y="511"/>
                  <a:pt x="592" y="508"/>
                  <a:pt x="593" y="506"/>
                </a:cubicBezTo>
                <a:cubicBezTo>
                  <a:pt x="595" y="504"/>
                  <a:pt x="596" y="502"/>
                  <a:pt x="597" y="500"/>
                </a:cubicBezTo>
                <a:cubicBezTo>
                  <a:pt x="598" y="498"/>
                  <a:pt x="599" y="497"/>
                  <a:pt x="599" y="497"/>
                </a:cubicBezTo>
                <a:cubicBezTo>
                  <a:pt x="599" y="497"/>
                  <a:pt x="600" y="496"/>
                  <a:pt x="601" y="494"/>
                </a:cubicBezTo>
                <a:cubicBezTo>
                  <a:pt x="602" y="493"/>
                  <a:pt x="603" y="490"/>
                  <a:pt x="604" y="488"/>
                </a:cubicBezTo>
                <a:cubicBezTo>
                  <a:pt x="607" y="483"/>
                  <a:pt x="610" y="478"/>
                  <a:pt x="610" y="478"/>
                </a:cubicBezTo>
                <a:cubicBezTo>
                  <a:pt x="611" y="476"/>
                  <a:pt x="614" y="474"/>
                  <a:pt x="617" y="474"/>
                </a:cubicBezTo>
                <a:cubicBezTo>
                  <a:pt x="617" y="474"/>
                  <a:pt x="625" y="473"/>
                  <a:pt x="634" y="473"/>
                </a:cubicBezTo>
                <a:cubicBezTo>
                  <a:pt x="638" y="473"/>
                  <a:pt x="642" y="472"/>
                  <a:pt x="645" y="472"/>
                </a:cubicBezTo>
                <a:cubicBezTo>
                  <a:pt x="648" y="472"/>
                  <a:pt x="650" y="471"/>
                  <a:pt x="650" y="471"/>
                </a:cubicBezTo>
                <a:cubicBezTo>
                  <a:pt x="653" y="471"/>
                  <a:pt x="656" y="469"/>
                  <a:pt x="657" y="465"/>
                </a:cubicBezTo>
                <a:cubicBezTo>
                  <a:pt x="657" y="465"/>
                  <a:pt x="658" y="464"/>
                  <a:pt x="659" y="461"/>
                </a:cubicBezTo>
                <a:cubicBezTo>
                  <a:pt x="660" y="459"/>
                  <a:pt x="661" y="456"/>
                  <a:pt x="662" y="453"/>
                </a:cubicBezTo>
                <a:cubicBezTo>
                  <a:pt x="663" y="450"/>
                  <a:pt x="664" y="446"/>
                  <a:pt x="665" y="444"/>
                </a:cubicBezTo>
                <a:cubicBezTo>
                  <a:pt x="666" y="442"/>
                  <a:pt x="666" y="440"/>
                  <a:pt x="666" y="440"/>
                </a:cubicBezTo>
                <a:cubicBezTo>
                  <a:pt x="667" y="436"/>
                  <a:pt x="667" y="433"/>
                  <a:pt x="664" y="430"/>
                </a:cubicBezTo>
                <a:cubicBezTo>
                  <a:pt x="664" y="430"/>
                  <a:pt x="659" y="425"/>
                  <a:pt x="653" y="419"/>
                </a:cubicBezTo>
                <a:cubicBezTo>
                  <a:pt x="650" y="416"/>
                  <a:pt x="647" y="413"/>
                  <a:pt x="644" y="411"/>
                </a:cubicBezTo>
                <a:cubicBezTo>
                  <a:pt x="642" y="409"/>
                  <a:pt x="640" y="408"/>
                  <a:pt x="640" y="408"/>
                </a:cubicBezTo>
                <a:cubicBezTo>
                  <a:pt x="638" y="406"/>
                  <a:pt x="637" y="403"/>
                  <a:pt x="637" y="400"/>
                </a:cubicBezTo>
                <a:cubicBezTo>
                  <a:pt x="637" y="400"/>
                  <a:pt x="638" y="398"/>
                  <a:pt x="638" y="396"/>
                </a:cubicBezTo>
                <a:cubicBezTo>
                  <a:pt x="639" y="394"/>
                  <a:pt x="639" y="392"/>
                  <a:pt x="639" y="389"/>
                </a:cubicBezTo>
                <a:cubicBezTo>
                  <a:pt x="640" y="386"/>
                  <a:pt x="640" y="384"/>
                  <a:pt x="641" y="382"/>
                </a:cubicBezTo>
                <a:cubicBezTo>
                  <a:pt x="641" y="380"/>
                  <a:pt x="641" y="378"/>
                  <a:pt x="641" y="378"/>
                </a:cubicBezTo>
                <a:cubicBezTo>
                  <a:pt x="641" y="378"/>
                  <a:pt x="642" y="373"/>
                  <a:pt x="642" y="368"/>
                </a:cubicBezTo>
                <a:cubicBezTo>
                  <a:pt x="643" y="365"/>
                  <a:pt x="643" y="362"/>
                  <a:pt x="643" y="360"/>
                </a:cubicBezTo>
                <a:cubicBezTo>
                  <a:pt x="643" y="358"/>
                  <a:pt x="643" y="357"/>
                  <a:pt x="643" y="357"/>
                </a:cubicBezTo>
                <a:cubicBezTo>
                  <a:pt x="643" y="354"/>
                  <a:pt x="645" y="351"/>
                  <a:pt x="648" y="349"/>
                </a:cubicBezTo>
                <a:cubicBezTo>
                  <a:pt x="648" y="349"/>
                  <a:pt x="655" y="346"/>
                  <a:pt x="663" y="342"/>
                </a:cubicBezTo>
                <a:cubicBezTo>
                  <a:pt x="666" y="340"/>
                  <a:pt x="670" y="338"/>
                  <a:pt x="673" y="337"/>
                </a:cubicBezTo>
                <a:cubicBezTo>
                  <a:pt x="675" y="335"/>
                  <a:pt x="677" y="334"/>
                  <a:pt x="677" y="334"/>
                </a:cubicBezTo>
                <a:cubicBezTo>
                  <a:pt x="680" y="332"/>
                  <a:pt x="682" y="329"/>
                  <a:pt x="682" y="325"/>
                </a:cubicBezTo>
                <a:cubicBezTo>
                  <a:pt x="682" y="325"/>
                  <a:pt x="681" y="319"/>
                  <a:pt x="681" y="312"/>
                </a:cubicBezTo>
                <a:cubicBezTo>
                  <a:pt x="681" y="309"/>
                  <a:pt x="680" y="305"/>
                  <a:pt x="680" y="303"/>
                </a:cubicBezTo>
                <a:cubicBezTo>
                  <a:pt x="680" y="300"/>
                  <a:pt x="680" y="299"/>
                  <a:pt x="680" y="299"/>
                </a:cubicBezTo>
                <a:cubicBezTo>
                  <a:pt x="679" y="295"/>
                  <a:pt x="677" y="292"/>
                  <a:pt x="674" y="291"/>
                </a:cubicBezTo>
                <a:cubicBezTo>
                  <a:pt x="674" y="291"/>
                  <a:pt x="666" y="288"/>
                  <a:pt x="658" y="285"/>
                </a:cubicBezTo>
                <a:cubicBezTo>
                  <a:pt x="651" y="282"/>
                  <a:pt x="643" y="280"/>
                  <a:pt x="643" y="280"/>
                </a:cubicBezTo>
                <a:cubicBezTo>
                  <a:pt x="640" y="279"/>
                  <a:pt x="638" y="277"/>
                  <a:pt x="637" y="273"/>
                </a:cubicBezTo>
                <a:cubicBezTo>
                  <a:pt x="637" y="273"/>
                  <a:pt x="636" y="268"/>
                  <a:pt x="634" y="263"/>
                </a:cubicBezTo>
                <a:cubicBezTo>
                  <a:pt x="633" y="258"/>
                  <a:pt x="631" y="253"/>
                  <a:pt x="631" y="253"/>
                </a:cubicBezTo>
                <a:cubicBezTo>
                  <a:pt x="631" y="253"/>
                  <a:pt x="631" y="251"/>
                  <a:pt x="630" y="249"/>
                </a:cubicBezTo>
                <a:cubicBezTo>
                  <a:pt x="630" y="247"/>
                  <a:pt x="629" y="245"/>
                  <a:pt x="628" y="242"/>
                </a:cubicBezTo>
                <a:cubicBezTo>
                  <a:pt x="627" y="240"/>
                  <a:pt x="626" y="237"/>
                  <a:pt x="626" y="235"/>
                </a:cubicBezTo>
                <a:cubicBezTo>
                  <a:pt x="625" y="233"/>
                  <a:pt x="625" y="232"/>
                  <a:pt x="625" y="232"/>
                </a:cubicBezTo>
                <a:cubicBezTo>
                  <a:pt x="623" y="229"/>
                  <a:pt x="624" y="226"/>
                  <a:pt x="626" y="223"/>
                </a:cubicBezTo>
                <a:cubicBezTo>
                  <a:pt x="626" y="223"/>
                  <a:pt x="627" y="222"/>
                  <a:pt x="629" y="219"/>
                </a:cubicBezTo>
                <a:cubicBezTo>
                  <a:pt x="631" y="217"/>
                  <a:pt x="634" y="214"/>
                  <a:pt x="636" y="211"/>
                </a:cubicBezTo>
                <a:cubicBezTo>
                  <a:pt x="641" y="204"/>
                  <a:pt x="646" y="197"/>
                  <a:pt x="646" y="197"/>
                </a:cubicBezTo>
                <a:cubicBezTo>
                  <a:pt x="648" y="195"/>
                  <a:pt x="649" y="191"/>
                  <a:pt x="647" y="188"/>
                </a:cubicBezTo>
                <a:cubicBezTo>
                  <a:pt x="647" y="188"/>
                  <a:pt x="644" y="182"/>
                  <a:pt x="641" y="176"/>
                </a:cubicBezTo>
                <a:cubicBezTo>
                  <a:pt x="637" y="170"/>
                  <a:pt x="634" y="164"/>
                  <a:pt x="634" y="164"/>
                </a:cubicBezTo>
                <a:cubicBezTo>
                  <a:pt x="632" y="161"/>
                  <a:pt x="629" y="159"/>
                  <a:pt x="626" y="159"/>
                </a:cubicBezTo>
                <a:cubicBezTo>
                  <a:pt x="626" y="159"/>
                  <a:pt x="617" y="160"/>
                  <a:pt x="609" y="160"/>
                </a:cubicBezTo>
                <a:cubicBezTo>
                  <a:pt x="605" y="161"/>
                  <a:pt x="601" y="161"/>
                  <a:pt x="598" y="162"/>
                </a:cubicBezTo>
                <a:cubicBezTo>
                  <a:pt x="595" y="162"/>
                  <a:pt x="593" y="162"/>
                  <a:pt x="593" y="162"/>
                </a:cubicBezTo>
                <a:cubicBezTo>
                  <a:pt x="590" y="163"/>
                  <a:pt x="587" y="161"/>
                  <a:pt x="585" y="159"/>
                </a:cubicBezTo>
                <a:cubicBezTo>
                  <a:pt x="585" y="159"/>
                  <a:pt x="582" y="154"/>
                  <a:pt x="578" y="150"/>
                </a:cubicBezTo>
                <a:cubicBezTo>
                  <a:pt x="576" y="148"/>
                  <a:pt x="575" y="146"/>
                  <a:pt x="573" y="144"/>
                </a:cubicBezTo>
                <a:cubicBezTo>
                  <a:pt x="572" y="143"/>
                  <a:pt x="571" y="142"/>
                  <a:pt x="571" y="142"/>
                </a:cubicBezTo>
                <a:cubicBezTo>
                  <a:pt x="571" y="142"/>
                  <a:pt x="568" y="138"/>
                  <a:pt x="564" y="134"/>
                </a:cubicBezTo>
                <a:cubicBezTo>
                  <a:pt x="562" y="132"/>
                  <a:pt x="561" y="130"/>
                  <a:pt x="559" y="128"/>
                </a:cubicBezTo>
                <a:cubicBezTo>
                  <a:pt x="558" y="127"/>
                  <a:pt x="557" y="126"/>
                  <a:pt x="557" y="126"/>
                </a:cubicBezTo>
                <a:cubicBezTo>
                  <a:pt x="554" y="123"/>
                  <a:pt x="554" y="120"/>
                  <a:pt x="555" y="117"/>
                </a:cubicBezTo>
                <a:cubicBezTo>
                  <a:pt x="555" y="117"/>
                  <a:pt x="555" y="115"/>
                  <a:pt x="556" y="112"/>
                </a:cubicBezTo>
                <a:cubicBezTo>
                  <a:pt x="557" y="109"/>
                  <a:pt x="558" y="105"/>
                  <a:pt x="559" y="101"/>
                </a:cubicBezTo>
                <a:cubicBezTo>
                  <a:pt x="561" y="93"/>
                  <a:pt x="563" y="85"/>
                  <a:pt x="563" y="85"/>
                </a:cubicBezTo>
                <a:cubicBezTo>
                  <a:pt x="563" y="82"/>
                  <a:pt x="562" y="79"/>
                  <a:pt x="559" y="76"/>
                </a:cubicBezTo>
                <a:cubicBezTo>
                  <a:pt x="559" y="76"/>
                  <a:pt x="558" y="75"/>
                  <a:pt x="556" y="74"/>
                </a:cubicBezTo>
                <a:cubicBezTo>
                  <a:pt x="554" y="72"/>
                  <a:pt x="551" y="70"/>
                  <a:pt x="549" y="68"/>
                </a:cubicBezTo>
                <a:cubicBezTo>
                  <a:pt x="546" y="66"/>
                  <a:pt x="543" y="64"/>
                  <a:pt x="541" y="62"/>
                </a:cubicBezTo>
                <a:cubicBezTo>
                  <a:pt x="539" y="61"/>
                  <a:pt x="538" y="60"/>
                  <a:pt x="538" y="60"/>
                </a:cubicBezTo>
                <a:cubicBezTo>
                  <a:pt x="535" y="58"/>
                  <a:pt x="531" y="57"/>
                  <a:pt x="528" y="59"/>
                </a:cubicBezTo>
                <a:cubicBezTo>
                  <a:pt x="528" y="59"/>
                  <a:pt x="521" y="62"/>
                  <a:pt x="514" y="66"/>
                </a:cubicBezTo>
                <a:cubicBezTo>
                  <a:pt x="506" y="70"/>
                  <a:pt x="499" y="75"/>
                  <a:pt x="499" y="75"/>
                </a:cubicBezTo>
                <a:cubicBezTo>
                  <a:pt x="497" y="76"/>
                  <a:pt x="493" y="76"/>
                  <a:pt x="490" y="75"/>
                </a:cubicBezTo>
                <a:cubicBezTo>
                  <a:pt x="490" y="75"/>
                  <a:pt x="486" y="72"/>
                  <a:pt x="481" y="70"/>
                </a:cubicBezTo>
                <a:cubicBezTo>
                  <a:pt x="479" y="68"/>
                  <a:pt x="476" y="67"/>
                  <a:pt x="474" y="66"/>
                </a:cubicBezTo>
                <a:cubicBezTo>
                  <a:pt x="473" y="65"/>
                  <a:pt x="471" y="65"/>
                  <a:pt x="471" y="65"/>
                </a:cubicBezTo>
                <a:cubicBezTo>
                  <a:pt x="471" y="65"/>
                  <a:pt x="470" y="64"/>
                  <a:pt x="468" y="63"/>
                </a:cubicBezTo>
                <a:cubicBezTo>
                  <a:pt x="466" y="62"/>
                  <a:pt x="464" y="61"/>
                  <a:pt x="462" y="60"/>
                </a:cubicBezTo>
                <a:cubicBezTo>
                  <a:pt x="459" y="59"/>
                  <a:pt x="457" y="58"/>
                  <a:pt x="455" y="57"/>
                </a:cubicBezTo>
                <a:cubicBezTo>
                  <a:pt x="453" y="57"/>
                  <a:pt x="452" y="56"/>
                  <a:pt x="452" y="56"/>
                </a:cubicBezTo>
                <a:cubicBezTo>
                  <a:pt x="449" y="55"/>
                  <a:pt x="446" y="52"/>
                  <a:pt x="446" y="49"/>
                </a:cubicBezTo>
                <a:cubicBezTo>
                  <a:pt x="446" y="49"/>
                  <a:pt x="445" y="41"/>
                  <a:pt x="444" y="33"/>
                </a:cubicBezTo>
                <a:cubicBezTo>
                  <a:pt x="442" y="25"/>
                  <a:pt x="440" y="17"/>
                  <a:pt x="440" y="17"/>
                </a:cubicBezTo>
                <a:cubicBezTo>
                  <a:pt x="440" y="14"/>
                  <a:pt x="437" y="11"/>
                  <a:pt x="433" y="10"/>
                </a:cubicBezTo>
                <a:cubicBezTo>
                  <a:pt x="433" y="10"/>
                  <a:pt x="427" y="8"/>
                  <a:pt x="421" y="7"/>
                </a:cubicBezTo>
                <a:cubicBezTo>
                  <a:pt x="417" y="6"/>
                  <a:pt x="414" y="5"/>
                  <a:pt x="412" y="5"/>
                </a:cubicBezTo>
                <a:cubicBezTo>
                  <a:pt x="409" y="4"/>
                  <a:pt x="407" y="4"/>
                  <a:pt x="407" y="4"/>
                </a:cubicBezTo>
                <a:cubicBezTo>
                  <a:pt x="404" y="3"/>
                  <a:pt x="400" y="4"/>
                  <a:pt x="398" y="7"/>
                </a:cubicBezTo>
                <a:cubicBezTo>
                  <a:pt x="398" y="7"/>
                  <a:pt x="393" y="13"/>
                  <a:pt x="388" y="20"/>
                </a:cubicBezTo>
                <a:cubicBezTo>
                  <a:pt x="383" y="26"/>
                  <a:pt x="378" y="33"/>
                  <a:pt x="378" y="33"/>
                </a:cubicBezTo>
                <a:cubicBezTo>
                  <a:pt x="377" y="36"/>
                  <a:pt x="374" y="37"/>
                  <a:pt x="370" y="37"/>
                </a:cubicBezTo>
                <a:cubicBezTo>
                  <a:pt x="370" y="37"/>
                  <a:pt x="369" y="36"/>
                  <a:pt x="367" y="36"/>
                </a:cubicBezTo>
                <a:cubicBezTo>
                  <a:pt x="365" y="36"/>
                  <a:pt x="362" y="36"/>
                  <a:pt x="360" y="36"/>
                </a:cubicBezTo>
                <a:cubicBezTo>
                  <a:pt x="357" y="36"/>
                  <a:pt x="354" y="35"/>
                  <a:pt x="352" y="35"/>
                </a:cubicBezTo>
                <a:cubicBezTo>
                  <a:pt x="350" y="35"/>
                  <a:pt x="349" y="35"/>
                  <a:pt x="349" y="35"/>
                </a:cubicBezTo>
                <a:cubicBezTo>
                  <a:pt x="349" y="35"/>
                  <a:pt x="343" y="35"/>
                  <a:pt x="338" y="35"/>
                </a:cubicBezTo>
                <a:cubicBezTo>
                  <a:pt x="333" y="35"/>
                  <a:pt x="327" y="35"/>
                  <a:pt x="327" y="35"/>
                </a:cubicBezTo>
                <a:cubicBezTo>
                  <a:pt x="324" y="35"/>
                  <a:pt x="321" y="34"/>
                  <a:pt x="319" y="31"/>
                </a:cubicBezTo>
                <a:cubicBezTo>
                  <a:pt x="319" y="31"/>
                  <a:pt x="315" y="24"/>
                  <a:pt x="310" y="17"/>
                </a:cubicBezTo>
                <a:cubicBezTo>
                  <a:pt x="308" y="14"/>
                  <a:pt x="306" y="11"/>
                  <a:pt x="304" y="8"/>
                </a:cubicBezTo>
                <a:cubicBezTo>
                  <a:pt x="302" y="6"/>
                  <a:pt x="301" y="4"/>
                  <a:pt x="301" y="4"/>
                </a:cubicBezTo>
                <a:cubicBezTo>
                  <a:pt x="299" y="1"/>
                  <a:pt x="295" y="0"/>
                  <a:pt x="292" y="1"/>
                </a:cubicBezTo>
                <a:cubicBezTo>
                  <a:pt x="292" y="1"/>
                  <a:pt x="290" y="1"/>
                  <a:pt x="288" y="1"/>
                </a:cubicBezTo>
                <a:cubicBezTo>
                  <a:pt x="285" y="2"/>
                  <a:pt x="282" y="2"/>
                  <a:pt x="279" y="3"/>
                </a:cubicBezTo>
                <a:cubicBezTo>
                  <a:pt x="272" y="4"/>
                  <a:pt x="266" y="5"/>
                  <a:pt x="266" y="5"/>
                </a:cubicBezTo>
                <a:cubicBezTo>
                  <a:pt x="262" y="6"/>
                  <a:pt x="259" y="9"/>
                  <a:pt x="258" y="12"/>
                </a:cubicBezTo>
                <a:cubicBezTo>
                  <a:pt x="258" y="12"/>
                  <a:pt x="258" y="14"/>
                  <a:pt x="257" y="17"/>
                </a:cubicBezTo>
                <a:cubicBezTo>
                  <a:pt x="256" y="20"/>
                  <a:pt x="255" y="24"/>
                  <a:pt x="254" y="28"/>
                </a:cubicBezTo>
                <a:cubicBezTo>
                  <a:pt x="252" y="36"/>
                  <a:pt x="251" y="44"/>
                  <a:pt x="251" y="44"/>
                </a:cubicBezTo>
                <a:cubicBezTo>
                  <a:pt x="250" y="47"/>
                  <a:pt x="248" y="50"/>
                  <a:pt x="245" y="51"/>
                </a:cubicBezTo>
                <a:cubicBezTo>
                  <a:pt x="245" y="51"/>
                  <a:pt x="244" y="51"/>
                  <a:pt x="242" y="52"/>
                </a:cubicBezTo>
                <a:cubicBezTo>
                  <a:pt x="240" y="52"/>
                  <a:pt x="237" y="53"/>
                  <a:pt x="235" y="54"/>
                </a:cubicBezTo>
                <a:cubicBezTo>
                  <a:pt x="230" y="56"/>
                  <a:pt x="225" y="58"/>
                  <a:pt x="225" y="58"/>
                </a:cubicBezTo>
                <a:cubicBezTo>
                  <a:pt x="225" y="58"/>
                  <a:pt x="224" y="58"/>
                  <a:pt x="224" y="58"/>
                </a:cubicBezTo>
                <a:cubicBezTo>
                  <a:pt x="223" y="59"/>
                  <a:pt x="223" y="59"/>
                  <a:pt x="222" y="59"/>
                </a:cubicBezTo>
                <a:cubicBezTo>
                  <a:pt x="220" y="60"/>
                  <a:pt x="217" y="61"/>
                  <a:pt x="215" y="62"/>
                </a:cubicBezTo>
                <a:cubicBezTo>
                  <a:pt x="212" y="64"/>
                  <a:pt x="210" y="65"/>
                  <a:pt x="208" y="66"/>
                </a:cubicBezTo>
                <a:cubicBezTo>
                  <a:pt x="206" y="66"/>
                  <a:pt x="205" y="67"/>
                  <a:pt x="205" y="67"/>
                </a:cubicBezTo>
                <a:cubicBezTo>
                  <a:pt x="202" y="69"/>
                  <a:pt x="199" y="68"/>
                  <a:pt x="196" y="67"/>
                </a:cubicBezTo>
                <a:cubicBezTo>
                  <a:pt x="196" y="67"/>
                  <a:pt x="189" y="62"/>
                  <a:pt x="182" y="58"/>
                </a:cubicBezTo>
                <a:cubicBezTo>
                  <a:pt x="176" y="53"/>
                  <a:pt x="168" y="49"/>
                  <a:pt x="168" y="49"/>
                </a:cubicBezTo>
                <a:cubicBezTo>
                  <a:pt x="165" y="47"/>
                  <a:pt x="162" y="48"/>
                  <a:pt x="159" y="50"/>
                </a:cubicBezTo>
                <a:cubicBezTo>
                  <a:pt x="159" y="50"/>
                  <a:pt x="153" y="53"/>
                  <a:pt x="147" y="57"/>
                </a:cubicBezTo>
                <a:cubicBezTo>
                  <a:pt x="142" y="61"/>
                  <a:pt x="137" y="65"/>
                  <a:pt x="137" y="65"/>
                </a:cubicBezTo>
                <a:cubicBezTo>
                  <a:pt x="134" y="67"/>
                  <a:pt x="132" y="70"/>
                  <a:pt x="133" y="74"/>
                </a:cubicBezTo>
                <a:cubicBezTo>
                  <a:pt x="133" y="74"/>
                  <a:pt x="134" y="82"/>
                  <a:pt x="135" y="90"/>
                </a:cubicBezTo>
                <a:cubicBezTo>
                  <a:pt x="137" y="98"/>
                  <a:pt x="139" y="106"/>
                  <a:pt x="139" y="106"/>
                </a:cubicBezTo>
                <a:cubicBezTo>
                  <a:pt x="140" y="109"/>
                  <a:pt x="139" y="112"/>
                  <a:pt x="136" y="114"/>
                </a:cubicBezTo>
                <a:cubicBezTo>
                  <a:pt x="136" y="114"/>
                  <a:pt x="135" y="115"/>
                  <a:pt x="134" y="117"/>
                </a:cubicBezTo>
                <a:cubicBezTo>
                  <a:pt x="132" y="118"/>
                  <a:pt x="130" y="120"/>
                  <a:pt x="128" y="122"/>
                </a:cubicBezTo>
                <a:cubicBezTo>
                  <a:pt x="126" y="124"/>
                  <a:pt x="124" y="126"/>
                  <a:pt x="123" y="127"/>
                </a:cubicBezTo>
                <a:cubicBezTo>
                  <a:pt x="122" y="128"/>
                  <a:pt x="122" y="128"/>
                  <a:pt x="121" y="129"/>
                </a:cubicBezTo>
                <a:cubicBezTo>
                  <a:pt x="121" y="129"/>
                  <a:pt x="121" y="129"/>
                  <a:pt x="121" y="129"/>
                </a:cubicBezTo>
                <a:cubicBezTo>
                  <a:pt x="121" y="129"/>
                  <a:pt x="117" y="133"/>
                  <a:pt x="113" y="137"/>
                </a:cubicBezTo>
                <a:cubicBezTo>
                  <a:pt x="112" y="139"/>
                  <a:pt x="110" y="141"/>
                  <a:pt x="109" y="143"/>
                </a:cubicBezTo>
                <a:cubicBezTo>
                  <a:pt x="107" y="145"/>
                  <a:pt x="106" y="146"/>
                  <a:pt x="106" y="146"/>
                </a:cubicBezTo>
                <a:cubicBezTo>
                  <a:pt x="104" y="148"/>
                  <a:pt x="101" y="149"/>
                  <a:pt x="98" y="149"/>
                </a:cubicBezTo>
                <a:cubicBezTo>
                  <a:pt x="98" y="149"/>
                  <a:pt x="90" y="147"/>
                  <a:pt x="82" y="146"/>
                </a:cubicBezTo>
                <a:cubicBezTo>
                  <a:pt x="78" y="145"/>
                  <a:pt x="74" y="145"/>
                  <a:pt x="71" y="145"/>
                </a:cubicBezTo>
                <a:cubicBezTo>
                  <a:pt x="67" y="144"/>
                  <a:pt x="65" y="144"/>
                  <a:pt x="65" y="144"/>
                </a:cubicBezTo>
                <a:cubicBezTo>
                  <a:pt x="62" y="144"/>
                  <a:pt x="59" y="145"/>
                  <a:pt x="57" y="149"/>
                </a:cubicBezTo>
                <a:cubicBezTo>
                  <a:pt x="57" y="149"/>
                  <a:pt x="53" y="154"/>
                  <a:pt x="50" y="160"/>
                </a:cubicBezTo>
                <a:cubicBezTo>
                  <a:pt x="48" y="163"/>
                  <a:pt x="46" y="166"/>
                  <a:pt x="45" y="168"/>
                </a:cubicBezTo>
                <a:cubicBezTo>
                  <a:pt x="44" y="170"/>
                  <a:pt x="43" y="171"/>
                  <a:pt x="43" y="171"/>
                </a:cubicBezTo>
                <a:cubicBezTo>
                  <a:pt x="41" y="175"/>
                  <a:pt x="41" y="178"/>
                  <a:pt x="43" y="181"/>
                </a:cubicBezTo>
                <a:cubicBezTo>
                  <a:pt x="43" y="181"/>
                  <a:pt x="44" y="183"/>
                  <a:pt x="46" y="185"/>
                </a:cubicBezTo>
                <a:cubicBezTo>
                  <a:pt x="47" y="188"/>
                  <a:pt x="50" y="191"/>
                  <a:pt x="52" y="195"/>
                </a:cubicBezTo>
                <a:cubicBezTo>
                  <a:pt x="57" y="202"/>
                  <a:pt x="62" y="208"/>
                  <a:pt x="62" y="208"/>
                </a:cubicBezTo>
                <a:cubicBezTo>
                  <a:pt x="64" y="210"/>
                  <a:pt x="64" y="214"/>
                  <a:pt x="63" y="217"/>
                </a:cubicBezTo>
                <a:cubicBezTo>
                  <a:pt x="63" y="217"/>
                  <a:pt x="61" y="222"/>
                  <a:pt x="58" y="227"/>
                </a:cubicBezTo>
                <a:cubicBezTo>
                  <a:pt x="57" y="232"/>
                  <a:pt x="55" y="237"/>
                  <a:pt x="55" y="237"/>
                </a:cubicBezTo>
                <a:cubicBezTo>
                  <a:pt x="55" y="237"/>
                  <a:pt x="54" y="238"/>
                  <a:pt x="54" y="240"/>
                </a:cubicBezTo>
                <a:cubicBezTo>
                  <a:pt x="53" y="242"/>
                  <a:pt x="52" y="245"/>
                  <a:pt x="51" y="247"/>
                </a:cubicBezTo>
                <a:cubicBezTo>
                  <a:pt x="51" y="250"/>
                  <a:pt x="50" y="252"/>
                  <a:pt x="49" y="254"/>
                </a:cubicBezTo>
                <a:cubicBezTo>
                  <a:pt x="49" y="256"/>
                  <a:pt x="48" y="257"/>
                  <a:pt x="48" y="257"/>
                </a:cubicBezTo>
                <a:cubicBezTo>
                  <a:pt x="47" y="261"/>
                  <a:pt x="45" y="263"/>
                  <a:pt x="42" y="264"/>
                </a:cubicBezTo>
                <a:cubicBezTo>
                  <a:pt x="42" y="264"/>
                  <a:pt x="34" y="266"/>
                  <a:pt x="26" y="268"/>
                </a:cubicBezTo>
                <a:cubicBezTo>
                  <a:pt x="18" y="270"/>
                  <a:pt x="10" y="273"/>
                  <a:pt x="10" y="273"/>
                </a:cubicBezTo>
                <a:cubicBezTo>
                  <a:pt x="7" y="274"/>
                  <a:pt x="5" y="277"/>
                  <a:pt x="4" y="280"/>
                </a:cubicBezTo>
                <a:cubicBezTo>
                  <a:pt x="4" y="280"/>
                  <a:pt x="4" y="282"/>
                  <a:pt x="4" y="284"/>
                </a:cubicBezTo>
                <a:cubicBezTo>
                  <a:pt x="3" y="287"/>
                  <a:pt x="3" y="290"/>
                  <a:pt x="2" y="294"/>
                </a:cubicBezTo>
                <a:cubicBezTo>
                  <a:pt x="1" y="300"/>
                  <a:pt x="1" y="307"/>
                  <a:pt x="1" y="307"/>
                </a:cubicBezTo>
                <a:cubicBezTo>
                  <a:pt x="0" y="310"/>
                  <a:pt x="2" y="314"/>
                  <a:pt x="5" y="316"/>
                </a:cubicBezTo>
                <a:cubicBezTo>
                  <a:pt x="5" y="316"/>
                  <a:pt x="11" y="320"/>
                  <a:pt x="18" y="324"/>
                </a:cubicBezTo>
                <a:cubicBezTo>
                  <a:pt x="26" y="329"/>
                  <a:pt x="33" y="333"/>
                  <a:pt x="33" y="333"/>
                </a:cubicBezTo>
                <a:cubicBezTo>
                  <a:pt x="36" y="334"/>
                  <a:pt x="37" y="337"/>
                  <a:pt x="37" y="340"/>
                </a:cubicBezTo>
                <a:cubicBezTo>
                  <a:pt x="37" y="340"/>
                  <a:pt x="37" y="342"/>
                  <a:pt x="37" y="344"/>
                </a:cubicBezTo>
                <a:cubicBezTo>
                  <a:pt x="37" y="346"/>
                  <a:pt x="37" y="348"/>
                  <a:pt x="37" y="351"/>
                </a:cubicBezTo>
                <a:cubicBezTo>
                  <a:pt x="38" y="354"/>
                  <a:pt x="38" y="357"/>
                  <a:pt x="38" y="359"/>
                </a:cubicBezTo>
                <a:cubicBezTo>
                  <a:pt x="38" y="361"/>
                  <a:pt x="38" y="362"/>
                  <a:pt x="38" y="362"/>
                </a:cubicBezTo>
                <a:cubicBezTo>
                  <a:pt x="38" y="362"/>
                  <a:pt x="38" y="363"/>
                  <a:pt x="38" y="365"/>
                </a:cubicBezTo>
                <a:cubicBezTo>
                  <a:pt x="39" y="367"/>
                  <a:pt x="39" y="370"/>
                  <a:pt x="39" y="373"/>
                </a:cubicBezTo>
                <a:cubicBezTo>
                  <a:pt x="40" y="378"/>
                  <a:pt x="41" y="383"/>
                  <a:pt x="41" y="383"/>
                </a:cubicBezTo>
                <a:cubicBezTo>
                  <a:pt x="41" y="387"/>
                  <a:pt x="40" y="390"/>
                  <a:pt x="37" y="392"/>
                </a:cubicBezTo>
                <a:cubicBezTo>
                  <a:pt x="37" y="392"/>
                  <a:pt x="31" y="397"/>
                  <a:pt x="24" y="402"/>
                </a:cubicBezTo>
                <a:cubicBezTo>
                  <a:pt x="18" y="407"/>
                  <a:pt x="12" y="413"/>
                  <a:pt x="12" y="413"/>
                </a:cubicBezTo>
                <a:cubicBezTo>
                  <a:pt x="10" y="415"/>
                  <a:pt x="9" y="419"/>
                  <a:pt x="9" y="422"/>
                </a:cubicBezTo>
                <a:cubicBezTo>
                  <a:pt x="9" y="422"/>
                  <a:pt x="10" y="424"/>
                  <a:pt x="11" y="426"/>
                </a:cubicBezTo>
                <a:cubicBezTo>
                  <a:pt x="11" y="429"/>
                  <a:pt x="12" y="432"/>
                  <a:pt x="13" y="435"/>
                </a:cubicBezTo>
                <a:cubicBezTo>
                  <a:pt x="14" y="438"/>
                  <a:pt x="15" y="441"/>
                  <a:pt x="16" y="444"/>
                </a:cubicBezTo>
                <a:cubicBezTo>
                  <a:pt x="17" y="446"/>
                  <a:pt x="17" y="448"/>
                  <a:pt x="17" y="448"/>
                </a:cubicBezTo>
                <a:cubicBezTo>
                  <a:pt x="18" y="451"/>
                  <a:pt x="21" y="454"/>
                  <a:pt x="24" y="454"/>
                </a:cubicBezTo>
                <a:cubicBezTo>
                  <a:pt x="24" y="454"/>
                  <a:pt x="33" y="456"/>
                  <a:pt x="41" y="457"/>
                </a:cubicBezTo>
                <a:cubicBezTo>
                  <a:pt x="45" y="457"/>
                  <a:pt x="49" y="458"/>
                  <a:pt x="52" y="458"/>
                </a:cubicBezTo>
                <a:cubicBezTo>
                  <a:pt x="55" y="458"/>
                  <a:pt x="57" y="458"/>
                  <a:pt x="57" y="458"/>
                </a:cubicBezTo>
                <a:cubicBezTo>
                  <a:pt x="60" y="459"/>
                  <a:pt x="63" y="461"/>
                  <a:pt x="64" y="464"/>
                </a:cubicBezTo>
                <a:cubicBezTo>
                  <a:pt x="64" y="464"/>
                  <a:pt x="65" y="465"/>
                  <a:pt x="66" y="467"/>
                </a:cubicBezTo>
                <a:cubicBezTo>
                  <a:pt x="66" y="468"/>
                  <a:pt x="68" y="471"/>
                  <a:pt x="69" y="473"/>
                </a:cubicBezTo>
                <a:cubicBezTo>
                  <a:pt x="71" y="478"/>
                  <a:pt x="74" y="483"/>
                  <a:pt x="74" y="483"/>
                </a:cubicBezTo>
                <a:cubicBezTo>
                  <a:pt x="74" y="483"/>
                  <a:pt x="74" y="484"/>
                  <a:pt x="75" y="486"/>
                </a:cubicBezTo>
                <a:cubicBezTo>
                  <a:pt x="76" y="488"/>
                  <a:pt x="78" y="490"/>
                  <a:pt x="79" y="492"/>
                </a:cubicBezTo>
                <a:cubicBezTo>
                  <a:pt x="82" y="497"/>
                  <a:pt x="85" y="501"/>
                  <a:pt x="85" y="501"/>
                </a:cubicBezTo>
                <a:cubicBezTo>
                  <a:pt x="87" y="504"/>
                  <a:pt x="87" y="508"/>
                  <a:pt x="85" y="510"/>
                </a:cubicBezTo>
                <a:cubicBezTo>
                  <a:pt x="85" y="510"/>
                  <a:pt x="84" y="512"/>
                  <a:pt x="83" y="515"/>
                </a:cubicBezTo>
                <a:cubicBezTo>
                  <a:pt x="81" y="518"/>
                  <a:pt x="79" y="521"/>
                  <a:pt x="78" y="525"/>
                </a:cubicBezTo>
                <a:cubicBezTo>
                  <a:pt x="74" y="532"/>
                  <a:pt x="71" y="540"/>
                  <a:pt x="71" y="540"/>
                </a:cubicBezTo>
                <a:cubicBezTo>
                  <a:pt x="69" y="543"/>
                  <a:pt x="70" y="547"/>
                  <a:pt x="72" y="549"/>
                </a:cubicBezTo>
                <a:cubicBezTo>
                  <a:pt x="72" y="549"/>
                  <a:pt x="76" y="555"/>
                  <a:pt x="81" y="560"/>
                </a:cubicBezTo>
                <a:cubicBezTo>
                  <a:pt x="85" y="565"/>
                  <a:pt x="90" y="570"/>
                  <a:pt x="90" y="570"/>
                </a:cubicBezTo>
                <a:cubicBezTo>
                  <a:pt x="92" y="573"/>
                  <a:pt x="96" y="574"/>
                  <a:pt x="99" y="573"/>
                </a:cubicBezTo>
                <a:cubicBezTo>
                  <a:pt x="99" y="573"/>
                  <a:pt x="107" y="571"/>
                  <a:pt x="115" y="568"/>
                </a:cubicBezTo>
                <a:cubicBezTo>
                  <a:pt x="119" y="567"/>
                  <a:pt x="122" y="566"/>
                  <a:pt x="125" y="565"/>
                </a:cubicBezTo>
                <a:cubicBezTo>
                  <a:pt x="128" y="564"/>
                  <a:pt x="130" y="563"/>
                  <a:pt x="130" y="563"/>
                </a:cubicBezTo>
                <a:cubicBezTo>
                  <a:pt x="133" y="562"/>
                  <a:pt x="137" y="563"/>
                  <a:pt x="139" y="565"/>
                </a:cubicBezTo>
                <a:cubicBezTo>
                  <a:pt x="139" y="565"/>
                  <a:pt x="140" y="566"/>
                  <a:pt x="141" y="567"/>
                </a:cubicBezTo>
                <a:cubicBezTo>
                  <a:pt x="143" y="569"/>
                  <a:pt x="145" y="570"/>
                  <a:pt x="147" y="572"/>
                </a:cubicBezTo>
                <a:cubicBezTo>
                  <a:pt x="149" y="574"/>
                  <a:pt x="151" y="576"/>
                  <a:pt x="153" y="577"/>
                </a:cubicBezTo>
                <a:cubicBezTo>
                  <a:pt x="155" y="578"/>
                  <a:pt x="156" y="579"/>
                  <a:pt x="156" y="579"/>
                </a:cubicBezTo>
                <a:cubicBezTo>
                  <a:pt x="156" y="579"/>
                  <a:pt x="160" y="582"/>
                  <a:pt x="164" y="585"/>
                </a:cubicBezTo>
                <a:cubicBezTo>
                  <a:pt x="169" y="588"/>
                  <a:pt x="173" y="591"/>
                  <a:pt x="173" y="591"/>
                </a:cubicBezTo>
                <a:cubicBezTo>
                  <a:pt x="176" y="593"/>
                  <a:pt x="177" y="596"/>
                  <a:pt x="177" y="599"/>
                </a:cubicBezTo>
                <a:cubicBezTo>
                  <a:pt x="177" y="599"/>
                  <a:pt x="177" y="607"/>
                  <a:pt x="176" y="616"/>
                </a:cubicBezTo>
                <a:cubicBezTo>
                  <a:pt x="176" y="624"/>
                  <a:pt x="176" y="632"/>
                  <a:pt x="176" y="632"/>
                </a:cubicBezTo>
                <a:cubicBezTo>
                  <a:pt x="176" y="635"/>
                  <a:pt x="178" y="639"/>
                  <a:pt x="181" y="640"/>
                </a:cubicBezTo>
                <a:cubicBezTo>
                  <a:pt x="181" y="640"/>
                  <a:pt x="183" y="641"/>
                  <a:pt x="185" y="642"/>
                </a:cubicBezTo>
                <a:cubicBezTo>
                  <a:pt x="187" y="643"/>
                  <a:pt x="190" y="645"/>
                  <a:pt x="193" y="646"/>
                </a:cubicBezTo>
                <a:cubicBezTo>
                  <a:pt x="199" y="649"/>
                  <a:pt x="205" y="652"/>
                  <a:pt x="205" y="652"/>
                </a:cubicBezTo>
                <a:cubicBezTo>
                  <a:pt x="209" y="653"/>
                  <a:pt x="213" y="653"/>
                  <a:pt x="215" y="651"/>
                </a:cubicBezTo>
                <a:cubicBezTo>
                  <a:pt x="215" y="651"/>
                  <a:pt x="217" y="650"/>
                  <a:pt x="219" y="648"/>
                </a:cubicBezTo>
                <a:cubicBezTo>
                  <a:pt x="222" y="646"/>
                  <a:pt x="225" y="643"/>
                  <a:pt x="228" y="640"/>
                </a:cubicBezTo>
                <a:cubicBezTo>
                  <a:pt x="234" y="635"/>
                  <a:pt x="240" y="629"/>
                  <a:pt x="240" y="629"/>
                </a:cubicBezTo>
                <a:cubicBezTo>
                  <a:pt x="242" y="627"/>
                  <a:pt x="246" y="626"/>
                  <a:pt x="249" y="627"/>
                </a:cubicBezTo>
                <a:cubicBezTo>
                  <a:pt x="249" y="627"/>
                  <a:pt x="250" y="628"/>
                  <a:pt x="252" y="628"/>
                </a:cubicBezTo>
                <a:cubicBezTo>
                  <a:pt x="254" y="629"/>
                  <a:pt x="256" y="630"/>
                  <a:pt x="259" y="631"/>
                </a:cubicBezTo>
                <a:cubicBezTo>
                  <a:pt x="264" y="632"/>
                  <a:pt x="269" y="633"/>
                  <a:pt x="269" y="633"/>
                </a:cubicBezTo>
                <a:cubicBezTo>
                  <a:pt x="269" y="633"/>
                  <a:pt x="271" y="634"/>
                  <a:pt x="273" y="634"/>
                </a:cubicBezTo>
                <a:cubicBezTo>
                  <a:pt x="275" y="634"/>
                  <a:pt x="277" y="635"/>
                  <a:pt x="280" y="636"/>
                </a:cubicBezTo>
                <a:cubicBezTo>
                  <a:pt x="283" y="636"/>
                  <a:pt x="285" y="637"/>
                  <a:pt x="287" y="637"/>
                </a:cubicBezTo>
                <a:cubicBezTo>
                  <a:pt x="289" y="637"/>
                  <a:pt x="291" y="637"/>
                  <a:pt x="291" y="637"/>
                </a:cubicBezTo>
                <a:cubicBezTo>
                  <a:pt x="294" y="638"/>
                  <a:pt x="296" y="640"/>
                  <a:pt x="297" y="643"/>
                </a:cubicBezTo>
                <a:cubicBezTo>
                  <a:pt x="297" y="643"/>
                  <a:pt x="298" y="645"/>
                  <a:pt x="299" y="648"/>
                </a:cubicBezTo>
                <a:cubicBezTo>
                  <a:pt x="300" y="651"/>
                  <a:pt x="302" y="655"/>
                  <a:pt x="303" y="659"/>
                </a:cubicBezTo>
                <a:cubicBezTo>
                  <a:pt x="306" y="666"/>
                  <a:pt x="310" y="674"/>
                  <a:pt x="310" y="674"/>
                </a:cubicBezTo>
                <a:cubicBezTo>
                  <a:pt x="311" y="677"/>
                  <a:pt x="314" y="679"/>
                  <a:pt x="318" y="679"/>
                </a:cubicBezTo>
                <a:cubicBezTo>
                  <a:pt x="318" y="679"/>
                  <a:pt x="320" y="679"/>
                  <a:pt x="322" y="679"/>
                </a:cubicBezTo>
                <a:cubicBezTo>
                  <a:pt x="325" y="679"/>
                  <a:pt x="328" y="680"/>
                  <a:pt x="331" y="680"/>
                </a:cubicBezTo>
                <a:cubicBezTo>
                  <a:pt x="335" y="680"/>
                  <a:pt x="338" y="680"/>
                  <a:pt x="340" y="680"/>
                </a:cubicBezTo>
                <a:cubicBezTo>
                  <a:pt x="343" y="680"/>
                  <a:pt x="345" y="680"/>
                  <a:pt x="345" y="680"/>
                </a:cubicBezTo>
                <a:close/>
                <a:moveTo>
                  <a:pt x="334" y="592"/>
                </a:moveTo>
                <a:cubicBezTo>
                  <a:pt x="320" y="592"/>
                  <a:pt x="307" y="590"/>
                  <a:pt x="297" y="588"/>
                </a:cubicBezTo>
                <a:cubicBezTo>
                  <a:pt x="295" y="588"/>
                  <a:pt x="293" y="588"/>
                  <a:pt x="291" y="587"/>
                </a:cubicBezTo>
                <a:cubicBezTo>
                  <a:pt x="289" y="587"/>
                  <a:pt x="287" y="586"/>
                  <a:pt x="285" y="586"/>
                </a:cubicBezTo>
                <a:cubicBezTo>
                  <a:pt x="284" y="586"/>
                  <a:pt x="283" y="586"/>
                  <a:pt x="282" y="585"/>
                </a:cubicBezTo>
                <a:cubicBezTo>
                  <a:pt x="281" y="585"/>
                  <a:pt x="281" y="585"/>
                  <a:pt x="281" y="585"/>
                </a:cubicBezTo>
                <a:cubicBezTo>
                  <a:pt x="281" y="585"/>
                  <a:pt x="279" y="585"/>
                  <a:pt x="277" y="584"/>
                </a:cubicBezTo>
                <a:cubicBezTo>
                  <a:pt x="274" y="583"/>
                  <a:pt x="270" y="582"/>
                  <a:pt x="265" y="581"/>
                </a:cubicBezTo>
                <a:cubicBezTo>
                  <a:pt x="255" y="578"/>
                  <a:pt x="243" y="573"/>
                  <a:pt x="231" y="567"/>
                </a:cubicBezTo>
                <a:cubicBezTo>
                  <a:pt x="225" y="565"/>
                  <a:pt x="219" y="561"/>
                  <a:pt x="214" y="558"/>
                </a:cubicBezTo>
                <a:cubicBezTo>
                  <a:pt x="208" y="555"/>
                  <a:pt x="203" y="552"/>
                  <a:pt x="199" y="549"/>
                </a:cubicBezTo>
                <a:cubicBezTo>
                  <a:pt x="197" y="548"/>
                  <a:pt x="195" y="547"/>
                  <a:pt x="194" y="546"/>
                </a:cubicBezTo>
                <a:cubicBezTo>
                  <a:pt x="192" y="544"/>
                  <a:pt x="191" y="543"/>
                  <a:pt x="189" y="542"/>
                </a:cubicBezTo>
                <a:cubicBezTo>
                  <a:pt x="187" y="541"/>
                  <a:pt x="186" y="540"/>
                  <a:pt x="186" y="540"/>
                </a:cubicBezTo>
                <a:cubicBezTo>
                  <a:pt x="186" y="540"/>
                  <a:pt x="185" y="539"/>
                  <a:pt x="185" y="539"/>
                </a:cubicBezTo>
                <a:cubicBezTo>
                  <a:pt x="184" y="538"/>
                  <a:pt x="183" y="538"/>
                  <a:pt x="182" y="537"/>
                </a:cubicBezTo>
                <a:cubicBezTo>
                  <a:pt x="180" y="535"/>
                  <a:pt x="177" y="532"/>
                  <a:pt x="173" y="529"/>
                </a:cubicBezTo>
                <a:cubicBezTo>
                  <a:pt x="166" y="523"/>
                  <a:pt x="156" y="513"/>
                  <a:pt x="147" y="503"/>
                </a:cubicBezTo>
                <a:cubicBezTo>
                  <a:pt x="139" y="493"/>
                  <a:pt x="131" y="482"/>
                  <a:pt x="126" y="474"/>
                </a:cubicBezTo>
                <a:cubicBezTo>
                  <a:pt x="124" y="472"/>
                  <a:pt x="123" y="470"/>
                  <a:pt x="122" y="468"/>
                </a:cubicBezTo>
                <a:cubicBezTo>
                  <a:pt x="121" y="466"/>
                  <a:pt x="120" y="464"/>
                  <a:pt x="120" y="463"/>
                </a:cubicBezTo>
                <a:cubicBezTo>
                  <a:pt x="119" y="462"/>
                  <a:pt x="118" y="461"/>
                  <a:pt x="118" y="460"/>
                </a:cubicBezTo>
                <a:cubicBezTo>
                  <a:pt x="117" y="460"/>
                  <a:pt x="117" y="459"/>
                  <a:pt x="117" y="459"/>
                </a:cubicBezTo>
                <a:cubicBezTo>
                  <a:pt x="117" y="459"/>
                  <a:pt x="117" y="458"/>
                  <a:pt x="115" y="455"/>
                </a:cubicBezTo>
                <a:cubicBezTo>
                  <a:pt x="114" y="453"/>
                  <a:pt x="112" y="449"/>
                  <a:pt x="110" y="444"/>
                </a:cubicBezTo>
                <a:cubicBezTo>
                  <a:pt x="109" y="442"/>
                  <a:pt x="108" y="440"/>
                  <a:pt x="107" y="437"/>
                </a:cubicBezTo>
                <a:cubicBezTo>
                  <a:pt x="106" y="434"/>
                  <a:pt x="104" y="432"/>
                  <a:pt x="103" y="429"/>
                </a:cubicBezTo>
                <a:cubicBezTo>
                  <a:pt x="102" y="426"/>
                  <a:pt x="101" y="423"/>
                  <a:pt x="100" y="420"/>
                </a:cubicBezTo>
                <a:cubicBezTo>
                  <a:pt x="99" y="417"/>
                  <a:pt x="98" y="413"/>
                  <a:pt x="97" y="410"/>
                </a:cubicBezTo>
                <a:cubicBezTo>
                  <a:pt x="93" y="398"/>
                  <a:pt x="91" y="384"/>
                  <a:pt x="89" y="375"/>
                </a:cubicBezTo>
                <a:cubicBezTo>
                  <a:pt x="88" y="365"/>
                  <a:pt x="87" y="358"/>
                  <a:pt x="87" y="358"/>
                </a:cubicBezTo>
                <a:cubicBezTo>
                  <a:pt x="87" y="358"/>
                  <a:pt x="87" y="356"/>
                  <a:pt x="87" y="354"/>
                </a:cubicBezTo>
                <a:cubicBezTo>
                  <a:pt x="87" y="351"/>
                  <a:pt x="87" y="347"/>
                  <a:pt x="87" y="342"/>
                </a:cubicBezTo>
                <a:cubicBezTo>
                  <a:pt x="87" y="332"/>
                  <a:pt x="87" y="318"/>
                  <a:pt x="89" y="305"/>
                </a:cubicBezTo>
                <a:cubicBezTo>
                  <a:pt x="91" y="292"/>
                  <a:pt x="94" y="279"/>
                  <a:pt x="96" y="269"/>
                </a:cubicBezTo>
                <a:cubicBezTo>
                  <a:pt x="98" y="264"/>
                  <a:pt x="99" y="261"/>
                  <a:pt x="100" y="258"/>
                </a:cubicBezTo>
                <a:cubicBezTo>
                  <a:pt x="100" y="256"/>
                  <a:pt x="101" y="255"/>
                  <a:pt x="101" y="255"/>
                </a:cubicBezTo>
                <a:cubicBezTo>
                  <a:pt x="101" y="254"/>
                  <a:pt x="101" y="253"/>
                  <a:pt x="101" y="253"/>
                </a:cubicBezTo>
                <a:cubicBezTo>
                  <a:pt x="101" y="253"/>
                  <a:pt x="102" y="252"/>
                  <a:pt x="103" y="249"/>
                </a:cubicBezTo>
                <a:cubicBezTo>
                  <a:pt x="103" y="248"/>
                  <a:pt x="104" y="246"/>
                  <a:pt x="105" y="244"/>
                </a:cubicBezTo>
                <a:cubicBezTo>
                  <a:pt x="106" y="242"/>
                  <a:pt x="106" y="240"/>
                  <a:pt x="107" y="238"/>
                </a:cubicBezTo>
                <a:cubicBezTo>
                  <a:pt x="109" y="233"/>
                  <a:pt x="112" y="228"/>
                  <a:pt x="115" y="223"/>
                </a:cubicBezTo>
                <a:cubicBezTo>
                  <a:pt x="118" y="217"/>
                  <a:pt x="121" y="211"/>
                  <a:pt x="124" y="206"/>
                </a:cubicBezTo>
                <a:cubicBezTo>
                  <a:pt x="131" y="194"/>
                  <a:pt x="139" y="183"/>
                  <a:pt x="145" y="176"/>
                </a:cubicBezTo>
                <a:cubicBezTo>
                  <a:pt x="149" y="172"/>
                  <a:pt x="151" y="169"/>
                  <a:pt x="153" y="167"/>
                </a:cubicBezTo>
                <a:cubicBezTo>
                  <a:pt x="155" y="165"/>
                  <a:pt x="156" y="164"/>
                  <a:pt x="156" y="164"/>
                </a:cubicBezTo>
                <a:cubicBezTo>
                  <a:pt x="156" y="164"/>
                  <a:pt x="158" y="162"/>
                  <a:pt x="160" y="160"/>
                </a:cubicBezTo>
                <a:cubicBezTo>
                  <a:pt x="162" y="158"/>
                  <a:pt x="165" y="155"/>
                  <a:pt x="168" y="152"/>
                </a:cubicBezTo>
                <a:cubicBezTo>
                  <a:pt x="176" y="145"/>
                  <a:pt x="186" y="137"/>
                  <a:pt x="197" y="129"/>
                </a:cubicBezTo>
                <a:cubicBezTo>
                  <a:pt x="208" y="122"/>
                  <a:pt x="220" y="115"/>
                  <a:pt x="229" y="111"/>
                </a:cubicBezTo>
                <a:cubicBezTo>
                  <a:pt x="233" y="108"/>
                  <a:pt x="237" y="107"/>
                  <a:pt x="239" y="106"/>
                </a:cubicBezTo>
                <a:cubicBezTo>
                  <a:pt x="242" y="104"/>
                  <a:pt x="244" y="104"/>
                  <a:pt x="244" y="104"/>
                </a:cubicBezTo>
                <a:cubicBezTo>
                  <a:pt x="244" y="104"/>
                  <a:pt x="245" y="103"/>
                  <a:pt x="248" y="102"/>
                </a:cubicBezTo>
                <a:cubicBezTo>
                  <a:pt x="251" y="101"/>
                  <a:pt x="254" y="99"/>
                  <a:pt x="259" y="98"/>
                </a:cubicBezTo>
                <a:cubicBezTo>
                  <a:pt x="269" y="95"/>
                  <a:pt x="281" y="91"/>
                  <a:pt x="294" y="89"/>
                </a:cubicBezTo>
                <a:cubicBezTo>
                  <a:pt x="301" y="87"/>
                  <a:pt x="308" y="87"/>
                  <a:pt x="314" y="86"/>
                </a:cubicBezTo>
                <a:cubicBezTo>
                  <a:pt x="320" y="85"/>
                  <a:pt x="326" y="85"/>
                  <a:pt x="331" y="85"/>
                </a:cubicBezTo>
                <a:cubicBezTo>
                  <a:pt x="333" y="85"/>
                  <a:pt x="336" y="85"/>
                  <a:pt x="338" y="85"/>
                </a:cubicBezTo>
                <a:cubicBezTo>
                  <a:pt x="340" y="85"/>
                  <a:pt x="341" y="85"/>
                  <a:pt x="343" y="85"/>
                </a:cubicBezTo>
                <a:cubicBezTo>
                  <a:pt x="346" y="85"/>
                  <a:pt x="347" y="85"/>
                  <a:pt x="347" y="85"/>
                </a:cubicBezTo>
                <a:cubicBezTo>
                  <a:pt x="347" y="85"/>
                  <a:pt x="348" y="85"/>
                  <a:pt x="349" y="85"/>
                </a:cubicBezTo>
                <a:cubicBezTo>
                  <a:pt x="349" y="85"/>
                  <a:pt x="350" y="85"/>
                  <a:pt x="352" y="85"/>
                </a:cubicBezTo>
                <a:cubicBezTo>
                  <a:pt x="355" y="85"/>
                  <a:pt x="359" y="85"/>
                  <a:pt x="364" y="86"/>
                </a:cubicBezTo>
                <a:cubicBezTo>
                  <a:pt x="374" y="87"/>
                  <a:pt x="387" y="89"/>
                  <a:pt x="400" y="92"/>
                </a:cubicBezTo>
                <a:cubicBezTo>
                  <a:pt x="413" y="95"/>
                  <a:pt x="426" y="99"/>
                  <a:pt x="435" y="103"/>
                </a:cubicBezTo>
                <a:cubicBezTo>
                  <a:pt x="439" y="105"/>
                  <a:pt x="443" y="106"/>
                  <a:pt x="446" y="107"/>
                </a:cubicBezTo>
                <a:cubicBezTo>
                  <a:pt x="449" y="109"/>
                  <a:pt x="450" y="109"/>
                  <a:pt x="450" y="109"/>
                </a:cubicBezTo>
                <a:cubicBezTo>
                  <a:pt x="450" y="109"/>
                  <a:pt x="456" y="112"/>
                  <a:pt x="465" y="117"/>
                </a:cubicBezTo>
                <a:cubicBezTo>
                  <a:pt x="473" y="122"/>
                  <a:pt x="485" y="129"/>
                  <a:pt x="495" y="137"/>
                </a:cubicBezTo>
                <a:cubicBezTo>
                  <a:pt x="498" y="139"/>
                  <a:pt x="500" y="141"/>
                  <a:pt x="503" y="143"/>
                </a:cubicBezTo>
                <a:cubicBezTo>
                  <a:pt x="505" y="145"/>
                  <a:pt x="508" y="147"/>
                  <a:pt x="510" y="150"/>
                </a:cubicBezTo>
                <a:cubicBezTo>
                  <a:pt x="512" y="152"/>
                  <a:pt x="515" y="154"/>
                  <a:pt x="517" y="156"/>
                </a:cubicBezTo>
                <a:cubicBezTo>
                  <a:pt x="519" y="158"/>
                  <a:pt x="521" y="160"/>
                  <a:pt x="522" y="161"/>
                </a:cubicBezTo>
                <a:cubicBezTo>
                  <a:pt x="526" y="165"/>
                  <a:pt x="529" y="168"/>
                  <a:pt x="531" y="170"/>
                </a:cubicBezTo>
                <a:cubicBezTo>
                  <a:pt x="533" y="172"/>
                  <a:pt x="534" y="174"/>
                  <a:pt x="534" y="174"/>
                </a:cubicBezTo>
                <a:cubicBezTo>
                  <a:pt x="534" y="174"/>
                  <a:pt x="534" y="174"/>
                  <a:pt x="534" y="175"/>
                </a:cubicBezTo>
                <a:cubicBezTo>
                  <a:pt x="535" y="175"/>
                  <a:pt x="536" y="176"/>
                  <a:pt x="537" y="177"/>
                </a:cubicBezTo>
                <a:cubicBezTo>
                  <a:pt x="537" y="178"/>
                  <a:pt x="539" y="180"/>
                  <a:pt x="540" y="181"/>
                </a:cubicBezTo>
                <a:cubicBezTo>
                  <a:pt x="541" y="183"/>
                  <a:pt x="543" y="185"/>
                  <a:pt x="544" y="187"/>
                </a:cubicBezTo>
                <a:cubicBezTo>
                  <a:pt x="550" y="195"/>
                  <a:pt x="557" y="206"/>
                  <a:pt x="564" y="218"/>
                </a:cubicBezTo>
                <a:cubicBezTo>
                  <a:pt x="570" y="229"/>
                  <a:pt x="575" y="241"/>
                  <a:pt x="579" y="251"/>
                </a:cubicBezTo>
                <a:cubicBezTo>
                  <a:pt x="580" y="255"/>
                  <a:pt x="582" y="259"/>
                  <a:pt x="583" y="262"/>
                </a:cubicBezTo>
                <a:cubicBezTo>
                  <a:pt x="583" y="264"/>
                  <a:pt x="583" y="265"/>
                  <a:pt x="584" y="265"/>
                </a:cubicBezTo>
                <a:cubicBezTo>
                  <a:pt x="584" y="266"/>
                  <a:pt x="584" y="267"/>
                  <a:pt x="584" y="267"/>
                </a:cubicBezTo>
                <a:cubicBezTo>
                  <a:pt x="584" y="267"/>
                  <a:pt x="584" y="268"/>
                  <a:pt x="585" y="271"/>
                </a:cubicBezTo>
                <a:cubicBezTo>
                  <a:pt x="586" y="272"/>
                  <a:pt x="586" y="274"/>
                  <a:pt x="587" y="276"/>
                </a:cubicBezTo>
                <a:cubicBezTo>
                  <a:pt x="587" y="278"/>
                  <a:pt x="588" y="280"/>
                  <a:pt x="588" y="283"/>
                </a:cubicBezTo>
                <a:cubicBezTo>
                  <a:pt x="589" y="287"/>
                  <a:pt x="590" y="293"/>
                  <a:pt x="591" y="299"/>
                </a:cubicBezTo>
                <a:cubicBezTo>
                  <a:pt x="592" y="305"/>
                  <a:pt x="593" y="312"/>
                  <a:pt x="594" y="319"/>
                </a:cubicBezTo>
                <a:cubicBezTo>
                  <a:pt x="595" y="332"/>
                  <a:pt x="595" y="345"/>
                  <a:pt x="594" y="355"/>
                </a:cubicBezTo>
                <a:cubicBezTo>
                  <a:pt x="593" y="360"/>
                  <a:pt x="593" y="364"/>
                  <a:pt x="593" y="367"/>
                </a:cubicBezTo>
                <a:cubicBezTo>
                  <a:pt x="592" y="370"/>
                  <a:pt x="592" y="372"/>
                  <a:pt x="592" y="372"/>
                </a:cubicBezTo>
                <a:cubicBezTo>
                  <a:pt x="592" y="372"/>
                  <a:pt x="592" y="372"/>
                  <a:pt x="592" y="373"/>
                </a:cubicBezTo>
                <a:cubicBezTo>
                  <a:pt x="592" y="374"/>
                  <a:pt x="592" y="375"/>
                  <a:pt x="591" y="376"/>
                </a:cubicBezTo>
                <a:cubicBezTo>
                  <a:pt x="591" y="378"/>
                  <a:pt x="591" y="379"/>
                  <a:pt x="591" y="381"/>
                </a:cubicBezTo>
                <a:cubicBezTo>
                  <a:pt x="590" y="383"/>
                  <a:pt x="590" y="386"/>
                  <a:pt x="589" y="388"/>
                </a:cubicBezTo>
                <a:cubicBezTo>
                  <a:pt x="588" y="398"/>
                  <a:pt x="584" y="411"/>
                  <a:pt x="580" y="423"/>
                </a:cubicBezTo>
                <a:cubicBezTo>
                  <a:pt x="575" y="436"/>
                  <a:pt x="570" y="448"/>
                  <a:pt x="565" y="457"/>
                </a:cubicBezTo>
                <a:cubicBezTo>
                  <a:pt x="563" y="461"/>
                  <a:pt x="561" y="465"/>
                  <a:pt x="559" y="467"/>
                </a:cubicBezTo>
                <a:cubicBezTo>
                  <a:pt x="558" y="470"/>
                  <a:pt x="557" y="471"/>
                  <a:pt x="557" y="471"/>
                </a:cubicBezTo>
                <a:cubicBezTo>
                  <a:pt x="557" y="471"/>
                  <a:pt x="556" y="473"/>
                  <a:pt x="554" y="475"/>
                </a:cubicBezTo>
                <a:cubicBezTo>
                  <a:pt x="553" y="478"/>
                  <a:pt x="550" y="481"/>
                  <a:pt x="548" y="485"/>
                </a:cubicBezTo>
                <a:cubicBezTo>
                  <a:pt x="542" y="493"/>
                  <a:pt x="534" y="504"/>
                  <a:pt x="525" y="513"/>
                </a:cubicBezTo>
                <a:cubicBezTo>
                  <a:pt x="515" y="523"/>
                  <a:pt x="505" y="532"/>
                  <a:pt x="497" y="538"/>
                </a:cubicBezTo>
                <a:cubicBezTo>
                  <a:pt x="496" y="539"/>
                  <a:pt x="496" y="539"/>
                  <a:pt x="495" y="540"/>
                </a:cubicBezTo>
                <a:cubicBezTo>
                  <a:pt x="494" y="541"/>
                  <a:pt x="493" y="541"/>
                  <a:pt x="492" y="542"/>
                </a:cubicBezTo>
                <a:cubicBezTo>
                  <a:pt x="490" y="543"/>
                  <a:pt x="489" y="544"/>
                  <a:pt x="488" y="545"/>
                </a:cubicBezTo>
                <a:cubicBezTo>
                  <a:pt x="485" y="547"/>
                  <a:pt x="484" y="548"/>
                  <a:pt x="484" y="548"/>
                </a:cubicBezTo>
                <a:cubicBezTo>
                  <a:pt x="484" y="548"/>
                  <a:pt x="483" y="549"/>
                  <a:pt x="480" y="550"/>
                </a:cubicBezTo>
                <a:cubicBezTo>
                  <a:pt x="479" y="551"/>
                  <a:pt x="478" y="552"/>
                  <a:pt x="476" y="553"/>
                </a:cubicBezTo>
                <a:cubicBezTo>
                  <a:pt x="475" y="554"/>
                  <a:pt x="474" y="554"/>
                  <a:pt x="473" y="555"/>
                </a:cubicBezTo>
                <a:cubicBezTo>
                  <a:pt x="472" y="555"/>
                  <a:pt x="471" y="556"/>
                  <a:pt x="470" y="557"/>
                </a:cubicBezTo>
                <a:cubicBezTo>
                  <a:pt x="461" y="562"/>
                  <a:pt x="450" y="568"/>
                  <a:pt x="437" y="573"/>
                </a:cubicBezTo>
                <a:cubicBezTo>
                  <a:pt x="425" y="578"/>
                  <a:pt x="412" y="582"/>
                  <a:pt x="403" y="585"/>
                </a:cubicBezTo>
                <a:cubicBezTo>
                  <a:pt x="398" y="586"/>
                  <a:pt x="394" y="587"/>
                  <a:pt x="391" y="587"/>
                </a:cubicBezTo>
                <a:cubicBezTo>
                  <a:pt x="388" y="588"/>
                  <a:pt x="387" y="588"/>
                  <a:pt x="387" y="588"/>
                </a:cubicBezTo>
                <a:cubicBezTo>
                  <a:pt x="387" y="588"/>
                  <a:pt x="385" y="588"/>
                  <a:pt x="382" y="589"/>
                </a:cubicBezTo>
                <a:cubicBezTo>
                  <a:pt x="379" y="589"/>
                  <a:pt x="375" y="590"/>
                  <a:pt x="370" y="591"/>
                </a:cubicBezTo>
                <a:cubicBezTo>
                  <a:pt x="360" y="592"/>
                  <a:pt x="347" y="593"/>
                  <a:pt x="334" y="592"/>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1" name="Freeform 9"/>
          <p:cNvSpPr>
            <a:spLocks noEditPoints="1"/>
          </p:cNvSpPr>
          <p:nvPr/>
        </p:nvSpPr>
        <p:spPr bwMode="auto">
          <a:xfrm>
            <a:off x="4199101" y="1845446"/>
            <a:ext cx="1364849" cy="1429709"/>
          </a:xfrm>
          <a:custGeom>
            <a:avLst/>
            <a:gdLst>
              <a:gd name="T0" fmla="*/ 387 w 681"/>
              <a:gd name="T1" fmla="*/ 643 h 680"/>
              <a:gd name="T2" fmla="*/ 436 w 681"/>
              <a:gd name="T3" fmla="*/ 626 h 680"/>
              <a:gd name="T4" fmla="*/ 492 w 681"/>
              <a:gd name="T5" fmla="*/ 645 h 680"/>
              <a:gd name="T6" fmla="*/ 520 w 681"/>
              <a:gd name="T7" fmla="*/ 583 h 680"/>
              <a:gd name="T8" fmla="*/ 569 w 681"/>
              <a:gd name="T9" fmla="*/ 566 h 680"/>
              <a:gd name="T10" fmla="*/ 612 w 681"/>
              <a:gd name="T11" fmla="*/ 546 h 680"/>
              <a:gd name="T12" fmla="*/ 604 w 681"/>
              <a:gd name="T13" fmla="*/ 489 h 680"/>
              <a:gd name="T14" fmla="*/ 642 w 681"/>
              <a:gd name="T15" fmla="*/ 453 h 680"/>
              <a:gd name="T16" fmla="*/ 670 w 681"/>
              <a:gd name="T17" fmla="*/ 409 h 680"/>
              <a:gd name="T18" fmla="*/ 644 w 681"/>
              <a:gd name="T19" fmla="*/ 348 h 680"/>
              <a:gd name="T20" fmla="*/ 680 w 681"/>
              <a:gd name="T21" fmla="*/ 303 h 680"/>
              <a:gd name="T22" fmla="*/ 632 w 681"/>
              <a:gd name="T23" fmla="*/ 254 h 680"/>
              <a:gd name="T24" fmla="*/ 618 w 681"/>
              <a:gd name="T25" fmla="*/ 205 h 680"/>
              <a:gd name="T26" fmla="*/ 625 w 681"/>
              <a:gd name="T27" fmla="*/ 149 h 680"/>
              <a:gd name="T28" fmla="*/ 561 w 681"/>
              <a:gd name="T29" fmla="*/ 129 h 680"/>
              <a:gd name="T30" fmla="*/ 543 w 681"/>
              <a:gd name="T31" fmla="*/ 88 h 680"/>
              <a:gd name="T32" fmla="*/ 496 w 681"/>
              <a:gd name="T33" fmla="*/ 56 h 680"/>
              <a:gd name="T34" fmla="*/ 443 w 681"/>
              <a:gd name="T35" fmla="*/ 53 h 680"/>
              <a:gd name="T36" fmla="*/ 408 w 681"/>
              <a:gd name="T37" fmla="*/ 4 h 680"/>
              <a:gd name="T38" fmla="*/ 351 w 681"/>
              <a:gd name="T39" fmla="*/ 35 h 680"/>
              <a:gd name="T40" fmla="*/ 311 w 681"/>
              <a:gd name="T41" fmla="*/ 37 h 680"/>
              <a:gd name="T42" fmla="*/ 244 w 681"/>
              <a:gd name="T43" fmla="*/ 11 h 680"/>
              <a:gd name="T44" fmla="*/ 210 w 681"/>
              <a:gd name="T45" fmla="*/ 65 h 680"/>
              <a:gd name="T46" fmla="*/ 165 w 681"/>
              <a:gd name="T47" fmla="*/ 69 h 680"/>
              <a:gd name="T48" fmla="*/ 116 w 681"/>
              <a:gd name="T49" fmla="*/ 88 h 680"/>
              <a:gd name="T50" fmla="*/ 106 w 681"/>
              <a:gd name="T51" fmla="*/ 147 h 680"/>
              <a:gd name="T52" fmla="*/ 45 w 681"/>
              <a:gd name="T53" fmla="*/ 168 h 680"/>
              <a:gd name="T54" fmla="*/ 56 w 681"/>
              <a:gd name="T55" fmla="*/ 235 h 680"/>
              <a:gd name="T56" fmla="*/ 44 w 681"/>
              <a:gd name="T57" fmla="*/ 277 h 680"/>
              <a:gd name="T58" fmla="*/ 0 w 681"/>
              <a:gd name="T59" fmla="*/ 325 h 680"/>
              <a:gd name="T60" fmla="*/ 39 w 681"/>
              <a:gd name="T61" fmla="*/ 364 h 680"/>
              <a:gd name="T62" fmla="*/ 38 w 681"/>
              <a:gd name="T63" fmla="*/ 415 h 680"/>
              <a:gd name="T64" fmla="*/ 49 w 681"/>
              <a:gd name="T65" fmla="*/ 476 h 680"/>
              <a:gd name="T66" fmla="*/ 84 w 681"/>
              <a:gd name="T67" fmla="*/ 500 h 680"/>
              <a:gd name="T68" fmla="*/ 90 w 681"/>
              <a:gd name="T69" fmla="*/ 570 h 680"/>
              <a:gd name="T70" fmla="*/ 155 w 681"/>
              <a:gd name="T71" fmla="*/ 578 h 680"/>
              <a:gd name="T72" fmla="*/ 191 w 681"/>
              <a:gd name="T73" fmla="*/ 602 h 680"/>
              <a:gd name="T74" fmla="*/ 214 w 681"/>
              <a:gd name="T75" fmla="*/ 655 h 680"/>
              <a:gd name="T76" fmla="*/ 268 w 681"/>
              <a:gd name="T77" fmla="*/ 633 h 680"/>
              <a:gd name="T78" fmla="*/ 311 w 681"/>
              <a:gd name="T79" fmla="*/ 640 h 680"/>
              <a:gd name="T80" fmla="*/ 302 w 681"/>
              <a:gd name="T81" fmla="*/ 589 h 680"/>
              <a:gd name="T82" fmla="*/ 204 w 681"/>
              <a:gd name="T83" fmla="*/ 552 h 680"/>
              <a:gd name="T84" fmla="*/ 135 w 681"/>
              <a:gd name="T85" fmla="*/ 488 h 680"/>
              <a:gd name="T86" fmla="*/ 103 w 681"/>
              <a:gd name="T87" fmla="*/ 426 h 680"/>
              <a:gd name="T88" fmla="*/ 88 w 681"/>
              <a:gd name="T89" fmla="*/ 358 h 680"/>
              <a:gd name="T90" fmla="*/ 98 w 681"/>
              <a:gd name="T91" fmla="*/ 265 h 680"/>
              <a:gd name="T92" fmla="*/ 149 w 681"/>
              <a:gd name="T93" fmla="*/ 173 h 680"/>
              <a:gd name="T94" fmla="*/ 229 w 681"/>
              <a:gd name="T95" fmla="*/ 111 h 680"/>
              <a:gd name="T96" fmla="*/ 336 w 681"/>
              <a:gd name="T97" fmla="*/ 85 h 680"/>
              <a:gd name="T98" fmla="*/ 435 w 681"/>
              <a:gd name="T99" fmla="*/ 103 h 680"/>
              <a:gd name="T100" fmla="*/ 523 w 681"/>
              <a:gd name="T101" fmla="*/ 162 h 680"/>
              <a:gd name="T102" fmla="*/ 577 w 681"/>
              <a:gd name="T103" fmla="*/ 246 h 680"/>
              <a:gd name="T104" fmla="*/ 595 w 681"/>
              <a:gd name="T105" fmla="*/ 339 h 680"/>
              <a:gd name="T106" fmla="*/ 590 w 681"/>
              <a:gd name="T107" fmla="*/ 389 h 680"/>
              <a:gd name="T108" fmla="*/ 561 w 681"/>
              <a:gd name="T109" fmla="*/ 465 h 680"/>
              <a:gd name="T110" fmla="*/ 485 w 681"/>
              <a:gd name="T111" fmla="*/ 548 h 680"/>
              <a:gd name="T112" fmla="*/ 399 w 681"/>
              <a:gd name="T113" fmla="*/ 58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1" h="680">
                <a:moveTo>
                  <a:pt x="354" y="680"/>
                </a:moveTo>
                <a:cubicBezTo>
                  <a:pt x="357" y="680"/>
                  <a:pt x="361" y="679"/>
                  <a:pt x="363" y="679"/>
                </a:cubicBezTo>
                <a:cubicBezTo>
                  <a:pt x="366" y="679"/>
                  <a:pt x="367" y="679"/>
                  <a:pt x="367" y="679"/>
                </a:cubicBezTo>
                <a:cubicBezTo>
                  <a:pt x="371" y="679"/>
                  <a:pt x="374" y="677"/>
                  <a:pt x="376" y="674"/>
                </a:cubicBezTo>
                <a:cubicBezTo>
                  <a:pt x="376" y="674"/>
                  <a:pt x="379" y="666"/>
                  <a:pt x="382" y="658"/>
                </a:cubicBezTo>
                <a:cubicBezTo>
                  <a:pt x="383" y="654"/>
                  <a:pt x="385" y="651"/>
                  <a:pt x="386" y="648"/>
                </a:cubicBezTo>
                <a:cubicBezTo>
                  <a:pt x="387" y="645"/>
                  <a:pt x="387" y="643"/>
                  <a:pt x="387" y="643"/>
                </a:cubicBezTo>
                <a:cubicBezTo>
                  <a:pt x="388" y="640"/>
                  <a:pt x="391" y="638"/>
                  <a:pt x="394" y="637"/>
                </a:cubicBezTo>
                <a:cubicBezTo>
                  <a:pt x="394" y="637"/>
                  <a:pt x="396" y="637"/>
                  <a:pt x="398" y="636"/>
                </a:cubicBezTo>
                <a:cubicBezTo>
                  <a:pt x="400" y="636"/>
                  <a:pt x="402" y="636"/>
                  <a:pt x="405" y="635"/>
                </a:cubicBezTo>
                <a:cubicBezTo>
                  <a:pt x="410" y="634"/>
                  <a:pt x="415" y="633"/>
                  <a:pt x="415" y="633"/>
                </a:cubicBezTo>
                <a:cubicBezTo>
                  <a:pt x="415" y="633"/>
                  <a:pt x="421" y="631"/>
                  <a:pt x="426" y="630"/>
                </a:cubicBezTo>
                <a:cubicBezTo>
                  <a:pt x="428" y="629"/>
                  <a:pt x="431" y="628"/>
                  <a:pt x="433" y="627"/>
                </a:cubicBezTo>
                <a:cubicBezTo>
                  <a:pt x="435" y="627"/>
                  <a:pt x="436" y="626"/>
                  <a:pt x="436" y="626"/>
                </a:cubicBezTo>
                <a:cubicBezTo>
                  <a:pt x="439" y="625"/>
                  <a:pt x="443" y="626"/>
                  <a:pt x="445" y="628"/>
                </a:cubicBezTo>
                <a:cubicBezTo>
                  <a:pt x="445" y="628"/>
                  <a:pt x="446" y="630"/>
                  <a:pt x="449" y="632"/>
                </a:cubicBezTo>
                <a:cubicBezTo>
                  <a:pt x="451" y="634"/>
                  <a:pt x="454" y="636"/>
                  <a:pt x="457" y="639"/>
                </a:cubicBezTo>
                <a:cubicBezTo>
                  <a:pt x="463" y="644"/>
                  <a:pt x="470" y="650"/>
                  <a:pt x="470" y="650"/>
                </a:cubicBezTo>
                <a:cubicBezTo>
                  <a:pt x="472" y="652"/>
                  <a:pt x="476" y="652"/>
                  <a:pt x="480" y="650"/>
                </a:cubicBezTo>
                <a:cubicBezTo>
                  <a:pt x="480" y="650"/>
                  <a:pt x="481" y="650"/>
                  <a:pt x="483" y="649"/>
                </a:cubicBezTo>
                <a:cubicBezTo>
                  <a:pt x="486" y="648"/>
                  <a:pt x="489" y="646"/>
                  <a:pt x="492" y="645"/>
                </a:cubicBezTo>
                <a:cubicBezTo>
                  <a:pt x="498" y="642"/>
                  <a:pt x="504" y="639"/>
                  <a:pt x="504" y="639"/>
                </a:cubicBezTo>
                <a:cubicBezTo>
                  <a:pt x="507" y="637"/>
                  <a:pt x="509" y="634"/>
                  <a:pt x="509" y="630"/>
                </a:cubicBezTo>
                <a:cubicBezTo>
                  <a:pt x="509" y="630"/>
                  <a:pt x="509" y="622"/>
                  <a:pt x="508" y="614"/>
                </a:cubicBezTo>
                <a:cubicBezTo>
                  <a:pt x="508" y="606"/>
                  <a:pt x="507" y="598"/>
                  <a:pt x="507" y="598"/>
                </a:cubicBezTo>
                <a:cubicBezTo>
                  <a:pt x="507" y="594"/>
                  <a:pt x="508" y="591"/>
                  <a:pt x="511" y="590"/>
                </a:cubicBezTo>
                <a:cubicBezTo>
                  <a:pt x="511" y="590"/>
                  <a:pt x="512" y="589"/>
                  <a:pt x="514" y="588"/>
                </a:cubicBezTo>
                <a:cubicBezTo>
                  <a:pt x="516" y="586"/>
                  <a:pt x="518" y="585"/>
                  <a:pt x="520" y="583"/>
                </a:cubicBezTo>
                <a:cubicBezTo>
                  <a:pt x="522" y="582"/>
                  <a:pt x="524" y="580"/>
                  <a:pt x="526" y="579"/>
                </a:cubicBezTo>
                <a:cubicBezTo>
                  <a:pt x="527" y="578"/>
                  <a:pt x="529" y="577"/>
                  <a:pt x="529" y="577"/>
                </a:cubicBezTo>
                <a:cubicBezTo>
                  <a:pt x="529" y="577"/>
                  <a:pt x="530" y="576"/>
                  <a:pt x="531" y="575"/>
                </a:cubicBezTo>
                <a:cubicBezTo>
                  <a:pt x="533" y="573"/>
                  <a:pt x="535" y="572"/>
                  <a:pt x="537" y="570"/>
                </a:cubicBezTo>
                <a:cubicBezTo>
                  <a:pt x="541" y="566"/>
                  <a:pt x="545" y="563"/>
                  <a:pt x="545" y="563"/>
                </a:cubicBezTo>
                <a:cubicBezTo>
                  <a:pt x="547" y="561"/>
                  <a:pt x="551" y="560"/>
                  <a:pt x="554" y="561"/>
                </a:cubicBezTo>
                <a:cubicBezTo>
                  <a:pt x="554" y="561"/>
                  <a:pt x="561" y="564"/>
                  <a:pt x="569" y="566"/>
                </a:cubicBezTo>
                <a:cubicBezTo>
                  <a:pt x="573" y="567"/>
                  <a:pt x="577" y="568"/>
                  <a:pt x="580" y="569"/>
                </a:cubicBezTo>
                <a:cubicBezTo>
                  <a:pt x="583" y="570"/>
                  <a:pt x="585" y="570"/>
                  <a:pt x="585" y="570"/>
                </a:cubicBezTo>
                <a:cubicBezTo>
                  <a:pt x="588" y="571"/>
                  <a:pt x="592" y="570"/>
                  <a:pt x="594" y="567"/>
                </a:cubicBezTo>
                <a:cubicBezTo>
                  <a:pt x="594" y="567"/>
                  <a:pt x="596" y="566"/>
                  <a:pt x="597" y="564"/>
                </a:cubicBezTo>
                <a:cubicBezTo>
                  <a:pt x="599" y="562"/>
                  <a:pt x="601" y="559"/>
                  <a:pt x="603" y="557"/>
                </a:cubicBezTo>
                <a:cubicBezTo>
                  <a:pt x="605" y="554"/>
                  <a:pt x="607" y="552"/>
                  <a:pt x="609" y="550"/>
                </a:cubicBezTo>
                <a:cubicBezTo>
                  <a:pt x="611" y="548"/>
                  <a:pt x="612" y="546"/>
                  <a:pt x="612" y="546"/>
                </a:cubicBezTo>
                <a:cubicBezTo>
                  <a:pt x="614" y="544"/>
                  <a:pt x="614" y="540"/>
                  <a:pt x="613" y="537"/>
                </a:cubicBezTo>
                <a:cubicBezTo>
                  <a:pt x="613" y="537"/>
                  <a:pt x="610" y="529"/>
                  <a:pt x="606" y="522"/>
                </a:cubicBezTo>
                <a:cubicBezTo>
                  <a:pt x="604" y="518"/>
                  <a:pt x="602" y="515"/>
                  <a:pt x="601" y="512"/>
                </a:cubicBezTo>
                <a:cubicBezTo>
                  <a:pt x="599" y="509"/>
                  <a:pt x="598" y="508"/>
                  <a:pt x="598" y="508"/>
                </a:cubicBezTo>
                <a:cubicBezTo>
                  <a:pt x="597" y="505"/>
                  <a:pt x="597" y="501"/>
                  <a:pt x="598" y="499"/>
                </a:cubicBezTo>
                <a:cubicBezTo>
                  <a:pt x="598" y="499"/>
                  <a:pt x="599" y="497"/>
                  <a:pt x="600" y="496"/>
                </a:cubicBezTo>
                <a:cubicBezTo>
                  <a:pt x="601" y="494"/>
                  <a:pt x="603" y="492"/>
                  <a:pt x="604" y="489"/>
                </a:cubicBezTo>
                <a:cubicBezTo>
                  <a:pt x="605" y="487"/>
                  <a:pt x="607" y="485"/>
                  <a:pt x="608" y="483"/>
                </a:cubicBezTo>
                <a:cubicBezTo>
                  <a:pt x="609" y="481"/>
                  <a:pt x="609" y="480"/>
                  <a:pt x="609" y="480"/>
                </a:cubicBezTo>
                <a:cubicBezTo>
                  <a:pt x="609" y="480"/>
                  <a:pt x="612" y="475"/>
                  <a:pt x="614" y="470"/>
                </a:cubicBezTo>
                <a:cubicBezTo>
                  <a:pt x="615" y="468"/>
                  <a:pt x="616" y="465"/>
                  <a:pt x="617" y="464"/>
                </a:cubicBezTo>
                <a:cubicBezTo>
                  <a:pt x="618" y="462"/>
                  <a:pt x="619" y="460"/>
                  <a:pt x="619" y="460"/>
                </a:cubicBezTo>
                <a:cubicBezTo>
                  <a:pt x="620" y="457"/>
                  <a:pt x="623" y="455"/>
                  <a:pt x="626" y="455"/>
                </a:cubicBezTo>
                <a:cubicBezTo>
                  <a:pt x="626" y="455"/>
                  <a:pt x="634" y="454"/>
                  <a:pt x="642" y="453"/>
                </a:cubicBezTo>
                <a:cubicBezTo>
                  <a:pt x="646" y="453"/>
                  <a:pt x="650" y="452"/>
                  <a:pt x="653" y="452"/>
                </a:cubicBezTo>
                <a:cubicBezTo>
                  <a:pt x="656" y="451"/>
                  <a:pt x="658" y="451"/>
                  <a:pt x="658" y="451"/>
                </a:cubicBezTo>
                <a:cubicBezTo>
                  <a:pt x="662" y="450"/>
                  <a:pt x="664" y="448"/>
                  <a:pt x="665" y="444"/>
                </a:cubicBezTo>
                <a:cubicBezTo>
                  <a:pt x="665" y="444"/>
                  <a:pt x="668" y="438"/>
                  <a:pt x="669" y="431"/>
                </a:cubicBezTo>
                <a:cubicBezTo>
                  <a:pt x="670" y="428"/>
                  <a:pt x="671" y="425"/>
                  <a:pt x="672" y="423"/>
                </a:cubicBezTo>
                <a:cubicBezTo>
                  <a:pt x="672" y="420"/>
                  <a:pt x="673" y="418"/>
                  <a:pt x="673" y="418"/>
                </a:cubicBezTo>
                <a:cubicBezTo>
                  <a:pt x="674" y="415"/>
                  <a:pt x="673" y="411"/>
                  <a:pt x="670" y="409"/>
                </a:cubicBezTo>
                <a:cubicBezTo>
                  <a:pt x="670" y="409"/>
                  <a:pt x="664" y="404"/>
                  <a:pt x="658" y="398"/>
                </a:cubicBezTo>
                <a:cubicBezTo>
                  <a:pt x="651" y="393"/>
                  <a:pt x="645" y="388"/>
                  <a:pt x="645" y="388"/>
                </a:cubicBezTo>
                <a:cubicBezTo>
                  <a:pt x="642" y="386"/>
                  <a:pt x="641" y="383"/>
                  <a:pt x="641" y="380"/>
                </a:cubicBezTo>
                <a:cubicBezTo>
                  <a:pt x="641" y="380"/>
                  <a:pt x="642" y="375"/>
                  <a:pt x="643" y="369"/>
                </a:cubicBezTo>
                <a:cubicBezTo>
                  <a:pt x="643" y="364"/>
                  <a:pt x="644" y="359"/>
                  <a:pt x="644" y="359"/>
                </a:cubicBezTo>
                <a:cubicBezTo>
                  <a:pt x="644" y="359"/>
                  <a:pt x="644" y="357"/>
                  <a:pt x="644" y="355"/>
                </a:cubicBezTo>
                <a:cubicBezTo>
                  <a:pt x="644" y="353"/>
                  <a:pt x="644" y="350"/>
                  <a:pt x="644" y="348"/>
                </a:cubicBezTo>
                <a:cubicBezTo>
                  <a:pt x="644" y="345"/>
                  <a:pt x="644" y="342"/>
                  <a:pt x="644" y="340"/>
                </a:cubicBezTo>
                <a:cubicBezTo>
                  <a:pt x="644" y="338"/>
                  <a:pt x="644" y="337"/>
                  <a:pt x="644" y="337"/>
                </a:cubicBezTo>
                <a:cubicBezTo>
                  <a:pt x="644" y="334"/>
                  <a:pt x="646" y="331"/>
                  <a:pt x="649" y="329"/>
                </a:cubicBezTo>
                <a:cubicBezTo>
                  <a:pt x="649" y="329"/>
                  <a:pt x="650" y="328"/>
                  <a:pt x="653" y="327"/>
                </a:cubicBezTo>
                <a:cubicBezTo>
                  <a:pt x="656" y="325"/>
                  <a:pt x="659" y="323"/>
                  <a:pt x="663" y="321"/>
                </a:cubicBezTo>
                <a:cubicBezTo>
                  <a:pt x="670" y="317"/>
                  <a:pt x="677" y="312"/>
                  <a:pt x="677" y="312"/>
                </a:cubicBezTo>
                <a:cubicBezTo>
                  <a:pt x="679" y="310"/>
                  <a:pt x="681" y="307"/>
                  <a:pt x="680" y="303"/>
                </a:cubicBezTo>
                <a:cubicBezTo>
                  <a:pt x="680" y="303"/>
                  <a:pt x="680" y="296"/>
                  <a:pt x="679" y="290"/>
                </a:cubicBezTo>
                <a:cubicBezTo>
                  <a:pt x="678" y="283"/>
                  <a:pt x="677" y="277"/>
                  <a:pt x="677" y="277"/>
                </a:cubicBezTo>
                <a:cubicBezTo>
                  <a:pt x="676" y="273"/>
                  <a:pt x="674" y="270"/>
                  <a:pt x="670" y="269"/>
                </a:cubicBezTo>
                <a:cubicBezTo>
                  <a:pt x="670" y="269"/>
                  <a:pt x="662" y="267"/>
                  <a:pt x="655" y="264"/>
                </a:cubicBezTo>
                <a:cubicBezTo>
                  <a:pt x="651" y="263"/>
                  <a:pt x="647" y="262"/>
                  <a:pt x="644" y="262"/>
                </a:cubicBezTo>
                <a:cubicBezTo>
                  <a:pt x="641" y="261"/>
                  <a:pt x="639" y="260"/>
                  <a:pt x="639" y="260"/>
                </a:cubicBezTo>
                <a:cubicBezTo>
                  <a:pt x="636" y="260"/>
                  <a:pt x="633" y="257"/>
                  <a:pt x="632" y="254"/>
                </a:cubicBezTo>
                <a:cubicBezTo>
                  <a:pt x="632" y="254"/>
                  <a:pt x="631" y="249"/>
                  <a:pt x="629" y="244"/>
                </a:cubicBezTo>
                <a:cubicBezTo>
                  <a:pt x="628" y="241"/>
                  <a:pt x="627" y="239"/>
                  <a:pt x="627" y="237"/>
                </a:cubicBezTo>
                <a:cubicBezTo>
                  <a:pt x="626" y="235"/>
                  <a:pt x="626" y="234"/>
                  <a:pt x="626" y="234"/>
                </a:cubicBezTo>
                <a:cubicBezTo>
                  <a:pt x="626" y="234"/>
                  <a:pt x="624" y="229"/>
                  <a:pt x="622" y="224"/>
                </a:cubicBezTo>
                <a:cubicBezTo>
                  <a:pt x="621" y="221"/>
                  <a:pt x="620" y="219"/>
                  <a:pt x="619" y="217"/>
                </a:cubicBezTo>
                <a:cubicBezTo>
                  <a:pt x="618" y="215"/>
                  <a:pt x="617" y="214"/>
                  <a:pt x="617" y="214"/>
                </a:cubicBezTo>
                <a:cubicBezTo>
                  <a:pt x="616" y="211"/>
                  <a:pt x="616" y="207"/>
                  <a:pt x="618" y="205"/>
                </a:cubicBezTo>
                <a:cubicBezTo>
                  <a:pt x="618" y="205"/>
                  <a:pt x="619" y="203"/>
                  <a:pt x="621" y="201"/>
                </a:cubicBezTo>
                <a:cubicBezTo>
                  <a:pt x="623" y="198"/>
                  <a:pt x="625" y="195"/>
                  <a:pt x="628" y="192"/>
                </a:cubicBezTo>
                <a:cubicBezTo>
                  <a:pt x="632" y="185"/>
                  <a:pt x="637" y="178"/>
                  <a:pt x="637" y="178"/>
                </a:cubicBezTo>
                <a:cubicBezTo>
                  <a:pt x="639" y="175"/>
                  <a:pt x="638" y="171"/>
                  <a:pt x="637" y="168"/>
                </a:cubicBezTo>
                <a:cubicBezTo>
                  <a:pt x="637" y="168"/>
                  <a:pt x="636" y="167"/>
                  <a:pt x="635" y="164"/>
                </a:cubicBezTo>
                <a:cubicBezTo>
                  <a:pt x="633" y="162"/>
                  <a:pt x="632" y="159"/>
                  <a:pt x="630" y="157"/>
                </a:cubicBezTo>
                <a:cubicBezTo>
                  <a:pt x="628" y="154"/>
                  <a:pt x="626" y="151"/>
                  <a:pt x="625" y="149"/>
                </a:cubicBezTo>
                <a:cubicBezTo>
                  <a:pt x="623" y="147"/>
                  <a:pt x="622" y="145"/>
                  <a:pt x="622" y="145"/>
                </a:cubicBezTo>
                <a:cubicBezTo>
                  <a:pt x="620" y="142"/>
                  <a:pt x="617" y="141"/>
                  <a:pt x="614" y="141"/>
                </a:cubicBezTo>
                <a:cubicBezTo>
                  <a:pt x="614" y="141"/>
                  <a:pt x="605" y="142"/>
                  <a:pt x="597" y="143"/>
                </a:cubicBezTo>
                <a:cubicBezTo>
                  <a:pt x="589" y="144"/>
                  <a:pt x="581" y="146"/>
                  <a:pt x="581" y="146"/>
                </a:cubicBezTo>
                <a:cubicBezTo>
                  <a:pt x="578" y="147"/>
                  <a:pt x="575" y="145"/>
                  <a:pt x="573" y="143"/>
                </a:cubicBezTo>
                <a:cubicBezTo>
                  <a:pt x="573" y="143"/>
                  <a:pt x="569" y="139"/>
                  <a:pt x="566" y="135"/>
                </a:cubicBezTo>
                <a:cubicBezTo>
                  <a:pt x="564" y="133"/>
                  <a:pt x="562" y="131"/>
                  <a:pt x="561" y="129"/>
                </a:cubicBezTo>
                <a:cubicBezTo>
                  <a:pt x="559" y="128"/>
                  <a:pt x="558" y="127"/>
                  <a:pt x="558" y="127"/>
                </a:cubicBezTo>
                <a:cubicBezTo>
                  <a:pt x="558" y="127"/>
                  <a:pt x="557" y="126"/>
                  <a:pt x="556" y="125"/>
                </a:cubicBezTo>
                <a:cubicBezTo>
                  <a:pt x="555" y="123"/>
                  <a:pt x="553" y="121"/>
                  <a:pt x="551" y="119"/>
                </a:cubicBezTo>
                <a:cubicBezTo>
                  <a:pt x="549" y="118"/>
                  <a:pt x="547" y="116"/>
                  <a:pt x="545" y="114"/>
                </a:cubicBezTo>
                <a:cubicBezTo>
                  <a:pt x="544" y="113"/>
                  <a:pt x="543" y="112"/>
                  <a:pt x="543" y="112"/>
                </a:cubicBezTo>
                <a:cubicBezTo>
                  <a:pt x="540" y="110"/>
                  <a:pt x="539" y="107"/>
                  <a:pt x="540" y="104"/>
                </a:cubicBezTo>
                <a:cubicBezTo>
                  <a:pt x="540" y="104"/>
                  <a:pt x="542" y="96"/>
                  <a:pt x="543" y="88"/>
                </a:cubicBezTo>
                <a:cubicBezTo>
                  <a:pt x="545" y="80"/>
                  <a:pt x="546" y="71"/>
                  <a:pt x="546" y="71"/>
                </a:cubicBezTo>
                <a:cubicBezTo>
                  <a:pt x="546" y="68"/>
                  <a:pt x="545" y="65"/>
                  <a:pt x="542" y="62"/>
                </a:cubicBezTo>
                <a:cubicBezTo>
                  <a:pt x="542" y="62"/>
                  <a:pt x="536" y="59"/>
                  <a:pt x="531" y="55"/>
                </a:cubicBezTo>
                <a:cubicBezTo>
                  <a:pt x="528" y="53"/>
                  <a:pt x="525" y="51"/>
                  <a:pt x="523" y="50"/>
                </a:cubicBezTo>
                <a:cubicBezTo>
                  <a:pt x="521" y="49"/>
                  <a:pt x="519" y="48"/>
                  <a:pt x="519" y="48"/>
                </a:cubicBezTo>
                <a:cubicBezTo>
                  <a:pt x="516" y="46"/>
                  <a:pt x="513" y="46"/>
                  <a:pt x="510" y="47"/>
                </a:cubicBezTo>
                <a:cubicBezTo>
                  <a:pt x="510" y="47"/>
                  <a:pt x="503" y="51"/>
                  <a:pt x="496" y="56"/>
                </a:cubicBezTo>
                <a:cubicBezTo>
                  <a:pt x="489" y="60"/>
                  <a:pt x="482" y="65"/>
                  <a:pt x="482" y="65"/>
                </a:cubicBezTo>
                <a:cubicBezTo>
                  <a:pt x="480" y="67"/>
                  <a:pt x="476" y="67"/>
                  <a:pt x="473" y="66"/>
                </a:cubicBezTo>
                <a:cubicBezTo>
                  <a:pt x="473" y="66"/>
                  <a:pt x="472" y="65"/>
                  <a:pt x="470" y="64"/>
                </a:cubicBezTo>
                <a:cubicBezTo>
                  <a:pt x="468" y="63"/>
                  <a:pt x="466" y="62"/>
                  <a:pt x="463" y="61"/>
                </a:cubicBezTo>
                <a:cubicBezTo>
                  <a:pt x="461" y="60"/>
                  <a:pt x="458" y="59"/>
                  <a:pt x="457" y="58"/>
                </a:cubicBezTo>
                <a:cubicBezTo>
                  <a:pt x="455" y="57"/>
                  <a:pt x="453" y="57"/>
                  <a:pt x="453" y="57"/>
                </a:cubicBezTo>
                <a:cubicBezTo>
                  <a:pt x="453" y="57"/>
                  <a:pt x="448" y="55"/>
                  <a:pt x="443" y="53"/>
                </a:cubicBezTo>
                <a:cubicBezTo>
                  <a:pt x="438" y="51"/>
                  <a:pt x="433" y="50"/>
                  <a:pt x="433" y="50"/>
                </a:cubicBezTo>
                <a:cubicBezTo>
                  <a:pt x="430" y="49"/>
                  <a:pt x="428" y="46"/>
                  <a:pt x="427" y="43"/>
                </a:cubicBezTo>
                <a:cubicBezTo>
                  <a:pt x="427" y="43"/>
                  <a:pt x="426" y="35"/>
                  <a:pt x="424" y="27"/>
                </a:cubicBezTo>
                <a:cubicBezTo>
                  <a:pt x="423" y="23"/>
                  <a:pt x="422" y="19"/>
                  <a:pt x="421" y="16"/>
                </a:cubicBezTo>
                <a:cubicBezTo>
                  <a:pt x="420" y="13"/>
                  <a:pt x="419" y="11"/>
                  <a:pt x="419" y="11"/>
                </a:cubicBezTo>
                <a:cubicBezTo>
                  <a:pt x="419" y="8"/>
                  <a:pt x="416" y="5"/>
                  <a:pt x="412" y="5"/>
                </a:cubicBezTo>
                <a:cubicBezTo>
                  <a:pt x="412" y="5"/>
                  <a:pt x="410" y="4"/>
                  <a:pt x="408" y="4"/>
                </a:cubicBezTo>
                <a:cubicBezTo>
                  <a:pt x="406" y="3"/>
                  <a:pt x="402" y="3"/>
                  <a:pt x="399" y="2"/>
                </a:cubicBezTo>
                <a:cubicBezTo>
                  <a:pt x="392" y="1"/>
                  <a:pt x="386" y="0"/>
                  <a:pt x="386" y="0"/>
                </a:cubicBezTo>
                <a:cubicBezTo>
                  <a:pt x="382" y="0"/>
                  <a:pt x="379" y="1"/>
                  <a:pt x="377" y="4"/>
                </a:cubicBezTo>
                <a:cubicBezTo>
                  <a:pt x="377" y="4"/>
                  <a:pt x="375" y="5"/>
                  <a:pt x="374" y="8"/>
                </a:cubicBezTo>
                <a:cubicBezTo>
                  <a:pt x="372" y="10"/>
                  <a:pt x="370" y="14"/>
                  <a:pt x="367" y="17"/>
                </a:cubicBezTo>
                <a:cubicBezTo>
                  <a:pt x="363" y="24"/>
                  <a:pt x="359" y="31"/>
                  <a:pt x="359" y="31"/>
                </a:cubicBezTo>
                <a:cubicBezTo>
                  <a:pt x="357" y="34"/>
                  <a:pt x="354" y="35"/>
                  <a:pt x="351" y="35"/>
                </a:cubicBezTo>
                <a:cubicBezTo>
                  <a:pt x="351" y="35"/>
                  <a:pt x="349" y="35"/>
                  <a:pt x="347" y="35"/>
                </a:cubicBezTo>
                <a:cubicBezTo>
                  <a:pt x="345" y="35"/>
                  <a:pt x="343" y="35"/>
                  <a:pt x="340" y="35"/>
                </a:cubicBezTo>
                <a:cubicBezTo>
                  <a:pt x="335" y="35"/>
                  <a:pt x="329" y="35"/>
                  <a:pt x="329" y="35"/>
                </a:cubicBezTo>
                <a:cubicBezTo>
                  <a:pt x="329" y="35"/>
                  <a:pt x="329" y="35"/>
                  <a:pt x="328" y="35"/>
                </a:cubicBezTo>
                <a:cubicBezTo>
                  <a:pt x="328" y="35"/>
                  <a:pt x="327" y="35"/>
                  <a:pt x="326" y="36"/>
                </a:cubicBezTo>
                <a:cubicBezTo>
                  <a:pt x="324" y="36"/>
                  <a:pt x="321" y="36"/>
                  <a:pt x="318" y="36"/>
                </a:cubicBezTo>
                <a:cubicBezTo>
                  <a:pt x="316" y="36"/>
                  <a:pt x="313" y="36"/>
                  <a:pt x="311" y="37"/>
                </a:cubicBezTo>
                <a:cubicBezTo>
                  <a:pt x="309" y="37"/>
                  <a:pt x="308" y="37"/>
                  <a:pt x="308" y="37"/>
                </a:cubicBezTo>
                <a:cubicBezTo>
                  <a:pt x="304" y="37"/>
                  <a:pt x="301" y="36"/>
                  <a:pt x="299" y="33"/>
                </a:cubicBezTo>
                <a:cubicBezTo>
                  <a:pt x="299" y="33"/>
                  <a:pt x="295" y="27"/>
                  <a:pt x="290" y="20"/>
                </a:cubicBezTo>
                <a:cubicBezTo>
                  <a:pt x="285" y="14"/>
                  <a:pt x="279" y="7"/>
                  <a:pt x="279" y="7"/>
                </a:cubicBezTo>
                <a:cubicBezTo>
                  <a:pt x="277" y="5"/>
                  <a:pt x="274" y="4"/>
                  <a:pt x="270" y="5"/>
                </a:cubicBezTo>
                <a:cubicBezTo>
                  <a:pt x="270" y="5"/>
                  <a:pt x="264" y="6"/>
                  <a:pt x="257" y="8"/>
                </a:cubicBezTo>
                <a:cubicBezTo>
                  <a:pt x="251" y="9"/>
                  <a:pt x="244" y="11"/>
                  <a:pt x="244" y="11"/>
                </a:cubicBezTo>
                <a:cubicBezTo>
                  <a:pt x="241" y="12"/>
                  <a:pt x="238" y="15"/>
                  <a:pt x="237" y="18"/>
                </a:cubicBezTo>
                <a:cubicBezTo>
                  <a:pt x="237" y="18"/>
                  <a:pt x="236" y="26"/>
                  <a:pt x="234" y="34"/>
                </a:cubicBezTo>
                <a:cubicBezTo>
                  <a:pt x="233" y="42"/>
                  <a:pt x="232" y="51"/>
                  <a:pt x="232" y="51"/>
                </a:cubicBezTo>
                <a:cubicBezTo>
                  <a:pt x="232" y="54"/>
                  <a:pt x="230" y="56"/>
                  <a:pt x="227" y="58"/>
                </a:cubicBezTo>
                <a:cubicBezTo>
                  <a:pt x="227" y="58"/>
                  <a:pt x="225" y="58"/>
                  <a:pt x="223" y="59"/>
                </a:cubicBezTo>
                <a:cubicBezTo>
                  <a:pt x="222" y="60"/>
                  <a:pt x="219" y="61"/>
                  <a:pt x="217" y="62"/>
                </a:cubicBezTo>
                <a:cubicBezTo>
                  <a:pt x="214" y="63"/>
                  <a:pt x="212" y="64"/>
                  <a:pt x="210" y="65"/>
                </a:cubicBezTo>
                <a:cubicBezTo>
                  <a:pt x="209" y="65"/>
                  <a:pt x="208" y="66"/>
                  <a:pt x="208" y="66"/>
                </a:cubicBezTo>
                <a:cubicBezTo>
                  <a:pt x="207" y="66"/>
                  <a:pt x="207" y="66"/>
                  <a:pt x="207" y="66"/>
                </a:cubicBezTo>
                <a:cubicBezTo>
                  <a:pt x="207" y="66"/>
                  <a:pt x="202" y="69"/>
                  <a:pt x="197" y="71"/>
                </a:cubicBezTo>
                <a:cubicBezTo>
                  <a:pt x="195" y="73"/>
                  <a:pt x="193" y="74"/>
                  <a:pt x="191" y="75"/>
                </a:cubicBezTo>
                <a:cubicBezTo>
                  <a:pt x="189" y="76"/>
                  <a:pt x="188" y="77"/>
                  <a:pt x="188" y="77"/>
                </a:cubicBezTo>
                <a:cubicBezTo>
                  <a:pt x="185" y="78"/>
                  <a:pt x="182" y="78"/>
                  <a:pt x="179" y="77"/>
                </a:cubicBezTo>
                <a:cubicBezTo>
                  <a:pt x="179" y="77"/>
                  <a:pt x="172" y="72"/>
                  <a:pt x="165" y="69"/>
                </a:cubicBezTo>
                <a:cubicBezTo>
                  <a:pt x="161" y="67"/>
                  <a:pt x="157" y="65"/>
                  <a:pt x="155" y="63"/>
                </a:cubicBezTo>
                <a:cubicBezTo>
                  <a:pt x="152" y="62"/>
                  <a:pt x="150" y="61"/>
                  <a:pt x="150" y="61"/>
                </a:cubicBezTo>
                <a:cubicBezTo>
                  <a:pt x="147" y="60"/>
                  <a:pt x="143" y="60"/>
                  <a:pt x="140" y="62"/>
                </a:cubicBezTo>
                <a:cubicBezTo>
                  <a:pt x="140" y="62"/>
                  <a:pt x="135" y="66"/>
                  <a:pt x="130" y="70"/>
                </a:cubicBezTo>
                <a:cubicBezTo>
                  <a:pt x="127" y="72"/>
                  <a:pt x="124" y="74"/>
                  <a:pt x="123" y="76"/>
                </a:cubicBezTo>
                <a:cubicBezTo>
                  <a:pt x="121" y="78"/>
                  <a:pt x="119" y="79"/>
                  <a:pt x="119" y="79"/>
                </a:cubicBezTo>
                <a:cubicBezTo>
                  <a:pt x="117" y="81"/>
                  <a:pt x="115" y="85"/>
                  <a:pt x="116" y="88"/>
                </a:cubicBezTo>
                <a:cubicBezTo>
                  <a:pt x="116" y="88"/>
                  <a:pt x="116" y="90"/>
                  <a:pt x="117" y="93"/>
                </a:cubicBezTo>
                <a:cubicBezTo>
                  <a:pt x="118" y="96"/>
                  <a:pt x="119" y="100"/>
                  <a:pt x="120" y="104"/>
                </a:cubicBezTo>
                <a:cubicBezTo>
                  <a:pt x="122" y="112"/>
                  <a:pt x="124" y="120"/>
                  <a:pt x="124" y="120"/>
                </a:cubicBezTo>
                <a:cubicBezTo>
                  <a:pt x="125" y="123"/>
                  <a:pt x="124" y="126"/>
                  <a:pt x="122" y="128"/>
                </a:cubicBezTo>
                <a:cubicBezTo>
                  <a:pt x="122" y="128"/>
                  <a:pt x="119" y="132"/>
                  <a:pt x="115" y="136"/>
                </a:cubicBezTo>
                <a:cubicBezTo>
                  <a:pt x="111" y="140"/>
                  <a:pt x="108" y="144"/>
                  <a:pt x="108" y="144"/>
                </a:cubicBezTo>
                <a:cubicBezTo>
                  <a:pt x="108" y="144"/>
                  <a:pt x="107" y="145"/>
                  <a:pt x="106" y="147"/>
                </a:cubicBezTo>
                <a:cubicBezTo>
                  <a:pt x="104" y="149"/>
                  <a:pt x="103" y="151"/>
                  <a:pt x="101" y="153"/>
                </a:cubicBezTo>
                <a:cubicBezTo>
                  <a:pt x="99" y="155"/>
                  <a:pt x="98" y="157"/>
                  <a:pt x="97" y="159"/>
                </a:cubicBezTo>
                <a:cubicBezTo>
                  <a:pt x="95" y="160"/>
                  <a:pt x="95" y="162"/>
                  <a:pt x="95" y="162"/>
                </a:cubicBezTo>
                <a:cubicBezTo>
                  <a:pt x="93" y="164"/>
                  <a:pt x="90" y="166"/>
                  <a:pt x="86" y="165"/>
                </a:cubicBezTo>
                <a:cubicBezTo>
                  <a:pt x="86" y="165"/>
                  <a:pt x="78" y="164"/>
                  <a:pt x="70" y="164"/>
                </a:cubicBezTo>
                <a:cubicBezTo>
                  <a:pt x="62" y="163"/>
                  <a:pt x="54" y="163"/>
                  <a:pt x="54" y="163"/>
                </a:cubicBezTo>
                <a:cubicBezTo>
                  <a:pt x="50" y="163"/>
                  <a:pt x="47" y="164"/>
                  <a:pt x="45" y="168"/>
                </a:cubicBezTo>
                <a:cubicBezTo>
                  <a:pt x="45" y="168"/>
                  <a:pt x="45" y="169"/>
                  <a:pt x="43" y="171"/>
                </a:cubicBezTo>
                <a:cubicBezTo>
                  <a:pt x="42" y="174"/>
                  <a:pt x="40" y="176"/>
                  <a:pt x="39" y="179"/>
                </a:cubicBezTo>
                <a:cubicBezTo>
                  <a:pt x="36" y="185"/>
                  <a:pt x="33" y="191"/>
                  <a:pt x="33" y="191"/>
                </a:cubicBezTo>
                <a:cubicBezTo>
                  <a:pt x="31" y="195"/>
                  <a:pt x="32" y="198"/>
                  <a:pt x="34" y="201"/>
                </a:cubicBezTo>
                <a:cubicBezTo>
                  <a:pt x="34" y="201"/>
                  <a:pt x="38" y="208"/>
                  <a:pt x="44" y="214"/>
                </a:cubicBezTo>
                <a:cubicBezTo>
                  <a:pt x="49" y="221"/>
                  <a:pt x="54" y="227"/>
                  <a:pt x="54" y="227"/>
                </a:cubicBezTo>
                <a:cubicBezTo>
                  <a:pt x="56" y="229"/>
                  <a:pt x="57" y="232"/>
                  <a:pt x="56" y="235"/>
                </a:cubicBezTo>
                <a:cubicBezTo>
                  <a:pt x="56" y="235"/>
                  <a:pt x="55" y="237"/>
                  <a:pt x="55" y="239"/>
                </a:cubicBezTo>
                <a:cubicBezTo>
                  <a:pt x="54" y="241"/>
                  <a:pt x="53" y="243"/>
                  <a:pt x="52" y="246"/>
                </a:cubicBezTo>
                <a:cubicBezTo>
                  <a:pt x="51" y="248"/>
                  <a:pt x="50" y="251"/>
                  <a:pt x="50" y="253"/>
                </a:cubicBezTo>
                <a:cubicBezTo>
                  <a:pt x="49" y="255"/>
                  <a:pt x="49" y="256"/>
                  <a:pt x="49" y="256"/>
                </a:cubicBezTo>
                <a:cubicBezTo>
                  <a:pt x="49" y="256"/>
                  <a:pt x="49" y="257"/>
                  <a:pt x="48" y="259"/>
                </a:cubicBezTo>
                <a:cubicBezTo>
                  <a:pt x="48" y="261"/>
                  <a:pt x="47" y="264"/>
                  <a:pt x="46" y="266"/>
                </a:cubicBezTo>
                <a:cubicBezTo>
                  <a:pt x="45" y="272"/>
                  <a:pt x="44" y="277"/>
                  <a:pt x="44" y="277"/>
                </a:cubicBezTo>
                <a:cubicBezTo>
                  <a:pt x="43" y="280"/>
                  <a:pt x="41" y="283"/>
                  <a:pt x="38" y="284"/>
                </a:cubicBezTo>
                <a:cubicBezTo>
                  <a:pt x="38" y="284"/>
                  <a:pt x="30" y="286"/>
                  <a:pt x="22" y="289"/>
                </a:cubicBezTo>
                <a:cubicBezTo>
                  <a:pt x="15" y="292"/>
                  <a:pt x="7" y="295"/>
                  <a:pt x="7" y="295"/>
                </a:cubicBezTo>
                <a:cubicBezTo>
                  <a:pt x="4" y="296"/>
                  <a:pt x="2" y="299"/>
                  <a:pt x="1" y="303"/>
                </a:cubicBezTo>
                <a:cubicBezTo>
                  <a:pt x="1" y="303"/>
                  <a:pt x="1" y="304"/>
                  <a:pt x="1" y="307"/>
                </a:cubicBezTo>
                <a:cubicBezTo>
                  <a:pt x="1" y="309"/>
                  <a:pt x="1" y="313"/>
                  <a:pt x="0" y="316"/>
                </a:cubicBezTo>
                <a:cubicBezTo>
                  <a:pt x="0" y="319"/>
                  <a:pt x="0" y="323"/>
                  <a:pt x="0" y="325"/>
                </a:cubicBezTo>
                <a:cubicBezTo>
                  <a:pt x="0" y="328"/>
                  <a:pt x="0" y="329"/>
                  <a:pt x="0" y="329"/>
                </a:cubicBezTo>
                <a:cubicBezTo>
                  <a:pt x="0" y="333"/>
                  <a:pt x="1" y="336"/>
                  <a:pt x="4" y="338"/>
                </a:cubicBezTo>
                <a:cubicBezTo>
                  <a:pt x="4" y="338"/>
                  <a:pt x="11" y="342"/>
                  <a:pt x="19" y="346"/>
                </a:cubicBezTo>
                <a:cubicBezTo>
                  <a:pt x="22" y="348"/>
                  <a:pt x="26" y="350"/>
                  <a:pt x="29" y="351"/>
                </a:cubicBezTo>
                <a:cubicBezTo>
                  <a:pt x="31" y="352"/>
                  <a:pt x="33" y="353"/>
                  <a:pt x="33" y="353"/>
                </a:cubicBezTo>
                <a:cubicBezTo>
                  <a:pt x="36" y="354"/>
                  <a:pt x="38" y="357"/>
                  <a:pt x="38" y="360"/>
                </a:cubicBezTo>
                <a:cubicBezTo>
                  <a:pt x="38" y="360"/>
                  <a:pt x="39" y="362"/>
                  <a:pt x="39" y="364"/>
                </a:cubicBezTo>
                <a:cubicBezTo>
                  <a:pt x="39" y="366"/>
                  <a:pt x="39" y="368"/>
                  <a:pt x="39" y="371"/>
                </a:cubicBezTo>
                <a:cubicBezTo>
                  <a:pt x="40" y="376"/>
                  <a:pt x="41" y="382"/>
                  <a:pt x="41" y="382"/>
                </a:cubicBezTo>
                <a:cubicBezTo>
                  <a:pt x="41" y="382"/>
                  <a:pt x="41" y="383"/>
                  <a:pt x="41" y="385"/>
                </a:cubicBezTo>
                <a:cubicBezTo>
                  <a:pt x="42" y="387"/>
                  <a:pt x="42" y="390"/>
                  <a:pt x="43" y="392"/>
                </a:cubicBezTo>
                <a:cubicBezTo>
                  <a:pt x="43" y="398"/>
                  <a:pt x="45" y="403"/>
                  <a:pt x="45" y="403"/>
                </a:cubicBezTo>
                <a:cubicBezTo>
                  <a:pt x="45" y="406"/>
                  <a:pt x="44" y="410"/>
                  <a:pt x="42" y="412"/>
                </a:cubicBezTo>
                <a:cubicBezTo>
                  <a:pt x="42" y="412"/>
                  <a:pt x="40" y="413"/>
                  <a:pt x="38" y="415"/>
                </a:cubicBezTo>
                <a:cubicBezTo>
                  <a:pt x="36" y="417"/>
                  <a:pt x="33" y="420"/>
                  <a:pt x="30" y="423"/>
                </a:cubicBezTo>
                <a:cubicBezTo>
                  <a:pt x="24" y="428"/>
                  <a:pt x="18" y="434"/>
                  <a:pt x="18" y="434"/>
                </a:cubicBezTo>
                <a:cubicBezTo>
                  <a:pt x="16" y="437"/>
                  <a:pt x="15" y="440"/>
                  <a:pt x="16" y="444"/>
                </a:cubicBezTo>
                <a:cubicBezTo>
                  <a:pt x="16" y="444"/>
                  <a:pt x="18" y="450"/>
                  <a:pt x="21" y="456"/>
                </a:cubicBezTo>
                <a:cubicBezTo>
                  <a:pt x="23" y="463"/>
                  <a:pt x="25" y="469"/>
                  <a:pt x="25" y="469"/>
                </a:cubicBezTo>
                <a:cubicBezTo>
                  <a:pt x="27" y="472"/>
                  <a:pt x="30" y="475"/>
                  <a:pt x="33" y="475"/>
                </a:cubicBezTo>
                <a:cubicBezTo>
                  <a:pt x="33" y="475"/>
                  <a:pt x="41" y="476"/>
                  <a:pt x="49" y="476"/>
                </a:cubicBezTo>
                <a:cubicBezTo>
                  <a:pt x="54" y="476"/>
                  <a:pt x="58" y="477"/>
                  <a:pt x="61" y="477"/>
                </a:cubicBezTo>
                <a:cubicBezTo>
                  <a:pt x="64" y="477"/>
                  <a:pt x="66" y="477"/>
                  <a:pt x="66" y="477"/>
                </a:cubicBezTo>
                <a:cubicBezTo>
                  <a:pt x="69" y="477"/>
                  <a:pt x="72" y="479"/>
                  <a:pt x="73" y="482"/>
                </a:cubicBezTo>
                <a:cubicBezTo>
                  <a:pt x="73" y="482"/>
                  <a:pt x="74" y="483"/>
                  <a:pt x="75" y="485"/>
                </a:cubicBezTo>
                <a:cubicBezTo>
                  <a:pt x="76" y="486"/>
                  <a:pt x="77" y="489"/>
                  <a:pt x="79" y="491"/>
                </a:cubicBezTo>
                <a:cubicBezTo>
                  <a:pt x="80" y="493"/>
                  <a:pt x="81" y="496"/>
                  <a:pt x="82" y="497"/>
                </a:cubicBezTo>
                <a:cubicBezTo>
                  <a:pt x="84" y="499"/>
                  <a:pt x="84" y="500"/>
                  <a:pt x="84" y="500"/>
                </a:cubicBezTo>
                <a:cubicBezTo>
                  <a:pt x="84" y="500"/>
                  <a:pt x="87" y="505"/>
                  <a:pt x="90" y="509"/>
                </a:cubicBezTo>
                <a:cubicBezTo>
                  <a:pt x="93" y="514"/>
                  <a:pt x="96" y="518"/>
                  <a:pt x="96" y="518"/>
                </a:cubicBezTo>
                <a:cubicBezTo>
                  <a:pt x="98" y="521"/>
                  <a:pt x="99" y="524"/>
                  <a:pt x="97" y="527"/>
                </a:cubicBezTo>
                <a:cubicBezTo>
                  <a:pt x="97" y="527"/>
                  <a:pt x="94" y="534"/>
                  <a:pt x="91" y="542"/>
                </a:cubicBezTo>
                <a:cubicBezTo>
                  <a:pt x="88" y="550"/>
                  <a:pt x="85" y="557"/>
                  <a:pt x="85" y="557"/>
                </a:cubicBezTo>
                <a:cubicBezTo>
                  <a:pt x="84" y="560"/>
                  <a:pt x="85" y="564"/>
                  <a:pt x="87" y="567"/>
                </a:cubicBezTo>
                <a:cubicBezTo>
                  <a:pt x="87" y="567"/>
                  <a:pt x="88" y="568"/>
                  <a:pt x="90" y="570"/>
                </a:cubicBezTo>
                <a:cubicBezTo>
                  <a:pt x="92" y="572"/>
                  <a:pt x="94" y="574"/>
                  <a:pt x="96" y="577"/>
                </a:cubicBezTo>
                <a:cubicBezTo>
                  <a:pt x="101" y="581"/>
                  <a:pt x="106" y="586"/>
                  <a:pt x="106" y="586"/>
                </a:cubicBezTo>
                <a:cubicBezTo>
                  <a:pt x="108" y="588"/>
                  <a:pt x="112" y="589"/>
                  <a:pt x="115" y="588"/>
                </a:cubicBezTo>
                <a:cubicBezTo>
                  <a:pt x="115" y="588"/>
                  <a:pt x="117" y="588"/>
                  <a:pt x="120" y="587"/>
                </a:cubicBezTo>
                <a:cubicBezTo>
                  <a:pt x="123" y="586"/>
                  <a:pt x="127" y="584"/>
                  <a:pt x="131" y="583"/>
                </a:cubicBezTo>
                <a:cubicBezTo>
                  <a:pt x="138" y="580"/>
                  <a:pt x="146" y="577"/>
                  <a:pt x="146" y="577"/>
                </a:cubicBezTo>
                <a:cubicBezTo>
                  <a:pt x="149" y="576"/>
                  <a:pt x="152" y="576"/>
                  <a:pt x="155" y="578"/>
                </a:cubicBezTo>
                <a:cubicBezTo>
                  <a:pt x="155" y="578"/>
                  <a:pt x="156" y="579"/>
                  <a:pt x="157" y="580"/>
                </a:cubicBezTo>
                <a:cubicBezTo>
                  <a:pt x="159" y="581"/>
                  <a:pt x="161" y="583"/>
                  <a:pt x="163" y="584"/>
                </a:cubicBezTo>
                <a:cubicBezTo>
                  <a:pt x="168" y="587"/>
                  <a:pt x="172" y="591"/>
                  <a:pt x="172" y="591"/>
                </a:cubicBezTo>
                <a:cubicBezTo>
                  <a:pt x="172" y="591"/>
                  <a:pt x="173" y="591"/>
                  <a:pt x="175" y="592"/>
                </a:cubicBezTo>
                <a:cubicBezTo>
                  <a:pt x="177" y="593"/>
                  <a:pt x="179" y="595"/>
                  <a:pt x="181" y="596"/>
                </a:cubicBezTo>
                <a:cubicBezTo>
                  <a:pt x="184" y="598"/>
                  <a:pt x="186" y="599"/>
                  <a:pt x="188" y="600"/>
                </a:cubicBezTo>
                <a:cubicBezTo>
                  <a:pt x="189" y="601"/>
                  <a:pt x="191" y="602"/>
                  <a:pt x="191" y="602"/>
                </a:cubicBezTo>
                <a:cubicBezTo>
                  <a:pt x="193" y="603"/>
                  <a:pt x="195" y="606"/>
                  <a:pt x="195" y="610"/>
                </a:cubicBezTo>
                <a:cubicBezTo>
                  <a:pt x="195" y="610"/>
                  <a:pt x="195" y="612"/>
                  <a:pt x="195" y="615"/>
                </a:cubicBezTo>
                <a:cubicBezTo>
                  <a:pt x="195" y="618"/>
                  <a:pt x="195" y="622"/>
                  <a:pt x="195" y="626"/>
                </a:cubicBezTo>
                <a:cubicBezTo>
                  <a:pt x="195" y="634"/>
                  <a:pt x="196" y="643"/>
                  <a:pt x="196" y="643"/>
                </a:cubicBezTo>
                <a:cubicBezTo>
                  <a:pt x="196" y="646"/>
                  <a:pt x="199" y="649"/>
                  <a:pt x="202" y="650"/>
                </a:cubicBezTo>
                <a:cubicBezTo>
                  <a:pt x="202" y="650"/>
                  <a:pt x="203" y="651"/>
                  <a:pt x="206" y="652"/>
                </a:cubicBezTo>
                <a:cubicBezTo>
                  <a:pt x="208" y="653"/>
                  <a:pt x="211" y="654"/>
                  <a:pt x="214" y="655"/>
                </a:cubicBezTo>
                <a:cubicBezTo>
                  <a:pt x="217" y="657"/>
                  <a:pt x="220" y="658"/>
                  <a:pt x="223" y="659"/>
                </a:cubicBezTo>
                <a:cubicBezTo>
                  <a:pt x="225" y="660"/>
                  <a:pt x="227" y="660"/>
                  <a:pt x="227" y="660"/>
                </a:cubicBezTo>
                <a:cubicBezTo>
                  <a:pt x="230" y="661"/>
                  <a:pt x="234" y="661"/>
                  <a:pt x="236" y="659"/>
                </a:cubicBezTo>
                <a:cubicBezTo>
                  <a:pt x="236" y="659"/>
                  <a:pt x="238" y="657"/>
                  <a:pt x="240" y="655"/>
                </a:cubicBezTo>
                <a:cubicBezTo>
                  <a:pt x="242" y="653"/>
                  <a:pt x="245" y="650"/>
                  <a:pt x="248" y="647"/>
                </a:cubicBezTo>
                <a:cubicBezTo>
                  <a:pt x="254" y="641"/>
                  <a:pt x="260" y="635"/>
                  <a:pt x="260" y="635"/>
                </a:cubicBezTo>
                <a:cubicBezTo>
                  <a:pt x="262" y="633"/>
                  <a:pt x="265" y="632"/>
                  <a:pt x="268" y="633"/>
                </a:cubicBezTo>
                <a:cubicBezTo>
                  <a:pt x="268" y="633"/>
                  <a:pt x="273" y="634"/>
                  <a:pt x="279" y="635"/>
                </a:cubicBezTo>
                <a:cubicBezTo>
                  <a:pt x="281" y="636"/>
                  <a:pt x="284" y="636"/>
                  <a:pt x="286" y="637"/>
                </a:cubicBezTo>
                <a:cubicBezTo>
                  <a:pt x="288" y="637"/>
                  <a:pt x="289" y="637"/>
                  <a:pt x="289" y="637"/>
                </a:cubicBezTo>
                <a:cubicBezTo>
                  <a:pt x="289" y="637"/>
                  <a:pt x="291" y="638"/>
                  <a:pt x="293" y="638"/>
                </a:cubicBezTo>
                <a:cubicBezTo>
                  <a:pt x="295" y="638"/>
                  <a:pt x="297" y="639"/>
                  <a:pt x="300" y="639"/>
                </a:cubicBezTo>
                <a:cubicBezTo>
                  <a:pt x="303" y="639"/>
                  <a:pt x="305" y="640"/>
                  <a:pt x="307" y="640"/>
                </a:cubicBezTo>
                <a:cubicBezTo>
                  <a:pt x="309" y="640"/>
                  <a:pt x="311" y="640"/>
                  <a:pt x="311" y="640"/>
                </a:cubicBezTo>
                <a:cubicBezTo>
                  <a:pt x="314" y="641"/>
                  <a:pt x="317" y="643"/>
                  <a:pt x="318" y="646"/>
                </a:cubicBezTo>
                <a:cubicBezTo>
                  <a:pt x="318" y="646"/>
                  <a:pt x="321" y="653"/>
                  <a:pt x="325" y="660"/>
                </a:cubicBezTo>
                <a:cubicBezTo>
                  <a:pt x="328" y="668"/>
                  <a:pt x="332" y="675"/>
                  <a:pt x="332" y="675"/>
                </a:cubicBezTo>
                <a:cubicBezTo>
                  <a:pt x="334" y="678"/>
                  <a:pt x="337" y="680"/>
                  <a:pt x="341" y="680"/>
                </a:cubicBezTo>
                <a:cubicBezTo>
                  <a:pt x="341" y="680"/>
                  <a:pt x="347" y="680"/>
                  <a:pt x="354" y="680"/>
                </a:cubicBezTo>
                <a:close/>
                <a:moveTo>
                  <a:pt x="314" y="591"/>
                </a:moveTo>
                <a:cubicBezTo>
                  <a:pt x="309" y="590"/>
                  <a:pt x="305" y="590"/>
                  <a:pt x="302" y="589"/>
                </a:cubicBezTo>
                <a:cubicBezTo>
                  <a:pt x="299" y="589"/>
                  <a:pt x="298" y="589"/>
                  <a:pt x="298" y="589"/>
                </a:cubicBezTo>
                <a:cubicBezTo>
                  <a:pt x="298" y="589"/>
                  <a:pt x="296" y="588"/>
                  <a:pt x="293" y="588"/>
                </a:cubicBezTo>
                <a:cubicBezTo>
                  <a:pt x="290" y="587"/>
                  <a:pt x="286" y="586"/>
                  <a:pt x="282" y="585"/>
                </a:cubicBezTo>
                <a:cubicBezTo>
                  <a:pt x="272" y="583"/>
                  <a:pt x="259" y="579"/>
                  <a:pt x="247" y="574"/>
                </a:cubicBezTo>
                <a:cubicBezTo>
                  <a:pt x="234" y="569"/>
                  <a:pt x="222" y="563"/>
                  <a:pt x="214" y="558"/>
                </a:cubicBezTo>
                <a:cubicBezTo>
                  <a:pt x="212" y="557"/>
                  <a:pt x="210" y="556"/>
                  <a:pt x="208" y="555"/>
                </a:cubicBezTo>
                <a:cubicBezTo>
                  <a:pt x="206" y="554"/>
                  <a:pt x="205" y="553"/>
                  <a:pt x="204" y="552"/>
                </a:cubicBezTo>
                <a:cubicBezTo>
                  <a:pt x="202" y="551"/>
                  <a:pt x="201" y="551"/>
                  <a:pt x="201" y="550"/>
                </a:cubicBezTo>
                <a:cubicBezTo>
                  <a:pt x="200" y="550"/>
                  <a:pt x="200" y="549"/>
                  <a:pt x="200" y="549"/>
                </a:cubicBezTo>
                <a:cubicBezTo>
                  <a:pt x="200" y="549"/>
                  <a:pt x="198" y="549"/>
                  <a:pt x="196" y="547"/>
                </a:cubicBezTo>
                <a:cubicBezTo>
                  <a:pt x="194" y="545"/>
                  <a:pt x="190" y="543"/>
                  <a:pt x="186" y="540"/>
                </a:cubicBezTo>
                <a:cubicBezTo>
                  <a:pt x="178" y="534"/>
                  <a:pt x="168" y="525"/>
                  <a:pt x="159" y="515"/>
                </a:cubicBezTo>
                <a:cubicBezTo>
                  <a:pt x="154" y="511"/>
                  <a:pt x="150" y="506"/>
                  <a:pt x="146" y="501"/>
                </a:cubicBezTo>
                <a:cubicBezTo>
                  <a:pt x="142" y="496"/>
                  <a:pt x="138" y="492"/>
                  <a:pt x="135" y="488"/>
                </a:cubicBezTo>
                <a:cubicBezTo>
                  <a:pt x="134" y="486"/>
                  <a:pt x="133" y="484"/>
                  <a:pt x="131" y="482"/>
                </a:cubicBezTo>
                <a:cubicBezTo>
                  <a:pt x="130" y="480"/>
                  <a:pt x="129" y="479"/>
                  <a:pt x="129" y="478"/>
                </a:cubicBezTo>
                <a:cubicBezTo>
                  <a:pt x="127" y="475"/>
                  <a:pt x="126" y="474"/>
                  <a:pt x="126" y="474"/>
                </a:cubicBezTo>
                <a:cubicBezTo>
                  <a:pt x="126" y="474"/>
                  <a:pt x="126" y="474"/>
                  <a:pt x="125" y="473"/>
                </a:cubicBezTo>
                <a:cubicBezTo>
                  <a:pt x="125" y="472"/>
                  <a:pt x="124" y="471"/>
                  <a:pt x="124" y="470"/>
                </a:cubicBezTo>
                <a:cubicBezTo>
                  <a:pt x="122" y="467"/>
                  <a:pt x="120" y="464"/>
                  <a:pt x="118" y="460"/>
                </a:cubicBezTo>
                <a:cubicBezTo>
                  <a:pt x="113" y="451"/>
                  <a:pt x="107" y="439"/>
                  <a:pt x="103" y="426"/>
                </a:cubicBezTo>
                <a:cubicBezTo>
                  <a:pt x="98" y="414"/>
                  <a:pt x="95" y="401"/>
                  <a:pt x="93" y="391"/>
                </a:cubicBezTo>
                <a:cubicBezTo>
                  <a:pt x="92" y="389"/>
                  <a:pt x="92" y="386"/>
                  <a:pt x="91" y="384"/>
                </a:cubicBezTo>
                <a:cubicBezTo>
                  <a:pt x="91" y="382"/>
                  <a:pt x="91" y="381"/>
                  <a:pt x="90" y="379"/>
                </a:cubicBezTo>
                <a:cubicBezTo>
                  <a:pt x="90" y="378"/>
                  <a:pt x="90" y="377"/>
                  <a:pt x="90" y="376"/>
                </a:cubicBezTo>
                <a:cubicBezTo>
                  <a:pt x="90" y="375"/>
                  <a:pt x="90" y="375"/>
                  <a:pt x="90" y="375"/>
                </a:cubicBezTo>
                <a:cubicBezTo>
                  <a:pt x="90" y="375"/>
                  <a:pt x="89" y="373"/>
                  <a:pt x="89" y="370"/>
                </a:cubicBezTo>
                <a:cubicBezTo>
                  <a:pt x="89" y="367"/>
                  <a:pt x="88" y="363"/>
                  <a:pt x="88" y="358"/>
                </a:cubicBezTo>
                <a:cubicBezTo>
                  <a:pt x="88" y="356"/>
                  <a:pt x="87" y="353"/>
                  <a:pt x="87" y="350"/>
                </a:cubicBezTo>
                <a:cubicBezTo>
                  <a:pt x="87" y="347"/>
                  <a:pt x="87" y="344"/>
                  <a:pt x="87" y="341"/>
                </a:cubicBezTo>
                <a:cubicBezTo>
                  <a:pt x="87" y="338"/>
                  <a:pt x="87" y="335"/>
                  <a:pt x="87" y="332"/>
                </a:cubicBezTo>
                <a:cubicBezTo>
                  <a:pt x="87" y="328"/>
                  <a:pt x="87" y="325"/>
                  <a:pt x="88" y="322"/>
                </a:cubicBezTo>
                <a:cubicBezTo>
                  <a:pt x="88" y="308"/>
                  <a:pt x="91" y="295"/>
                  <a:pt x="93" y="286"/>
                </a:cubicBezTo>
                <a:cubicBezTo>
                  <a:pt x="95" y="276"/>
                  <a:pt x="97" y="270"/>
                  <a:pt x="97" y="270"/>
                </a:cubicBezTo>
                <a:cubicBezTo>
                  <a:pt x="97" y="270"/>
                  <a:pt x="97" y="268"/>
                  <a:pt x="98" y="265"/>
                </a:cubicBezTo>
                <a:cubicBezTo>
                  <a:pt x="99" y="262"/>
                  <a:pt x="100" y="258"/>
                  <a:pt x="102" y="254"/>
                </a:cubicBezTo>
                <a:cubicBezTo>
                  <a:pt x="105" y="244"/>
                  <a:pt x="110" y="232"/>
                  <a:pt x="116" y="220"/>
                </a:cubicBezTo>
                <a:cubicBezTo>
                  <a:pt x="123" y="208"/>
                  <a:pt x="130" y="197"/>
                  <a:pt x="136" y="189"/>
                </a:cubicBezTo>
                <a:cubicBezTo>
                  <a:pt x="139" y="185"/>
                  <a:pt x="141" y="182"/>
                  <a:pt x="143" y="180"/>
                </a:cubicBezTo>
                <a:cubicBezTo>
                  <a:pt x="144" y="178"/>
                  <a:pt x="145" y="178"/>
                  <a:pt x="145" y="177"/>
                </a:cubicBezTo>
                <a:cubicBezTo>
                  <a:pt x="146" y="176"/>
                  <a:pt x="146" y="176"/>
                  <a:pt x="146" y="176"/>
                </a:cubicBezTo>
                <a:cubicBezTo>
                  <a:pt x="146" y="176"/>
                  <a:pt x="147" y="175"/>
                  <a:pt x="149" y="173"/>
                </a:cubicBezTo>
                <a:cubicBezTo>
                  <a:pt x="150" y="171"/>
                  <a:pt x="151" y="170"/>
                  <a:pt x="152" y="169"/>
                </a:cubicBezTo>
                <a:cubicBezTo>
                  <a:pt x="154" y="167"/>
                  <a:pt x="155" y="165"/>
                  <a:pt x="157" y="164"/>
                </a:cubicBezTo>
                <a:cubicBezTo>
                  <a:pt x="160" y="160"/>
                  <a:pt x="165" y="156"/>
                  <a:pt x="169" y="152"/>
                </a:cubicBezTo>
                <a:cubicBezTo>
                  <a:pt x="174" y="148"/>
                  <a:pt x="179" y="143"/>
                  <a:pt x="184" y="139"/>
                </a:cubicBezTo>
                <a:cubicBezTo>
                  <a:pt x="194" y="131"/>
                  <a:pt x="205" y="123"/>
                  <a:pt x="214" y="119"/>
                </a:cubicBezTo>
                <a:cubicBezTo>
                  <a:pt x="218" y="116"/>
                  <a:pt x="222" y="114"/>
                  <a:pt x="225" y="113"/>
                </a:cubicBezTo>
                <a:cubicBezTo>
                  <a:pt x="227" y="112"/>
                  <a:pt x="229" y="111"/>
                  <a:pt x="229" y="111"/>
                </a:cubicBezTo>
                <a:cubicBezTo>
                  <a:pt x="229" y="111"/>
                  <a:pt x="230" y="110"/>
                  <a:pt x="233" y="109"/>
                </a:cubicBezTo>
                <a:cubicBezTo>
                  <a:pt x="236" y="108"/>
                  <a:pt x="239" y="106"/>
                  <a:pt x="244" y="104"/>
                </a:cubicBezTo>
                <a:cubicBezTo>
                  <a:pt x="253" y="100"/>
                  <a:pt x="266" y="96"/>
                  <a:pt x="279" y="92"/>
                </a:cubicBezTo>
                <a:cubicBezTo>
                  <a:pt x="292" y="89"/>
                  <a:pt x="305" y="87"/>
                  <a:pt x="315" y="86"/>
                </a:cubicBezTo>
                <a:cubicBezTo>
                  <a:pt x="320" y="85"/>
                  <a:pt x="324" y="85"/>
                  <a:pt x="327" y="85"/>
                </a:cubicBezTo>
                <a:cubicBezTo>
                  <a:pt x="329" y="85"/>
                  <a:pt x="331" y="85"/>
                  <a:pt x="331" y="85"/>
                </a:cubicBezTo>
                <a:cubicBezTo>
                  <a:pt x="331" y="85"/>
                  <a:pt x="333" y="85"/>
                  <a:pt x="336" y="85"/>
                </a:cubicBezTo>
                <a:cubicBezTo>
                  <a:pt x="339" y="85"/>
                  <a:pt x="343" y="85"/>
                  <a:pt x="348" y="85"/>
                </a:cubicBezTo>
                <a:cubicBezTo>
                  <a:pt x="358" y="85"/>
                  <a:pt x="371" y="86"/>
                  <a:pt x="384" y="88"/>
                </a:cubicBezTo>
                <a:cubicBezTo>
                  <a:pt x="391" y="89"/>
                  <a:pt x="397" y="91"/>
                  <a:pt x="403" y="92"/>
                </a:cubicBezTo>
                <a:cubicBezTo>
                  <a:pt x="409" y="94"/>
                  <a:pt x="415" y="95"/>
                  <a:pt x="419" y="97"/>
                </a:cubicBezTo>
                <a:cubicBezTo>
                  <a:pt x="422" y="98"/>
                  <a:pt x="424" y="99"/>
                  <a:pt x="426" y="99"/>
                </a:cubicBezTo>
                <a:cubicBezTo>
                  <a:pt x="428" y="100"/>
                  <a:pt x="429" y="101"/>
                  <a:pt x="431" y="101"/>
                </a:cubicBezTo>
                <a:cubicBezTo>
                  <a:pt x="433" y="102"/>
                  <a:pt x="435" y="103"/>
                  <a:pt x="435" y="103"/>
                </a:cubicBezTo>
                <a:cubicBezTo>
                  <a:pt x="435" y="103"/>
                  <a:pt x="435" y="103"/>
                  <a:pt x="436" y="103"/>
                </a:cubicBezTo>
                <a:cubicBezTo>
                  <a:pt x="437" y="104"/>
                  <a:pt x="438" y="104"/>
                  <a:pt x="439" y="105"/>
                </a:cubicBezTo>
                <a:cubicBezTo>
                  <a:pt x="442" y="106"/>
                  <a:pt x="446" y="107"/>
                  <a:pt x="450" y="109"/>
                </a:cubicBezTo>
                <a:cubicBezTo>
                  <a:pt x="459" y="114"/>
                  <a:pt x="471" y="120"/>
                  <a:pt x="482" y="128"/>
                </a:cubicBezTo>
                <a:cubicBezTo>
                  <a:pt x="493" y="135"/>
                  <a:pt x="503" y="143"/>
                  <a:pt x="511" y="150"/>
                </a:cubicBezTo>
                <a:cubicBezTo>
                  <a:pt x="515" y="153"/>
                  <a:pt x="518" y="156"/>
                  <a:pt x="520" y="158"/>
                </a:cubicBezTo>
                <a:cubicBezTo>
                  <a:pt x="522" y="160"/>
                  <a:pt x="523" y="162"/>
                  <a:pt x="523" y="162"/>
                </a:cubicBezTo>
                <a:cubicBezTo>
                  <a:pt x="523" y="162"/>
                  <a:pt x="528" y="166"/>
                  <a:pt x="534" y="174"/>
                </a:cubicBezTo>
                <a:cubicBezTo>
                  <a:pt x="540" y="181"/>
                  <a:pt x="549" y="192"/>
                  <a:pt x="556" y="203"/>
                </a:cubicBezTo>
                <a:cubicBezTo>
                  <a:pt x="558" y="206"/>
                  <a:pt x="559" y="209"/>
                  <a:pt x="561" y="212"/>
                </a:cubicBezTo>
                <a:cubicBezTo>
                  <a:pt x="562" y="214"/>
                  <a:pt x="564" y="217"/>
                  <a:pt x="565" y="220"/>
                </a:cubicBezTo>
                <a:cubicBezTo>
                  <a:pt x="567" y="223"/>
                  <a:pt x="568" y="225"/>
                  <a:pt x="569" y="228"/>
                </a:cubicBezTo>
                <a:cubicBezTo>
                  <a:pt x="571" y="231"/>
                  <a:pt x="572" y="233"/>
                  <a:pt x="573" y="235"/>
                </a:cubicBezTo>
                <a:cubicBezTo>
                  <a:pt x="575" y="240"/>
                  <a:pt x="576" y="244"/>
                  <a:pt x="577" y="246"/>
                </a:cubicBezTo>
                <a:cubicBezTo>
                  <a:pt x="578" y="249"/>
                  <a:pt x="579" y="251"/>
                  <a:pt x="579" y="251"/>
                </a:cubicBezTo>
                <a:cubicBezTo>
                  <a:pt x="579" y="251"/>
                  <a:pt x="579" y="251"/>
                  <a:pt x="580" y="252"/>
                </a:cubicBezTo>
                <a:cubicBezTo>
                  <a:pt x="580" y="253"/>
                  <a:pt x="580" y="254"/>
                  <a:pt x="581" y="255"/>
                </a:cubicBezTo>
                <a:cubicBezTo>
                  <a:pt x="581" y="256"/>
                  <a:pt x="582" y="258"/>
                  <a:pt x="582" y="260"/>
                </a:cubicBezTo>
                <a:cubicBezTo>
                  <a:pt x="583" y="262"/>
                  <a:pt x="584" y="264"/>
                  <a:pt x="584" y="267"/>
                </a:cubicBezTo>
                <a:cubicBezTo>
                  <a:pt x="587" y="276"/>
                  <a:pt x="590" y="289"/>
                  <a:pt x="592" y="302"/>
                </a:cubicBezTo>
                <a:cubicBezTo>
                  <a:pt x="594" y="315"/>
                  <a:pt x="595" y="329"/>
                  <a:pt x="595" y="339"/>
                </a:cubicBezTo>
                <a:cubicBezTo>
                  <a:pt x="595" y="344"/>
                  <a:pt x="595" y="348"/>
                  <a:pt x="594" y="351"/>
                </a:cubicBezTo>
                <a:cubicBezTo>
                  <a:pt x="594" y="352"/>
                  <a:pt x="594" y="353"/>
                  <a:pt x="594" y="354"/>
                </a:cubicBezTo>
                <a:cubicBezTo>
                  <a:pt x="594" y="355"/>
                  <a:pt x="594" y="355"/>
                  <a:pt x="594" y="355"/>
                </a:cubicBezTo>
                <a:cubicBezTo>
                  <a:pt x="594" y="355"/>
                  <a:pt x="594" y="357"/>
                  <a:pt x="594" y="360"/>
                </a:cubicBezTo>
                <a:cubicBezTo>
                  <a:pt x="594" y="361"/>
                  <a:pt x="594" y="363"/>
                  <a:pt x="593" y="365"/>
                </a:cubicBezTo>
                <a:cubicBezTo>
                  <a:pt x="593" y="367"/>
                  <a:pt x="593" y="369"/>
                  <a:pt x="593" y="372"/>
                </a:cubicBezTo>
                <a:cubicBezTo>
                  <a:pt x="592" y="377"/>
                  <a:pt x="591" y="382"/>
                  <a:pt x="590" y="389"/>
                </a:cubicBezTo>
                <a:cubicBezTo>
                  <a:pt x="588" y="395"/>
                  <a:pt x="587" y="401"/>
                  <a:pt x="585" y="408"/>
                </a:cubicBezTo>
                <a:cubicBezTo>
                  <a:pt x="582" y="420"/>
                  <a:pt x="577" y="433"/>
                  <a:pt x="573" y="442"/>
                </a:cubicBezTo>
                <a:cubicBezTo>
                  <a:pt x="571" y="446"/>
                  <a:pt x="569" y="450"/>
                  <a:pt x="568" y="453"/>
                </a:cubicBezTo>
                <a:cubicBezTo>
                  <a:pt x="566" y="455"/>
                  <a:pt x="565" y="457"/>
                  <a:pt x="565" y="457"/>
                </a:cubicBezTo>
                <a:cubicBezTo>
                  <a:pt x="565" y="457"/>
                  <a:pt x="565" y="457"/>
                  <a:pt x="565" y="458"/>
                </a:cubicBezTo>
                <a:cubicBezTo>
                  <a:pt x="565" y="459"/>
                  <a:pt x="564" y="460"/>
                  <a:pt x="563" y="461"/>
                </a:cubicBezTo>
                <a:cubicBezTo>
                  <a:pt x="563" y="462"/>
                  <a:pt x="562" y="464"/>
                  <a:pt x="561" y="465"/>
                </a:cubicBezTo>
                <a:cubicBezTo>
                  <a:pt x="560" y="467"/>
                  <a:pt x="559" y="469"/>
                  <a:pt x="557" y="471"/>
                </a:cubicBezTo>
                <a:cubicBezTo>
                  <a:pt x="552" y="480"/>
                  <a:pt x="544" y="491"/>
                  <a:pt x="536" y="501"/>
                </a:cubicBezTo>
                <a:cubicBezTo>
                  <a:pt x="528" y="511"/>
                  <a:pt x="518" y="521"/>
                  <a:pt x="511" y="527"/>
                </a:cubicBezTo>
                <a:cubicBezTo>
                  <a:pt x="507" y="531"/>
                  <a:pt x="504" y="533"/>
                  <a:pt x="501" y="535"/>
                </a:cubicBezTo>
                <a:cubicBezTo>
                  <a:pt x="499" y="537"/>
                  <a:pt x="498" y="538"/>
                  <a:pt x="498" y="538"/>
                </a:cubicBezTo>
                <a:cubicBezTo>
                  <a:pt x="498" y="538"/>
                  <a:pt x="497" y="539"/>
                  <a:pt x="494" y="541"/>
                </a:cubicBezTo>
                <a:cubicBezTo>
                  <a:pt x="492" y="543"/>
                  <a:pt x="489" y="545"/>
                  <a:pt x="485" y="548"/>
                </a:cubicBezTo>
                <a:cubicBezTo>
                  <a:pt x="476" y="553"/>
                  <a:pt x="465" y="560"/>
                  <a:pt x="453" y="566"/>
                </a:cubicBezTo>
                <a:cubicBezTo>
                  <a:pt x="441" y="572"/>
                  <a:pt x="429" y="577"/>
                  <a:pt x="419" y="580"/>
                </a:cubicBezTo>
                <a:cubicBezTo>
                  <a:pt x="418" y="580"/>
                  <a:pt x="417" y="581"/>
                  <a:pt x="416" y="581"/>
                </a:cubicBezTo>
                <a:cubicBezTo>
                  <a:pt x="415" y="581"/>
                  <a:pt x="414" y="582"/>
                  <a:pt x="413" y="582"/>
                </a:cubicBezTo>
                <a:cubicBezTo>
                  <a:pt x="411" y="582"/>
                  <a:pt x="409" y="583"/>
                  <a:pt x="408" y="583"/>
                </a:cubicBezTo>
                <a:cubicBezTo>
                  <a:pt x="405" y="584"/>
                  <a:pt x="403" y="585"/>
                  <a:pt x="403" y="585"/>
                </a:cubicBezTo>
                <a:cubicBezTo>
                  <a:pt x="403" y="585"/>
                  <a:pt x="402" y="585"/>
                  <a:pt x="399" y="586"/>
                </a:cubicBezTo>
                <a:cubicBezTo>
                  <a:pt x="397" y="586"/>
                  <a:pt x="396" y="586"/>
                  <a:pt x="394" y="587"/>
                </a:cubicBezTo>
                <a:cubicBezTo>
                  <a:pt x="393" y="587"/>
                  <a:pt x="392" y="587"/>
                  <a:pt x="390" y="587"/>
                </a:cubicBezTo>
                <a:cubicBezTo>
                  <a:pt x="389" y="588"/>
                  <a:pt x="388" y="588"/>
                  <a:pt x="387" y="588"/>
                </a:cubicBezTo>
                <a:cubicBezTo>
                  <a:pt x="377" y="590"/>
                  <a:pt x="364" y="592"/>
                  <a:pt x="351" y="592"/>
                </a:cubicBezTo>
                <a:cubicBezTo>
                  <a:pt x="337" y="593"/>
                  <a:pt x="324" y="592"/>
                  <a:pt x="314" y="591"/>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12" name="Group 11"/>
          <p:cNvGrpSpPr/>
          <p:nvPr/>
        </p:nvGrpSpPr>
        <p:grpSpPr>
          <a:xfrm>
            <a:off x="4613917" y="2233933"/>
            <a:ext cx="535217" cy="571884"/>
            <a:chOff x="3935413" y="1001713"/>
            <a:chExt cx="903288" cy="920750"/>
          </a:xfrm>
          <a:solidFill>
            <a:schemeClr val="tx1">
              <a:lumMod val="75000"/>
              <a:lumOff val="25000"/>
            </a:schemeClr>
          </a:solidFill>
        </p:grpSpPr>
        <p:sp>
          <p:nvSpPr>
            <p:cNvPr id="13" name="Oval 10"/>
            <p:cNvSpPr>
              <a:spLocks noChangeArrowheads="1"/>
            </p:cNvSpPr>
            <p:nvPr/>
          </p:nvSpPr>
          <p:spPr bwMode="auto">
            <a:xfrm>
              <a:off x="4213226" y="1001713"/>
              <a:ext cx="352425" cy="3524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4" name="Freeform 11"/>
            <p:cNvSpPr>
              <a:spLocks/>
            </p:cNvSpPr>
            <p:nvPr/>
          </p:nvSpPr>
          <p:spPr bwMode="auto">
            <a:xfrm>
              <a:off x="4078288" y="1311275"/>
              <a:ext cx="619125" cy="358775"/>
            </a:xfrm>
            <a:custGeom>
              <a:avLst/>
              <a:gdLst>
                <a:gd name="T0" fmla="*/ 141 w 183"/>
                <a:gd name="T1" fmla="*/ 0 h 106"/>
                <a:gd name="T2" fmla="*/ 140 w 183"/>
                <a:gd name="T3" fmla="*/ 0 h 106"/>
                <a:gd name="T4" fmla="*/ 92 w 183"/>
                <a:gd name="T5" fmla="*/ 22 h 106"/>
                <a:gd name="T6" fmla="*/ 44 w 183"/>
                <a:gd name="T7" fmla="*/ 0 h 106"/>
                <a:gd name="T8" fmla="*/ 43 w 183"/>
                <a:gd name="T9" fmla="*/ 0 h 106"/>
                <a:gd name="T10" fmla="*/ 0 w 183"/>
                <a:gd name="T11" fmla="*/ 43 h 106"/>
                <a:gd name="T12" fmla="*/ 0 w 183"/>
                <a:gd name="T13" fmla="*/ 106 h 106"/>
                <a:gd name="T14" fmla="*/ 31 w 183"/>
                <a:gd name="T15" fmla="*/ 106 h 106"/>
                <a:gd name="T16" fmla="*/ 31 w 183"/>
                <a:gd name="T17" fmla="*/ 71 h 106"/>
                <a:gd name="T18" fmla="*/ 36 w 183"/>
                <a:gd name="T19" fmla="*/ 66 h 106"/>
                <a:gd name="T20" fmla="*/ 41 w 183"/>
                <a:gd name="T21" fmla="*/ 71 h 106"/>
                <a:gd name="T22" fmla="*/ 41 w 183"/>
                <a:gd name="T23" fmla="*/ 106 h 106"/>
                <a:gd name="T24" fmla="*/ 142 w 183"/>
                <a:gd name="T25" fmla="*/ 106 h 106"/>
                <a:gd name="T26" fmla="*/ 142 w 183"/>
                <a:gd name="T27" fmla="*/ 71 h 106"/>
                <a:gd name="T28" fmla="*/ 147 w 183"/>
                <a:gd name="T29" fmla="*/ 66 h 106"/>
                <a:gd name="T30" fmla="*/ 152 w 183"/>
                <a:gd name="T31" fmla="*/ 71 h 106"/>
                <a:gd name="T32" fmla="*/ 152 w 183"/>
                <a:gd name="T33" fmla="*/ 106 h 106"/>
                <a:gd name="T34" fmla="*/ 183 w 183"/>
                <a:gd name="T35" fmla="*/ 106 h 106"/>
                <a:gd name="T36" fmla="*/ 183 w 183"/>
                <a:gd name="T37" fmla="*/ 43 h 106"/>
                <a:gd name="T38" fmla="*/ 141 w 183"/>
                <a:gd name="T3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06">
                  <a:moveTo>
                    <a:pt x="141" y="0"/>
                  </a:moveTo>
                  <a:cubicBezTo>
                    <a:pt x="140" y="0"/>
                    <a:pt x="140" y="0"/>
                    <a:pt x="140" y="0"/>
                  </a:cubicBezTo>
                  <a:cubicBezTo>
                    <a:pt x="128" y="14"/>
                    <a:pt x="111" y="22"/>
                    <a:pt x="92" y="22"/>
                  </a:cubicBezTo>
                  <a:cubicBezTo>
                    <a:pt x="72" y="22"/>
                    <a:pt x="55" y="14"/>
                    <a:pt x="44" y="0"/>
                  </a:cubicBezTo>
                  <a:cubicBezTo>
                    <a:pt x="43" y="0"/>
                    <a:pt x="43" y="0"/>
                    <a:pt x="43" y="0"/>
                  </a:cubicBezTo>
                  <a:cubicBezTo>
                    <a:pt x="19" y="0"/>
                    <a:pt x="0" y="19"/>
                    <a:pt x="0" y="43"/>
                  </a:cubicBezTo>
                  <a:cubicBezTo>
                    <a:pt x="0" y="106"/>
                    <a:pt x="0" y="106"/>
                    <a:pt x="0" y="106"/>
                  </a:cubicBezTo>
                  <a:cubicBezTo>
                    <a:pt x="31" y="106"/>
                    <a:pt x="31" y="106"/>
                    <a:pt x="31" y="106"/>
                  </a:cubicBezTo>
                  <a:cubicBezTo>
                    <a:pt x="31" y="71"/>
                    <a:pt x="31" y="71"/>
                    <a:pt x="31" y="71"/>
                  </a:cubicBezTo>
                  <a:cubicBezTo>
                    <a:pt x="31" y="68"/>
                    <a:pt x="34" y="66"/>
                    <a:pt x="36" y="66"/>
                  </a:cubicBezTo>
                  <a:cubicBezTo>
                    <a:pt x="39" y="66"/>
                    <a:pt x="41" y="68"/>
                    <a:pt x="41" y="71"/>
                  </a:cubicBezTo>
                  <a:cubicBezTo>
                    <a:pt x="41" y="106"/>
                    <a:pt x="41" y="106"/>
                    <a:pt x="41" y="106"/>
                  </a:cubicBezTo>
                  <a:cubicBezTo>
                    <a:pt x="142" y="106"/>
                    <a:pt x="142" y="106"/>
                    <a:pt x="142" y="106"/>
                  </a:cubicBezTo>
                  <a:cubicBezTo>
                    <a:pt x="142" y="71"/>
                    <a:pt x="142" y="71"/>
                    <a:pt x="142" y="71"/>
                  </a:cubicBezTo>
                  <a:cubicBezTo>
                    <a:pt x="142" y="68"/>
                    <a:pt x="145" y="66"/>
                    <a:pt x="147" y="66"/>
                  </a:cubicBezTo>
                  <a:cubicBezTo>
                    <a:pt x="150" y="66"/>
                    <a:pt x="152" y="68"/>
                    <a:pt x="152" y="71"/>
                  </a:cubicBezTo>
                  <a:cubicBezTo>
                    <a:pt x="152" y="106"/>
                    <a:pt x="152" y="106"/>
                    <a:pt x="152" y="106"/>
                  </a:cubicBezTo>
                  <a:cubicBezTo>
                    <a:pt x="183" y="106"/>
                    <a:pt x="183" y="106"/>
                    <a:pt x="183" y="106"/>
                  </a:cubicBezTo>
                  <a:cubicBezTo>
                    <a:pt x="183" y="43"/>
                    <a:pt x="183" y="43"/>
                    <a:pt x="183" y="43"/>
                  </a:cubicBezTo>
                  <a:cubicBezTo>
                    <a:pt x="183" y="19"/>
                    <a:pt x="164"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5" name="Oval 12"/>
            <p:cNvSpPr>
              <a:spLocks noChangeArrowheads="1"/>
            </p:cNvSpPr>
            <p:nvPr/>
          </p:nvSpPr>
          <p:spPr bwMode="auto">
            <a:xfrm>
              <a:off x="4533901" y="1512888"/>
              <a:ext cx="220663" cy="220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6" name="Oval 13"/>
            <p:cNvSpPr>
              <a:spLocks noChangeArrowheads="1"/>
            </p:cNvSpPr>
            <p:nvPr/>
          </p:nvSpPr>
          <p:spPr bwMode="auto">
            <a:xfrm>
              <a:off x="4533901" y="1512888"/>
              <a:ext cx="220663" cy="220662"/>
            </a:xfrm>
            <a:prstGeom prst="ellipse">
              <a:avLst/>
            </a:prstGeom>
            <a:grpFill/>
            <a:ln w="28575"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7" name="Freeform 14"/>
            <p:cNvSpPr>
              <a:spLocks/>
            </p:cNvSpPr>
            <p:nvPr/>
          </p:nvSpPr>
          <p:spPr bwMode="auto">
            <a:xfrm>
              <a:off x="4452938" y="1700213"/>
              <a:ext cx="385763" cy="222250"/>
            </a:xfrm>
            <a:custGeom>
              <a:avLst/>
              <a:gdLst>
                <a:gd name="T0" fmla="*/ 87 w 114"/>
                <a:gd name="T1" fmla="*/ 0 h 66"/>
                <a:gd name="T2" fmla="*/ 87 w 114"/>
                <a:gd name="T3" fmla="*/ 0 h 66"/>
                <a:gd name="T4" fmla="*/ 57 w 114"/>
                <a:gd name="T5" fmla="*/ 14 h 66"/>
                <a:gd name="T6" fmla="*/ 27 w 114"/>
                <a:gd name="T7" fmla="*/ 0 h 66"/>
                <a:gd name="T8" fmla="*/ 26 w 114"/>
                <a:gd name="T9" fmla="*/ 0 h 66"/>
                <a:gd name="T10" fmla="*/ 0 w 114"/>
                <a:gd name="T11" fmla="*/ 27 h 66"/>
                <a:gd name="T12" fmla="*/ 0 w 114"/>
                <a:gd name="T13" fmla="*/ 63 h 66"/>
                <a:gd name="T14" fmla="*/ 3 w 114"/>
                <a:gd name="T15" fmla="*/ 66 h 66"/>
                <a:gd name="T16" fmla="*/ 19 w 114"/>
                <a:gd name="T17" fmla="*/ 66 h 66"/>
                <a:gd name="T18" fmla="*/ 19 w 114"/>
                <a:gd name="T19" fmla="*/ 44 h 66"/>
                <a:gd name="T20" fmla="*/ 22 w 114"/>
                <a:gd name="T21" fmla="*/ 41 h 66"/>
                <a:gd name="T22" fmla="*/ 25 w 114"/>
                <a:gd name="T23" fmla="*/ 44 h 66"/>
                <a:gd name="T24" fmla="*/ 25 w 114"/>
                <a:gd name="T25" fmla="*/ 66 h 66"/>
                <a:gd name="T26" fmla="*/ 89 w 114"/>
                <a:gd name="T27" fmla="*/ 66 h 66"/>
                <a:gd name="T28" fmla="*/ 89 w 114"/>
                <a:gd name="T29" fmla="*/ 44 h 66"/>
                <a:gd name="T30" fmla="*/ 91 w 114"/>
                <a:gd name="T31" fmla="*/ 41 h 66"/>
                <a:gd name="T32" fmla="*/ 94 w 114"/>
                <a:gd name="T33" fmla="*/ 44 h 66"/>
                <a:gd name="T34" fmla="*/ 94 w 114"/>
                <a:gd name="T35" fmla="*/ 66 h 66"/>
                <a:gd name="T36" fmla="*/ 111 w 114"/>
                <a:gd name="T37" fmla="*/ 66 h 66"/>
                <a:gd name="T38" fmla="*/ 114 w 114"/>
                <a:gd name="T39" fmla="*/ 63 h 66"/>
                <a:gd name="T40" fmla="*/ 114 w 114"/>
                <a:gd name="T41" fmla="*/ 27 h 66"/>
                <a:gd name="T42" fmla="*/ 87 w 114"/>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66">
                  <a:moveTo>
                    <a:pt x="87" y="0"/>
                  </a:moveTo>
                  <a:cubicBezTo>
                    <a:pt x="87" y="0"/>
                    <a:pt x="87" y="0"/>
                    <a:pt x="87" y="0"/>
                  </a:cubicBezTo>
                  <a:cubicBezTo>
                    <a:pt x="80" y="9"/>
                    <a:pt x="69" y="14"/>
                    <a:pt x="57" y="14"/>
                  </a:cubicBezTo>
                  <a:cubicBezTo>
                    <a:pt x="45" y="14"/>
                    <a:pt x="34" y="9"/>
                    <a:pt x="27" y="0"/>
                  </a:cubicBezTo>
                  <a:cubicBezTo>
                    <a:pt x="26" y="0"/>
                    <a:pt x="26" y="0"/>
                    <a:pt x="26" y="0"/>
                  </a:cubicBezTo>
                  <a:cubicBezTo>
                    <a:pt x="12" y="0"/>
                    <a:pt x="0" y="12"/>
                    <a:pt x="0" y="27"/>
                  </a:cubicBezTo>
                  <a:cubicBezTo>
                    <a:pt x="0" y="63"/>
                    <a:pt x="0" y="63"/>
                    <a:pt x="0" y="63"/>
                  </a:cubicBezTo>
                  <a:cubicBezTo>
                    <a:pt x="0" y="65"/>
                    <a:pt x="1" y="66"/>
                    <a:pt x="3" y="66"/>
                  </a:cubicBezTo>
                  <a:cubicBezTo>
                    <a:pt x="19" y="66"/>
                    <a:pt x="19" y="66"/>
                    <a:pt x="19" y="66"/>
                  </a:cubicBezTo>
                  <a:cubicBezTo>
                    <a:pt x="19" y="44"/>
                    <a:pt x="19" y="44"/>
                    <a:pt x="19" y="44"/>
                  </a:cubicBezTo>
                  <a:cubicBezTo>
                    <a:pt x="19" y="43"/>
                    <a:pt x="21" y="41"/>
                    <a:pt x="22" y="41"/>
                  </a:cubicBezTo>
                  <a:cubicBezTo>
                    <a:pt x="24" y="41"/>
                    <a:pt x="25" y="43"/>
                    <a:pt x="25" y="44"/>
                  </a:cubicBezTo>
                  <a:cubicBezTo>
                    <a:pt x="25" y="66"/>
                    <a:pt x="25" y="66"/>
                    <a:pt x="25" y="66"/>
                  </a:cubicBezTo>
                  <a:cubicBezTo>
                    <a:pt x="89" y="66"/>
                    <a:pt x="89" y="66"/>
                    <a:pt x="89" y="66"/>
                  </a:cubicBezTo>
                  <a:cubicBezTo>
                    <a:pt x="89" y="44"/>
                    <a:pt x="89" y="44"/>
                    <a:pt x="89" y="44"/>
                  </a:cubicBezTo>
                  <a:cubicBezTo>
                    <a:pt x="89" y="43"/>
                    <a:pt x="90" y="41"/>
                    <a:pt x="91" y="41"/>
                  </a:cubicBezTo>
                  <a:cubicBezTo>
                    <a:pt x="93" y="41"/>
                    <a:pt x="94" y="43"/>
                    <a:pt x="94" y="44"/>
                  </a:cubicBezTo>
                  <a:cubicBezTo>
                    <a:pt x="94" y="66"/>
                    <a:pt x="94" y="66"/>
                    <a:pt x="94" y="66"/>
                  </a:cubicBezTo>
                  <a:cubicBezTo>
                    <a:pt x="111" y="66"/>
                    <a:pt x="111" y="66"/>
                    <a:pt x="111" y="66"/>
                  </a:cubicBezTo>
                  <a:cubicBezTo>
                    <a:pt x="113" y="66"/>
                    <a:pt x="114" y="65"/>
                    <a:pt x="114" y="63"/>
                  </a:cubicBezTo>
                  <a:cubicBezTo>
                    <a:pt x="114" y="27"/>
                    <a:pt x="114" y="27"/>
                    <a:pt x="114" y="27"/>
                  </a:cubicBezTo>
                  <a:cubicBezTo>
                    <a:pt x="114" y="12"/>
                    <a:pt x="102" y="0"/>
                    <a:pt x="8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8" name="Oval 15"/>
            <p:cNvSpPr>
              <a:spLocks noChangeArrowheads="1"/>
            </p:cNvSpPr>
            <p:nvPr/>
          </p:nvSpPr>
          <p:spPr bwMode="auto">
            <a:xfrm>
              <a:off x="4019551" y="1512888"/>
              <a:ext cx="220663" cy="220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9" name="Oval 16"/>
            <p:cNvSpPr>
              <a:spLocks noChangeArrowheads="1"/>
            </p:cNvSpPr>
            <p:nvPr/>
          </p:nvSpPr>
          <p:spPr bwMode="auto">
            <a:xfrm>
              <a:off x="4019551" y="1512888"/>
              <a:ext cx="220663" cy="220662"/>
            </a:xfrm>
            <a:prstGeom prst="ellipse">
              <a:avLst/>
            </a:prstGeom>
            <a:grpFill/>
            <a:ln w="28575"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0" name="Freeform 17"/>
            <p:cNvSpPr>
              <a:spLocks/>
            </p:cNvSpPr>
            <p:nvPr/>
          </p:nvSpPr>
          <p:spPr bwMode="auto">
            <a:xfrm>
              <a:off x="3935413" y="1700213"/>
              <a:ext cx="388938" cy="222250"/>
            </a:xfrm>
            <a:custGeom>
              <a:avLst/>
              <a:gdLst>
                <a:gd name="T0" fmla="*/ 88 w 115"/>
                <a:gd name="T1" fmla="*/ 0 h 66"/>
                <a:gd name="T2" fmla="*/ 87 w 115"/>
                <a:gd name="T3" fmla="*/ 0 h 66"/>
                <a:gd name="T4" fmla="*/ 57 w 115"/>
                <a:gd name="T5" fmla="*/ 14 h 66"/>
                <a:gd name="T6" fmla="*/ 27 w 115"/>
                <a:gd name="T7" fmla="*/ 0 h 66"/>
                <a:gd name="T8" fmla="*/ 27 w 115"/>
                <a:gd name="T9" fmla="*/ 0 h 66"/>
                <a:gd name="T10" fmla="*/ 0 w 115"/>
                <a:gd name="T11" fmla="*/ 27 h 66"/>
                <a:gd name="T12" fmla="*/ 0 w 115"/>
                <a:gd name="T13" fmla="*/ 63 h 66"/>
                <a:gd name="T14" fmla="*/ 4 w 115"/>
                <a:gd name="T15" fmla="*/ 66 h 66"/>
                <a:gd name="T16" fmla="*/ 20 w 115"/>
                <a:gd name="T17" fmla="*/ 66 h 66"/>
                <a:gd name="T18" fmla="*/ 20 w 115"/>
                <a:gd name="T19" fmla="*/ 44 h 66"/>
                <a:gd name="T20" fmla="*/ 23 w 115"/>
                <a:gd name="T21" fmla="*/ 41 h 66"/>
                <a:gd name="T22" fmla="*/ 26 w 115"/>
                <a:gd name="T23" fmla="*/ 44 h 66"/>
                <a:gd name="T24" fmla="*/ 26 w 115"/>
                <a:gd name="T25" fmla="*/ 66 h 66"/>
                <a:gd name="T26" fmla="*/ 89 w 115"/>
                <a:gd name="T27" fmla="*/ 66 h 66"/>
                <a:gd name="T28" fmla="*/ 89 w 115"/>
                <a:gd name="T29" fmla="*/ 44 h 66"/>
                <a:gd name="T30" fmla="*/ 92 w 115"/>
                <a:gd name="T31" fmla="*/ 41 h 66"/>
                <a:gd name="T32" fmla="*/ 95 w 115"/>
                <a:gd name="T33" fmla="*/ 44 h 66"/>
                <a:gd name="T34" fmla="*/ 95 w 115"/>
                <a:gd name="T35" fmla="*/ 66 h 66"/>
                <a:gd name="T36" fmla="*/ 111 w 115"/>
                <a:gd name="T37" fmla="*/ 66 h 66"/>
                <a:gd name="T38" fmla="*/ 115 w 115"/>
                <a:gd name="T39" fmla="*/ 63 h 66"/>
                <a:gd name="T40" fmla="*/ 115 w 115"/>
                <a:gd name="T41" fmla="*/ 27 h 66"/>
                <a:gd name="T42" fmla="*/ 88 w 115"/>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66">
                  <a:moveTo>
                    <a:pt x="88" y="0"/>
                  </a:moveTo>
                  <a:cubicBezTo>
                    <a:pt x="87" y="0"/>
                    <a:pt x="87" y="0"/>
                    <a:pt x="87" y="0"/>
                  </a:cubicBezTo>
                  <a:cubicBezTo>
                    <a:pt x="80" y="9"/>
                    <a:pt x="69" y="14"/>
                    <a:pt x="57" y="14"/>
                  </a:cubicBezTo>
                  <a:cubicBezTo>
                    <a:pt x="45" y="14"/>
                    <a:pt x="35" y="9"/>
                    <a:pt x="27" y="0"/>
                  </a:cubicBezTo>
                  <a:cubicBezTo>
                    <a:pt x="27" y="0"/>
                    <a:pt x="27" y="0"/>
                    <a:pt x="27" y="0"/>
                  </a:cubicBezTo>
                  <a:cubicBezTo>
                    <a:pt x="12" y="0"/>
                    <a:pt x="0" y="12"/>
                    <a:pt x="0" y="27"/>
                  </a:cubicBezTo>
                  <a:cubicBezTo>
                    <a:pt x="0" y="63"/>
                    <a:pt x="0" y="63"/>
                    <a:pt x="0" y="63"/>
                  </a:cubicBezTo>
                  <a:cubicBezTo>
                    <a:pt x="0" y="65"/>
                    <a:pt x="2" y="66"/>
                    <a:pt x="4" y="66"/>
                  </a:cubicBezTo>
                  <a:cubicBezTo>
                    <a:pt x="20" y="66"/>
                    <a:pt x="20" y="66"/>
                    <a:pt x="20" y="66"/>
                  </a:cubicBezTo>
                  <a:cubicBezTo>
                    <a:pt x="20" y="44"/>
                    <a:pt x="20" y="44"/>
                    <a:pt x="20" y="44"/>
                  </a:cubicBezTo>
                  <a:cubicBezTo>
                    <a:pt x="20" y="43"/>
                    <a:pt x="21" y="41"/>
                    <a:pt x="23" y="41"/>
                  </a:cubicBezTo>
                  <a:cubicBezTo>
                    <a:pt x="24" y="41"/>
                    <a:pt x="26" y="43"/>
                    <a:pt x="26" y="44"/>
                  </a:cubicBezTo>
                  <a:cubicBezTo>
                    <a:pt x="26" y="66"/>
                    <a:pt x="26" y="66"/>
                    <a:pt x="26" y="66"/>
                  </a:cubicBezTo>
                  <a:cubicBezTo>
                    <a:pt x="89" y="66"/>
                    <a:pt x="89" y="66"/>
                    <a:pt x="89" y="66"/>
                  </a:cubicBezTo>
                  <a:cubicBezTo>
                    <a:pt x="89" y="44"/>
                    <a:pt x="89" y="44"/>
                    <a:pt x="89" y="44"/>
                  </a:cubicBezTo>
                  <a:cubicBezTo>
                    <a:pt x="89" y="43"/>
                    <a:pt x="90" y="41"/>
                    <a:pt x="92" y="41"/>
                  </a:cubicBezTo>
                  <a:cubicBezTo>
                    <a:pt x="94" y="41"/>
                    <a:pt x="95" y="43"/>
                    <a:pt x="95" y="44"/>
                  </a:cubicBezTo>
                  <a:cubicBezTo>
                    <a:pt x="95" y="66"/>
                    <a:pt x="95" y="66"/>
                    <a:pt x="95" y="66"/>
                  </a:cubicBezTo>
                  <a:cubicBezTo>
                    <a:pt x="111" y="66"/>
                    <a:pt x="111" y="66"/>
                    <a:pt x="111" y="66"/>
                  </a:cubicBezTo>
                  <a:cubicBezTo>
                    <a:pt x="113" y="66"/>
                    <a:pt x="115" y="65"/>
                    <a:pt x="115" y="63"/>
                  </a:cubicBezTo>
                  <a:cubicBezTo>
                    <a:pt x="115" y="27"/>
                    <a:pt x="115" y="27"/>
                    <a:pt x="115" y="27"/>
                  </a:cubicBezTo>
                  <a:cubicBezTo>
                    <a:pt x="115" y="12"/>
                    <a:pt x="103"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21" name="Freeform 18"/>
          <p:cNvSpPr>
            <a:spLocks noEditPoints="1"/>
          </p:cNvSpPr>
          <p:nvPr/>
        </p:nvSpPr>
        <p:spPr bwMode="auto">
          <a:xfrm>
            <a:off x="3882110" y="4008744"/>
            <a:ext cx="607645" cy="634988"/>
          </a:xfrm>
          <a:custGeom>
            <a:avLst/>
            <a:gdLst>
              <a:gd name="T0" fmla="*/ 190 w 303"/>
              <a:gd name="T1" fmla="*/ 295 h 302"/>
              <a:gd name="T2" fmla="*/ 198 w 303"/>
              <a:gd name="T3" fmla="*/ 270 h 302"/>
              <a:gd name="T4" fmla="*/ 220 w 303"/>
              <a:gd name="T5" fmla="*/ 259 h 302"/>
              <a:gd name="T6" fmla="*/ 244 w 303"/>
              <a:gd name="T7" fmla="*/ 264 h 302"/>
              <a:gd name="T8" fmla="*/ 264 w 303"/>
              <a:gd name="T9" fmla="*/ 254 h 302"/>
              <a:gd name="T10" fmla="*/ 258 w 303"/>
              <a:gd name="T11" fmla="*/ 220 h 302"/>
              <a:gd name="T12" fmla="*/ 268 w 303"/>
              <a:gd name="T13" fmla="*/ 202 h 302"/>
              <a:gd name="T14" fmla="*/ 285 w 303"/>
              <a:gd name="T15" fmla="*/ 190 h 302"/>
              <a:gd name="T16" fmla="*/ 301 w 303"/>
              <a:gd name="T17" fmla="*/ 174 h 302"/>
              <a:gd name="T18" fmla="*/ 282 w 303"/>
              <a:gd name="T19" fmla="*/ 149 h 302"/>
              <a:gd name="T20" fmla="*/ 277 w 303"/>
              <a:gd name="T21" fmla="*/ 131 h 302"/>
              <a:gd name="T22" fmla="*/ 276 w 303"/>
              <a:gd name="T23" fmla="*/ 112 h 302"/>
              <a:gd name="T24" fmla="*/ 289 w 303"/>
              <a:gd name="T25" fmla="*/ 87 h 302"/>
              <a:gd name="T26" fmla="*/ 273 w 303"/>
              <a:gd name="T27" fmla="*/ 71 h 302"/>
              <a:gd name="T28" fmla="*/ 246 w 303"/>
              <a:gd name="T29" fmla="*/ 66 h 302"/>
              <a:gd name="T30" fmla="*/ 233 w 303"/>
              <a:gd name="T31" fmla="*/ 53 h 302"/>
              <a:gd name="T32" fmla="*/ 227 w 303"/>
              <a:gd name="T33" fmla="*/ 20 h 302"/>
              <a:gd name="T34" fmla="*/ 205 w 303"/>
              <a:gd name="T35" fmla="*/ 13 h 302"/>
              <a:gd name="T36" fmla="*/ 184 w 303"/>
              <a:gd name="T37" fmla="*/ 28 h 302"/>
              <a:gd name="T38" fmla="*/ 169 w 303"/>
              <a:gd name="T39" fmla="*/ 25 h 302"/>
              <a:gd name="T40" fmla="*/ 142 w 303"/>
              <a:gd name="T41" fmla="*/ 3 h 302"/>
              <a:gd name="T42" fmla="*/ 118 w 303"/>
              <a:gd name="T43" fmla="*/ 3 h 302"/>
              <a:gd name="T44" fmla="*/ 109 w 303"/>
              <a:gd name="T45" fmla="*/ 28 h 302"/>
              <a:gd name="T46" fmla="*/ 87 w 303"/>
              <a:gd name="T47" fmla="*/ 42 h 302"/>
              <a:gd name="T48" fmla="*/ 66 w 303"/>
              <a:gd name="T49" fmla="*/ 41 h 302"/>
              <a:gd name="T50" fmla="*/ 44 w 303"/>
              <a:gd name="T51" fmla="*/ 45 h 302"/>
              <a:gd name="T52" fmla="*/ 45 w 303"/>
              <a:gd name="T53" fmla="*/ 77 h 302"/>
              <a:gd name="T54" fmla="*/ 37 w 303"/>
              <a:gd name="T55" fmla="*/ 96 h 302"/>
              <a:gd name="T56" fmla="*/ 25 w 303"/>
              <a:gd name="T57" fmla="*/ 111 h 302"/>
              <a:gd name="T58" fmla="*/ 3 w 303"/>
              <a:gd name="T59" fmla="*/ 122 h 302"/>
              <a:gd name="T60" fmla="*/ 12 w 303"/>
              <a:gd name="T61" fmla="*/ 149 h 302"/>
              <a:gd name="T62" fmla="*/ 26 w 303"/>
              <a:gd name="T63" fmla="*/ 170 h 302"/>
              <a:gd name="T64" fmla="*/ 29 w 303"/>
              <a:gd name="T65" fmla="*/ 185 h 302"/>
              <a:gd name="T66" fmla="*/ 13 w 303"/>
              <a:gd name="T67" fmla="*/ 213 h 302"/>
              <a:gd name="T68" fmla="*/ 27 w 303"/>
              <a:gd name="T69" fmla="*/ 232 h 302"/>
              <a:gd name="T70" fmla="*/ 54 w 303"/>
              <a:gd name="T71" fmla="*/ 233 h 302"/>
              <a:gd name="T72" fmla="*/ 67 w 303"/>
              <a:gd name="T73" fmla="*/ 246 h 302"/>
              <a:gd name="T74" fmla="*/ 72 w 303"/>
              <a:gd name="T75" fmla="*/ 277 h 302"/>
              <a:gd name="T76" fmla="*/ 92 w 303"/>
              <a:gd name="T77" fmla="*/ 291 h 302"/>
              <a:gd name="T78" fmla="*/ 114 w 303"/>
              <a:gd name="T79" fmla="*/ 276 h 302"/>
              <a:gd name="T80" fmla="*/ 132 w 303"/>
              <a:gd name="T81" fmla="*/ 277 h 302"/>
              <a:gd name="T82" fmla="*/ 156 w 303"/>
              <a:gd name="T83" fmla="*/ 291 h 302"/>
              <a:gd name="T84" fmla="*/ 143 w 303"/>
              <a:gd name="T85" fmla="*/ 246 h 302"/>
              <a:gd name="T86" fmla="*/ 128 w 303"/>
              <a:gd name="T87" fmla="*/ 244 h 302"/>
              <a:gd name="T88" fmla="*/ 85 w 303"/>
              <a:gd name="T89" fmla="*/ 219 h 302"/>
              <a:gd name="T90" fmla="*/ 59 w 303"/>
              <a:gd name="T91" fmla="*/ 176 h 302"/>
              <a:gd name="T92" fmla="*/ 57 w 303"/>
              <a:gd name="T93" fmla="*/ 161 h 302"/>
              <a:gd name="T94" fmla="*/ 65 w 303"/>
              <a:gd name="T95" fmla="*/ 111 h 302"/>
              <a:gd name="T96" fmla="*/ 84 w 303"/>
              <a:gd name="T97" fmla="*/ 84 h 302"/>
              <a:gd name="T98" fmla="*/ 116 w 303"/>
              <a:gd name="T99" fmla="*/ 63 h 302"/>
              <a:gd name="T100" fmla="*/ 166 w 303"/>
              <a:gd name="T101" fmla="*/ 57 h 302"/>
              <a:gd name="T102" fmla="*/ 212 w 303"/>
              <a:gd name="T103" fmla="*/ 77 h 302"/>
              <a:gd name="T104" fmla="*/ 222 w 303"/>
              <a:gd name="T105" fmla="*/ 87 h 302"/>
              <a:gd name="T106" fmla="*/ 245 w 303"/>
              <a:gd name="T107" fmla="*/ 133 h 302"/>
              <a:gd name="T108" fmla="*/ 246 w 303"/>
              <a:gd name="T109" fmla="*/ 166 h 302"/>
              <a:gd name="T110" fmla="*/ 236 w 303"/>
              <a:gd name="T111" fmla="*/ 196 h 302"/>
              <a:gd name="T112" fmla="*/ 198 w 303"/>
              <a:gd name="T113" fmla="*/ 235 h 302"/>
              <a:gd name="T114" fmla="*/ 147 w 303"/>
              <a:gd name="T115" fmla="*/ 2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3" h="302">
                <a:moveTo>
                  <a:pt x="170" y="302"/>
                </a:moveTo>
                <a:cubicBezTo>
                  <a:pt x="172" y="302"/>
                  <a:pt x="174" y="301"/>
                  <a:pt x="176" y="301"/>
                </a:cubicBezTo>
                <a:cubicBezTo>
                  <a:pt x="178" y="301"/>
                  <a:pt x="181" y="300"/>
                  <a:pt x="182" y="300"/>
                </a:cubicBezTo>
                <a:cubicBezTo>
                  <a:pt x="184" y="300"/>
                  <a:pt x="185" y="299"/>
                  <a:pt x="185" y="299"/>
                </a:cubicBezTo>
                <a:cubicBezTo>
                  <a:pt x="187" y="299"/>
                  <a:pt x="189" y="297"/>
                  <a:pt x="190" y="295"/>
                </a:cubicBezTo>
                <a:cubicBezTo>
                  <a:pt x="190" y="295"/>
                  <a:pt x="190" y="294"/>
                  <a:pt x="191" y="292"/>
                </a:cubicBezTo>
                <a:cubicBezTo>
                  <a:pt x="191" y="290"/>
                  <a:pt x="192" y="287"/>
                  <a:pt x="192" y="285"/>
                </a:cubicBezTo>
                <a:cubicBezTo>
                  <a:pt x="193" y="282"/>
                  <a:pt x="193" y="279"/>
                  <a:pt x="194" y="278"/>
                </a:cubicBezTo>
                <a:cubicBezTo>
                  <a:pt x="194" y="276"/>
                  <a:pt x="194" y="274"/>
                  <a:pt x="194" y="274"/>
                </a:cubicBezTo>
                <a:cubicBezTo>
                  <a:pt x="194" y="272"/>
                  <a:pt x="196" y="271"/>
                  <a:pt x="198" y="270"/>
                </a:cubicBezTo>
                <a:cubicBezTo>
                  <a:pt x="198" y="270"/>
                  <a:pt x="198" y="270"/>
                  <a:pt x="200" y="269"/>
                </a:cubicBezTo>
                <a:cubicBezTo>
                  <a:pt x="201" y="269"/>
                  <a:pt x="202" y="268"/>
                  <a:pt x="204" y="267"/>
                </a:cubicBezTo>
                <a:cubicBezTo>
                  <a:pt x="207" y="266"/>
                  <a:pt x="210" y="264"/>
                  <a:pt x="210" y="264"/>
                </a:cubicBezTo>
                <a:cubicBezTo>
                  <a:pt x="210" y="264"/>
                  <a:pt x="213" y="263"/>
                  <a:pt x="216" y="261"/>
                </a:cubicBezTo>
                <a:cubicBezTo>
                  <a:pt x="217" y="260"/>
                  <a:pt x="219" y="259"/>
                  <a:pt x="220" y="259"/>
                </a:cubicBezTo>
                <a:cubicBezTo>
                  <a:pt x="221" y="258"/>
                  <a:pt x="222" y="257"/>
                  <a:pt x="222" y="257"/>
                </a:cubicBezTo>
                <a:cubicBezTo>
                  <a:pt x="223" y="256"/>
                  <a:pt x="226" y="256"/>
                  <a:pt x="227" y="257"/>
                </a:cubicBezTo>
                <a:cubicBezTo>
                  <a:pt x="227" y="257"/>
                  <a:pt x="228" y="258"/>
                  <a:pt x="230" y="259"/>
                </a:cubicBezTo>
                <a:cubicBezTo>
                  <a:pt x="232" y="259"/>
                  <a:pt x="234" y="261"/>
                  <a:pt x="237" y="262"/>
                </a:cubicBezTo>
                <a:cubicBezTo>
                  <a:pt x="239" y="263"/>
                  <a:pt x="242" y="264"/>
                  <a:pt x="244" y="264"/>
                </a:cubicBezTo>
                <a:cubicBezTo>
                  <a:pt x="245" y="265"/>
                  <a:pt x="247" y="266"/>
                  <a:pt x="247" y="266"/>
                </a:cubicBezTo>
                <a:cubicBezTo>
                  <a:pt x="249" y="266"/>
                  <a:pt x="251" y="266"/>
                  <a:pt x="253" y="264"/>
                </a:cubicBezTo>
                <a:cubicBezTo>
                  <a:pt x="253" y="264"/>
                  <a:pt x="254" y="263"/>
                  <a:pt x="255" y="262"/>
                </a:cubicBezTo>
                <a:cubicBezTo>
                  <a:pt x="256" y="261"/>
                  <a:pt x="258" y="260"/>
                  <a:pt x="259" y="258"/>
                </a:cubicBezTo>
                <a:cubicBezTo>
                  <a:pt x="261" y="256"/>
                  <a:pt x="263" y="255"/>
                  <a:pt x="264" y="254"/>
                </a:cubicBezTo>
                <a:cubicBezTo>
                  <a:pt x="265" y="252"/>
                  <a:pt x="266" y="251"/>
                  <a:pt x="266" y="251"/>
                </a:cubicBezTo>
                <a:cubicBezTo>
                  <a:pt x="267" y="250"/>
                  <a:pt x="268" y="247"/>
                  <a:pt x="267" y="245"/>
                </a:cubicBezTo>
                <a:cubicBezTo>
                  <a:pt x="267" y="245"/>
                  <a:pt x="265" y="240"/>
                  <a:pt x="263" y="235"/>
                </a:cubicBezTo>
                <a:cubicBezTo>
                  <a:pt x="261" y="230"/>
                  <a:pt x="258" y="226"/>
                  <a:pt x="258" y="226"/>
                </a:cubicBezTo>
                <a:cubicBezTo>
                  <a:pt x="257" y="224"/>
                  <a:pt x="257" y="222"/>
                  <a:pt x="258" y="220"/>
                </a:cubicBezTo>
                <a:cubicBezTo>
                  <a:pt x="258" y="220"/>
                  <a:pt x="260" y="217"/>
                  <a:pt x="262" y="214"/>
                </a:cubicBezTo>
                <a:cubicBezTo>
                  <a:pt x="263" y="213"/>
                  <a:pt x="264" y="211"/>
                  <a:pt x="264" y="210"/>
                </a:cubicBezTo>
                <a:cubicBezTo>
                  <a:pt x="265" y="209"/>
                  <a:pt x="265" y="208"/>
                  <a:pt x="265" y="208"/>
                </a:cubicBezTo>
                <a:cubicBezTo>
                  <a:pt x="265" y="208"/>
                  <a:pt x="266" y="208"/>
                  <a:pt x="266" y="207"/>
                </a:cubicBezTo>
                <a:cubicBezTo>
                  <a:pt x="267" y="205"/>
                  <a:pt x="267" y="204"/>
                  <a:pt x="268" y="202"/>
                </a:cubicBezTo>
                <a:cubicBezTo>
                  <a:pt x="269" y="201"/>
                  <a:pt x="269" y="199"/>
                  <a:pt x="270" y="198"/>
                </a:cubicBezTo>
                <a:cubicBezTo>
                  <a:pt x="270" y="197"/>
                  <a:pt x="271" y="196"/>
                  <a:pt x="271" y="196"/>
                </a:cubicBezTo>
                <a:cubicBezTo>
                  <a:pt x="271" y="194"/>
                  <a:pt x="273" y="193"/>
                  <a:pt x="275" y="192"/>
                </a:cubicBezTo>
                <a:cubicBezTo>
                  <a:pt x="275" y="192"/>
                  <a:pt x="276" y="192"/>
                  <a:pt x="278" y="192"/>
                </a:cubicBezTo>
                <a:cubicBezTo>
                  <a:pt x="280" y="192"/>
                  <a:pt x="283" y="191"/>
                  <a:pt x="285" y="190"/>
                </a:cubicBezTo>
                <a:cubicBezTo>
                  <a:pt x="288" y="190"/>
                  <a:pt x="291" y="189"/>
                  <a:pt x="293" y="189"/>
                </a:cubicBezTo>
                <a:cubicBezTo>
                  <a:pt x="294" y="188"/>
                  <a:pt x="296" y="188"/>
                  <a:pt x="296" y="188"/>
                </a:cubicBezTo>
                <a:cubicBezTo>
                  <a:pt x="298" y="187"/>
                  <a:pt x="299" y="185"/>
                  <a:pt x="300" y="183"/>
                </a:cubicBezTo>
                <a:cubicBezTo>
                  <a:pt x="300" y="183"/>
                  <a:pt x="300" y="182"/>
                  <a:pt x="300" y="180"/>
                </a:cubicBezTo>
                <a:cubicBezTo>
                  <a:pt x="301" y="179"/>
                  <a:pt x="301" y="176"/>
                  <a:pt x="301" y="174"/>
                </a:cubicBezTo>
                <a:cubicBezTo>
                  <a:pt x="302" y="172"/>
                  <a:pt x="302" y="170"/>
                  <a:pt x="302" y="168"/>
                </a:cubicBezTo>
                <a:cubicBezTo>
                  <a:pt x="302" y="166"/>
                  <a:pt x="303" y="165"/>
                  <a:pt x="303" y="165"/>
                </a:cubicBezTo>
                <a:cubicBezTo>
                  <a:pt x="303" y="163"/>
                  <a:pt x="302" y="161"/>
                  <a:pt x="300" y="159"/>
                </a:cubicBezTo>
                <a:cubicBezTo>
                  <a:pt x="300" y="159"/>
                  <a:pt x="296" y="156"/>
                  <a:pt x="291" y="154"/>
                </a:cubicBezTo>
                <a:cubicBezTo>
                  <a:pt x="286" y="151"/>
                  <a:pt x="282" y="149"/>
                  <a:pt x="282" y="149"/>
                </a:cubicBezTo>
                <a:cubicBezTo>
                  <a:pt x="280" y="148"/>
                  <a:pt x="279" y="146"/>
                  <a:pt x="279" y="144"/>
                </a:cubicBezTo>
                <a:cubicBezTo>
                  <a:pt x="279" y="144"/>
                  <a:pt x="279" y="143"/>
                  <a:pt x="278" y="142"/>
                </a:cubicBezTo>
                <a:cubicBezTo>
                  <a:pt x="278" y="141"/>
                  <a:pt x="278" y="139"/>
                  <a:pt x="278" y="137"/>
                </a:cubicBezTo>
                <a:cubicBezTo>
                  <a:pt x="278" y="136"/>
                  <a:pt x="278" y="134"/>
                  <a:pt x="277" y="133"/>
                </a:cubicBezTo>
                <a:cubicBezTo>
                  <a:pt x="277" y="132"/>
                  <a:pt x="277" y="131"/>
                  <a:pt x="277" y="131"/>
                </a:cubicBezTo>
                <a:cubicBezTo>
                  <a:pt x="277" y="131"/>
                  <a:pt x="277" y="130"/>
                  <a:pt x="277" y="129"/>
                </a:cubicBezTo>
                <a:cubicBezTo>
                  <a:pt x="276" y="127"/>
                  <a:pt x="276" y="126"/>
                  <a:pt x="276" y="124"/>
                </a:cubicBezTo>
                <a:cubicBezTo>
                  <a:pt x="275" y="122"/>
                  <a:pt x="275" y="121"/>
                  <a:pt x="275" y="119"/>
                </a:cubicBezTo>
                <a:cubicBezTo>
                  <a:pt x="274" y="118"/>
                  <a:pt x="274" y="117"/>
                  <a:pt x="274" y="117"/>
                </a:cubicBezTo>
                <a:cubicBezTo>
                  <a:pt x="274" y="115"/>
                  <a:pt x="274" y="113"/>
                  <a:pt x="276" y="112"/>
                </a:cubicBezTo>
                <a:cubicBezTo>
                  <a:pt x="276" y="112"/>
                  <a:pt x="279" y="108"/>
                  <a:pt x="283" y="104"/>
                </a:cubicBezTo>
                <a:cubicBezTo>
                  <a:pt x="285" y="102"/>
                  <a:pt x="286" y="100"/>
                  <a:pt x="288" y="99"/>
                </a:cubicBezTo>
                <a:cubicBezTo>
                  <a:pt x="289" y="97"/>
                  <a:pt x="290" y="96"/>
                  <a:pt x="290" y="96"/>
                </a:cubicBezTo>
                <a:cubicBezTo>
                  <a:pt x="291" y="94"/>
                  <a:pt x="291" y="92"/>
                  <a:pt x="290" y="90"/>
                </a:cubicBezTo>
                <a:cubicBezTo>
                  <a:pt x="290" y="90"/>
                  <a:pt x="290" y="89"/>
                  <a:pt x="289" y="87"/>
                </a:cubicBezTo>
                <a:cubicBezTo>
                  <a:pt x="288" y="86"/>
                  <a:pt x="287" y="84"/>
                  <a:pt x="286" y="82"/>
                </a:cubicBezTo>
                <a:cubicBezTo>
                  <a:pt x="285" y="80"/>
                  <a:pt x="284" y="78"/>
                  <a:pt x="283" y="76"/>
                </a:cubicBezTo>
                <a:cubicBezTo>
                  <a:pt x="283" y="75"/>
                  <a:pt x="282" y="74"/>
                  <a:pt x="282" y="74"/>
                </a:cubicBezTo>
                <a:cubicBezTo>
                  <a:pt x="281" y="72"/>
                  <a:pt x="279" y="71"/>
                  <a:pt x="277" y="71"/>
                </a:cubicBezTo>
                <a:cubicBezTo>
                  <a:pt x="277" y="71"/>
                  <a:pt x="275" y="71"/>
                  <a:pt x="273" y="71"/>
                </a:cubicBezTo>
                <a:cubicBezTo>
                  <a:pt x="271" y="71"/>
                  <a:pt x="268" y="71"/>
                  <a:pt x="266" y="71"/>
                </a:cubicBezTo>
                <a:cubicBezTo>
                  <a:pt x="261" y="72"/>
                  <a:pt x="255" y="73"/>
                  <a:pt x="255" y="73"/>
                </a:cubicBezTo>
                <a:cubicBezTo>
                  <a:pt x="253" y="73"/>
                  <a:pt x="251" y="72"/>
                  <a:pt x="250" y="71"/>
                </a:cubicBezTo>
                <a:cubicBezTo>
                  <a:pt x="250" y="71"/>
                  <a:pt x="250" y="70"/>
                  <a:pt x="249" y="69"/>
                </a:cubicBezTo>
                <a:cubicBezTo>
                  <a:pt x="248" y="68"/>
                  <a:pt x="247" y="67"/>
                  <a:pt x="246" y="66"/>
                </a:cubicBezTo>
                <a:cubicBezTo>
                  <a:pt x="245" y="65"/>
                  <a:pt x="243" y="63"/>
                  <a:pt x="243" y="62"/>
                </a:cubicBezTo>
                <a:cubicBezTo>
                  <a:pt x="242" y="61"/>
                  <a:pt x="241" y="61"/>
                  <a:pt x="241" y="61"/>
                </a:cubicBezTo>
                <a:cubicBezTo>
                  <a:pt x="241" y="61"/>
                  <a:pt x="240" y="60"/>
                  <a:pt x="239" y="59"/>
                </a:cubicBezTo>
                <a:cubicBezTo>
                  <a:pt x="239" y="58"/>
                  <a:pt x="237" y="57"/>
                  <a:pt x="236" y="56"/>
                </a:cubicBezTo>
                <a:cubicBezTo>
                  <a:pt x="235" y="55"/>
                  <a:pt x="234" y="54"/>
                  <a:pt x="233" y="53"/>
                </a:cubicBezTo>
                <a:cubicBezTo>
                  <a:pt x="232" y="52"/>
                  <a:pt x="231" y="52"/>
                  <a:pt x="231" y="52"/>
                </a:cubicBezTo>
                <a:cubicBezTo>
                  <a:pt x="229" y="51"/>
                  <a:pt x="228" y="49"/>
                  <a:pt x="229" y="47"/>
                </a:cubicBezTo>
                <a:cubicBezTo>
                  <a:pt x="229" y="47"/>
                  <a:pt x="230" y="41"/>
                  <a:pt x="230" y="36"/>
                </a:cubicBezTo>
                <a:cubicBezTo>
                  <a:pt x="231" y="31"/>
                  <a:pt x="231" y="25"/>
                  <a:pt x="231" y="25"/>
                </a:cubicBezTo>
                <a:cubicBezTo>
                  <a:pt x="231" y="23"/>
                  <a:pt x="230" y="21"/>
                  <a:pt x="227" y="20"/>
                </a:cubicBezTo>
                <a:cubicBezTo>
                  <a:pt x="227" y="20"/>
                  <a:pt x="227" y="19"/>
                  <a:pt x="225" y="19"/>
                </a:cubicBezTo>
                <a:cubicBezTo>
                  <a:pt x="224" y="18"/>
                  <a:pt x="222" y="17"/>
                  <a:pt x="220" y="16"/>
                </a:cubicBezTo>
                <a:cubicBezTo>
                  <a:pt x="218" y="15"/>
                  <a:pt x="216" y="14"/>
                  <a:pt x="214" y="13"/>
                </a:cubicBezTo>
                <a:cubicBezTo>
                  <a:pt x="213" y="12"/>
                  <a:pt x="212" y="12"/>
                  <a:pt x="212" y="12"/>
                </a:cubicBezTo>
                <a:cubicBezTo>
                  <a:pt x="209" y="11"/>
                  <a:pt x="207" y="11"/>
                  <a:pt x="205" y="13"/>
                </a:cubicBezTo>
                <a:cubicBezTo>
                  <a:pt x="205" y="13"/>
                  <a:pt x="204" y="13"/>
                  <a:pt x="203" y="15"/>
                </a:cubicBezTo>
                <a:cubicBezTo>
                  <a:pt x="201" y="16"/>
                  <a:pt x="199" y="18"/>
                  <a:pt x="197" y="20"/>
                </a:cubicBezTo>
                <a:cubicBezTo>
                  <a:pt x="195" y="21"/>
                  <a:pt x="193" y="23"/>
                  <a:pt x="192" y="24"/>
                </a:cubicBezTo>
                <a:cubicBezTo>
                  <a:pt x="190" y="26"/>
                  <a:pt x="190" y="27"/>
                  <a:pt x="190" y="27"/>
                </a:cubicBezTo>
                <a:cubicBezTo>
                  <a:pt x="188" y="28"/>
                  <a:pt x="186" y="29"/>
                  <a:pt x="184" y="28"/>
                </a:cubicBezTo>
                <a:cubicBezTo>
                  <a:pt x="184" y="28"/>
                  <a:pt x="183" y="28"/>
                  <a:pt x="182" y="28"/>
                </a:cubicBezTo>
                <a:cubicBezTo>
                  <a:pt x="181" y="28"/>
                  <a:pt x="179" y="27"/>
                  <a:pt x="177" y="27"/>
                </a:cubicBezTo>
                <a:cubicBezTo>
                  <a:pt x="176" y="26"/>
                  <a:pt x="174" y="26"/>
                  <a:pt x="173" y="26"/>
                </a:cubicBezTo>
                <a:cubicBezTo>
                  <a:pt x="172" y="26"/>
                  <a:pt x="171" y="26"/>
                  <a:pt x="171" y="26"/>
                </a:cubicBezTo>
                <a:cubicBezTo>
                  <a:pt x="171" y="26"/>
                  <a:pt x="170" y="25"/>
                  <a:pt x="169" y="25"/>
                </a:cubicBezTo>
                <a:cubicBezTo>
                  <a:pt x="167" y="25"/>
                  <a:pt x="166" y="25"/>
                  <a:pt x="164" y="25"/>
                </a:cubicBezTo>
                <a:cubicBezTo>
                  <a:pt x="161" y="24"/>
                  <a:pt x="157" y="24"/>
                  <a:pt x="157" y="24"/>
                </a:cubicBezTo>
                <a:cubicBezTo>
                  <a:pt x="155" y="24"/>
                  <a:pt x="153" y="23"/>
                  <a:pt x="152" y="21"/>
                </a:cubicBezTo>
                <a:cubicBezTo>
                  <a:pt x="152" y="21"/>
                  <a:pt x="150" y="17"/>
                  <a:pt x="147" y="12"/>
                </a:cubicBezTo>
                <a:cubicBezTo>
                  <a:pt x="145" y="7"/>
                  <a:pt x="142" y="3"/>
                  <a:pt x="142" y="3"/>
                </a:cubicBezTo>
                <a:cubicBezTo>
                  <a:pt x="141" y="1"/>
                  <a:pt x="138" y="0"/>
                  <a:pt x="136" y="0"/>
                </a:cubicBezTo>
                <a:cubicBezTo>
                  <a:pt x="136" y="0"/>
                  <a:pt x="135" y="1"/>
                  <a:pt x="133" y="1"/>
                </a:cubicBezTo>
                <a:cubicBezTo>
                  <a:pt x="131" y="1"/>
                  <a:pt x="129" y="1"/>
                  <a:pt x="127" y="2"/>
                </a:cubicBezTo>
                <a:cubicBezTo>
                  <a:pt x="125" y="2"/>
                  <a:pt x="123" y="2"/>
                  <a:pt x="121" y="3"/>
                </a:cubicBezTo>
                <a:cubicBezTo>
                  <a:pt x="119" y="3"/>
                  <a:pt x="118" y="3"/>
                  <a:pt x="118" y="3"/>
                </a:cubicBezTo>
                <a:cubicBezTo>
                  <a:pt x="116" y="4"/>
                  <a:pt x="114" y="6"/>
                  <a:pt x="113" y="8"/>
                </a:cubicBezTo>
                <a:cubicBezTo>
                  <a:pt x="113" y="8"/>
                  <a:pt x="113" y="9"/>
                  <a:pt x="113" y="11"/>
                </a:cubicBezTo>
                <a:cubicBezTo>
                  <a:pt x="112" y="13"/>
                  <a:pt x="111" y="15"/>
                  <a:pt x="111" y="18"/>
                </a:cubicBezTo>
                <a:cubicBezTo>
                  <a:pt x="110" y="21"/>
                  <a:pt x="110" y="23"/>
                  <a:pt x="110" y="25"/>
                </a:cubicBezTo>
                <a:cubicBezTo>
                  <a:pt x="109" y="27"/>
                  <a:pt x="109" y="28"/>
                  <a:pt x="109" y="28"/>
                </a:cubicBezTo>
                <a:cubicBezTo>
                  <a:pt x="109" y="30"/>
                  <a:pt x="107" y="32"/>
                  <a:pt x="106" y="33"/>
                </a:cubicBezTo>
                <a:cubicBezTo>
                  <a:pt x="106" y="33"/>
                  <a:pt x="105" y="33"/>
                  <a:pt x="104" y="34"/>
                </a:cubicBezTo>
                <a:cubicBezTo>
                  <a:pt x="102" y="34"/>
                  <a:pt x="101" y="35"/>
                  <a:pt x="99" y="35"/>
                </a:cubicBezTo>
                <a:cubicBezTo>
                  <a:pt x="96" y="37"/>
                  <a:pt x="93" y="38"/>
                  <a:pt x="93" y="38"/>
                </a:cubicBezTo>
                <a:cubicBezTo>
                  <a:pt x="93" y="38"/>
                  <a:pt x="90" y="40"/>
                  <a:pt x="87" y="42"/>
                </a:cubicBezTo>
                <a:cubicBezTo>
                  <a:pt x="86" y="42"/>
                  <a:pt x="84" y="43"/>
                  <a:pt x="83" y="44"/>
                </a:cubicBezTo>
                <a:cubicBezTo>
                  <a:pt x="82" y="45"/>
                  <a:pt x="81" y="45"/>
                  <a:pt x="81" y="45"/>
                </a:cubicBezTo>
                <a:cubicBezTo>
                  <a:pt x="80" y="46"/>
                  <a:pt x="78" y="46"/>
                  <a:pt x="76" y="45"/>
                </a:cubicBezTo>
                <a:cubicBezTo>
                  <a:pt x="76" y="45"/>
                  <a:pt x="75" y="45"/>
                  <a:pt x="73" y="44"/>
                </a:cubicBezTo>
                <a:cubicBezTo>
                  <a:pt x="71" y="43"/>
                  <a:pt x="69" y="42"/>
                  <a:pt x="66" y="41"/>
                </a:cubicBezTo>
                <a:cubicBezTo>
                  <a:pt x="64" y="40"/>
                  <a:pt x="61" y="39"/>
                  <a:pt x="60" y="38"/>
                </a:cubicBezTo>
                <a:cubicBezTo>
                  <a:pt x="58" y="37"/>
                  <a:pt x="56" y="37"/>
                  <a:pt x="56" y="37"/>
                </a:cubicBezTo>
                <a:cubicBezTo>
                  <a:pt x="54" y="36"/>
                  <a:pt x="52" y="37"/>
                  <a:pt x="50" y="38"/>
                </a:cubicBezTo>
                <a:cubicBezTo>
                  <a:pt x="50" y="38"/>
                  <a:pt x="49" y="39"/>
                  <a:pt x="48" y="40"/>
                </a:cubicBezTo>
                <a:cubicBezTo>
                  <a:pt x="47" y="42"/>
                  <a:pt x="45" y="43"/>
                  <a:pt x="44" y="45"/>
                </a:cubicBezTo>
                <a:cubicBezTo>
                  <a:pt x="42" y="46"/>
                  <a:pt x="41" y="48"/>
                  <a:pt x="39" y="49"/>
                </a:cubicBezTo>
                <a:cubicBezTo>
                  <a:pt x="38" y="50"/>
                  <a:pt x="38" y="51"/>
                  <a:pt x="38" y="51"/>
                </a:cubicBezTo>
                <a:cubicBezTo>
                  <a:pt x="36" y="53"/>
                  <a:pt x="35" y="55"/>
                  <a:pt x="36" y="57"/>
                </a:cubicBezTo>
                <a:cubicBezTo>
                  <a:pt x="36" y="57"/>
                  <a:pt x="38" y="62"/>
                  <a:pt x="40" y="67"/>
                </a:cubicBezTo>
                <a:cubicBezTo>
                  <a:pt x="42" y="72"/>
                  <a:pt x="45" y="77"/>
                  <a:pt x="45" y="77"/>
                </a:cubicBezTo>
                <a:cubicBezTo>
                  <a:pt x="46" y="78"/>
                  <a:pt x="46" y="81"/>
                  <a:pt x="45" y="82"/>
                </a:cubicBezTo>
                <a:cubicBezTo>
                  <a:pt x="45" y="82"/>
                  <a:pt x="43" y="85"/>
                  <a:pt x="41" y="88"/>
                </a:cubicBezTo>
                <a:cubicBezTo>
                  <a:pt x="40" y="90"/>
                  <a:pt x="39" y="91"/>
                  <a:pt x="39" y="92"/>
                </a:cubicBezTo>
                <a:cubicBezTo>
                  <a:pt x="38" y="93"/>
                  <a:pt x="38" y="94"/>
                  <a:pt x="38" y="94"/>
                </a:cubicBezTo>
                <a:cubicBezTo>
                  <a:pt x="38" y="94"/>
                  <a:pt x="38" y="95"/>
                  <a:pt x="37" y="96"/>
                </a:cubicBezTo>
                <a:cubicBezTo>
                  <a:pt x="36" y="97"/>
                  <a:pt x="36" y="99"/>
                  <a:pt x="35" y="100"/>
                </a:cubicBezTo>
                <a:cubicBezTo>
                  <a:pt x="34" y="102"/>
                  <a:pt x="34" y="103"/>
                  <a:pt x="33" y="105"/>
                </a:cubicBezTo>
                <a:cubicBezTo>
                  <a:pt x="33" y="106"/>
                  <a:pt x="32" y="107"/>
                  <a:pt x="32" y="107"/>
                </a:cubicBezTo>
                <a:cubicBezTo>
                  <a:pt x="32" y="109"/>
                  <a:pt x="30" y="110"/>
                  <a:pt x="28" y="110"/>
                </a:cubicBezTo>
                <a:cubicBezTo>
                  <a:pt x="28" y="110"/>
                  <a:pt x="27" y="110"/>
                  <a:pt x="25" y="111"/>
                </a:cubicBezTo>
                <a:cubicBezTo>
                  <a:pt x="23" y="111"/>
                  <a:pt x="20" y="112"/>
                  <a:pt x="18" y="112"/>
                </a:cubicBezTo>
                <a:cubicBezTo>
                  <a:pt x="15" y="113"/>
                  <a:pt x="13" y="113"/>
                  <a:pt x="11" y="114"/>
                </a:cubicBezTo>
                <a:cubicBezTo>
                  <a:pt x="9" y="114"/>
                  <a:pt x="7" y="115"/>
                  <a:pt x="7" y="115"/>
                </a:cubicBezTo>
                <a:cubicBezTo>
                  <a:pt x="5" y="115"/>
                  <a:pt x="4" y="117"/>
                  <a:pt x="3" y="120"/>
                </a:cubicBezTo>
                <a:cubicBezTo>
                  <a:pt x="3" y="120"/>
                  <a:pt x="3" y="121"/>
                  <a:pt x="3" y="122"/>
                </a:cubicBezTo>
                <a:cubicBezTo>
                  <a:pt x="2" y="124"/>
                  <a:pt x="2" y="126"/>
                  <a:pt x="2" y="128"/>
                </a:cubicBezTo>
                <a:cubicBezTo>
                  <a:pt x="1" y="131"/>
                  <a:pt x="1" y="133"/>
                  <a:pt x="1" y="134"/>
                </a:cubicBezTo>
                <a:cubicBezTo>
                  <a:pt x="1" y="136"/>
                  <a:pt x="1" y="137"/>
                  <a:pt x="1" y="137"/>
                </a:cubicBezTo>
                <a:cubicBezTo>
                  <a:pt x="0" y="140"/>
                  <a:pt x="1" y="142"/>
                  <a:pt x="3" y="143"/>
                </a:cubicBezTo>
                <a:cubicBezTo>
                  <a:pt x="3" y="143"/>
                  <a:pt x="8" y="146"/>
                  <a:pt x="12" y="149"/>
                </a:cubicBezTo>
                <a:cubicBezTo>
                  <a:pt x="17" y="151"/>
                  <a:pt x="21" y="154"/>
                  <a:pt x="21" y="154"/>
                </a:cubicBezTo>
                <a:cubicBezTo>
                  <a:pt x="23" y="155"/>
                  <a:pt x="24" y="156"/>
                  <a:pt x="25" y="158"/>
                </a:cubicBezTo>
                <a:cubicBezTo>
                  <a:pt x="25" y="158"/>
                  <a:pt x="25" y="159"/>
                  <a:pt x="25" y="161"/>
                </a:cubicBezTo>
                <a:cubicBezTo>
                  <a:pt x="25" y="162"/>
                  <a:pt x="25" y="163"/>
                  <a:pt x="25" y="165"/>
                </a:cubicBezTo>
                <a:cubicBezTo>
                  <a:pt x="25" y="167"/>
                  <a:pt x="26" y="169"/>
                  <a:pt x="26" y="170"/>
                </a:cubicBezTo>
                <a:cubicBezTo>
                  <a:pt x="26" y="171"/>
                  <a:pt x="26" y="172"/>
                  <a:pt x="26" y="172"/>
                </a:cubicBezTo>
                <a:cubicBezTo>
                  <a:pt x="26" y="172"/>
                  <a:pt x="26" y="173"/>
                  <a:pt x="26" y="174"/>
                </a:cubicBezTo>
                <a:cubicBezTo>
                  <a:pt x="27" y="175"/>
                  <a:pt x="27" y="177"/>
                  <a:pt x="27" y="179"/>
                </a:cubicBezTo>
                <a:cubicBezTo>
                  <a:pt x="28" y="180"/>
                  <a:pt x="28" y="182"/>
                  <a:pt x="28" y="183"/>
                </a:cubicBezTo>
                <a:cubicBezTo>
                  <a:pt x="29" y="184"/>
                  <a:pt x="29" y="185"/>
                  <a:pt x="29" y="185"/>
                </a:cubicBezTo>
                <a:cubicBezTo>
                  <a:pt x="29" y="187"/>
                  <a:pt x="29" y="189"/>
                  <a:pt x="28" y="191"/>
                </a:cubicBezTo>
                <a:cubicBezTo>
                  <a:pt x="28" y="191"/>
                  <a:pt x="24" y="194"/>
                  <a:pt x="20" y="198"/>
                </a:cubicBezTo>
                <a:cubicBezTo>
                  <a:pt x="19" y="200"/>
                  <a:pt x="17" y="202"/>
                  <a:pt x="16" y="204"/>
                </a:cubicBezTo>
                <a:cubicBezTo>
                  <a:pt x="14" y="205"/>
                  <a:pt x="13" y="207"/>
                  <a:pt x="13" y="207"/>
                </a:cubicBezTo>
                <a:cubicBezTo>
                  <a:pt x="12" y="208"/>
                  <a:pt x="12" y="211"/>
                  <a:pt x="13" y="213"/>
                </a:cubicBezTo>
                <a:cubicBezTo>
                  <a:pt x="13" y="213"/>
                  <a:pt x="13" y="214"/>
                  <a:pt x="14" y="215"/>
                </a:cubicBezTo>
                <a:cubicBezTo>
                  <a:pt x="15" y="217"/>
                  <a:pt x="16" y="219"/>
                  <a:pt x="17" y="221"/>
                </a:cubicBezTo>
                <a:cubicBezTo>
                  <a:pt x="18" y="223"/>
                  <a:pt x="19" y="225"/>
                  <a:pt x="20" y="226"/>
                </a:cubicBezTo>
                <a:cubicBezTo>
                  <a:pt x="21" y="228"/>
                  <a:pt x="21" y="229"/>
                  <a:pt x="21" y="229"/>
                </a:cubicBezTo>
                <a:cubicBezTo>
                  <a:pt x="22" y="231"/>
                  <a:pt x="25" y="232"/>
                  <a:pt x="27" y="232"/>
                </a:cubicBezTo>
                <a:cubicBezTo>
                  <a:pt x="27" y="232"/>
                  <a:pt x="28" y="232"/>
                  <a:pt x="30" y="232"/>
                </a:cubicBezTo>
                <a:cubicBezTo>
                  <a:pt x="32" y="232"/>
                  <a:pt x="35" y="231"/>
                  <a:pt x="37" y="231"/>
                </a:cubicBezTo>
                <a:cubicBezTo>
                  <a:pt x="43" y="231"/>
                  <a:pt x="48" y="230"/>
                  <a:pt x="48" y="230"/>
                </a:cubicBezTo>
                <a:cubicBezTo>
                  <a:pt x="50" y="229"/>
                  <a:pt x="52" y="230"/>
                  <a:pt x="53" y="232"/>
                </a:cubicBezTo>
                <a:cubicBezTo>
                  <a:pt x="53" y="232"/>
                  <a:pt x="54" y="232"/>
                  <a:pt x="54" y="233"/>
                </a:cubicBezTo>
                <a:cubicBezTo>
                  <a:pt x="55" y="234"/>
                  <a:pt x="56" y="236"/>
                  <a:pt x="57" y="237"/>
                </a:cubicBezTo>
                <a:cubicBezTo>
                  <a:pt x="59" y="238"/>
                  <a:pt x="60" y="239"/>
                  <a:pt x="61" y="240"/>
                </a:cubicBezTo>
                <a:cubicBezTo>
                  <a:pt x="61" y="241"/>
                  <a:pt x="62" y="242"/>
                  <a:pt x="62" y="242"/>
                </a:cubicBezTo>
                <a:cubicBezTo>
                  <a:pt x="62" y="242"/>
                  <a:pt x="63" y="242"/>
                  <a:pt x="64" y="243"/>
                </a:cubicBezTo>
                <a:cubicBezTo>
                  <a:pt x="65" y="244"/>
                  <a:pt x="66" y="245"/>
                  <a:pt x="67" y="246"/>
                </a:cubicBezTo>
                <a:cubicBezTo>
                  <a:pt x="68" y="247"/>
                  <a:pt x="70" y="249"/>
                  <a:pt x="71" y="249"/>
                </a:cubicBezTo>
                <a:cubicBezTo>
                  <a:pt x="72" y="250"/>
                  <a:pt x="72" y="251"/>
                  <a:pt x="72" y="251"/>
                </a:cubicBezTo>
                <a:cubicBezTo>
                  <a:pt x="74" y="252"/>
                  <a:pt x="75" y="254"/>
                  <a:pt x="74" y="256"/>
                </a:cubicBezTo>
                <a:cubicBezTo>
                  <a:pt x="74" y="256"/>
                  <a:pt x="74" y="261"/>
                  <a:pt x="73" y="267"/>
                </a:cubicBezTo>
                <a:cubicBezTo>
                  <a:pt x="72" y="272"/>
                  <a:pt x="72" y="277"/>
                  <a:pt x="72" y="277"/>
                </a:cubicBezTo>
                <a:cubicBezTo>
                  <a:pt x="72" y="279"/>
                  <a:pt x="74" y="281"/>
                  <a:pt x="76" y="283"/>
                </a:cubicBezTo>
                <a:cubicBezTo>
                  <a:pt x="76" y="283"/>
                  <a:pt x="77" y="283"/>
                  <a:pt x="78" y="284"/>
                </a:cubicBezTo>
                <a:cubicBezTo>
                  <a:pt x="80" y="285"/>
                  <a:pt x="82" y="286"/>
                  <a:pt x="83" y="287"/>
                </a:cubicBezTo>
                <a:cubicBezTo>
                  <a:pt x="85" y="288"/>
                  <a:pt x="87" y="289"/>
                  <a:pt x="89" y="289"/>
                </a:cubicBezTo>
                <a:cubicBezTo>
                  <a:pt x="91" y="290"/>
                  <a:pt x="92" y="291"/>
                  <a:pt x="92" y="291"/>
                </a:cubicBezTo>
                <a:cubicBezTo>
                  <a:pt x="94" y="292"/>
                  <a:pt x="96" y="291"/>
                  <a:pt x="98" y="290"/>
                </a:cubicBezTo>
                <a:cubicBezTo>
                  <a:pt x="98" y="290"/>
                  <a:pt x="99" y="289"/>
                  <a:pt x="101" y="288"/>
                </a:cubicBezTo>
                <a:cubicBezTo>
                  <a:pt x="102" y="287"/>
                  <a:pt x="104" y="285"/>
                  <a:pt x="106" y="283"/>
                </a:cubicBezTo>
                <a:cubicBezTo>
                  <a:pt x="108" y="281"/>
                  <a:pt x="110" y="279"/>
                  <a:pt x="111" y="278"/>
                </a:cubicBezTo>
                <a:cubicBezTo>
                  <a:pt x="113" y="277"/>
                  <a:pt x="114" y="276"/>
                  <a:pt x="114" y="276"/>
                </a:cubicBezTo>
                <a:cubicBezTo>
                  <a:pt x="115" y="274"/>
                  <a:pt x="117" y="274"/>
                  <a:pt x="119" y="274"/>
                </a:cubicBezTo>
                <a:cubicBezTo>
                  <a:pt x="119" y="274"/>
                  <a:pt x="120" y="274"/>
                  <a:pt x="121" y="275"/>
                </a:cubicBezTo>
                <a:cubicBezTo>
                  <a:pt x="122" y="275"/>
                  <a:pt x="124" y="276"/>
                  <a:pt x="126" y="276"/>
                </a:cubicBezTo>
                <a:cubicBezTo>
                  <a:pt x="127" y="276"/>
                  <a:pt x="129" y="276"/>
                  <a:pt x="130" y="277"/>
                </a:cubicBezTo>
                <a:cubicBezTo>
                  <a:pt x="132" y="277"/>
                  <a:pt x="132" y="277"/>
                  <a:pt x="132" y="277"/>
                </a:cubicBezTo>
                <a:cubicBezTo>
                  <a:pt x="132" y="277"/>
                  <a:pt x="133" y="277"/>
                  <a:pt x="134" y="277"/>
                </a:cubicBezTo>
                <a:cubicBezTo>
                  <a:pt x="136" y="278"/>
                  <a:pt x="137" y="278"/>
                  <a:pt x="139" y="278"/>
                </a:cubicBezTo>
                <a:cubicBezTo>
                  <a:pt x="142" y="278"/>
                  <a:pt x="146" y="278"/>
                  <a:pt x="146" y="278"/>
                </a:cubicBezTo>
                <a:cubicBezTo>
                  <a:pt x="148" y="278"/>
                  <a:pt x="150" y="280"/>
                  <a:pt x="151" y="281"/>
                </a:cubicBezTo>
                <a:cubicBezTo>
                  <a:pt x="151" y="281"/>
                  <a:pt x="153" y="286"/>
                  <a:pt x="156" y="291"/>
                </a:cubicBezTo>
                <a:cubicBezTo>
                  <a:pt x="158" y="295"/>
                  <a:pt x="161" y="300"/>
                  <a:pt x="161" y="300"/>
                </a:cubicBezTo>
                <a:cubicBezTo>
                  <a:pt x="163" y="301"/>
                  <a:pt x="165" y="302"/>
                  <a:pt x="167" y="302"/>
                </a:cubicBezTo>
                <a:cubicBezTo>
                  <a:pt x="167" y="302"/>
                  <a:pt x="168" y="302"/>
                  <a:pt x="170" y="302"/>
                </a:cubicBezTo>
                <a:close/>
                <a:moveTo>
                  <a:pt x="147" y="247"/>
                </a:moveTo>
                <a:cubicBezTo>
                  <a:pt x="145" y="246"/>
                  <a:pt x="144" y="246"/>
                  <a:pt x="143" y="246"/>
                </a:cubicBezTo>
                <a:cubicBezTo>
                  <a:pt x="142" y="246"/>
                  <a:pt x="141" y="246"/>
                  <a:pt x="140" y="246"/>
                </a:cubicBezTo>
                <a:cubicBezTo>
                  <a:pt x="138" y="246"/>
                  <a:pt x="137" y="246"/>
                  <a:pt x="137" y="246"/>
                </a:cubicBezTo>
                <a:cubicBezTo>
                  <a:pt x="137" y="246"/>
                  <a:pt x="136" y="245"/>
                  <a:pt x="135" y="245"/>
                </a:cubicBezTo>
                <a:cubicBezTo>
                  <a:pt x="134" y="245"/>
                  <a:pt x="133" y="245"/>
                  <a:pt x="132" y="245"/>
                </a:cubicBezTo>
                <a:cubicBezTo>
                  <a:pt x="131" y="244"/>
                  <a:pt x="129" y="244"/>
                  <a:pt x="128" y="244"/>
                </a:cubicBezTo>
                <a:cubicBezTo>
                  <a:pt x="123" y="242"/>
                  <a:pt x="115" y="240"/>
                  <a:pt x="109" y="236"/>
                </a:cubicBezTo>
                <a:cubicBezTo>
                  <a:pt x="102" y="233"/>
                  <a:pt x="96" y="229"/>
                  <a:pt x="91" y="225"/>
                </a:cubicBezTo>
                <a:cubicBezTo>
                  <a:pt x="90" y="225"/>
                  <a:pt x="89" y="224"/>
                  <a:pt x="89" y="223"/>
                </a:cubicBezTo>
                <a:cubicBezTo>
                  <a:pt x="88" y="222"/>
                  <a:pt x="87" y="221"/>
                  <a:pt x="86" y="221"/>
                </a:cubicBezTo>
                <a:cubicBezTo>
                  <a:pt x="85" y="220"/>
                  <a:pt x="85" y="219"/>
                  <a:pt x="85" y="219"/>
                </a:cubicBezTo>
                <a:cubicBezTo>
                  <a:pt x="85" y="219"/>
                  <a:pt x="84" y="219"/>
                  <a:pt x="83" y="217"/>
                </a:cubicBezTo>
                <a:cubicBezTo>
                  <a:pt x="82" y="217"/>
                  <a:pt x="81" y="216"/>
                  <a:pt x="81" y="215"/>
                </a:cubicBezTo>
                <a:cubicBezTo>
                  <a:pt x="80" y="214"/>
                  <a:pt x="79" y="213"/>
                  <a:pt x="78" y="212"/>
                </a:cubicBezTo>
                <a:cubicBezTo>
                  <a:pt x="75" y="208"/>
                  <a:pt x="70" y="202"/>
                  <a:pt x="67" y="195"/>
                </a:cubicBezTo>
                <a:cubicBezTo>
                  <a:pt x="63" y="188"/>
                  <a:pt x="61" y="181"/>
                  <a:pt x="59" y="176"/>
                </a:cubicBezTo>
                <a:cubicBezTo>
                  <a:pt x="59" y="175"/>
                  <a:pt x="59" y="173"/>
                  <a:pt x="58" y="172"/>
                </a:cubicBezTo>
                <a:cubicBezTo>
                  <a:pt x="58" y="171"/>
                  <a:pt x="58" y="170"/>
                  <a:pt x="58" y="169"/>
                </a:cubicBezTo>
                <a:cubicBezTo>
                  <a:pt x="58" y="168"/>
                  <a:pt x="57" y="167"/>
                  <a:pt x="57" y="167"/>
                </a:cubicBezTo>
                <a:cubicBezTo>
                  <a:pt x="57" y="167"/>
                  <a:pt x="57" y="166"/>
                  <a:pt x="57" y="164"/>
                </a:cubicBezTo>
                <a:cubicBezTo>
                  <a:pt x="57" y="163"/>
                  <a:pt x="57" y="162"/>
                  <a:pt x="57" y="161"/>
                </a:cubicBezTo>
                <a:cubicBezTo>
                  <a:pt x="57" y="160"/>
                  <a:pt x="56" y="159"/>
                  <a:pt x="56" y="157"/>
                </a:cubicBezTo>
                <a:cubicBezTo>
                  <a:pt x="56" y="152"/>
                  <a:pt x="56" y="144"/>
                  <a:pt x="57" y="137"/>
                </a:cubicBezTo>
                <a:cubicBezTo>
                  <a:pt x="58" y="129"/>
                  <a:pt x="61" y="122"/>
                  <a:pt x="63" y="117"/>
                </a:cubicBezTo>
                <a:cubicBezTo>
                  <a:pt x="63" y="116"/>
                  <a:pt x="64" y="115"/>
                  <a:pt x="64" y="113"/>
                </a:cubicBezTo>
                <a:cubicBezTo>
                  <a:pt x="64" y="112"/>
                  <a:pt x="65" y="112"/>
                  <a:pt x="65" y="111"/>
                </a:cubicBezTo>
                <a:cubicBezTo>
                  <a:pt x="66" y="109"/>
                  <a:pt x="66" y="108"/>
                  <a:pt x="66" y="108"/>
                </a:cubicBezTo>
                <a:cubicBezTo>
                  <a:pt x="66" y="108"/>
                  <a:pt x="67" y="108"/>
                  <a:pt x="68" y="106"/>
                </a:cubicBezTo>
                <a:cubicBezTo>
                  <a:pt x="68" y="105"/>
                  <a:pt x="68" y="105"/>
                  <a:pt x="69" y="104"/>
                </a:cubicBezTo>
                <a:cubicBezTo>
                  <a:pt x="70" y="103"/>
                  <a:pt x="70" y="101"/>
                  <a:pt x="71" y="100"/>
                </a:cubicBezTo>
                <a:cubicBezTo>
                  <a:pt x="74" y="96"/>
                  <a:pt x="78" y="90"/>
                  <a:pt x="84" y="84"/>
                </a:cubicBezTo>
                <a:cubicBezTo>
                  <a:pt x="89" y="79"/>
                  <a:pt x="95" y="74"/>
                  <a:pt x="100" y="71"/>
                </a:cubicBezTo>
                <a:cubicBezTo>
                  <a:pt x="102" y="70"/>
                  <a:pt x="104" y="69"/>
                  <a:pt x="106" y="68"/>
                </a:cubicBezTo>
                <a:cubicBezTo>
                  <a:pt x="107" y="67"/>
                  <a:pt x="108" y="67"/>
                  <a:pt x="108" y="67"/>
                </a:cubicBezTo>
                <a:cubicBezTo>
                  <a:pt x="108" y="67"/>
                  <a:pt x="109" y="66"/>
                  <a:pt x="110" y="65"/>
                </a:cubicBezTo>
                <a:cubicBezTo>
                  <a:pt x="112" y="65"/>
                  <a:pt x="114" y="64"/>
                  <a:pt x="116" y="63"/>
                </a:cubicBezTo>
                <a:cubicBezTo>
                  <a:pt x="122" y="61"/>
                  <a:pt x="129" y="58"/>
                  <a:pt x="136" y="57"/>
                </a:cubicBezTo>
                <a:cubicBezTo>
                  <a:pt x="143" y="56"/>
                  <a:pt x="151" y="56"/>
                  <a:pt x="157" y="56"/>
                </a:cubicBezTo>
                <a:cubicBezTo>
                  <a:pt x="158" y="56"/>
                  <a:pt x="159" y="56"/>
                  <a:pt x="160" y="56"/>
                </a:cubicBezTo>
                <a:cubicBezTo>
                  <a:pt x="162" y="56"/>
                  <a:pt x="163" y="57"/>
                  <a:pt x="163" y="57"/>
                </a:cubicBezTo>
                <a:cubicBezTo>
                  <a:pt x="165" y="57"/>
                  <a:pt x="166" y="57"/>
                  <a:pt x="166" y="57"/>
                </a:cubicBezTo>
                <a:cubicBezTo>
                  <a:pt x="166" y="57"/>
                  <a:pt x="167" y="57"/>
                  <a:pt x="168" y="57"/>
                </a:cubicBezTo>
                <a:cubicBezTo>
                  <a:pt x="169" y="58"/>
                  <a:pt x="170" y="58"/>
                  <a:pt x="171" y="58"/>
                </a:cubicBezTo>
                <a:cubicBezTo>
                  <a:pt x="172" y="58"/>
                  <a:pt x="174" y="59"/>
                  <a:pt x="175" y="59"/>
                </a:cubicBezTo>
                <a:cubicBezTo>
                  <a:pt x="181" y="60"/>
                  <a:pt x="188" y="63"/>
                  <a:pt x="194" y="66"/>
                </a:cubicBezTo>
                <a:cubicBezTo>
                  <a:pt x="201" y="69"/>
                  <a:pt x="207" y="74"/>
                  <a:pt x="212" y="77"/>
                </a:cubicBezTo>
                <a:cubicBezTo>
                  <a:pt x="213" y="78"/>
                  <a:pt x="214" y="79"/>
                  <a:pt x="215" y="80"/>
                </a:cubicBezTo>
                <a:cubicBezTo>
                  <a:pt x="215" y="80"/>
                  <a:pt x="216" y="81"/>
                  <a:pt x="217" y="82"/>
                </a:cubicBezTo>
                <a:cubicBezTo>
                  <a:pt x="218" y="83"/>
                  <a:pt x="219" y="83"/>
                  <a:pt x="219" y="83"/>
                </a:cubicBezTo>
                <a:cubicBezTo>
                  <a:pt x="219" y="83"/>
                  <a:pt x="219" y="84"/>
                  <a:pt x="220" y="85"/>
                </a:cubicBezTo>
                <a:cubicBezTo>
                  <a:pt x="221" y="86"/>
                  <a:pt x="222" y="87"/>
                  <a:pt x="222" y="87"/>
                </a:cubicBezTo>
                <a:cubicBezTo>
                  <a:pt x="223" y="88"/>
                  <a:pt x="224" y="89"/>
                  <a:pt x="225" y="90"/>
                </a:cubicBezTo>
                <a:cubicBezTo>
                  <a:pt x="229" y="95"/>
                  <a:pt x="233" y="101"/>
                  <a:pt x="236" y="108"/>
                </a:cubicBezTo>
                <a:cubicBezTo>
                  <a:pt x="240" y="114"/>
                  <a:pt x="242" y="121"/>
                  <a:pt x="244" y="127"/>
                </a:cubicBezTo>
                <a:cubicBezTo>
                  <a:pt x="244" y="128"/>
                  <a:pt x="244" y="129"/>
                  <a:pt x="245" y="130"/>
                </a:cubicBezTo>
                <a:cubicBezTo>
                  <a:pt x="245" y="132"/>
                  <a:pt x="245" y="133"/>
                  <a:pt x="245" y="133"/>
                </a:cubicBezTo>
                <a:cubicBezTo>
                  <a:pt x="246" y="135"/>
                  <a:pt x="246" y="136"/>
                  <a:pt x="246" y="136"/>
                </a:cubicBezTo>
                <a:cubicBezTo>
                  <a:pt x="246" y="136"/>
                  <a:pt x="246" y="137"/>
                  <a:pt x="246" y="138"/>
                </a:cubicBezTo>
                <a:cubicBezTo>
                  <a:pt x="246" y="139"/>
                  <a:pt x="246" y="140"/>
                  <a:pt x="246" y="141"/>
                </a:cubicBezTo>
                <a:cubicBezTo>
                  <a:pt x="247" y="142"/>
                  <a:pt x="247" y="144"/>
                  <a:pt x="247" y="145"/>
                </a:cubicBezTo>
                <a:cubicBezTo>
                  <a:pt x="247" y="151"/>
                  <a:pt x="247" y="158"/>
                  <a:pt x="246" y="166"/>
                </a:cubicBezTo>
                <a:cubicBezTo>
                  <a:pt x="245" y="173"/>
                  <a:pt x="243" y="180"/>
                  <a:pt x="241" y="186"/>
                </a:cubicBezTo>
                <a:cubicBezTo>
                  <a:pt x="240" y="187"/>
                  <a:pt x="240" y="188"/>
                  <a:pt x="239" y="189"/>
                </a:cubicBezTo>
                <a:cubicBezTo>
                  <a:pt x="239" y="190"/>
                  <a:pt x="238" y="191"/>
                  <a:pt x="238" y="192"/>
                </a:cubicBezTo>
                <a:cubicBezTo>
                  <a:pt x="237" y="193"/>
                  <a:pt x="237" y="194"/>
                  <a:pt x="237" y="194"/>
                </a:cubicBezTo>
                <a:cubicBezTo>
                  <a:pt x="237" y="194"/>
                  <a:pt x="236" y="195"/>
                  <a:pt x="236" y="196"/>
                </a:cubicBezTo>
                <a:cubicBezTo>
                  <a:pt x="235" y="197"/>
                  <a:pt x="235" y="198"/>
                  <a:pt x="234" y="199"/>
                </a:cubicBezTo>
                <a:cubicBezTo>
                  <a:pt x="234" y="200"/>
                  <a:pt x="233" y="201"/>
                  <a:pt x="232" y="202"/>
                </a:cubicBezTo>
                <a:cubicBezTo>
                  <a:pt x="229" y="207"/>
                  <a:pt x="225" y="213"/>
                  <a:pt x="219" y="218"/>
                </a:cubicBezTo>
                <a:cubicBezTo>
                  <a:pt x="214" y="224"/>
                  <a:pt x="208" y="228"/>
                  <a:pt x="203" y="231"/>
                </a:cubicBezTo>
                <a:cubicBezTo>
                  <a:pt x="201" y="233"/>
                  <a:pt x="199" y="234"/>
                  <a:pt x="198" y="235"/>
                </a:cubicBezTo>
                <a:cubicBezTo>
                  <a:pt x="196" y="236"/>
                  <a:pt x="195" y="236"/>
                  <a:pt x="195" y="236"/>
                </a:cubicBezTo>
                <a:cubicBezTo>
                  <a:pt x="195" y="236"/>
                  <a:pt x="194" y="236"/>
                  <a:pt x="193" y="237"/>
                </a:cubicBezTo>
                <a:cubicBezTo>
                  <a:pt x="192" y="238"/>
                  <a:pt x="189" y="239"/>
                  <a:pt x="187" y="240"/>
                </a:cubicBezTo>
                <a:cubicBezTo>
                  <a:pt x="182" y="242"/>
                  <a:pt x="174" y="244"/>
                  <a:pt x="167" y="245"/>
                </a:cubicBezTo>
                <a:cubicBezTo>
                  <a:pt x="160" y="247"/>
                  <a:pt x="152" y="247"/>
                  <a:pt x="147" y="247"/>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22" name="Group 21"/>
          <p:cNvGrpSpPr/>
          <p:nvPr/>
        </p:nvGrpSpPr>
        <p:grpSpPr>
          <a:xfrm>
            <a:off x="4078701" y="4218763"/>
            <a:ext cx="214463" cy="214949"/>
            <a:chOff x="3032126" y="4197350"/>
            <a:chExt cx="361950" cy="346075"/>
          </a:xfrm>
          <a:solidFill>
            <a:schemeClr val="tx1">
              <a:lumMod val="75000"/>
              <a:lumOff val="25000"/>
            </a:schemeClr>
          </a:solidFill>
        </p:grpSpPr>
        <p:sp>
          <p:nvSpPr>
            <p:cNvPr id="23" name="Freeform 19"/>
            <p:cNvSpPr>
              <a:spLocks noEditPoints="1"/>
            </p:cNvSpPr>
            <p:nvPr/>
          </p:nvSpPr>
          <p:spPr bwMode="auto">
            <a:xfrm>
              <a:off x="3032126" y="4197350"/>
              <a:ext cx="361950" cy="346075"/>
            </a:xfrm>
            <a:custGeom>
              <a:avLst/>
              <a:gdLst>
                <a:gd name="T0" fmla="*/ 107 w 107"/>
                <a:gd name="T1" fmla="*/ 98 h 102"/>
                <a:gd name="T2" fmla="*/ 104 w 107"/>
                <a:gd name="T3" fmla="*/ 102 h 102"/>
                <a:gd name="T4" fmla="*/ 5 w 107"/>
                <a:gd name="T5" fmla="*/ 102 h 102"/>
                <a:gd name="T6" fmla="*/ 0 w 107"/>
                <a:gd name="T7" fmla="*/ 97 h 102"/>
                <a:gd name="T8" fmla="*/ 0 w 107"/>
                <a:gd name="T9" fmla="*/ 4 h 102"/>
                <a:gd name="T10" fmla="*/ 4 w 107"/>
                <a:gd name="T11" fmla="*/ 0 h 102"/>
                <a:gd name="T12" fmla="*/ 8 w 107"/>
                <a:gd name="T13" fmla="*/ 4 h 102"/>
                <a:gd name="T14" fmla="*/ 8 w 107"/>
                <a:gd name="T15" fmla="*/ 89 h 102"/>
                <a:gd name="T16" fmla="*/ 13 w 107"/>
                <a:gd name="T17" fmla="*/ 94 h 102"/>
                <a:gd name="T18" fmla="*/ 104 w 107"/>
                <a:gd name="T19" fmla="*/ 94 h 102"/>
                <a:gd name="T20" fmla="*/ 107 w 107"/>
                <a:gd name="T21" fmla="*/ 98 h 102"/>
                <a:gd name="T22" fmla="*/ 107 w 107"/>
                <a:gd name="T23" fmla="*/ 98 h 102"/>
                <a:gd name="T24" fmla="*/ 107 w 107"/>
                <a:gd name="T25"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2">
                  <a:moveTo>
                    <a:pt x="107" y="98"/>
                  </a:moveTo>
                  <a:cubicBezTo>
                    <a:pt x="107" y="100"/>
                    <a:pt x="107" y="102"/>
                    <a:pt x="104" y="102"/>
                  </a:cubicBezTo>
                  <a:cubicBezTo>
                    <a:pt x="5" y="102"/>
                    <a:pt x="5" y="102"/>
                    <a:pt x="5" y="102"/>
                  </a:cubicBezTo>
                  <a:cubicBezTo>
                    <a:pt x="2" y="102"/>
                    <a:pt x="0" y="100"/>
                    <a:pt x="0" y="97"/>
                  </a:cubicBezTo>
                  <a:cubicBezTo>
                    <a:pt x="0" y="4"/>
                    <a:pt x="0" y="4"/>
                    <a:pt x="0" y="4"/>
                  </a:cubicBezTo>
                  <a:cubicBezTo>
                    <a:pt x="0" y="1"/>
                    <a:pt x="2" y="0"/>
                    <a:pt x="4" y="0"/>
                  </a:cubicBezTo>
                  <a:cubicBezTo>
                    <a:pt x="6" y="0"/>
                    <a:pt x="8" y="1"/>
                    <a:pt x="8" y="4"/>
                  </a:cubicBezTo>
                  <a:cubicBezTo>
                    <a:pt x="8" y="89"/>
                    <a:pt x="8" y="89"/>
                    <a:pt x="8" y="89"/>
                  </a:cubicBezTo>
                  <a:cubicBezTo>
                    <a:pt x="8" y="92"/>
                    <a:pt x="10" y="94"/>
                    <a:pt x="13" y="94"/>
                  </a:cubicBezTo>
                  <a:cubicBezTo>
                    <a:pt x="104" y="94"/>
                    <a:pt x="104" y="94"/>
                    <a:pt x="104" y="94"/>
                  </a:cubicBezTo>
                  <a:cubicBezTo>
                    <a:pt x="107" y="94"/>
                    <a:pt x="107" y="96"/>
                    <a:pt x="107" y="98"/>
                  </a:cubicBezTo>
                  <a:close/>
                  <a:moveTo>
                    <a:pt x="107" y="98"/>
                  </a:moveTo>
                  <a:cubicBezTo>
                    <a:pt x="107" y="98"/>
                    <a:pt x="107" y="98"/>
                    <a:pt x="107" y="9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4" name="Freeform 20"/>
            <p:cNvSpPr>
              <a:spLocks noEditPoints="1"/>
            </p:cNvSpPr>
            <p:nvPr/>
          </p:nvSpPr>
          <p:spPr bwMode="auto">
            <a:xfrm>
              <a:off x="3086101" y="4232275"/>
              <a:ext cx="284163" cy="242887"/>
            </a:xfrm>
            <a:custGeom>
              <a:avLst/>
              <a:gdLst>
                <a:gd name="T0" fmla="*/ 82 w 84"/>
                <a:gd name="T1" fmla="*/ 25 h 72"/>
                <a:gd name="T2" fmla="*/ 84 w 84"/>
                <a:gd name="T3" fmla="*/ 24 h 72"/>
                <a:gd name="T4" fmla="*/ 82 w 84"/>
                <a:gd name="T5" fmla="*/ 2 h 72"/>
                <a:gd name="T6" fmla="*/ 79 w 84"/>
                <a:gd name="T7" fmla="*/ 1 h 72"/>
                <a:gd name="T8" fmla="*/ 59 w 84"/>
                <a:gd name="T9" fmla="*/ 8 h 72"/>
                <a:gd name="T10" fmla="*/ 59 w 84"/>
                <a:gd name="T11" fmla="*/ 10 h 72"/>
                <a:gd name="T12" fmla="*/ 62 w 84"/>
                <a:gd name="T13" fmla="*/ 13 h 72"/>
                <a:gd name="T14" fmla="*/ 63 w 84"/>
                <a:gd name="T15" fmla="*/ 16 h 72"/>
                <a:gd name="T16" fmla="*/ 48 w 84"/>
                <a:gd name="T17" fmla="*/ 40 h 72"/>
                <a:gd name="T18" fmla="*/ 44 w 84"/>
                <a:gd name="T19" fmla="*/ 41 h 72"/>
                <a:gd name="T20" fmla="*/ 20 w 84"/>
                <a:gd name="T21" fmla="*/ 32 h 72"/>
                <a:gd name="T22" fmla="*/ 16 w 84"/>
                <a:gd name="T23" fmla="*/ 33 h 72"/>
                <a:gd name="T24" fmla="*/ 2 w 84"/>
                <a:gd name="T25" fmla="*/ 51 h 72"/>
                <a:gd name="T26" fmla="*/ 0 w 84"/>
                <a:gd name="T27" fmla="*/ 55 h 72"/>
                <a:gd name="T28" fmla="*/ 0 w 84"/>
                <a:gd name="T29" fmla="*/ 70 h 72"/>
                <a:gd name="T30" fmla="*/ 2 w 84"/>
                <a:gd name="T31" fmla="*/ 71 h 72"/>
                <a:gd name="T32" fmla="*/ 21 w 84"/>
                <a:gd name="T33" fmla="*/ 48 h 72"/>
                <a:gd name="T34" fmla="*/ 25 w 84"/>
                <a:gd name="T35" fmla="*/ 47 h 72"/>
                <a:gd name="T36" fmla="*/ 49 w 84"/>
                <a:gd name="T37" fmla="*/ 56 h 72"/>
                <a:gd name="T38" fmla="*/ 52 w 84"/>
                <a:gd name="T39" fmla="*/ 55 h 72"/>
                <a:gd name="T40" fmla="*/ 74 w 84"/>
                <a:gd name="T41" fmla="*/ 23 h 72"/>
                <a:gd name="T42" fmla="*/ 77 w 84"/>
                <a:gd name="T43" fmla="*/ 22 h 72"/>
                <a:gd name="T44" fmla="*/ 82 w 84"/>
                <a:gd name="T45" fmla="*/ 25 h 72"/>
                <a:gd name="T46" fmla="*/ 82 w 84"/>
                <a:gd name="T47" fmla="*/ 25 h 72"/>
                <a:gd name="T48" fmla="*/ 82 w 84"/>
                <a:gd name="T49"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72">
                  <a:moveTo>
                    <a:pt x="82" y="25"/>
                  </a:moveTo>
                  <a:cubicBezTo>
                    <a:pt x="83" y="26"/>
                    <a:pt x="84" y="25"/>
                    <a:pt x="84" y="24"/>
                  </a:cubicBezTo>
                  <a:cubicBezTo>
                    <a:pt x="82" y="2"/>
                    <a:pt x="82" y="2"/>
                    <a:pt x="82" y="2"/>
                  </a:cubicBezTo>
                  <a:cubicBezTo>
                    <a:pt x="82" y="1"/>
                    <a:pt x="80" y="0"/>
                    <a:pt x="79" y="1"/>
                  </a:cubicBezTo>
                  <a:cubicBezTo>
                    <a:pt x="59" y="8"/>
                    <a:pt x="59" y="8"/>
                    <a:pt x="59" y="8"/>
                  </a:cubicBezTo>
                  <a:cubicBezTo>
                    <a:pt x="58" y="9"/>
                    <a:pt x="58" y="10"/>
                    <a:pt x="59" y="10"/>
                  </a:cubicBezTo>
                  <a:cubicBezTo>
                    <a:pt x="62" y="13"/>
                    <a:pt x="62" y="13"/>
                    <a:pt x="62" y="13"/>
                  </a:cubicBezTo>
                  <a:cubicBezTo>
                    <a:pt x="64" y="14"/>
                    <a:pt x="64" y="15"/>
                    <a:pt x="63" y="16"/>
                  </a:cubicBezTo>
                  <a:cubicBezTo>
                    <a:pt x="48" y="40"/>
                    <a:pt x="48" y="40"/>
                    <a:pt x="48" y="40"/>
                  </a:cubicBezTo>
                  <a:cubicBezTo>
                    <a:pt x="47" y="41"/>
                    <a:pt x="46" y="41"/>
                    <a:pt x="44" y="41"/>
                  </a:cubicBezTo>
                  <a:cubicBezTo>
                    <a:pt x="20" y="32"/>
                    <a:pt x="20" y="32"/>
                    <a:pt x="20" y="32"/>
                  </a:cubicBezTo>
                  <a:cubicBezTo>
                    <a:pt x="19" y="31"/>
                    <a:pt x="17" y="32"/>
                    <a:pt x="16" y="33"/>
                  </a:cubicBezTo>
                  <a:cubicBezTo>
                    <a:pt x="2" y="51"/>
                    <a:pt x="2" y="51"/>
                    <a:pt x="2" y="51"/>
                  </a:cubicBezTo>
                  <a:cubicBezTo>
                    <a:pt x="1" y="52"/>
                    <a:pt x="0" y="54"/>
                    <a:pt x="0" y="55"/>
                  </a:cubicBezTo>
                  <a:cubicBezTo>
                    <a:pt x="0" y="70"/>
                    <a:pt x="0" y="70"/>
                    <a:pt x="0" y="70"/>
                  </a:cubicBezTo>
                  <a:cubicBezTo>
                    <a:pt x="0" y="71"/>
                    <a:pt x="1" y="72"/>
                    <a:pt x="2" y="71"/>
                  </a:cubicBezTo>
                  <a:cubicBezTo>
                    <a:pt x="21" y="48"/>
                    <a:pt x="21" y="48"/>
                    <a:pt x="21" y="48"/>
                  </a:cubicBezTo>
                  <a:cubicBezTo>
                    <a:pt x="22" y="47"/>
                    <a:pt x="23" y="47"/>
                    <a:pt x="25" y="47"/>
                  </a:cubicBezTo>
                  <a:cubicBezTo>
                    <a:pt x="49" y="56"/>
                    <a:pt x="49" y="56"/>
                    <a:pt x="49" y="56"/>
                  </a:cubicBezTo>
                  <a:cubicBezTo>
                    <a:pt x="50" y="57"/>
                    <a:pt x="52" y="56"/>
                    <a:pt x="52" y="55"/>
                  </a:cubicBezTo>
                  <a:cubicBezTo>
                    <a:pt x="74" y="23"/>
                    <a:pt x="74" y="23"/>
                    <a:pt x="74" y="23"/>
                  </a:cubicBezTo>
                  <a:cubicBezTo>
                    <a:pt x="75" y="22"/>
                    <a:pt x="76" y="21"/>
                    <a:pt x="77" y="22"/>
                  </a:cubicBezTo>
                  <a:lnTo>
                    <a:pt x="82" y="25"/>
                  </a:lnTo>
                  <a:close/>
                  <a:moveTo>
                    <a:pt x="82" y="25"/>
                  </a:moveTo>
                  <a:cubicBezTo>
                    <a:pt x="82" y="25"/>
                    <a:pt x="82" y="25"/>
                    <a:pt x="8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25" name="Freeform 24"/>
          <p:cNvSpPr>
            <a:spLocks noEditPoints="1"/>
          </p:cNvSpPr>
          <p:nvPr/>
        </p:nvSpPr>
        <p:spPr bwMode="auto">
          <a:xfrm>
            <a:off x="4804865" y="4214819"/>
            <a:ext cx="1430693" cy="1500702"/>
          </a:xfrm>
          <a:custGeom>
            <a:avLst/>
            <a:gdLst>
              <a:gd name="T0" fmla="*/ 413 w 714"/>
              <a:gd name="T1" fmla="*/ 709 h 714"/>
              <a:gd name="T2" fmla="*/ 455 w 714"/>
              <a:gd name="T3" fmla="*/ 706 h 714"/>
              <a:gd name="T4" fmla="*/ 482 w 714"/>
              <a:gd name="T5" fmla="*/ 644 h 714"/>
              <a:gd name="T6" fmla="*/ 528 w 714"/>
              <a:gd name="T7" fmla="*/ 619 h 714"/>
              <a:gd name="T8" fmla="*/ 594 w 714"/>
              <a:gd name="T9" fmla="*/ 631 h 714"/>
              <a:gd name="T10" fmla="*/ 620 w 714"/>
              <a:gd name="T11" fmla="*/ 606 h 714"/>
              <a:gd name="T12" fmla="*/ 608 w 714"/>
              <a:gd name="T13" fmla="*/ 554 h 714"/>
              <a:gd name="T14" fmla="*/ 625 w 714"/>
              <a:gd name="T15" fmla="*/ 519 h 714"/>
              <a:gd name="T16" fmla="*/ 690 w 714"/>
              <a:gd name="T17" fmla="*/ 484 h 714"/>
              <a:gd name="T18" fmla="*/ 690 w 714"/>
              <a:gd name="T19" fmla="*/ 415 h 714"/>
              <a:gd name="T20" fmla="*/ 670 w 714"/>
              <a:gd name="T21" fmla="*/ 360 h 714"/>
              <a:gd name="T22" fmla="*/ 680 w 714"/>
              <a:gd name="T23" fmla="*/ 322 h 714"/>
              <a:gd name="T24" fmla="*/ 713 w 714"/>
              <a:gd name="T25" fmla="*/ 287 h 714"/>
              <a:gd name="T26" fmla="*/ 696 w 714"/>
              <a:gd name="T27" fmla="*/ 245 h 714"/>
              <a:gd name="T28" fmla="*/ 638 w 714"/>
              <a:gd name="T29" fmla="*/ 219 h 714"/>
              <a:gd name="T30" fmla="*/ 617 w 714"/>
              <a:gd name="T31" fmla="*/ 171 h 714"/>
              <a:gd name="T32" fmla="*/ 619 w 714"/>
              <a:gd name="T33" fmla="*/ 106 h 714"/>
              <a:gd name="T34" fmla="*/ 588 w 714"/>
              <a:gd name="T35" fmla="*/ 92 h 714"/>
              <a:gd name="T36" fmla="*/ 540 w 714"/>
              <a:gd name="T37" fmla="*/ 102 h 714"/>
              <a:gd name="T38" fmla="*/ 495 w 714"/>
              <a:gd name="T39" fmla="*/ 76 h 714"/>
              <a:gd name="T40" fmla="*/ 459 w 714"/>
              <a:gd name="T41" fmla="*/ 9 h 714"/>
              <a:gd name="T42" fmla="*/ 392 w 714"/>
              <a:gd name="T43" fmla="*/ 45 h 714"/>
              <a:gd name="T44" fmla="*/ 341 w 714"/>
              <a:gd name="T45" fmla="*/ 44 h 714"/>
              <a:gd name="T46" fmla="*/ 305 w 714"/>
              <a:gd name="T47" fmla="*/ 10 h 714"/>
              <a:gd name="T48" fmla="*/ 271 w 714"/>
              <a:gd name="T49" fmla="*/ 4 h 714"/>
              <a:gd name="T50" fmla="*/ 239 w 714"/>
              <a:gd name="T51" fmla="*/ 60 h 714"/>
              <a:gd name="T52" fmla="*/ 195 w 714"/>
              <a:gd name="T53" fmla="*/ 89 h 714"/>
              <a:gd name="T54" fmla="*/ 132 w 714"/>
              <a:gd name="T55" fmla="*/ 80 h 714"/>
              <a:gd name="T56" fmla="*/ 95 w 714"/>
              <a:gd name="T57" fmla="*/ 106 h 714"/>
              <a:gd name="T58" fmla="*/ 104 w 714"/>
              <a:gd name="T59" fmla="*/ 153 h 714"/>
              <a:gd name="T60" fmla="*/ 92 w 714"/>
              <a:gd name="T61" fmla="*/ 190 h 714"/>
              <a:gd name="T62" fmla="*/ 45 w 714"/>
              <a:gd name="T63" fmla="*/ 226 h 714"/>
              <a:gd name="T64" fmla="*/ 8 w 714"/>
              <a:gd name="T65" fmla="*/ 284 h 714"/>
              <a:gd name="T66" fmla="*/ 44 w 714"/>
              <a:gd name="T67" fmla="*/ 349 h 714"/>
              <a:gd name="T68" fmla="*/ 39 w 714"/>
              <a:gd name="T69" fmla="*/ 388 h 714"/>
              <a:gd name="T70" fmla="*/ 1 w 714"/>
              <a:gd name="T71" fmla="*/ 425 h 714"/>
              <a:gd name="T72" fmla="*/ 9 w 714"/>
              <a:gd name="T73" fmla="*/ 460 h 714"/>
              <a:gd name="T74" fmla="*/ 72 w 714"/>
              <a:gd name="T75" fmla="*/ 486 h 714"/>
              <a:gd name="T76" fmla="*/ 97 w 714"/>
              <a:gd name="T77" fmla="*/ 531 h 714"/>
              <a:gd name="T78" fmla="*/ 86 w 714"/>
              <a:gd name="T79" fmla="*/ 598 h 714"/>
              <a:gd name="T80" fmla="*/ 120 w 714"/>
              <a:gd name="T81" fmla="*/ 623 h 714"/>
              <a:gd name="T82" fmla="*/ 171 w 714"/>
              <a:gd name="T83" fmla="*/ 609 h 714"/>
              <a:gd name="T84" fmla="*/ 206 w 714"/>
              <a:gd name="T85" fmla="*/ 631 h 714"/>
              <a:gd name="T86" fmla="*/ 238 w 714"/>
              <a:gd name="T87" fmla="*/ 699 h 714"/>
              <a:gd name="T88" fmla="*/ 311 w 714"/>
              <a:gd name="T89" fmla="*/ 673 h 714"/>
              <a:gd name="T90" fmla="*/ 364 w 714"/>
              <a:gd name="T91" fmla="*/ 670 h 714"/>
              <a:gd name="T92" fmla="*/ 346 w 714"/>
              <a:gd name="T93" fmla="*/ 606 h 714"/>
              <a:gd name="T94" fmla="*/ 227 w 714"/>
              <a:gd name="T95" fmla="*/ 569 h 714"/>
              <a:gd name="T96" fmla="*/ 144 w 714"/>
              <a:gd name="T97" fmla="*/ 487 h 714"/>
              <a:gd name="T98" fmla="*/ 129 w 714"/>
              <a:gd name="T99" fmla="*/ 458 h 714"/>
              <a:gd name="T100" fmla="*/ 108 w 714"/>
              <a:gd name="T101" fmla="*/ 345 h 714"/>
              <a:gd name="T102" fmla="*/ 144 w 714"/>
              <a:gd name="T103" fmla="*/ 227 h 714"/>
              <a:gd name="T104" fmla="*/ 227 w 714"/>
              <a:gd name="T105" fmla="*/ 144 h 714"/>
              <a:gd name="T106" fmla="*/ 256 w 714"/>
              <a:gd name="T107" fmla="*/ 129 h 714"/>
              <a:gd name="T108" fmla="*/ 368 w 714"/>
              <a:gd name="T109" fmla="*/ 108 h 714"/>
              <a:gd name="T110" fmla="*/ 487 w 714"/>
              <a:gd name="T111" fmla="*/ 144 h 714"/>
              <a:gd name="T112" fmla="*/ 570 w 714"/>
              <a:gd name="T113" fmla="*/ 227 h 714"/>
              <a:gd name="T114" fmla="*/ 585 w 714"/>
              <a:gd name="T115" fmla="*/ 255 h 714"/>
              <a:gd name="T116" fmla="*/ 606 w 714"/>
              <a:gd name="T117" fmla="*/ 368 h 714"/>
              <a:gd name="T118" fmla="*/ 570 w 714"/>
              <a:gd name="T119" fmla="*/ 486 h 714"/>
              <a:gd name="T120" fmla="*/ 487 w 714"/>
              <a:gd name="T121" fmla="*/ 569 h 714"/>
              <a:gd name="T122" fmla="*/ 458 w 714"/>
              <a:gd name="T123" fmla="*/ 58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4" h="714">
                <a:moveTo>
                  <a:pt x="388" y="674"/>
                </a:moveTo>
                <a:cubicBezTo>
                  <a:pt x="388" y="674"/>
                  <a:pt x="390" y="677"/>
                  <a:pt x="392" y="680"/>
                </a:cubicBezTo>
                <a:cubicBezTo>
                  <a:pt x="394" y="683"/>
                  <a:pt x="397" y="687"/>
                  <a:pt x="400" y="692"/>
                </a:cubicBezTo>
                <a:cubicBezTo>
                  <a:pt x="403" y="696"/>
                  <a:pt x="407" y="700"/>
                  <a:pt x="409" y="704"/>
                </a:cubicBezTo>
                <a:cubicBezTo>
                  <a:pt x="412" y="707"/>
                  <a:pt x="413" y="709"/>
                  <a:pt x="413" y="709"/>
                </a:cubicBezTo>
                <a:cubicBezTo>
                  <a:pt x="416" y="712"/>
                  <a:pt x="421" y="714"/>
                  <a:pt x="425" y="713"/>
                </a:cubicBezTo>
                <a:cubicBezTo>
                  <a:pt x="425" y="713"/>
                  <a:pt x="426" y="713"/>
                  <a:pt x="427" y="712"/>
                </a:cubicBezTo>
                <a:cubicBezTo>
                  <a:pt x="428" y="712"/>
                  <a:pt x="429" y="712"/>
                  <a:pt x="431" y="712"/>
                </a:cubicBezTo>
                <a:cubicBezTo>
                  <a:pt x="434" y="711"/>
                  <a:pt x="438" y="710"/>
                  <a:pt x="443" y="709"/>
                </a:cubicBezTo>
                <a:cubicBezTo>
                  <a:pt x="447" y="708"/>
                  <a:pt x="451" y="707"/>
                  <a:pt x="455" y="706"/>
                </a:cubicBezTo>
                <a:cubicBezTo>
                  <a:pt x="458" y="705"/>
                  <a:pt x="460" y="704"/>
                  <a:pt x="460" y="704"/>
                </a:cubicBezTo>
                <a:cubicBezTo>
                  <a:pt x="465" y="703"/>
                  <a:pt x="468" y="699"/>
                  <a:pt x="469" y="695"/>
                </a:cubicBezTo>
                <a:cubicBezTo>
                  <a:pt x="469" y="695"/>
                  <a:pt x="471" y="685"/>
                  <a:pt x="473" y="674"/>
                </a:cubicBezTo>
                <a:cubicBezTo>
                  <a:pt x="474" y="663"/>
                  <a:pt x="475" y="653"/>
                  <a:pt x="475" y="653"/>
                </a:cubicBezTo>
                <a:cubicBezTo>
                  <a:pt x="476" y="649"/>
                  <a:pt x="479" y="646"/>
                  <a:pt x="482" y="644"/>
                </a:cubicBezTo>
                <a:cubicBezTo>
                  <a:pt x="482" y="644"/>
                  <a:pt x="484" y="643"/>
                  <a:pt x="486" y="642"/>
                </a:cubicBezTo>
                <a:cubicBezTo>
                  <a:pt x="489" y="641"/>
                  <a:pt x="492" y="640"/>
                  <a:pt x="495" y="638"/>
                </a:cubicBezTo>
                <a:cubicBezTo>
                  <a:pt x="501" y="635"/>
                  <a:pt x="507" y="632"/>
                  <a:pt x="507" y="632"/>
                </a:cubicBezTo>
                <a:cubicBezTo>
                  <a:pt x="507" y="632"/>
                  <a:pt x="513" y="628"/>
                  <a:pt x="519" y="625"/>
                </a:cubicBezTo>
                <a:cubicBezTo>
                  <a:pt x="522" y="623"/>
                  <a:pt x="525" y="621"/>
                  <a:pt x="528" y="619"/>
                </a:cubicBezTo>
                <a:cubicBezTo>
                  <a:pt x="530" y="618"/>
                  <a:pt x="531" y="617"/>
                  <a:pt x="531" y="617"/>
                </a:cubicBezTo>
                <a:cubicBezTo>
                  <a:pt x="535" y="615"/>
                  <a:pt x="539" y="614"/>
                  <a:pt x="543" y="616"/>
                </a:cubicBezTo>
                <a:cubicBezTo>
                  <a:pt x="543" y="616"/>
                  <a:pt x="552" y="621"/>
                  <a:pt x="562" y="625"/>
                </a:cubicBezTo>
                <a:cubicBezTo>
                  <a:pt x="572" y="630"/>
                  <a:pt x="582" y="634"/>
                  <a:pt x="582" y="634"/>
                </a:cubicBezTo>
                <a:cubicBezTo>
                  <a:pt x="586" y="635"/>
                  <a:pt x="591" y="634"/>
                  <a:pt x="594" y="631"/>
                </a:cubicBezTo>
                <a:cubicBezTo>
                  <a:pt x="594" y="631"/>
                  <a:pt x="596" y="629"/>
                  <a:pt x="598" y="627"/>
                </a:cubicBezTo>
                <a:cubicBezTo>
                  <a:pt x="601" y="625"/>
                  <a:pt x="604" y="622"/>
                  <a:pt x="607" y="619"/>
                </a:cubicBezTo>
                <a:cubicBezTo>
                  <a:pt x="611" y="616"/>
                  <a:pt x="614" y="613"/>
                  <a:pt x="616" y="610"/>
                </a:cubicBezTo>
                <a:cubicBezTo>
                  <a:pt x="617" y="609"/>
                  <a:pt x="618" y="608"/>
                  <a:pt x="619" y="607"/>
                </a:cubicBezTo>
                <a:cubicBezTo>
                  <a:pt x="620" y="607"/>
                  <a:pt x="620" y="606"/>
                  <a:pt x="620" y="606"/>
                </a:cubicBezTo>
                <a:cubicBezTo>
                  <a:pt x="623" y="603"/>
                  <a:pt x="625" y="598"/>
                  <a:pt x="623" y="594"/>
                </a:cubicBezTo>
                <a:cubicBezTo>
                  <a:pt x="623" y="594"/>
                  <a:pt x="623" y="591"/>
                  <a:pt x="621" y="588"/>
                </a:cubicBezTo>
                <a:cubicBezTo>
                  <a:pt x="620" y="584"/>
                  <a:pt x="618" y="579"/>
                  <a:pt x="616" y="574"/>
                </a:cubicBezTo>
                <a:cubicBezTo>
                  <a:pt x="614" y="569"/>
                  <a:pt x="612" y="564"/>
                  <a:pt x="611" y="560"/>
                </a:cubicBezTo>
                <a:cubicBezTo>
                  <a:pt x="609" y="557"/>
                  <a:pt x="608" y="554"/>
                  <a:pt x="608" y="554"/>
                </a:cubicBezTo>
                <a:cubicBezTo>
                  <a:pt x="606" y="550"/>
                  <a:pt x="607" y="546"/>
                  <a:pt x="609" y="543"/>
                </a:cubicBezTo>
                <a:cubicBezTo>
                  <a:pt x="609" y="543"/>
                  <a:pt x="610" y="541"/>
                  <a:pt x="612" y="539"/>
                </a:cubicBezTo>
                <a:cubicBezTo>
                  <a:pt x="613" y="537"/>
                  <a:pt x="615" y="534"/>
                  <a:pt x="617" y="531"/>
                </a:cubicBezTo>
                <a:cubicBezTo>
                  <a:pt x="619" y="528"/>
                  <a:pt x="621" y="525"/>
                  <a:pt x="622" y="523"/>
                </a:cubicBezTo>
                <a:cubicBezTo>
                  <a:pt x="624" y="521"/>
                  <a:pt x="625" y="519"/>
                  <a:pt x="625" y="519"/>
                </a:cubicBezTo>
                <a:cubicBezTo>
                  <a:pt x="625" y="519"/>
                  <a:pt x="628" y="514"/>
                  <a:pt x="632" y="507"/>
                </a:cubicBezTo>
                <a:cubicBezTo>
                  <a:pt x="635" y="501"/>
                  <a:pt x="638" y="495"/>
                  <a:pt x="638" y="495"/>
                </a:cubicBezTo>
                <a:cubicBezTo>
                  <a:pt x="640" y="491"/>
                  <a:pt x="644" y="489"/>
                  <a:pt x="648" y="489"/>
                </a:cubicBezTo>
                <a:cubicBezTo>
                  <a:pt x="648" y="489"/>
                  <a:pt x="658" y="488"/>
                  <a:pt x="669" y="487"/>
                </a:cubicBezTo>
                <a:cubicBezTo>
                  <a:pt x="680" y="486"/>
                  <a:pt x="690" y="484"/>
                  <a:pt x="690" y="484"/>
                </a:cubicBezTo>
                <a:cubicBezTo>
                  <a:pt x="694" y="483"/>
                  <a:pt x="698" y="480"/>
                  <a:pt x="700" y="475"/>
                </a:cubicBezTo>
                <a:cubicBezTo>
                  <a:pt x="700" y="475"/>
                  <a:pt x="702" y="467"/>
                  <a:pt x="705" y="459"/>
                </a:cubicBezTo>
                <a:cubicBezTo>
                  <a:pt x="707" y="450"/>
                  <a:pt x="710" y="441"/>
                  <a:pt x="710" y="441"/>
                </a:cubicBezTo>
                <a:cubicBezTo>
                  <a:pt x="711" y="437"/>
                  <a:pt x="709" y="432"/>
                  <a:pt x="706" y="429"/>
                </a:cubicBezTo>
                <a:cubicBezTo>
                  <a:pt x="706" y="429"/>
                  <a:pt x="698" y="422"/>
                  <a:pt x="690" y="415"/>
                </a:cubicBezTo>
                <a:cubicBezTo>
                  <a:pt x="681" y="408"/>
                  <a:pt x="673" y="402"/>
                  <a:pt x="673" y="402"/>
                </a:cubicBezTo>
                <a:cubicBezTo>
                  <a:pt x="670" y="400"/>
                  <a:pt x="668" y="396"/>
                  <a:pt x="668" y="392"/>
                </a:cubicBezTo>
                <a:cubicBezTo>
                  <a:pt x="668" y="392"/>
                  <a:pt x="669" y="385"/>
                  <a:pt x="670" y="378"/>
                </a:cubicBezTo>
                <a:cubicBezTo>
                  <a:pt x="670" y="371"/>
                  <a:pt x="670" y="364"/>
                  <a:pt x="670" y="364"/>
                </a:cubicBezTo>
                <a:cubicBezTo>
                  <a:pt x="670" y="364"/>
                  <a:pt x="670" y="362"/>
                  <a:pt x="670" y="360"/>
                </a:cubicBezTo>
                <a:cubicBezTo>
                  <a:pt x="670" y="357"/>
                  <a:pt x="670" y="353"/>
                  <a:pt x="670" y="350"/>
                </a:cubicBezTo>
                <a:cubicBezTo>
                  <a:pt x="670" y="346"/>
                  <a:pt x="670" y="343"/>
                  <a:pt x="670" y="340"/>
                </a:cubicBezTo>
                <a:cubicBezTo>
                  <a:pt x="670" y="338"/>
                  <a:pt x="670" y="336"/>
                  <a:pt x="670" y="336"/>
                </a:cubicBezTo>
                <a:cubicBezTo>
                  <a:pt x="669" y="332"/>
                  <a:pt x="671" y="328"/>
                  <a:pt x="675" y="326"/>
                </a:cubicBezTo>
                <a:cubicBezTo>
                  <a:pt x="675" y="326"/>
                  <a:pt x="677" y="324"/>
                  <a:pt x="680" y="322"/>
                </a:cubicBezTo>
                <a:cubicBezTo>
                  <a:pt x="684" y="320"/>
                  <a:pt x="688" y="317"/>
                  <a:pt x="692" y="314"/>
                </a:cubicBezTo>
                <a:cubicBezTo>
                  <a:pt x="697" y="310"/>
                  <a:pt x="701" y="307"/>
                  <a:pt x="704" y="305"/>
                </a:cubicBezTo>
                <a:cubicBezTo>
                  <a:pt x="707" y="302"/>
                  <a:pt x="709" y="300"/>
                  <a:pt x="709" y="300"/>
                </a:cubicBezTo>
                <a:cubicBezTo>
                  <a:pt x="713" y="298"/>
                  <a:pt x="714" y="293"/>
                  <a:pt x="713" y="288"/>
                </a:cubicBezTo>
                <a:cubicBezTo>
                  <a:pt x="713" y="288"/>
                  <a:pt x="713" y="288"/>
                  <a:pt x="713" y="287"/>
                </a:cubicBezTo>
                <a:cubicBezTo>
                  <a:pt x="713" y="286"/>
                  <a:pt x="712" y="284"/>
                  <a:pt x="712" y="283"/>
                </a:cubicBezTo>
                <a:cubicBezTo>
                  <a:pt x="711" y="280"/>
                  <a:pt x="710" y="275"/>
                  <a:pt x="709" y="271"/>
                </a:cubicBezTo>
                <a:cubicBezTo>
                  <a:pt x="708" y="266"/>
                  <a:pt x="707" y="262"/>
                  <a:pt x="706" y="259"/>
                </a:cubicBezTo>
                <a:cubicBezTo>
                  <a:pt x="705" y="256"/>
                  <a:pt x="705" y="254"/>
                  <a:pt x="705" y="254"/>
                </a:cubicBezTo>
                <a:cubicBezTo>
                  <a:pt x="704" y="249"/>
                  <a:pt x="700" y="246"/>
                  <a:pt x="696" y="245"/>
                </a:cubicBezTo>
                <a:cubicBezTo>
                  <a:pt x="696" y="245"/>
                  <a:pt x="685" y="242"/>
                  <a:pt x="675" y="241"/>
                </a:cubicBezTo>
                <a:cubicBezTo>
                  <a:pt x="664" y="239"/>
                  <a:pt x="653" y="238"/>
                  <a:pt x="653" y="238"/>
                </a:cubicBezTo>
                <a:cubicBezTo>
                  <a:pt x="649" y="238"/>
                  <a:pt x="646" y="235"/>
                  <a:pt x="644" y="231"/>
                </a:cubicBezTo>
                <a:cubicBezTo>
                  <a:pt x="644" y="231"/>
                  <a:pt x="643" y="230"/>
                  <a:pt x="642" y="227"/>
                </a:cubicBezTo>
                <a:cubicBezTo>
                  <a:pt x="641" y="225"/>
                  <a:pt x="640" y="222"/>
                  <a:pt x="638" y="219"/>
                </a:cubicBezTo>
                <a:cubicBezTo>
                  <a:pt x="635" y="212"/>
                  <a:pt x="632" y="206"/>
                  <a:pt x="632" y="206"/>
                </a:cubicBezTo>
                <a:cubicBezTo>
                  <a:pt x="632" y="206"/>
                  <a:pt x="628" y="200"/>
                  <a:pt x="625" y="194"/>
                </a:cubicBezTo>
                <a:cubicBezTo>
                  <a:pt x="623" y="191"/>
                  <a:pt x="621" y="188"/>
                  <a:pt x="620" y="186"/>
                </a:cubicBezTo>
                <a:cubicBezTo>
                  <a:pt x="618" y="184"/>
                  <a:pt x="617" y="182"/>
                  <a:pt x="617" y="182"/>
                </a:cubicBezTo>
                <a:cubicBezTo>
                  <a:pt x="615" y="179"/>
                  <a:pt x="615" y="175"/>
                  <a:pt x="617" y="171"/>
                </a:cubicBezTo>
                <a:cubicBezTo>
                  <a:pt x="617" y="171"/>
                  <a:pt x="621" y="162"/>
                  <a:pt x="626" y="152"/>
                </a:cubicBezTo>
                <a:cubicBezTo>
                  <a:pt x="630" y="142"/>
                  <a:pt x="634" y="132"/>
                  <a:pt x="634" y="132"/>
                </a:cubicBezTo>
                <a:cubicBezTo>
                  <a:pt x="635" y="128"/>
                  <a:pt x="635" y="123"/>
                  <a:pt x="631" y="119"/>
                </a:cubicBezTo>
                <a:cubicBezTo>
                  <a:pt x="631" y="119"/>
                  <a:pt x="630" y="118"/>
                  <a:pt x="628" y="115"/>
                </a:cubicBezTo>
                <a:cubicBezTo>
                  <a:pt x="625" y="113"/>
                  <a:pt x="623" y="109"/>
                  <a:pt x="619" y="106"/>
                </a:cubicBezTo>
                <a:cubicBezTo>
                  <a:pt x="616" y="103"/>
                  <a:pt x="613" y="100"/>
                  <a:pt x="611" y="97"/>
                </a:cubicBezTo>
                <a:cubicBezTo>
                  <a:pt x="610" y="96"/>
                  <a:pt x="609" y="95"/>
                  <a:pt x="608" y="95"/>
                </a:cubicBezTo>
                <a:cubicBezTo>
                  <a:pt x="607" y="94"/>
                  <a:pt x="607" y="94"/>
                  <a:pt x="607" y="94"/>
                </a:cubicBezTo>
                <a:cubicBezTo>
                  <a:pt x="603" y="90"/>
                  <a:pt x="598" y="89"/>
                  <a:pt x="594" y="90"/>
                </a:cubicBezTo>
                <a:cubicBezTo>
                  <a:pt x="594" y="90"/>
                  <a:pt x="592" y="91"/>
                  <a:pt x="588" y="92"/>
                </a:cubicBezTo>
                <a:cubicBezTo>
                  <a:pt x="584" y="94"/>
                  <a:pt x="579" y="96"/>
                  <a:pt x="574" y="98"/>
                </a:cubicBezTo>
                <a:cubicBezTo>
                  <a:pt x="569" y="100"/>
                  <a:pt x="564" y="102"/>
                  <a:pt x="561" y="103"/>
                </a:cubicBezTo>
                <a:cubicBezTo>
                  <a:pt x="557" y="105"/>
                  <a:pt x="555" y="106"/>
                  <a:pt x="555" y="106"/>
                </a:cubicBezTo>
                <a:cubicBezTo>
                  <a:pt x="551" y="108"/>
                  <a:pt x="546" y="107"/>
                  <a:pt x="543" y="105"/>
                </a:cubicBezTo>
                <a:cubicBezTo>
                  <a:pt x="543" y="105"/>
                  <a:pt x="542" y="103"/>
                  <a:pt x="540" y="102"/>
                </a:cubicBezTo>
                <a:cubicBezTo>
                  <a:pt x="537" y="100"/>
                  <a:pt x="535" y="98"/>
                  <a:pt x="532" y="96"/>
                </a:cubicBezTo>
                <a:cubicBezTo>
                  <a:pt x="529" y="95"/>
                  <a:pt x="526" y="93"/>
                  <a:pt x="524" y="91"/>
                </a:cubicBezTo>
                <a:cubicBezTo>
                  <a:pt x="521" y="90"/>
                  <a:pt x="520" y="89"/>
                  <a:pt x="520" y="89"/>
                </a:cubicBezTo>
                <a:cubicBezTo>
                  <a:pt x="520" y="89"/>
                  <a:pt x="514" y="85"/>
                  <a:pt x="508" y="82"/>
                </a:cubicBezTo>
                <a:cubicBezTo>
                  <a:pt x="502" y="79"/>
                  <a:pt x="495" y="76"/>
                  <a:pt x="495" y="76"/>
                </a:cubicBezTo>
                <a:cubicBezTo>
                  <a:pt x="492" y="74"/>
                  <a:pt x="489" y="70"/>
                  <a:pt x="489" y="66"/>
                </a:cubicBezTo>
                <a:cubicBezTo>
                  <a:pt x="489" y="66"/>
                  <a:pt x="488" y="56"/>
                  <a:pt x="487" y="45"/>
                </a:cubicBezTo>
                <a:cubicBezTo>
                  <a:pt x="486" y="34"/>
                  <a:pt x="484" y="24"/>
                  <a:pt x="484" y="24"/>
                </a:cubicBezTo>
                <a:cubicBezTo>
                  <a:pt x="484" y="19"/>
                  <a:pt x="480" y="16"/>
                  <a:pt x="476" y="14"/>
                </a:cubicBezTo>
                <a:cubicBezTo>
                  <a:pt x="476" y="14"/>
                  <a:pt x="467" y="11"/>
                  <a:pt x="459" y="9"/>
                </a:cubicBezTo>
                <a:cubicBezTo>
                  <a:pt x="450" y="6"/>
                  <a:pt x="442" y="4"/>
                  <a:pt x="442" y="4"/>
                </a:cubicBezTo>
                <a:cubicBezTo>
                  <a:pt x="437" y="3"/>
                  <a:pt x="432" y="4"/>
                  <a:pt x="429" y="7"/>
                </a:cubicBezTo>
                <a:cubicBezTo>
                  <a:pt x="429" y="7"/>
                  <a:pt x="422" y="15"/>
                  <a:pt x="416" y="24"/>
                </a:cubicBezTo>
                <a:cubicBezTo>
                  <a:pt x="409" y="32"/>
                  <a:pt x="403" y="41"/>
                  <a:pt x="403" y="41"/>
                </a:cubicBezTo>
                <a:cubicBezTo>
                  <a:pt x="400" y="44"/>
                  <a:pt x="396" y="46"/>
                  <a:pt x="392" y="45"/>
                </a:cubicBezTo>
                <a:cubicBezTo>
                  <a:pt x="392" y="45"/>
                  <a:pt x="385" y="44"/>
                  <a:pt x="378" y="44"/>
                </a:cubicBezTo>
                <a:cubicBezTo>
                  <a:pt x="371" y="43"/>
                  <a:pt x="364" y="43"/>
                  <a:pt x="364" y="43"/>
                </a:cubicBezTo>
                <a:cubicBezTo>
                  <a:pt x="364" y="43"/>
                  <a:pt x="363" y="43"/>
                  <a:pt x="360" y="43"/>
                </a:cubicBezTo>
                <a:cubicBezTo>
                  <a:pt x="357" y="43"/>
                  <a:pt x="354" y="43"/>
                  <a:pt x="350" y="43"/>
                </a:cubicBezTo>
                <a:cubicBezTo>
                  <a:pt x="347" y="43"/>
                  <a:pt x="343" y="44"/>
                  <a:pt x="341" y="44"/>
                </a:cubicBezTo>
                <a:cubicBezTo>
                  <a:pt x="338" y="44"/>
                  <a:pt x="336" y="44"/>
                  <a:pt x="336" y="44"/>
                </a:cubicBezTo>
                <a:cubicBezTo>
                  <a:pt x="332" y="44"/>
                  <a:pt x="328" y="42"/>
                  <a:pt x="326" y="39"/>
                </a:cubicBezTo>
                <a:cubicBezTo>
                  <a:pt x="326" y="39"/>
                  <a:pt x="325" y="37"/>
                  <a:pt x="322" y="33"/>
                </a:cubicBezTo>
                <a:cubicBezTo>
                  <a:pt x="320" y="30"/>
                  <a:pt x="317" y="26"/>
                  <a:pt x="314" y="21"/>
                </a:cubicBezTo>
                <a:cubicBezTo>
                  <a:pt x="311" y="17"/>
                  <a:pt x="308" y="13"/>
                  <a:pt x="305" y="10"/>
                </a:cubicBezTo>
                <a:cubicBezTo>
                  <a:pt x="303" y="6"/>
                  <a:pt x="301" y="4"/>
                  <a:pt x="301" y="4"/>
                </a:cubicBezTo>
                <a:cubicBezTo>
                  <a:pt x="298" y="1"/>
                  <a:pt x="293" y="0"/>
                  <a:pt x="289" y="0"/>
                </a:cubicBezTo>
                <a:cubicBezTo>
                  <a:pt x="289" y="0"/>
                  <a:pt x="288" y="1"/>
                  <a:pt x="287" y="1"/>
                </a:cubicBezTo>
                <a:cubicBezTo>
                  <a:pt x="286" y="1"/>
                  <a:pt x="285" y="1"/>
                  <a:pt x="283" y="2"/>
                </a:cubicBezTo>
                <a:cubicBezTo>
                  <a:pt x="280" y="2"/>
                  <a:pt x="276" y="3"/>
                  <a:pt x="271" y="4"/>
                </a:cubicBezTo>
                <a:cubicBezTo>
                  <a:pt x="267" y="5"/>
                  <a:pt x="263" y="7"/>
                  <a:pt x="259" y="7"/>
                </a:cubicBezTo>
                <a:cubicBezTo>
                  <a:pt x="256" y="8"/>
                  <a:pt x="254" y="9"/>
                  <a:pt x="254" y="9"/>
                </a:cubicBezTo>
                <a:cubicBezTo>
                  <a:pt x="249" y="10"/>
                  <a:pt x="246" y="14"/>
                  <a:pt x="245" y="18"/>
                </a:cubicBezTo>
                <a:cubicBezTo>
                  <a:pt x="245" y="18"/>
                  <a:pt x="243" y="29"/>
                  <a:pt x="241" y="39"/>
                </a:cubicBezTo>
                <a:cubicBezTo>
                  <a:pt x="240" y="50"/>
                  <a:pt x="239" y="60"/>
                  <a:pt x="239" y="60"/>
                </a:cubicBezTo>
                <a:cubicBezTo>
                  <a:pt x="238" y="64"/>
                  <a:pt x="236" y="68"/>
                  <a:pt x="232" y="70"/>
                </a:cubicBezTo>
                <a:cubicBezTo>
                  <a:pt x="232" y="70"/>
                  <a:pt x="230" y="70"/>
                  <a:pt x="228" y="71"/>
                </a:cubicBezTo>
                <a:cubicBezTo>
                  <a:pt x="225" y="72"/>
                  <a:pt x="222" y="74"/>
                  <a:pt x="219" y="75"/>
                </a:cubicBezTo>
                <a:cubicBezTo>
                  <a:pt x="213" y="79"/>
                  <a:pt x="207" y="82"/>
                  <a:pt x="207" y="82"/>
                </a:cubicBezTo>
                <a:cubicBezTo>
                  <a:pt x="207" y="82"/>
                  <a:pt x="201" y="85"/>
                  <a:pt x="195" y="89"/>
                </a:cubicBezTo>
                <a:cubicBezTo>
                  <a:pt x="192" y="90"/>
                  <a:pt x="189" y="92"/>
                  <a:pt x="187" y="94"/>
                </a:cubicBezTo>
                <a:cubicBezTo>
                  <a:pt x="184" y="95"/>
                  <a:pt x="183" y="96"/>
                  <a:pt x="183" y="96"/>
                </a:cubicBezTo>
                <a:cubicBezTo>
                  <a:pt x="179" y="98"/>
                  <a:pt x="175" y="99"/>
                  <a:pt x="171" y="97"/>
                </a:cubicBezTo>
                <a:cubicBezTo>
                  <a:pt x="171" y="97"/>
                  <a:pt x="162" y="92"/>
                  <a:pt x="152" y="88"/>
                </a:cubicBezTo>
                <a:cubicBezTo>
                  <a:pt x="142" y="83"/>
                  <a:pt x="132" y="80"/>
                  <a:pt x="132" y="80"/>
                </a:cubicBezTo>
                <a:cubicBezTo>
                  <a:pt x="128" y="78"/>
                  <a:pt x="123" y="79"/>
                  <a:pt x="120" y="82"/>
                </a:cubicBezTo>
                <a:cubicBezTo>
                  <a:pt x="120" y="82"/>
                  <a:pt x="118" y="84"/>
                  <a:pt x="116" y="86"/>
                </a:cubicBezTo>
                <a:cubicBezTo>
                  <a:pt x="113" y="88"/>
                  <a:pt x="110" y="91"/>
                  <a:pt x="107" y="94"/>
                </a:cubicBezTo>
                <a:cubicBezTo>
                  <a:pt x="103" y="97"/>
                  <a:pt x="100" y="101"/>
                  <a:pt x="98" y="103"/>
                </a:cubicBezTo>
                <a:cubicBezTo>
                  <a:pt x="97" y="104"/>
                  <a:pt x="96" y="105"/>
                  <a:pt x="95" y="106"/>
                </a:cubicBezTo>
                <a:cubicBezTo>
                  <a:pt x="94" y="106"/>
                  <a:pt x="94" y="107"/>
                  <a:pt x="94" y="107"/>
                </a:cubicBezTo>
                <a:cubicBezTo>
                  <a:pt x="91" y="110"/>
                  <a:pt x="89" y="115"/>
                  <a:pt x="91" y="119"/>
                </a:cubicBezTo>
                <a:cubicBezTo>
                  <a:pt x="91" y="119"/>
                  <a:pt x="92" y="122"/>
                  <a:pt x="93" y="126"/>
                </a:cubicBezTo>
                <a:cubicBezTo>
                  <a:pt x="94" y="129"/>
                  <a:pt x="96" y="135"/>
                  <a:pt x="98" y="140"/>
                </a:cubicBezTo>
                <a:cubicBezTo>
                  <a:pt x="100" y="145"/>
                  <a:pt x="102" y="149"/>
                  <a:pt x="104" y="153"/>
                </a:cubicBezTo>
                <a:cubicBezTo>
                  <a:pt x="105" y="157"/>
                  <a:pt x="106" y="159"/>
                  <a:pt x="106" y="159"/>
                </a:cubicBezTo>
                <a:cubicBezTo>
                  <a:pt x="108" y="163"/>
                  <a:pt x="107" y="167"/>
                  <a:pt x="105" y="171"/>
                </a:cubicBezTo>
                <a:cubicBezTo>
                  <a:pt x="105" y="171"/>
                  <a:pt x="104" y="172"/>
                  <a:pt x="102" y="174"/>
                </a:cubicBezTo>
                <a:cubicBezTo>
                  <a:pt x="101" y="176"/>
                  <a:pt x="99" y="179"/>
                  <a:pt x="97" y="182"/>
                </a:cubicBezTo>
                <a:cubicBezTo>
                  <a:pt x="95" y="185"/>
                  <a:pt x="93" y="188"/>
                  <a:pt x="92" y="190"/>
                </a:cubicBezTo>
                <a:cubicBezTo>
                  <a:pt x="90" y="192"/>
                  <a:pt x="89" y="194"/>
                  <a:pt x="89" y="194"/>
                </a:cubicBezTo>
                <a:cubicBezTo>
                  <a:pt x="89" y="194"/>
                  <a:pt x="86" y="200"/>
                  <a:pt x="82" y="206"/>
                </a:cubicBezTo>
                <a:cubicBezTo>
                  <a:pt x="79" y="212"/>
                  <a:pt x="76" y="218"/>
                  <a:pt x="76" y="218"/>
                </a:cubicBezTo>
                <a:cubicBezTo>
                  <a:pt x="74" y="222"/>
                  <a:pt x="70" y="224"/>
                  <a:pt x="66" y="225"/>
                </a:cubicBezTo>
                <a:cubicBezTo>
                  <a:pt x="66" y="225"/>
                  <a:pt x="56" y="225"/>
                  <a:pt x="45" y="226"/>
                </a:cubicBezTo>
                <a:cubicBezTo>
                  <a:pt x="35" y="227"/>
                  <a:pt x="24" y="229"/>
                  <a:pt x="24" y="229"/>
                </a:cubicBezTo>
                <a:cubicBezTo>
                  <a:pt x="20" y="230"/>
                  <a:pt x="16" y="233"/>
                  <a:pt x="14" y="238"/>
                </a:cubicBezTo>
                <a:cubicBezTo>
                  <a:pt x="14" y="238"/>
                  <a:pt x="12" y="246"/>
                  <a:pt x="9" y="255"/>
                </a:cubicBezTo>
                <a:cubicBezTo>
                  <a:pt x="7" y="263"/>
                  <a:pt x="4" y="272"/>
                  <a:pt x="4" y="272"/>
                </a:cubicBezTo>
                <a:cubicBezTo>
                  <a:pt x="3" y="277"/>
                  <a:pt x="5" y="281"/>
                  <a:pt x="8" y="284"/>
                </a:cubicBezTo>
                <a:cubicBezTo>
                  <a:pt x="8" y="284"/>
                  <a:pt x="16" y="291"/>
                  <a:pt x="24" y="298"/>
                </a:cubicBezTo>
                <a:cubicBezTo>
                  <a:pt x="33" y="305"/>
                  <a:pt x="41" y="311"/>
                  <a:pt x="41" y="311"/>
                </a:cubicBezTo>
                <a:cubicBezTo>
                  <a:pt x="44" y="313"/>
                  <a:pt x="46" y="317"/>
                  <a:pt x="46" y="322"/>
                </a:cubicBezTo>
                <a:cubicBezTo>
                  <a:pt x="46" y="322"/>
                  <a:pt x="45" y="328"/>
                  <a:pt x="44" y="335"/>
                </a:cubicBezTo>
                <a:cubicBezTo>
                  <a:pt x="44" y="342"/>
                  <a:pt x="44" y="349"/>
                  <a:pt x="44" y="349"/>
                </a:cubicBezTo>
                <a:cubicBezTo>
                  <a:pt x="44" y="349"/>
                  <a:pt x="44" y="351"/>
                  <a:pt x="44" y="354"/>
                </a:cubicBezTo>
                <a:cubicBezTo>
                  <a:pt x="44" y="356"/>
                  <a:pt x="44" y="360"/>
                  <a:pt x="44" y="363"/>
                </a:cubicBezTo>
                <a:cubicBezTo>
                  <a:pt x="44" y="367"/>
                  <a:pt x="44" y="370"/>
                  <a:pt x="44" y="373"/>
                </a:cubicBezTo>
                <a:cubicBezTo>
                  <a:pt x="44" y="375"/>
                  <a:pt x="44" y="377"/>
                  <a:pt x="44" y="377"/>
                </a:cubicBezTo>
                <a:cubicBezTo>
                  <a:pt x="45" y="381"/>
                  <a:pt x="43" y="385"/>
                  <a:pt x="39" y="388"/>
                </a:cubicBezTo>
                <a:cubicBezTo>
                  <a:pt x="39" y="388"/>
                  <a:pt x="37" y="389"/>
                  <a:pt x="34" y="391"/>
                </a:cubicBezTo>
                <a:cubicBezTo>
                  <a:pt x="31" y="394"/>
                  <a:pt x="26" y="397"/>
                  <a:pt x="22" y="400"/>
                </a:cubicBezTo>
                <a:cubicBezTo>
                  <a:pt x="18" y="403"/>
                  <a:pt x="13" y="406"/>
                  <a:pt x="10" y="409"/>
                </a:cubicBezTo>
                <a:cubicBezTo>
                  <a:pt x="7" y="411"/>
                  <a:pt x="5" y="413"/>
                  <a:pt x="5" y="413"/>
                </a:cubicBezTo>
                <a:cubicBezTo>
                  <a:pt x="2" y="415"/>
                  <a:pt x="0" y="420"/>
                  <a:pt x="1" y="425"/>
                </a:cubicBezTo>
                <a:cubicBezTo>
                  <a:pt x="1" y="425"/>
                  <a:pt x="1" y="426"/>
                  <a:pt x="1" y="427"/>
                </a:cubicBezTo>
                <a:cubicBezTo>
                  <a:pt x="1" y="427"/>
                  <a:pt x="2" y="429"/>
                  <a:pt x="2" y="430"/>
                </a:cubicBezTo>
                <a:cubicBezTo>
                  <a:pt x="3" y="434"/>
                  <a:pt x="4" y="438"/>
                  <a:pt x="5" y="442"/>
                </a:cubicBezTo>
                <a:cubicBezTo>
                  <a:pt x="6" y="447"/>
                  <a:pt x="7" y="451"/>
                  <a:pt x="8" y="454"/>
                </a:cubicBezTo>
                <a:cubicBezTo>
                  <a:pt x="9" y="457"/>
                  <a:pt x="9" y="460"/>
                  <a:pt x="9" y="460"/>
                </a:cubicBezTo>
                <a:cubicBezTo>
                  <a:pt x="11" y="464"/>
                  <a:pt x="14" y="468"/>
                  <a:pt x="18" y="469"/>
                </a:cubicBezTo>
                <a:cubicBezTo>
                  <a:pt x="18" y="469"/>
                  <a:pt x="29" y="471"/>
                  <a:pt x="40" y="472"/>
                </a:cubicBezTo>
                <a:cubicBezTo>
                  <a:pt x="50" y="474"/>
                  <a:pt x="61" y="475"/>
                  <a:pt x="61" y="475"/>
                </a:cubicBezTo>
                <a:cubicBezTo>
                  <a:pt x="65" y="475"/>
                  <a:pt x="68" y="478"/>
                  <a:pt x="70" y="482"/>
                </a:cubicBezTo>
                <a:cubicBezTo>
                  <a:pt x="70" y="482"/>
                  <a:pt x="71" y="484"/>
                  <a:pt x="72" y="486"/>
                </a:cubicBezTo>
                <a:cubicBezTo>
                  <a:pt x="73" y="488"/>
                  <a:pt x="74" y="491"/>
                  <a:pt x="76" y="495"/>
                </a:cubicBezTo>
                <a:cubicBezTo>
                  <a:pt x="79" y="501"/>
                  <a:pt x="82" y="507"/>
                  <a:pt x="82" y="507"/>
                </a:cubicBezTo>
                <a:cubicBezTo>
                  <a:pt x="82" y="507"/>
                  <a:pt x="86" y="513"/>
                  <a:pt x="89" y="519"/>
                </a:cubicBezTo>
                <a:cubicBezTo>
                  <a:pt x="91" y="522"/>
                  <a:pt x="93" y="525"/>
                  <a:pt x="94" y="527"/>
                </a:cubicBezTo>
                <a:cubicBezTo>
                  <a:pt x="96" y="529"/>
                  <a:pt x="97" y="531"/>
                  <a:pt x="97" y="531"/>
                </a:cubicBezTo>
                <a:cubicBezTo>
                  <a:pt x="99" y="534"/>
                  <a:pt x="99" y="539"/>
                  <a:pt x="97" y="542"/>
                </a:cubicBezTo>
                <a:cubicBezTo>
                  <a:pt x="97" y="542"/>
                  <a:pt x="93" y="552"/>
                  <a:pt x="88" y="562"/>
                </a:cubicBezTo>
                <a:cubicBezTo>
                  <a:pt x="84" y="571"/>
                  <a:pt x="80" y="581"/>
                  <a:pt x="80" y="581"/>
                </a:cubicBezTo>
                <a:cubicBezTo>
                  <a:pt x="79" y="585"/>
                  <a:pt x="79" y="590"/>
                  <a:pt x="83" y="594"/>
                </a:cubicBezTo>
                <a:cubicBezTo>
                  <a:pt x="83" y="594"/>
                  <a:pt x="84" y="596"/>
                  <a:pt x="86" y="598"/>
                </a:cubicBezTo>
                <a:cubicBezTo>
                  <a:pt x="89" y="600"/>
                  <a:pt x="92" y="604"/>
                  <a:pt x="95" y="607"/>
                </a:cubicBezTo>
                <a:cubicBezTo>
                  <a:pt x="98" y="610"/>
                  <a:pt x="101" y="613"/>
                  <a:pt x="103" y="616"/>
                </a:cubicBezTo>
                <a:cubicBezTo>
                  <a:pt x="104" y="617"/>
                  <a:pt x="105" y="618"/>
                  <a:pt x="106" y="619"/>
                </a:cubicBezTo>
                <a:cubicBezTo>
                  <a:pt x="107" y="619"/>
                  <a:pt x="107" y="620"/>
                  <a:pt x="107" y="620"/>
                </a:cubicBezTo>
                <a:cubicBezTo>
                  <a:pt x="111" y="623"/>
                  <a:pt x="116" y="624"/>
                  <a:pt x="120" y="623"/>
                </a:cubicBezTo>
                <a:cubicBezTo>
                  <a:pt x="120" y="623"/>
                  <a:pt x="122" y="622"/>
                  <a:pt x="126" y="621"/>
                </a:cubicBezTo>
                <a:cubicBezTo>
                  <a:pt x="130" y="619"/>
                  <a:pt x="135" y="618"/>
                  <a:pt x="140" y="616"/>
                </a:cubicBezTo>
                <a:cubicBezTo>
                  <a:pt x="145" y="614"/>
                  <a:pt x="150" y="612"/>
                  <a:pt x="153" y="610"/>
                </a:cubicBezTo>
                <a:cubicBezTo>
                  <a:pt x="157" y="609"/>
                  <a:pt x="159" y="607"/>
                  <a:pt x="159" y="607"/>
                </a:cubicBezTo>
                <a:cubicBezTo>
                  <a:pt x="163" y="606"/>
                  <a:pt x="168" y="606"/>
                  <a:pt x="171" y="609"/>
                </a:cubicBezTo>
                <a:cubicBezTo>
                  <a:pt x="171" y="609"/>
                  <a:pt x="172" y="610"/>
                  <a:pt x="175" y="611"/>
                </a:cubicBezTo>
                <a:cubicBezTo>
                  <a:pt x="177" y="613"/>
                  <a:pt x="180" y="615"/>
                  <a:pt x="182" y="617"/>
                </a:cubicBezTo>
                <a:cubicBezTo>
                  <a:pt x="185" y="619"/>
                  <a:pt x="188" y="621"/>
                  <a:pt x="190" y="622"/>
                </a:cubicBezTo>
                <a:cubicBezTo>
                  <a:pt x="193" y="623"/>
                  <a:pt x="194" y="624"/>
                  <a:pt x="194" y="624"/>
                </a:cubicBezTo>
                <a:cubicBezTo>
                  <a:pt x="194" y="624"/>
                  <a:pt x="200" y="628"/>
                  <a:pt x="206" y="631"/>
                </a:cubicBezTo>
                <a:cubicBezTo>
                  <a:pt x="212" y="635"/>
                  <a:pt x="219" y="638"/>
                  <a:pt x="219" y="638"/>
                </a:cubicBezTo>
                <a:cubicBezTo>
                  <a:pt x="222" y="639"/>
                  <a:pt x="225" y="643"/>
                  <a:pt x="225" y="647"/>
                </a:cubicBezTo>
                <a:cubicBezTo>
                  <a:pt x="225" y="647"/>
                  <a:pt x="226" y="658"/>
                  <a:pt x="227" y="668"/>
                </a:cubicBezTo>
                <a:cubicBezTo>
                  <a:pt x="228" y="679"/>
                  <a:pt x="230" y="690"/>
                  <a:pt x="230" y="690"/>
                </a:cubicBezTo>
                <a:cubicBezTo>
                  <a:pt x="230" y="694"/>
                  <a:pt x="234" y="698"/>
                  <a:pt x="238" y="699"/>
                </a:cubicBezTo>
                <a:cubicBezTo>
                  <a:pt x="238" y="699"/>
                  <a:pt x="247" y="702"/>
                  <a:pt x="255" y="705"/>
                </a:cubicBezTo>
                <a:cubicBezTo>
                  <a:pt x="264" y="707"/>
                  <a:pt x="272" y="709"/>
                  <a:pt x="272" y="709"/>
                </a:cubicBezTo>
                <a:cubicBezTo>
                  <a:pt x="277" y="710"/>
                  <a:pt x="282" y="709"/>
                  <a:pt x="285" y="706"/>
                </a:cubicBezTo>
                <a:cubicBezTo>
                  <a:pt x="285" y="706"/>
                  <a:pt x="292" y="698"/>
                  <a:pt x="299" y="689"/>
                </a:cubicBezTo>
                <a:cubicBezTo>
                  <a:pt x="305" y="681"/>
                  <a:pt x="311" y="673"/>
                  <a:pt x="311" y="673"/>
                </a:cubicBezTo>
                <a:cubicBezTo>
                  <a:pt x="314" y="669"/>
                  <a:pt x="318" y="667"/>
                  <a:pt x="322" y="668"/>
                </a:cubicBezTo>
                <a:cubicBezTo>
                  <a:pt x="322" y="668"/>
                  <a:pt x="329" y="669"/>
                  <a:pt x="336" y="669"/>
                </a:cubicBezTo>
                <a:cubicBezTo>
                  <a:pt x="343" y="670"/>
                  <a:pt x="350" y="670"/>
                  <a:pt x="350" y="670"/>
                </a:cubicBezTo>
                <a:cubicBezTo>
                  <a:pt x="350" y="670"/>
                  <a:pt x="352" y="670"/>
                  <a:pt x="354" y="670"/>
                </a:cubicBezTo>
                <a:cubicBezTo>
                  <a:pt x="357" y="670"/>
                  <a:pt x="360" y="670"/>
                  <a:pt x="364" y="670"/>
                </a:cubicBezTo>
                <a:cubicBezTo>
                  <a:pt x="367" y="670"/>
                  <a:pt x="371" y="670"/>
                  <a:pt x="373" y="670"/>
                </a:cubicBezTo>
                <a:cubicBezTo>
                  <a:pt x="376" y="669"/>
                  <a:pt x="378" y="669"/>
                  <a:pt x="378" y="669"/>
                </a:cubicBezTo>
                <a:cubicBezTo>
                  <a:pt x="382" y="669"/>
                  <a:pt x="386" y="671"/>
                  <a:pt x="388" y="674"/>
                </a:cubicBezTo>
                <a:close/>
                <a:moveTo>
                  <a:pt x="351" y="606"/>
                </a:moveTo>
                <a:cubicBezTo>
                  <a:pt x="351" y="606"/>
                  <a:pt x="349" y="606"/>
                  <a:pt x="346" y="606"/>
                </a:cubicBezTo>
                <a:cubicBezTo>
                  <a:pt x="342" y="605"/>
                  <a:pt x="337" y="605"/>
                  <a:pt x="331" y="604"/>
                </a:cubicBezTo>
                <a:cubicBezTo>
                  <a:pt x="319" y="603"/>
                  <a:pt x="303" y="600"/>
                  <a:pt x="287" y="596"/>
                </a:cubicBezTo>
                <a:cubicBezTo>
                  <a:pt x="271" y="591"/>
                  <a:pt x="256" y="585"/>
                  <a:pt x="245" y="579"/>
                </a:cubicBezTo>
                <a:cubicBezTo>
                  <a:pt x="240" y="577"/>
                  <a:pt x="235" y="574"/>
                  <a:pt x="232" y="572"/>
                </a:cubicBezTo>
                <a:cubicBezTo>
                  <a:pt x="229" y="571"/>
                  <a:pt x="227" y="569"/>
                  <a:pt x="227" y="569"/>
                </a:cubicBezTo>
                <a:cubicBezTo>
                  <a:pt x="227" y="569"/>
                  <a:pt x="226" y="568"/>
                  <a:pt x="223" y="567"/>
                </a:cubicBezTo>
                <a:cubicBezTo>
                  <a:pt x="220" y="565"/>
                  <a:pt x="215" y="562"/>
                  <a:pt x="210" y="558"/>
                </a:cubicBezTo>
                <a:cubicBezTo>
                  <a:pt x="200" y="551"/>
                  <a:pt x="188" y="541"/>
                  <a:pt x="177" y="529"/>
                </a:cubicBezTo>
                <a:cubicBezTo>
                  <a:pt x="165" y="517"/>
                  <a:pt x="156" y="504"/>
                  <a:pt x="149" y="494"/>
                </a:cubicBezTo>
                <a:cubicBezTo>
                  <a:pt x="147" y="491"/>
                  <a:pt x="146" y="489"/>
                  <a:pt x="144" y="487"/>
                </a:cubicBezTo>
                <a:cubicBezTo>
                  <a:pt x="143" y="485"/>
                  <a:pt x="142" y="483"/>
                  <a:pt x="141" y="481"/>
                </a:cubicBezTo>
                <a:cubicBezTo>
                  <a:pt x="139" y="478"/>
                  <a:pt x="138" y="476"/>
                  <a:pt x="138" y="476"/>
                </a:cubicBezTo>
                <a:cubicBezTo>
                  <a:pt x="138" y="476"/>
                  <a:pt x="137" y="474"/>
                  <a:pt x="136" y="471"/>
                </a:cubicBezTo>
                <a:cubicBezTo>
                  <a:pt x="135" y="470"/>
                  <a:pt x="134" y="468"/>
                  <a:pt x="133" y="465"/>
                </a:cubicBezTo>
                <a:cubicBezTo>
                  <a:pt x="132" y="463"/>
                  <a:pt x="131" y="461"/>
                  <a:pt x="129" y="458"/>
                </a:cubicBezTo>
                <a:cubicBezTo>
                  <a:pt x="124" y="447"/>
                  <a:pt x="119" y="431"/>
                  <a:pt x="115" y="416"/>
                </a:cubicBezTo>
                <a:cubicBezTo>
                  <a:pt x="111" y="400"/>
                  <a:pt x="109" y="383"/>
                  <a:pt x="108" y="371"/>
                </a:cubicBezTo>
                <a:cubicBezTo>
                  <a:pt x="108" y="365"/>
                  <a:pt x="108" y="360"/>
                  <a:pt x="108" y="357"/>
                </a:cubicBezTo>
                <a:cubicBezTo>
                  <a:pt x="108" y="353"/>
                  <a:pt x="108" y="351"/>
                  <a:pt x="108" y="351"/>
                </a:cubicBezTo>
                <a:cubicBezTo>
                  <a:pt x="108" y="351"/>
                  <a:pt x="108" y="349"/>
                  <a:pt x="108" y="345"/>
                </a:cubicBezTo>
                <a:cubicBezTo>
                  <a:pt x="108" y="342"/>
                  <a:pt x="108" y="337"/>
                  <a:pt x="109" y="331"/>
                </a:cubicBezTo>
                <a:cubicBezTo>
                  <a:pt x="110" y="318"/>
                  <a:pt x="113" y="302"/>
                  <a:pt x="118" y="287"/>
                </a:cubicBezTo>
                <a:cubicBezTo>
                  <a:pt x="122" y="271"/>
                  <a:pt x="129" y="256"/>
                  <a:pt x="134" y="245"/>
                </a:cubicBezTo>
                <a:cubicBezTo>
                  <a:pt x="137" y="239"/>
                  <a:pt x="140" y="235"/>
                  <a:pt x="141" y="232"/>
                </a:cubicBezTo>
                <a:cubicBezTo>
                  <a:pt x="143" y="229"/>
                  <a:pt x="144" y="227"/>
                  <a:pt x="144" y="227"/>
                </a:cubicBezTo>
                <a:cubicBezTo>
                  <a:pt x="144" y="227"/>
                  <a:pt x="145" y="225"/>
                  <a:pt x="147" y="222"/>
                </a:cubicBezTo>
                <a:cubicBezTo>
                  <a:pt x="149" y="219"/>
                  <a:pt x="152" y="215"/>
                  <a:pt x="155" y="210"/>
                </a:cubicBezTo>
                <a:cubicBezTo>
                  <a:pt x="163" y="200"/>
                  <a:pt x="173" y="188"/>
                  <a:pt x="185" y="176"/>
                </a:cubicBezTo>
                <a:cubicBezTo>
                  <a:pt x="197" y="165"/>
                  <a:pt x="210" y="155"/>
                  <a:pt x="220" y="149"/>
                </a:cubicBezTo>
                <a:cubicBezTo>
                  <a:pt x="223" y="147"/>
                  <a:pt x="225" y="145"/>
                  <a:pt x="227" y="144"/>
                </a:cubicBezTo>
                <a:cubicBezTo>
                  <a:pt x="229" y="143"/>
                  <a:pt x="231" y="142"/>
                  <a:pt x="233" y="141"/>
                </a:cubicBezTo>
                <a:cubicBezTo>
                  <a:pt x="236" y="139"/>
                  <a:pt x="237" y="138"/>
                  <a:pt x="237" y="138"/>
                </a:cubicBezTo>
                <a:cubicBezTo>
                  <a:pt x="237" y="138"/>
                  <a:pt x="239" y="137"/>
                  <a:pt x="242" y="135"/>
                </a:cubicBezTo>
                <a:cubicBezTo>
                  <a:pt x="244" y="135"/>
                  <a:pt x="246" y="134"/>
                  <a:pt x="248" y="132"/>
                </a:cubicBezTo>
                <a:cubicBezTo>
                  <a:pt x="250" y="131"/>
                  <a:pt x="253" y="130"/>
                  <a:pt x="256" y="129"/>
                </a:cubicBezTo>
                <a:cubicBezTo>
                  <a:pt x="267" y="124"/>
                  <a:pt x="282" y="118"/>
                  <a:pt x="298" y="114"/>
                </a:cubicBezTo>
                <a:cubicBezTo>
                  <a:pt x="314" y="111"/>
                  <a:pt x="330" y="108"/>
                  <a:pt x="342" y="108"/>
                </a:cubicBezTo>
                <a:cubicBezTo>
                  <a:pt x="348" y="107"/>
                  <a:pt x="354" y="107"/>
                  <a:pt x="357" y="107"/>
                </a:cubicBezTo>
                <a:cubicBezTo>
                  <a:pt x="361" y="107"/>
                  <a:pt x="363" y="107"/>
                  <a:pt x="363" y="107"/>
                </a:cubicBezTo>
                <a:cubicBezTo>
                  <a:pt x="363" y="107"/>
                  <a:pt x="365" y="108"/>
                  <a:pt x="368" y="108"/>
                </a:cubicBezTo>
                <a:cubicBezTo>
                  <a:pt x="372" y="108"/>
                  <a:pt x="377" y="108"/>
                  <a:pt x="383" y="109"/>
                </a:cubicBezTo>
                <a:cubicBezTo>
                  <a:pt x="395" y="110"/>
                  <a:pt x="411" y="113"/>
                  <a:pt x="427" y="117"/>
                </a:cubicBezTo>
                <a:cubicBezTo>
                  <a:pt x="443" y="122"/>
                  <a:pt x="458" y="128"/>
                  <a:pt x="469" y="134"/>
                </a:cubicBezTo>
                <a:cubicBezTo>
                  <a:pt x="474" y="137"/>
                  <a:pt x="479" y="139"/>
                  <a:pt x="482" y="141"/>
                </a:cubicBezTo>
                <a:cubicBezTo>
                  <a:pt x="485" y="143"/>
                  <a:pt x="487" y="144"/>
                  <a:pt x="487" y="144"/>
                </a:cubicBezTo>
                <a:cubicBezTo>
                  <a:pt x="487" y="144"/>
                  <a:pt x="488" y="145"/>
                  <a:pt x="491" y="147"/>
                </a:cubicBezTo>
                <a:cubicBezTo>
                  <a:pt x="494" y="149"/>
                  <a:pt x="499" y="151"/>
                  <a:pt x="504" y="155"/>
                </a:cubicBezTo>
                <a:cubicBezTo>
                  <a:pt x="514" y="162"/>
                  <a:pt x="526" y="173"/>
                  <a:pt x="537" y="184"/>
                </a:cubicBezTo>
                <a:cubicBezTo>
                  <a:pt x="549" y="196"/>
                  <a:pt x="558" y="209"/>
                  <a:pt x="565" y="220"/>
                </a:cubicBezTo>
                <a:cubicBezTo>
                  <a:pt x="567" y="222"/>
                  <a:pt x="568" y="224"/>
                  <a:pt x="570" y="227"/>
                </a:cubicBezTo>
                <a:cubicBezTo>
                  <a:pt x="571" y="229"/>
                  <a:pt x="572" y="231"/>
                  <a:pt x="573" y="232"/>
                </a:cubicBezTo>
                <a:cubicBezTo>
                  <a:pt x="575" y="235"/>
                  <a:pt x="576" y="237"/>
                  <a:pt x="576" y="237"/>
                </a:cubicBezTo>
                <a:cubicBezTo>
                  <a:pt x="576" y="237"/>
                  <a:pt x="577" y="239"/>
                  <a:pt x="578" y="242"/>
                </a:cubicBezTo>
                <a:cubicBezTo>
                  <a:pt x="579" y="244"/>
                  <a:pt x="580" y="246"/>
                  <a:pt x="581" y="248"/>
                </a:cubicBezTo>
                <a:cubicBezTo>
                  <a:pt x="582" y="250"/>
                  <a:pt x="583" y="253"/>
                  <a:pt x="585" y="255"/>
                </a:cubicBezTo>
                <a:cubicBezTo>
                  <a:pt x="590" y="267"/>
                  <a:pt x="595" y="282"/>
                  <a:pt x="599" y="298"/>
                </a:cubicBezTo>
                <a:cubicBezTo>
                  <a:pt x="603" y="314"/>
                  <a:pt x="605" y="330"/>
                  <a:pt x="606" y="342"/>
                </a:cubicBezTo>
                <a:cubicBezTo>
                  <a:pt x="606" y="348"/>
                  <a:pt x="606" y="353"/>
                  <a:pt x="606" y="357"/>
                </a:cubicBezTo>
                <a:cubicBezTo>
                  <a:pt x="606" y="360"/>
                  <a:pt x="606" y="362"/>
                  <a:pt x="606" y="362"/>
                </a:cubicBezTo>
                <a:cubicBezTo>
                  <a:pt x="606" y="362"/>
                  <a:pt x="606" y="364"/>
                  <a:pt x="606" y="368"/>
                </a:cubicBezTo>
                <a:cubicBezTo>
                  <a:pt x="606" y="371"/>
                  <a:pt x="606" y="377"/>
                  <a:pt x="605" y="383"/>
                </a:cubicBezTo>
                <a:cubicBezTo>
                  <a:pt x="604" y="395"/>
                  <a:pt x="601" y="411"/>
                  <a:pt x="596" y="427"/>
                </a:cubicBezTo>
                <a:cubicBezTo>
                  <a:pt x="592" y="442"/>
                  <a:pt x="585" y="458"/>
                  <a:pt x="580" y="468"/>
                </a:cubicBezTo>
                <a:cubicBezTo>
                  <a:pt x="577" y="474"/>
                  <a:pt x="574" y="478"/>
                  <a:pt x="573" y="481"/>
                </a:cubicBezTo>
                <a:cubicBezTo>
                  <a:pt x="571" y="484"/>
                  <a:pt x="570" y="486"/>
                  <a:pt x="570" y="486"/>
                </a:cubicBezTo>
                <a:cubicBezTo>
                  <a:pt x="570" y="486"/>
                  <a:pt x="569" y="488"/>
                  <a:pt x="567" y="491"/>
                </a:cubicBezTo>
                <a:cubicBezTo>
                  <a:pt x="565" y="494"/>
                  <a:pt x="562" y="498"/>
                  <a:pt x="559" y="503"/>
                </a:cubicBezTo>
                <a:cubicBezTo>
                  <a:pt x="552" y="513"/>
                  <a:pt x="541" y="526"/>
                  <a:pt x="529" y="537"/>
                </a:cubicBezTo>
                <a:cubicBezTo>
                  <a:pt x="517" y="548"/>
                  <a:pt x="504" y="558"/>
                  <a:pt x="494" y="565"/>
                </a:cubicBezTo>
                <a:cubicBezTo>
                  <a:pt x="492" y="566"/>
                  <a:pt x="489" y="568"/>
                  <a:pt x="487" y="569"/>
                </a:cubicBezTo>
                <a:cubicBezTo>
                  <a:pt x="485" y="570"/>
                  <a:pt x="483" y="572"/>
                  <a:pt x="482" y="572"/>
                </a:cubicBezTo>
                <a:cubicBezTo>
                  <a:pt x="478" y="574"/>
                  <a:pt x="477" y="575"/>
                  <a:pt x="477" y="575"/>
                </a:cubicBezTo>
                <a:cubicBezTo>
                  <a:pt x="477" y="575"/>
                  <a:pt x="475" y="576"/>
                  <a:pt x="472" y="578"/>
                </a:cubicBezTo>
                <a:cubicBezTo>
                  <a:pt x="470" y="579"/>
                  <a:pt x="468" y="580"/>
                  <a:pt x="466" y="581"/>
                </a:cubicBezTo>
                <a:cubicBezTo>
                  <a:pt x="464" y="582"/>
                  <a:pt x="461" y="583"/>
                  <a:pt x="458" y="584"/>
                </a:cubicBezTo>
                <a:cubicBezTo>
                  <a:pt x="447" y="589"/>
                  <a:pt x="432" y="595"/>
                  <a:pt x="416" y="599"/>
                </a:cubicBezTo>
                <a:cubicBezTo>
                  <a:pt x="400" y="603"/>
                  <a:pt x="384" y="605"/>
                  <a:pt x="372" y="605"/>
                </a:cubicBezTo>
                <a:cubicBezTo>
                  <a:pt x="366" y="606"/>
                  <a:pt x="361" y="606"/>
                  <a:pt x="357" y="606"/>
                </a:cubicBezTo>
                <a:cubicBezTo>
                  <a:pt x="353" y="606"/>
                  <a:pt x="351" y="606"/>
                  <a:pt x="351" y="606"/>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6" name="Freeform 22"/>
          <p:cNvSpPr>
            <a:spLocks/>
          </p:cNvSpPr>
          <p:nvPr/>
        </p:nvSpPr>
        <p:spPr bwMode="auto">
          <a:xfrm>
            <a:off x="5285948" y="4631862"/>
            <a:ext cx="492888" cy="510751"/>
          </a:xfrm>
          <a:custGeom>
            <a:avLst/>
            <a:gdLst>
              <a:gd name="T0" fmla="*/ 524 w 524"/>
              <a:gd name="T1" fmla="*/ 518 h 518"/>
              <a:gd name="T2" fmla="*/ 0 w 524"/>
              <a:gd name="T3" fmla="*/ 518 h 518"/>
              <a:gd name="T4" fmla="*/ 0 w 524"/>
              <a:gd name="T5" fmla="*/ 179 h 518"/>
              <a:gd name="T6" fmla="*/ 262 w 524"/>
              <a:gd name="T7" fmla="*/ 0 h 518"/>
              <a:gd name="T8" fmla="*/ 524 w 524"/>
              <a:gd name="T9" fmla="*/ 179 h 518"/>
              <a:gd name="T10" fmla="*/ 524 w 524"/>
              <a:gd name="T11" fmla="*/ 518 h 518"/>
            </a:gdLst>
            <a:ahLst/>
            <a:cxnLst>
              <a:cxn ang="0">
                <a:pos x="T0" y="T1"/>
              </a:cxn>
              <a:cxn ang="0">
                <a:pos x="T2" y="T3"/>
              </a:cxn>
              <a:cxn ang="0">
                <a:pos x="T4" y="T5"/>
              </a:cxn>
              <a:cxn ang="0">
                <a:pos x="T6" y="T7"/>
              </a:cxn>
              <a:cxn ang="0">
                <a:pos x="T8" y="T9"/>
              </a:cxn>
              <a:cxn ang="0">
                <a:pos x="T10" y="T11"/>
              </a:cxn>
            </a:cxnLst>
            <a:rect l="0" t="0" r="r" b="b"/>
            <a:pathLst>
              <a:path w="524" h="518">
                <a:moveTo>
                  <a:pt x="524" y="518"/>
                </a:moveTo>
                <a:lnTo>
                  <a:pt x="0" y="518"/>
                </a:lnTo>
                <a:lnTo>
                  <a:pt x="0" y="179"/>
                </a:lnTo>
                <a:lnTo>
                  <a:pt x="262" y="0"/>
                </a:lnTo>
                <a:lnTo>
                  <a:pt x="524" y="179"/>
                </a:lnTo>
                <a:lnTo>
                  <a:pt x="524" y="518"/>
                </a:lnTo>
                <a:close/>
              </a:path>
            </a:pathLst>
          </a:custGeom>
          <a:solidFill>
            <a:schemeClr val="tx1">
              <a:lumMod val="75000"/>
              <a:lumOff val="25000"/>
            </a:schemeClr>
          </a:solidFill>
          <a:ln w="20638"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7" name="Freeform 24"/>
          <p:cNvSpPr>
            <a:spLocks/>
          </p:cNvSpPr>
          <p:nvPr/>
        </p:nvSpPr>
        <p:spPr bwMode="auto">
          <a:xfrm>
            <a:off x="5294696" y="4812056"/>
            <a:ext cx="492888" cy="334256"/>
          </a:xfrm>
          <a:custGeom>
            <a:avLst/>
            <a:gdLst>
              <a:gd name="T0" fmla="*/ 524 w 524"/>
              <a:gd name="T1" fmla="*/ 339 h 339"/>
              <a:gd name="T2" fmla="*/ 0 w 524"/>
              <a:gd name="T3" fmla="*/ 339 h 339"/>
              <a:gd name="T4" fmla="*/ 0 w 524"/>
              <a:gd name="T5" fmla="*/ 0 h 339"/>
              <a:gd name="T6" fmla="*/ 262 w 524"/>
              <a:gd name="T7" fmla="*/ 179 h 339"/>
              <a:gd name="T8" fmla="*/ 524 w 524"/>
              <a:gd name="T9" fmla="*/ 0 h 339"/>
              <a:gd name="T10" fmla="*/ 524 w 524"/>
              <a:gd name="T11" fmla="*/ 339 h 339"/>
            </a:gdLst>
            <a:ahLst/>
            <a:cxnLst>
              <a:cxn ang="0">
                <a:pos x="T0" y="T1"/>
              </a:cxn>
              <a:cxn ang="0">
                <a:pos x="T2" y="T3"/>
              </a:cxn>
              <a:cxn ang="0">
                <a:pos x="T4" y="T5"/>
              </a:cxn>
              <a:cxn ang="0">
                <a:pos x="T6" y="T7"/>
              </a:cxn>
              <a:cxn ang="0">
                <a:pos x="T8" y="T9"/>
              </a:cxn>
              <a:cxn ang="0">
                <a:pos x="T10" y="T11"/>
              </a:cxn>
            </a:cxnLst>
            <a:rect l="0" t="0" r="r" b="b"/>
            <a:pathLst>
              <a:path w="524" h="339">
                <a:moveTo>
                  <a:pt x="524" y="339"/>
                </a:moveTo>
                <a:lnTo>
                  <a:pt x="0" y="339"/>
                </a:lnTo>
                <a:lnTo>
                  <a:pt x="0" y="0"/>
                </a:lnTo>
                <a:lnTo>
                  <a:pt x="262" y="179"/>
                </a:lnTo>
                <a:lnTo>
                  <a:pt x="524" y="0"/>
                </a:lnTo>
                <a:lnTo>
                  <a:pt x="524" y="339"/>
                </a:lnTo>
                <a:close/>
              </a:path>
            </a:pathLst>
          </a:custGeom>
          <a:solidFill>
            <a:schemeClr val="tx1">
              <a:lumMod val="75000"/>
              <a:lumOff val="25000"/>
            </a:schemeClr>
          </a:solidFill>
          <a:ln w="55563"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8" name="Freeform 43"/>
          <p:cNvSpPr>
            <a:spLocks noEditPoints="1"/>
          </p:cNvSpPr>
          <p:nvPr/>
        </p:nvSpPr>
        <p:spPr bwMode="auto">
          <a:xfrm>
            <a:off x="4601689" y="3199233"/>
            <a:ext cx="1056324" cy="1106299"/>
          </a:xfrm>
          <a:custGeom>
            <a:avLst/>
            <a:gdLst>
              <a:gd name="T0" fmla="*/ 316 w 527"/>
              <a:gd name="T1" fmla="*/ 522 h 526"/>
              <a:gd name="T2" fmla="*/ 330 w 527"/>
              <a:gd name="T3" fmla="*/ 489 h 526"/>
              <a:gd name="T4" fmla="*/ 352 w 527"/>
              <a:gd name="T5" fmla="*/ 471 h 526"/>
              <a:gd name="T6" fmla="*/ 396 w 527"/>
              <a:gd name="T7" fmla="*/ 470 h 526"/>
              <a:gd name="T8" fmla="*/ 442 w 527"/>
              <a:gd name="T9" fmla="*/ 451 h 526"/>
              <a:gd name="T10" fmla="*/ 447 w 527"/>
              <a:gd name="T11" fmla="*/ 396 h 526"/>
              <a:gd name="T12" fmla="*/ 465 w 527"/>
              <a:gd name="T13" fmla="*/ 376 h 526"/>
              <a:gd name="T14" fmla="*/ 505 w 527"/>
              <a:gd name="T15" fmla="*/ 370 h 526"/>
              <a:gd name="T16" fmla="*/ 514 w 527"/>
              <a:gd name="T17" fmla="*/ 346 h 526"/>
              <a:gd name="T18" fmla="*/ 486 w 527"/>
              <a:gd name="T19" fmla="*/ 304 h 526"/>
              <a:gd name="T20" fmla="*/ 490 w 527"/>
              <a:gd name="T21" fmla="*/ 267 h 526"/>
              <a:gd name="T22" fmla="*/ 526 w 527"/>
              <a:gd name="T23" fmla="*/ 231 h 526"/>
              <a:gd name="T24" fmla="*/ 516 w 527"/>
              <a:gd name="T25" fmla="*/ 202 h 526"/>
              <a:gd name="T26" fmla="*/ 478 w 527"/>
              <a:gd name="T27" fmla="*/ 190 h 526"/>
              <a:gd name="T28" fmla="*/ 466 w 527"/>
              <a:gd name="T29" fmla="*/ 162 h 526"/>
              <a:gd name="T30" fmla="*/ 477 w 527"/>
              <a:gd name="T31" fmla="*/ 107 h 526"/>
              <a:gd name="T32" fmla="*/ 421 w 527"/>
              <a:gd name="T33" fmla="*/ 94 h 526"/>
              <a:gd name="T34" fmla="*/ 389 w 527"/>
              <a:gd name="T35" fmla="*/ 74 h 526"/>
              <a:gd name="T36" fmla="*/ 376 w 527"/>
              <a:gd name="T37" fmla="*/ 45 h 526"/>
              <a:gd name="T38" fmla="*/ 367 w 527"/>
              <a:gd name="T39" fmla="*/ 20 h 526"/>
              <a:gd name="T40" fmla="*/ 326 w 527"/>
              <a:gd name="T41" fmla="*/ 26 h 526"/>
              <a:gd name="T42" fmla="*/ 287 w 527"/>
              <a:gd name="T43" fmla="*/ 38 h 526"/>
              <a:gd name="T44" fmla="*/ 252 w 527"/>
              <a:gd name="T45" fmla="*/ 18 h 526"/>
              <a:gd name="T46" fmla="*/ 214 w 527"/>
              <a:gd name="T47" fmla="*/ 4 h 526"/>
              <a:gd name="T48" fmla="*/ 199 w 527"/>
              <a:gd name="T49" fmla="*/ 26 h 526"/>
              <a:gd name="T50" fmla="*/ 181 w 527"/>
              <a:gd name="T51" fmla="*/ 52 h 526"/>
              <a:gd name="T52" fmla="*/ 145 w 527"/>
              <a:gd name="T53" fmla="*/ 65 h 526"/>
              <a:gd name="T54" fmla="*/ 88 w 527"/>
              <a:gd name="T55" fmla="*/ 66 h 526"/>
              <a:gd name="T56" fmla="*/ 86 w 527"/>
              <a:gd name="T57" fmla="*/ 122 h 526"/>
              <a:gd name="T58" fmla="*/ 69 w 527"/>
              <a:gd name="T59" fmla="*/ 146 h 526"/>
              <a:gd name="T60" fmla="*/ 29 w 527"/>
              <a:gd name="T61" fmla="*/ 150 h 526"/>
              <a:gd name="T62" fmla="*/ 14 w 527"/>
              <a:gd name="T63" fmla="*/ 176 h 526"/>
              <a:gd name="T64" fmla="*/ 41 w 527"/>
              <a:gd name="T65" fmla="*/ 219 h 526"/>
              <a:gd name="T66" fmla="*/ 37 w 527"/>
              <a:gd name="T67" fmla="*/ 256 h 526"/>
              <a:gd name="T68" fmla="*/ 1 w 527"/>
              <a:gd name="T69" fmla="*/ 291 h 526"/>
              <a:gd name="T70" fmla="*/ 5 w 527"/>
              <a:gd name="T71" fmla="*/ 317 h 526"/>
              <a:gd name="T72" fmla="*/ 42 w 527"/>
              <a:gd name="T73" fmla="*/ 331 h 526"/>
              <a:gd name="T74" fmla="*/ 56 w 527"/>
              <a:gd name="T75" fmla="*/ 355 h 526"/>
              <a:gd name="T76" fmla="*/ 49 w 527"/>
              <a:gd name="T77" fmla="*/ 409 h 526"/>
              <a:gd name="T78" fmla="*/ 91 w 527"/>
              <a:gd name="T79" fmla="*/ 437 h 526"/>
              <a:gd name="T80" fmla="*/ 133 w 527"/>
              <a:gd name="T81" fmla="*/ 448 h 526"/>
              <a:gd name="T82" fmla="*/ 151 w 527"/>
              <a:gd name="T83" fmla="*/ 470 h 526"/>
              <a:gd name="T84" fmla="*/ 158 w 527"/>
              <a:gd name="T85" fmla="*/ 505 h 526"/>
              <a:gd name="T86" fmla="*/ 190 w 527"/>
              <a:gd name="T87" fmla="*/ 512 h 526"/>
              <a:gd name="T88" fmla="*/ 229 w 527"/>
              <a:gd name="T89" fmla="*/ 487 h 526"/>
              <a:gd name="T90" fmla="*/ 267 w 527"/>
              <a:gd name="T91" fmla="*/ 494 h 526"/>
              <a:gd name="T92" fmla="*/ 253 w 527"/>
              <a:gd name="T93" fmla="*/ 441 h 526"/>
              <a:gd name="T94" fmla="*/ 230 w 527"/>
              <a:gd name="T95" fmla="*/ 438 h 526"/>
              <a:gd name="T96" fmla="*/ 155 w 527"/>
              <a:gd name="T97" fmla="*/ 405 h 526"/>
              <a:gd name="T98" fmla="*/ 101 w 527"/>
              <a:gd name="T99" fmla="*/ 335 h 526"/>
              <a:gd name="T100" fmla="*/ 86 w 527"/>
              <a:gd name="T101" fmla="*/ 253 h 526"/>
              <a:gd name="T102" fmla="*/ 89 w 527"/>
              <a:gd name="T103" fmla="*/ 230 h 526"/>
              <a:gd name="T104" fmla="*/ 122 w 527"/>
              <a:gd name="T105" fmla="*/ 155 h 526"/>
              <a:gd name="T106" fmla="*/ 191 w 527"/>
              <a:gd name="T107" fmla="*/ 100 h 526"/>
              <a:gd name="T108" fmla="*/ 274 w 527"/>
              <a:gd name="T109" fmla="*/ 85 h 526"/>
              <a:gd name="T110" fmla="*/ 297 w 527"/>
              <a:gd name="T111" fmla="*/ 88 h 526"/>
              <a:gd name="T112" fmla="*/ 371 w 527"/>
              <a:gd name="T113" fmla="*/ 122 h 526"/>
              <a:gd name="T114" fmla="*/ 426 w 527"/>
              <a:gd name="T115" fmla="*/ 191 h 526"/>
              <a:gd name="T116" fmla="*/ 441 w 527"/>
              <a:gd name="T117" fmla="*/ 273 h 526"/>
              <a:gd name="T118" fmla="*/ 438 w 527"/>
              <a:gd name="T119" fmla="*/ 296 h 526"/>
              <a:gd name="T120" fmla="*/ 405 w 527"/>
              <a:gd name="T121" fmla="*/ 371 h 526"/>
              <a:gd name="T122" fmla="*/ 336 w 527"/>
              <a:gd name="T123" fmla="*/ 4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7" h="526">
                <a:moveTo>
                  <a:pt x="292" y="526"/>
                </a:moveTo>
                <a:cubicBezTo>
                  <a:pt x="292" y="526"/>
                  <a:pt x="293" y="525"/>
                  <a:pt x="296" y="525"/>
                </a:cubicBezTo>
                <a:cubicBezTo>
                  <a:pt x="298" y="525"/>
                  <a:pt x="301" y="525"/>
                  <a:pt x="304" y="524"/>
                </a:cubicBezTo>
                <a:cubicBezTo>
                  <a:pt x="308" y="523"/>
                  <a:pt x="311" y="523"/>
                  <a:pt x="313" y="522"/>
                </a:cubicBezTo>
                <a:cubicBezTo>
                  <a:pt x="314" y="522"/>
                  <a:pt x="315" y="522"/>
                  <a:pt x="316" y="522"/>
                </a:cubicBezTo>
                <a:cubicBezTo>
                  <a:pt x="317" y="522"/>
                  <a:pt x="317" y="522"/>
                  <a:pt x="317" y="522"/>
                </a:cubicBezTo>
                <a:cubicBezTo>
                  <a:pt x="321" y="521"/>
                  <a:pt x="323" y="518"/>
                  <a:pt x="324" y="515"/>
                </a:cubicBezTo>
                <a:cubicBezTo>
                  <a:pt x="324" y="515"/>
                  <a:pt x="325" y="514"/>
                  <a:pt x="326" y="511"/>
                </a:cubicBezTo>
                <a:cubicBezTo>
                  <a:pt x="326" y="508"/>
                  <a:pt x="327" y="504"/>
                  <a:pt x="328" y="500"/>
                </a:cubicBezTo>
                <a:cubicBezTo>
                  <a:pt x="329" y="496"/>
                  <a:pt x="330" y="492"/>
                  <a:pt x="330" y="489"/>
                </a:cubicBezTo>
                <a:cubicBezTo>
                  <a:pt x="331" y="486"/>
                  <a:pt x="331" y="484"/>
                  <a:pt x="331" y="484"/>
                </a:cubicBezTo>
                <a:cubicBezTo>
                  <a:pt x="332" y="481"/>
                  <a:pt x="334" y="478"/>
                  <a:pt x="337" y="478"/>
                </a:cubicBezTo>
                <a:cubicBezTo>
                  <a:pt x="337" y="478"/>
                  <a:pt x="338" y="477"/>
                  <a:pt x="340" y="477"/>
                </a:cubicBezTo>
                <a:cubicBezTo>
                  <a:pt x="341" y="476"/>
                  <a:pt x="344" y="475"/>
                  <a:pt x="346" y="474"/>
                </a:cubicBezTo>
                <a:cubicBezTo>
                  <a:pt x="348" y="473"/>
                  <a:pt x="351" y="472"/>
                  <a:pt x="352" y="471"/>
                </a:cubicBezTo>
                <a:cubicBezTo>
                  <a:pt x="354" y="471"/>
                  <a:pt x="355" y="470"/>
                  <a:pt x="355" y="470"/>
                </a:cubicBezTo>
                <a:cubicBezTo>
                  <a:pt x="355" y="470"/>
                  <a:pt x="360" y="468"/>
                  <a:pt x="364" y="466"/>
                </a:cubicBezTo>
                <a:cubicBezTo>
                  <a:pt x="369" y="464"/>
                  <a:pt x="373" y="461"/>
                  <a:pt x="373" y="461"/>
                </a:cubicBezTo>
                <a:cubicBezTo>
                  <a:pt x="376" y="460"/>
                  <a:pt x="379" y="460"/>
                  <a:pt x="382" y="461"/>
                </a:cubicBezTo>
                <a:cubicBezTo>
                  <a:pt x="382" y="461"/>
                  <a:pt x="389" y="466"/>
                  <a:pt x="396" y="470"/>
                </a:cubicBezTo>
                <a:cubicBezTo>
                  <a:pt x="403" y="474"/>
                  <a:pt x="410" y="477"/>
                  <a:pt x="410" y="477"/>
                </a:cubicBezTo>
                <a:cubicBezTo>
                  <a:pt x="413" y="479"/>
                  <a:pt x="416" y="478"/>
                  <a:pt x="419" y="476"/>
                </a:cubicBezTo>
                <a:cubicBezTo>
                  <a:pt x="419" y="476"/>
                  <a:pt x="424" y="472"/>
                  <a:pt x="429" y="469"/>
                </a:cubicBezTo>
                <a:cubicBezTo>
                  <a:pt x="434" y="464"/>
                  <a:pt x="439" y="460"/>
                  <a:pt x="439" y="460"/>
                </a:cubicBezTo>
                <a:cubicBezTo>
                  <a:pt x="442" y="458"/>
                  <a:pt x="443" y="454"/>
                  <a:pt x="442" y="451"/>
                </a:cubicBezTo>
                <a:cubicBezTo>
                  <a:pt x="442" y="451"/>
                  <a:pt x="440" y="443"/>
                  <a:pt x="438" y="436"/>
                </a:cubicBezTo>
                <a:cubicBezTo>
                  <a:pt x="435" y="428"/>
                  <a:pt x="433" y="421"/>
                  <a:pt x="433" y="421"/>
                </a:cubicBezTo>
                <a:cubicBezTo>
                  <a:pt x="432" y="418"/>
                  <a:pt x="432" y="414"/>
                  <a:pt x="434" y="412"/>
                </a:cubicBezTo>
                <a:cubicBezTo>
                  <a:pt x="434" y="412"/>
                  <a:pt x="437" y="408"/>
                  <a:pt x="441" y="404"/>
                </a:cubicBezTo>
                <a:cubicBezTo>
                  <a:pt x="444" y="401"/>
                  <a:pt x="447" y="396"/>
                  <a:pt x="447" y="396"/>
                </a:cubicBezTo>
                <a:cubicBezTo>
                  <a:pt x="447" y="396"/>
                  <a:pt x="447" y="395"/>
                  <a:pt x="448" y="394"/>
                </a:cubicBezTo>
                <a:cubicBezTo>
                  <a:pt x="450" y="392"/>
                  <a:pt x="451" y="390"/>
                  <a:pt x="452" y="388"/>
                </a:cubicBezTo>
                <a:cubicBezTo>
                  <a:pt x="454" y="386"/>
                  <a:pt x="455" y="384"/>
                  <a:pt x="456" y="382"/>
                </a:cubicBezTo>
                <a:cubicBezTo>
                  <a:pt x="457" y="381"/>
                  <a:pt x="458" y="380"/>
                  <a:pt x="458" y="380"/>
                </a:cubicBezTo>
                <a:cubicBezTo>
                  <a:pt x="459" y="377"/>
                  <a:pt x="462" y="376"/>
                  <a:pt x="465" y="376"/>
                </a:cubicBezTo>
                <a:cubicBezTo>
                  <a:pt x="465" y="376"/>
                  <a:pt x="467" y="376"/>
                  <a:pt x="470" y="376"/>
                </a:cubicBezTo>
                <a:cubicBezTo>
                  <a:pt x="473" y="376"/>
                  <a:pt x="477" y="376"/>
                  <a:pt x="481" y="376"/>
                </a:cubicBezTo>
                <a:cubicBezTo>
                  <a:pt x="485" y="376"/>
                  <a:pt x="489" y="376"/>
                  <a:pt x="492" y="376"/>
                </a:cubicBezTo>
                <a:cubicBezTo>
                  <a:pt x="495" y="376"/>
                  <a:pt x="497" y="376"/>
                  <a:pt x="497" y="376"/>
                </a:cubicBezTo>
                <a:cubicBezTo>
                  <a:pt x="501" y="375"/>
                  <a:pt x="504" y="373"/>
                  <a:pt x="505" y="370"/>
                </a:cubicBezTo>
                <a:cubicBezTo>
                  <a:pt x="505" y="370"/>
                  <a:pt x="505" y="370"/>
                  <a:pt x="505" y="369"/>
                </a:cubicBezTo>
                <a:cubicBezTo>
                  <a:pt x="506" y="368"/>
                  <a:pt x="506" y="367"/>
                  <a:pt x="507" y="366"/>
                </a:cubicBezTo>
                <a:cubicBezTo>
                  <a:pt x="508" y="364"/>
                  <a:pt x="509" y="361"/>
                  <a:pt x="510" y="358"/>
                </a:cubicBezTo>
                <a:cubicBezTo>
                  <a:pt x="511" y="355"/>
                  <a:pt x="512" y="352"/>
                  <a:pt x="513" y="350"/>
                </a:cubicBezTo>
                <a:cubicBezTo>
                  <a:pt x="514" y="347"/>
                  <a:pt x="514" y="346"/>
                  <a:pt x="514" y="346"/>
                </a:cubicBezTo>
                <a:cubicBezTo>
                  <a:pt x="516" y="342"/>
                  <a:pt x="515" y="339"/>
                  <a:pt x="512" y="337"/>
                </a:cubicBezTo>
                <a:cubicBezTo>
                  <a:pt x="512" y="337"/>
                  <a:pt x="507" y="331"/>
                  <a:pt x="501" y="325"/>
                </a:cubicBezTo>
                <a:cubicBezTo>
                  <a:pt x="495" y="320"/>
                  <a:pt x="489" y="315"/>
                  <a:pt x="489" y="315"/>
                </a:cubicBezTo>
                <a:cubicBezTo>
                  <a:pt x="486" y="313"/>
                  <a:pt x="485" y="310"/>
                  <a:pt x="486" y="307"/>
                </a:cubicBezTo>
                <a:cubicBezTo>
                  <a:pt x="486" y="307"/>
                  <a:pt x="486" y="306"/>
                  <a:pt x="486" y="304"/>
                </a:cubicBezTo>
                <a:cubicBezTo>
                  <a:pt x="487" y="302"/>
                  <a:pt x="487" y="299"/>
                  <a:pt x="487" y="297"/>
                </a:cubicBezTo>
                <a:cubicBezTo>
                  <a:pt x="488" y="292"/>
                  <a:pt x="489" y="287"/>
                  <a:pt x="489" y="287"/>
                </a:cubicBezTo>
                <a:cubicBezTo>
                  <a:pt x="489" y="287"/>
                  <a:pt x="489" y="282"/>
                  <a:pt x="490" y="277"/>
                </a:cubicBezTo>
                <a:cubicBezTo>
                  <a:pt x="490" y="274"/>
                  <a:pt x="490" y="272"/>
                  <a:pt x="490" y="270"/>
                </a:cubicBezTo>
                <a:cubicBezTo>
                  <a:pt x="490" y="268"/>
                  <a:pt x="490" y="267"/>
                  <a:pt x="490" y="267"/>
                </a:cubicBezTo>
                <a:cubicBezTo>
                  <a:pt x="490" y="264"/>
                  <a:pt x="492" y="261"/>
                  <a:pt x="495" y="260"/>
                </a:cubicBezTo>
                <a:cubicBezTo>
                  <a:pt x="495" y="260"/>
                  <a:pt x="502" y="256"/>
                  <a:pt x="509" y="252"/>
                </a:cubicBezTo>
                <a:cubicBezTo>
                  <a:pt x="516" y="248"/>
                  <a:pt x="522" y="243"/>
                  <a:pt x="522" y="243"/>
                </a:cubicBezTo>
                <a:cubicBezTo>
                  <a:pt x="525" y="242"/>
                  <a:pt x="527" y="238"/>
                  <a:pt x="526" y="235"/>
                </a:cubicBezTo>
                <a:cubicBezTo>
                  <a:pt x="526" y="235"/>
                  <a:pt x="526" y="233"/>
                  <a:pt x="526" y="231"/>
                </a:cubicBezTo>
                <a:cubicBezTo>
                  <a:pt x="525" y="228"/>
                  <a:pt x="525" y="225"/>
                  <a:pt x="524" y="222"/>
                </a:cubicBezTo>
                <a:cubicBezTo>
                  <a:pt x="524" y="219"/>
                  <a:pt x="523" y="216"/>
                  <a:pt x="523" y="213"/>
                </a:cubicBezTo>
                <a:cubicBezTo>
                  <a:pt x="523" y="212"/>
                  <a:pt x="522" y="211"/>
                  <a:pt x="522" y="210"/>
                </a:cubicBezTo>
                <a:cubicBezTo>
                  <a:pt x="522" y="210"/>
                  <a:pt x="522" y="209"/>
                  <a:pt x="522" y="209"/>
                </a:cubicBezTo>
                <a:cubicBezTo>
                  <a:pt x="521" y="206"/>
                  <a:pt x="519" y="203"/>
                  <a:pt x="516" y="202"/>
                </a:cubicBezTo>
                <a:cubicBezTo>
                  <a:pt x="516" y="202"/>
                  <a:pt x="514" y="202"/>
                  <a:pt x="511" y="201"/>
                </a:cubicBezTo>
                <a:cubicBezTo>
                  <a:pt x="508" y="200"/>
                  <a:pt x="504" y="199"/>
                  <a:pt x="500" y="198"/>
                </a:cubicBezTo>
                <a:cubicBezTo>
                  <a:pt x="496" y="197"/>
                  <a:pt x="492" y="197"/>
                  <a:pt x="489" y="196"/>
                </a:cubicBezTo>
                <a:cubicBezTo>
                  <a:pt x="486" y="196"/>
                  <a:pt x="484" y="195"/>
                  <a:pt x="484" y="195"/>
                </a:cubicBezTo>
                <a:cubicBezTo>
                  <a:pt x="481" y="195"/>
                  <a:pt x="479" y="193"/>
                  <a:pt x="478" y="190"/>
                </a:cubicBezTo>
                <a:cubicBezTo>
                  <a:pt x="478" y="190"/>
                  <a:pt x="478" y="189"/>
                  <a:pt x="477" y="187"/>
                </a:cubicBezTo>
                <a:cubicBezTo>
                  <a:pt x="476" y="185"/>
                  <a:pt x="475" y="183"/>
                  <a:pt x="474" y="180"/>
                </a:cubicBezTo>
                <a:cubicBezTo>
                  <a:pt x="474" y="178"/>
                  <a:pt x="473" y="176"/>
                  <a:pt x="472" y="174"/>
                </a:cubicBezTo>
                <a:cubicBezTo>
                  <a:pt x="471" y="172"/>
                  <a:pt x="471" y="171"/>
                  <a:pt x="471" y="171"/>
                </a:cubicBezTo>
                <a:cubicBezTo>
                  <a:pt x="471" y="171"/>
                  <a:pt x="469" y="166"/>
                  <a:pt x="466" y="162"/>
                </a:cubicBezTo>
                <a:cubicBezTo>
                  <a:pt x="464" y="157"/>
                  <a:pt x="462" y="153"/>
                  <a:pt x="462" y="153"/>
                </a:cubicBezTo>
                <a:cubicBezTo>
                  <a:pt x="460" y="150"/>
                  <a:pt x="460" y="147"/>
                  <a:pt x="462" y="145"/>
                </a:cubicBezTo>
                <a:cubicBezTo>
                  <a:pt x="462" y="145"/>
                  <a:pt x="466" y="138"/>
                  <a:pt x="470" y="131"/>
                </a:cubicBezTo>
                <a:cubicBezTo>
                  <a:pt x="474" y="124"/>
                  <a:pt x="478" y="117"/>
                  <a:pt x="478" y="117"/>
                </a:cubicBezTo>
                <a:cubicBezTo>
                  <a:pt x="479" y="114"/>
                  <a:pt x="479" y="110"/>
                  <a:pt x="477" y="107"/>
                </a:cubicBezTo>
                <a:cubicBezTo>
                  <a:pt x="477" y="107"/>
                  <a:pt x="473" y="102"/>
                  <a:pt x="469" y="97"/>
                </a:cubicBezTo>
                <a:cubicBezTo>
                  <a:pt x="465" y="92"/>
                  <a:pt x="461" y="87"/>
                  <a:pt x="461" y="87"/>
                </a:cubicBezTo>
                <a:cubicBezTo>
                  <a:pt x="458" y="85"/>
                  <a:pt x="455" y="83"/>
                  <a:pt x="452" y="84"/>
                </a:cubicBezTo>
                <a:cubicBezTo>
                  <a:pt x="452" y="84"/>
                  <a:pt x="444" y="86"/>
                  <a:pt x="436" y="89"/>
                </a:cubicBezTo>
                <a:cubicBezTo>
                  <a:pt x="428" y="91"/>
                  <a:pt x="421" y="94"/>
                  <a:pt x="421" y="94"/>
                </a:cubicBezTo>
                <a:cubicBezTo>
                  <a:pt x="418" y="95"/>
                  <a:pt x="415" y="94"/>
                  <a:pt x="413" y="92"/>
                </a:cubicBezTo>
                <a:cubicBezTo>
                  <a:pt x="413" y="92"/>
                  <a:pt x="409" y="89"/>
                  <a:pt x="405" y="86"/>
                </a:cubicBezTo>
                <a:cubicBezTo>
                  <a:pt x="401" y="83"/>
                  <a:pt x="397" y="80"/>
                  <a:pt x="397" y="80"/>
                </a:cubicBezTo>
                <a:cubicBezTo>
                  <a:pt x="397" y="80"/>
                  <a:pt x="396" y="79"/>
                  <a:pt x="394" y="78"/>
                </a:cubicBezTo>
                <a:cubicBezTo>
                  <a:pt x="393" y="77"/>
                  <a:pt x="391" y="75"/>
                  <a:pt x="389" y="74"/>
                </a:cubicBezTo>
                <a:cubicBezTo>
                  <a:pt x="386" y="73"/>
                  <a:pt x="384" y="71"/>
                  <a:pt x="383" y="70"/>
                </a:cubicBezTo>
                <a:cubicBezTo>
                  <a:pt x="381" y="69"/>
                  <a:pt x="380" y="69"/>
                  <a:pt x="380" y="69"/>
                </a:cubicBezTo>
                <a:cubicBezTo>
                  <a:pt x="377" y="67"/>
                  <a:pt x="376" y="64"/>
                  <a:pt x="376" y="61"/>
                </a:cubicBezTo>
                <a:cubicBezTo>
                  <a:pt x="376" y="61"/>
                  <a:pt x="376" y="59"/>
                  <a:pt x="376" y="56"/>
                </a:cubicBezTo>
                <a:cubicBezTo>
                  <a:pt x="376" y="53"/>
                  <a:pt x="376" y="49"/>
                  <a:pt x="376" y="45"/>
                </a:cubicBezTo>
                <a:cubicBezTo>
                  <a:pt x="376" y="41"/>
                  <a:pt x="376" y="37"/>
                  <a:pt x="376" y="34"/>
                </a:cubicBezTo>
                <a:cubicBezTo>
                  <a:pt x="376" y="31"/>
                  <a:pt x="376" y="29"/>
                  <a:pt x="376" y="29"/>
                </a:cubicBezTo>
                <a:cubicBezTo>
                  <a:pt x="376" y="26"/>
                  <a:pt x="374" y="23"/>
                  <a:pt x="370" y="21"/>
                </a:cubicBezTo>
                <a:cubicBezTo>
                  <a:pt x="370" y="21"/>
                  <a:pt x="370" y="21"/>
                  <a:pt x="369" y="21"/>
                </a:cubicBezTo>
                <a:cubicBezTo>
                  <a:pt x="369" y="21"/>
                  <a:pt x="368" y="20"/>
                  <a:pt x="367" y="20"/>
                </a:cubicBezTo>
                <a:cubicBezTo>
                  <a:pt x="364" y="19"/>
                  <a:pt x="361" y="18"/>
                  <a:pt x="358" y="16"/>
                </a:cubicBezTo>
                <a:cubicBezTo>
                  <a:pt x="355" y="15"/>
                  <a:pt x="352" y="14"/>
                  <a:pt x="350" y="13"/>
                </a:cubicBezTo>
                <a:cubicBezTo>
                  <a:pt x="348" y="13"/>
                  <a:pt x="346" y="12"/>
                  <a:pt x="346" y="12"/>
                </a:cubicBezTo>
                <a:cubicBezTo>
                  <a:pt x="343" y="11"/>
                  <a:pt x="339" y="12"/>
                  <a:pt x="337" y="14"/>
                </a:cubicBezTo>
                <a:cubicBezTo>
                  <a:pt x="337" y="14"/>
                  <a:pt x="331" y="20"/>
                  <a:pt x="326" y="26"/>
                </a:cubicBezTo>
                <a:cubicBezTo>
                  <a:pt x="320" y="32"/>
                  <a:pt x="315" y="38"/>
                  <a:pt x="315" y="38"/>
                </a:cubicBezTo>
                <a:cubicBezTo>
                  <a:pt x="313" y="40"/>
                  <a:pt x="310" y="41"/>
                  <a:pt x="307" y="41"/>
                </a:cubicBezTo>
                <a:cubicBezTo>
                  <a:pt x="307" y="41"/>
                  <a:pt x="306" y="40"/>
                  <a:pt x="304" y="40"/>
                </a:cubicBezTo>
                <a:cubicBezTo>
                  <a:pt x="302" y="40"/>
                  <a:pt x="300" y="39"/>
                  <a:pt x="297" y="39"/>
                </a:cubicBezTo>
                <a:cubicBezTo>
                  <a:pt x="292" y="38"/>
                  <a:pt x="287" y="38"/>
                  <a:pt x="287" y="38"/>
                </a:cubicBezTo>
                <a:cubicBezTo>
                  <a:pt x="287" y="38"/>
                  <a:pt x="282" y="37"/>
                  <a:pt x="277" y="37"/>
                </a:cubicBezTo>
                <a:cubicBezTo>
                  <a:pt x="275" y="37"/>
                  <a:pt x="272" y="37"/>
                  <a:pt x="270" y="37"/>
                </a:cubicBezTo>
                <a:cubicBezTo>
                  <a:pt x="269" y="36"/>
                  <a:pt x="267" y="36"/>
                  <a:pt x="267" y="36"/>
                </a:cubicBezTo>
                <a:cubicBezTo>
                  <a:pt x="264" y="36"/>
                  <a:pt x="261" y="35"/>
                  <a:pt x="260" y="32"/>
                </a:cubicBezTo>
                <a:cubicBezTo>
                  <a:pt x="260" y="32"/>
                  <a:pt x="256" y="25"/>
                  <a:pt x="252" y="18"/>
                </a:cubicBezTo>
                <a:cubicBezTo>
                  <a:pt x="248" y="11"/>
                  <a:pt x="244" y="4"/>
                  <a:pt x="244" y="4"/>
                </a:cubicBezTo>
                <a:cubicBezTo>
                  <a:pt x="242" y="2"/>
                  <a:pt x="239" y="0"/>
                  <a:pt x="235" y="0"/>
                </a:cubicBezTo>
                <a:cubicBezTo>
                  <a:pt x="235" y="0"/>
                  <a:pt x="234" y="1"/>
                  <a:pt x="231" y="1"/>
                </a:cubicBezTo>
                <a:cubicBezTo>
                  <a:pt x="229" y="1"/>
                  <a:pt x="226" y="1"/>
                  <a:pt x="222" y="2"/>
                </a:cubicBezTo>
                <a:cubicBezTo>
                  <a:pt x="219" y="3"/>
                  <a:pt x="216" y="3"/>
                  <a:pt x="214" y="4"/>
                </a:cubicBezTo>
                <a:cubicBezTo>
                  <a:pt x="212" y="4"/>
                  <a:pt x="211" y="4"/>
                  <a:pt x="211" y="4"/>
                </a:cubicBezTo>
                <a:cubicBezTo>
                  <a:pt x="210" y="4"/>
                  <a:pt x="210" y="4"/>
                  <a:pt x="210" y="4"/>
                </a:cubicBezTo>
                <a:cubicBezTo>
                  <a:pt x="206" y="5"/>
                  <a:pt x="203" y="8"/>
                  <a:pt x="203" y="11"/>
                </a:cubicBezTo>
                <a:cubicBezTo>
                  <a:pt x="203" y="11"/>
                  <a:pt x="202" y="13"/>
                  <a:pt x="201" y="15"/>
                </a:cubicBezTo>
                <a:cubicBezTo>
                  <a:pt x="201" y="18"/>
                  <a:pt x="200" y="22"/>
                  <a:pt x="199" y="26"/>
                </a:cubicBezTo>
                <a:cubicBezTo>
                  <a:pt x="198" y="30"/>
                  <a:pt x="197" y="34"/>
                  <a:pt x="197" y="37"/>
                </a:cubicBezTo>
                <a:cubicBezTo>
                  <a:pt x="196" y="40"/>
                  <a:pt x="196" y="42"/>
                  <a:pt x="196" y="42"/>
                </a:cubicBezTo>
                <a:cubicBezTo>
                  <a:pt x="195" y="45"/>
                  <a:pt x="193" y="48"/>
                  <a:pt x="190" y="49"/>
                </a:cubicBezTo>
                <a:cubicBezTo>
                  <a:pt x="190" y="49"/>
                  <a:pt x="189" y="49"/>
                  <a:pt x="187" y="49"/>
                </a:cubicBezTo>
                <a:cubicBezTo>
                  <a:pt x="185" y="50"/>
                  <a:pt x="183" y="51"/>
                  <a:pt x="181" y="52"/>
                </a:cubicBezTo>
                <a:cubicBezTo>
                  <a:pt x="178" y="53"/>
                  <a:pt x="176" y="54"/>
                  <a:pt x="174" y="55"/>
                </a:cubicBezTo>
                <a:cubicBezTo>
                  <a:pt x="173" y="55"/>
                  <a:pt x="171" y="56"/>
                  <a:pt x="171" y="56"/>
                </a:cubicBezTo>
                <a:cubicBezTo>
                  <a:pt x="171" y="56"/>
                  <a:pt x="167" y="58"/>
                  <a:pt x="162" y="60"/>
                </a:cubicBezTo>
                <a:cubicBezTo>
                  <a:pt x="158" y="62"/>
                  <a:pt x="153" y="65"/>
                  <a:pt x="153" y="65"/>
                </a:cubicBezTo>
                <a:cubicBezTo>
                  <a:pt x="151" y="66"/>
                  <a:pt x="148" y="66"/>
                  <a:pt x="145" y="65"/>
                </a:cubicBezTo>
                <a:cubicBezTo>
                  <a:pt x="145" y="65"/>
                  <a:pt x="138" y="60"/>
                  <a:pt x="131" y="56"/>
                </a:cubicBezTo>
                <a:cubicBezTo>
                  <a:pt x="124" y="52"/>
                  <a:pt x="117" y="49"/>
                  <a:pt x="117" y="49"/>
                </a:cubicBezTo>
                <a:cubicBezTo>
                  <a:pt x="114" y="47"/>
                  <a:pt x="111" y="48"/>
                  <a:pt x="108" y="50"/>
                </a:cubicBezTo>
                <a:cubicBezTo>
                  <a:pt x="108" y="50"/>
                  <a:pt x="103" y="54"/>
                  <a:pt x="97" y="58"/>
                </a:cubicBezTo>
                <a:cubicBezTo>
                  <a:pt x="93" y="62"/>
                  <a:pt x="88" y="66"/>
                  <a:pt x="88" y="66"/>
                </a:cubicBezTo>
                <a:cubicBezTo>
                  <a:pt x="85" y="68"/>
                  <a:pt x="84" y="72"/>
                  <a:pt x="85" y="75"/>
                </a:cubicBezTo>
                <a:cubicBezTo>
                  <a:pt x="85" y="75"/>
                  <a:pt x="87" y="83"/>
                  <a:pt x="89" y="90"/>
                </a:cubicBezTo>
                <a:cubicBezTo>
                  <a:pt x="92" y="98"/>
                  <a:pt x="94" y="105"/>
                  <a:pt x="94" y="105"/>
                </a:cubicBezTo>
                <a:cubicBezTo>
                  <a:pt x="95" y="108"/>
                  <a:pt x="95" y="112"/>
                  <a:pt x="93" y="114"/>
                </a:cubicBezTo>
                <a:cubicBezTo>
                  <a:pt x="93" y="114"/>
                  <a:pt x="89" y="118"/>
                  <a:pt x="86" y="122"/>
                </a:cubicBezTo>
                <a:cubicBezTo>
                  <a:pt x="83" y="125"/>
                  <a:pt x="80" y="130"/>
                  <a:pt x="80" y="130"/>
                </a:cubicBezTo>
                <a:cubicBezTo>
                  <a:pt x="80" y="130"/>
                  <a:pt x="80" y="131"/>
                  <a:pt x="78" y="132"/>
                </a:cubicBezTo>
                <a:cubicBezTo>
                  <a:pt x="77" y="134"/>
                  <a:pt x="76" y="136"/>
                  <a:pt x="74" y="138"/>
                </a:cubicBezTo>
                <a:cubicBezTo>
                  <a:pt x="73" y="140"/>
                  <a:pt x="72" y="142"/>
                  <a:pt x="71" y="144"/>
                </a:cubicBezTo>
                <a:cubicBezTo>
                  <a:pt x="70" y="145"/>
                  <a:pt x="69" y="146"/>
                  <a:pt x="69" y="146"/>
                </a:cubicBezTo>
                <a:cubicBezTo>
                  <a:pt x="68" y="149"/>
                  <a:pt x="65" y="151"/>
                  <a:pt x="62" y="150"/>
                </a:cubicBezTo>
                <a:cubicBezTo>
                  <a:pt x="62" y="150"/>
                  <a:pt x="60" y="150"/>
                  <a:pt x="57" y="150"/>
                </a:cubicBezTo>
                <a:cubicBezTo>
                  <a:pt x="54" y="150"/>
                  <a:pt x="50" y="150"/>
                  <a:pt x="46" y="150"/>
                </a:cubicBezTo>
                <a:cubicBezTo>
                  <a:pt x="42" y="150"/>
                  <a:pt x="38" y="150"/>
                  <a:pt x="34" y="150"/>
                </a:cubicBezTo>
                <a:cubicBezTo>
                  <a:pt x="31" y="150"/>
                  <a:pt x="29" y="150"/>
                  <a:pt x="29" y="150"/>
                </a:cubicBezTo>
                <a:cubicBezTo>
                  <a:pt x="26" y="151"/>
                  <a:pt x="23" y="153"/>
                  <a:pt x="22" y="156"/>
                </a:cubicBezTo>
                <a:cubicBezTo>
                  <a:pt x="22" y="156"/>
                  <a:pt x="22" y="156"/>
                  <a:pt x="21" y="157"/>
                </a:cubicBezTo>
                <a:cubicBezTo>
                  <a:pt x="21" y="158"/>
                  <a:pt x="21" y="159"/>
                  <a:pt x="20" y="160"/>
                </a:cubicBezTo>
                <a:cubicBezTo>
                  <a:pt x="19" y="162"/>
                  <a:pt x="18" y="165"/>
                  <a:pt x="17" y="168"/>
                </a:cubicBezTo>
                <a:cubicBezTo>
                  <a:pt x="16" y="171"/>
                  <a:pt x="15" y="174"/>
                  <a:pt x="14" y="176"/>
                </a:cubicBezTo>
                <a:cubicBezTo>
                  <a:pt x="13" y="179"/>
                  <a:pt x="13" y="180"/>
                  <a:pt x="13" y="180"/>
                </a:cubicBezTo>
                <a:cubicBezTo>
                  <a:pt x="11" y="184"/>
                  <a:pt x="12" y="187"/>
                  <a:pt x="14" y="190"/>
                </a:cubicBezTo>
                <a:cubicBezTo>
                  <a:pt x="14" y="190"/>
                  <a:pt x="20" y="195"/>
                  <a:pt x="26" y="201"/>
                </a:cubicBezTo>
                <a:cubicBezTo>
                  <a:pt x="32" y="206"/>
                  <a:pt x="38" y="211"/>
                  <a:pt x="38" y="211"/>
                </a:cubicBezTo>
                <a:cubicBezTo>
                  <a:pt x="41" y="213"/>
                  <a:pt x="42" y="216"/>
                  <a:pt x="41" y="219"/>
                </a:cubicBezTo>
                <a:cubicBezTo>
                  <a:pt x="41" y="219"/>
                  <a:pt x="41" y="220"/>
                  <a:pt x="41" y="222"/>
                </a:cubicBezTo>
                <a:cubicBezTo>
                  <a:pt x="40" y="224"/>
                  <a:pt x="40" y="227"/>
                  <a:pt x="39" y="229"/>
                </a:cubicBezTo>
                <a:cubicBezTo>
                  <a:pt x="39" y="234"/>
                  <a:pt x="38" y="239"/>
                  <a:pt x="38" y="239"/>
                </a:cubicBezTo>
                <a:cubicBezTo>
                  <a:pt x="38" y="239"/>
                  <a:pt x="38" y="244"/>
                  <a:pt x="37" y="249"/>
                </a:cubicBezTo>
                <a:cubicBezTo>
                  <a:pt x="37" y="252"/>
                  <a:pt x="37" y="254"/>
                  <a:pt x="37" y="256"/>
                </a:cubicBezTo>
                <a:cubicBezTo>
                  <a:pt x="37" y="258"/>
                  <a:pt x="37" y="259"/>
                  <a:pt x="37" y="259"/>
                </a:cubicBezTo>
                <a:cubicBezTo>
                  <a:pt x="37" y="262"/>
                  <a:pt x="35" y="265"/>
                  <a:pt x="32" y="266"/>
                </a:cubicBezTo>
                <a:cubicBezTo>
                  <a:pt x="32" y="266"/>
                  <a:pt x="25" y="270"/>
                  <a:pt x="18" y="274"/>
                </a:cubicBezTo>
                <a:cubicBezTo>
                  <a:pt x="11" y="278"/>
                  <a:pt x="5" y="283"/>
                  <a:pt x="5" y="283"/>
                </a:cubicBezTo>
                <a:cubicBezTo>
                  <a:pt x="2" y="284"/>
                  <a:pt x="0" y="288"/>
                  <a:pt x="1" y="291"/>
                </a:cubicBezTo>
                <a:cubicBezTo>
                  <a:pt x="1" y="291"/>
                  <a:pt x="1" y="293"/>
                  <a:pt x="1" y="295"/>
                </a:cubicBezTo>
                <a:cubicBezTo>
                  <a:pt x="2" y="298"/>
                  <a:pt x="2" y="301"/>
                  <a:pt x="2" y="304"/>
                </a:cubicBezTo>
                <a:cubicBezTo>
                  <a:pt x="3" y="307"/>
                  <a:pt x="4" y="310"/>
                  <a:pt x="4" y="313"/>
                </a:cubicBezTo>
                <a:cubicBezTo>
                  <a:pt x="4" y="314"/>
                  <a:pt x="4" y="315"/>
                  <a:pt x="5" y="316"/>
                </a:cubicBezTo>
                <a:cubicBezTo>
                  <a:pt x="5" y="316"/>
                  <a:pt x="5" y="317"/>
                  <a:pt x="5" y="317"/>
                </a:cubicBezTo>
                <a:cubicBezTo>
                  <a:pt x="6" y="320"/>
                  <a:pt x="8" y="323"/>
                  <a:pt x="11" y="324"/>
                </a:cubicBezTo>
                <a:cubicBezTo>
                  <a:pt x="11" y="324"/>
                  <a:pt x="13" y="324"/>
                  <a:pt x="16" y="325"/>
                </a:cubicBezTo>
                <a:cubicBezTo>
                  <a:pt x="19" y="326"/>
                  <a:pt x="23" y="327"/>
                  <a:pt x="27" y="328"/>
                </a:cubicBezTo>
                <a:cubicBezTo>
                  <a:pt x="31" y="329"/>
                  <a:pt x="35" y="329"/>
                  <a:pt x="37" y="330"/>
                </a:cubicBezTo>
                <a:cubicBezTo>
                  <a:pt x="40" y="330"/>
                  <a:pt x="42" y="331"/>
                  <a:pt x="42" y="331"/>
                </a:cubicBezTo>
                <a:cubicBezTo>
                  <a:pt x="45" y="331"/>
                  <a:pt x="48" y="333"/>
                  <a:pt x="49" y="336"/>
                </a:cubicBezTo>
                <a:cubicBezTo>
                  <a:pt x="49" y="336"/>
                  <a:pt x="49" y="337"/>
                  <a:pt x="50" y="339"/>
                </a:cubicBezTo>
                <a:cubicBezTo>
                  <a:pt x="51" y="341"/>
                  <a:pt x="51" y="343"/>
                  <a:pt x="52" y="346"/>
                </a:cubicBezTo>
                <a:cubicBezTo>
                  <a:pt x="53" y="348"/>
                  <a:pt x="54" y="350"/>
                  <a:pt x="55" y="352"/>
                </a:cubicBezTo>
                <a:cubicBezTo>
                  <a:pt x="56" y="354"/>
                  <a:pt x="56" y="355"/>
                  <a:pt x="56" y="355"/>
                </a:cubicBezTo>
                <a:cubicBezTo>
                  <a:pt x="56" y="355"/>
                  <a:pt x="58" y="360"/>
                  <a:pt x="61" y="364"/>
                </a:cubicBezTo>
                <a:cubicBezTo>
                  <a:pt x="63" y="369"/>
                  <a:pt x="65" y="373"/>
                  <a:pt x="65" y="373"/>
                </a:cubicBezTo>
                <a:cubicBezTo>
                  <a:pt x="67" y="376"/>
                  <a:pt x="67" y="379"/>
                  <a:pt x="65" y="382"/>
                </a:cubicBezTo>
                <a:cubicBezTo>
                  <a:pt x="65" y="382"/>
                  <a:pt x="61" y="388"/>
                  <a:pt x="57" y="395"/>
                </a:cubicBezTo>
                <a:cubicBezTo>
                  <a:pt x="53" y="402"/>
                  <a:pt x="49" y="409"/>
                  <a:pt x="49" y="409"/>
                </a:cubicBezTo>
                <a:cubicBezTo>
                  <a:pt x="48" y="412"/>
                  <a:pt x="48" y="416"/>
                  <a:pt x="50" y="419"/>
                </a:cubicBezTo>
                <a:cubicBezTo>
                  <a:pt x="50" y="419"/>
                  <a:pt x="54" y="424"/>
                  <a:pt x="58" y="429"/>
                </a:cubicBezTo>
                <a:cubicBezTo>
                  <a:pt x="62" y="434"/>
                  <a:pt x="66" y="439"/>
                  <a:pt x="66" y="439"/>
                </a:cubicBezTo>
                <a:cubicBezTo>
                  <a:pt x="69" y="441"/>
                  <a:pt x="72" y="443"/>
                  <a:pt x="75" y="442"/>
                </a:cubicBezTo>
                <a:cubicBezTo>
                  <a:pt x="75" y="442"/>
                  <a:pt x="83" y="440"/>
                  <a:pt x="91" y="437"/>
                </a:cubicBezTo>
                <a:cubicBezTo>
                  <a:pt x="99" y="435"/>
                  <a:pt x="106" y="432"/>
                  <a:pt x="106" y="432"/>
                </a:cubicBezTo>
                <a:cubicBezTo>
                  <a:pt x="109" y="431"/>
                  <a:pt x="112" y="432"/>
                  <a:pt x="114" y="434"/>
                </a:cubicBezTo>
                <a:cubicBezTo>
                  <a:pt x="114" y="434"/>
                  <a:pt x="118" y="437"/>
                  <a:pt x="122" y="440"/>
                </a:cubicBezTo>
                <a:cubicBezTo>
                  <a:pt x="126" y="443"/>
                  <a:pt x="130" y="446"/>
                  <a:pt x="130" y="446"/>
                </a:cubicBezTo>
                <a:cubicBezTo>
                  <a:pt x="130" y="446"/>
                  <a:pt x="131" y="447"/>
                  <a:pt x="133" y="448"/>
                </a:cubicBezTo>
                <a:cubicBezTo>
                  <a:pt x="134" y="449"/>
                  <a:pt x="136" y="451"/>
                  <a:pt x="138" y="452"/>
                </a:cubicBezTo>
                <a:cubicBezTo>
                  <a:pt x="140" y="453"/>
                  <a:pt x="143" y="455"/>
                  <a:pt x="144" y="456"/>
                </a:cubicBezTo>
                <a:cubicBezTo>
                  <a:pt x="146" y="457"/>
                  <a:pt x="147" y="457"/>
                  <a:pt x="147" y="457"/>
                </a:cubicBezTo>
                <a:cubicBezTo>
                  <a:pt x="149" y="459"/>
                  <a:pt x="151" y="462"/>
                  <a:pt x="151" y="465"/>
                </a:cubicBezTo>
                <a:cubicBezTo>
                  <a:pt x="151" y="465"/>
                  <a:pt x="151" y="467"/>
                  <a:pt x="151" y="470"/>
                </a:cubicBezTo>
                <a:cubicBezTo>
                  <a:pt x="150" y="473"/>
                  <a:pt x="150" y="477"/>
                  <a:pt x="150" y="481"/>
                </a:cubicBezTo>
                <a:cubicBezTo>
                  <a:pt x="150" y="485"/>
                  <a:pt x="151" y="489"/>
                  <a:pt x="151" y="492"/>
                </a:cubicBezTo>
                <a:cubicBezTo>
                  <a:pt x="151" y="495"/>
                  <a:pt x="151" y="497"/>
                  <a:pt x="151" y="497"/>
                </a:cubicBezTo>
                <a:cubicBezTo>
                  <a:pt x="151" y="500"/>
                  <a:pt x="153" y="503"/>
                  <a:pt x="157" y="505"/>
                </a:cubicBezTo>
                <a:cubicBezTo>
                  <a:pt x="157" y="505"/>
                  <a:pt x="157" y="505"/>
                  <a:pt x="158" y="505"/>
                </a:cubicBezTo>
                <a:cubicBezTo>
                  <a:pt x="158" y="505"/>
                  <a:pt x="159" y="506"/>
                  <a:pt x="160" y="506"/>
                </a:cubicBezTo>
                <a:cubicBezTo>
                  <a:pt x="162" y="507"/>
                  <a:pt x="165" y="508"/>
                  <a:pt x="169" y="510"/>
                </a:cubicBezTo>
                <a:cubicBezTo>
                  <a:pt x="171" y="511"/>
                  <a:pt x="175" y="512"/>
                  <a:pt x="177" y="513"/>
                </a:cubicBezTo>
                <a:cubicBezTo>
                  <a:pt x="179" y="513"/>
                  <a:pt x="181" y="514"/>
                  <a:pt x="181" y="514"/>
                </a:cubicBezTo>
                <a:cubicBezTo>
                  <a:pt x="184" y="515"/>
                  <a:pt x="188" y="514"/>
                  <a:pt x="190" y="512"/>
                </a:cubicBezTo>
                <a:cubicBezTo>
                  <a:pt x="190" y="512"/>
                  <a:pt x="196" y="506"/>
                  <a:pt x="201" y="500"/>
                </a:cubicBezTo>
                <a:cubicBezTo>
                  <a:pt x="207" y="494"/>
                  <a:pt x="212" y="488"/>
                  <a:pt x="212" y="488"/>
                </a:cubicBezTo>
                <a:cubicBezTo>
                  <a:pt x="214" y="486"/>
                  <a:pt x="217" y="485"/>
                  <a:pt x="220" y="485"/>
                </a:cubicBezTo>
                <a:cubicBezTo>
                  <a:pt x="220" y="485"/>
                  <a:pt x="221" y="486"/>
                  <a:pt x="223" y="486"/>
                </a:cubicBezTo>
                <a:cubicBezTo>
                  <a:pt x="225" y="486"/>
                  <a:pt x="227" y="487"/>
                  <a:pt x="229" y="487"/>
                </a:cubicBezTo>
                <a:cubicBezTo>
                  <a:pt x="234" y="488"/>
                  <a:pt x="239" y="488"/>
                  <a:pt x="239" y="488"/>
                </a:cubicBezTo>
                <a:cubicBezTo>
                  <a:pt x="239" y="488"/>
                  <a:pt x="245" y="489"/>
                  <a:pt x="250" y="489"/>
                </a:cubicBezTo>
                <a:cubicBezTo>
                  <a:pt x="252" y="489"/>
                  <a:pt x="255" y="489"/>
                  <a:pt x="256" y="490"/>
                </a:cubicBezTo>
                <a:cubicBezTo>
                  <a:pt x="258" y="490"/>
                  <a:pt x="260" y="490"/>
                  <a:pt x="260" y="490"/>
                </a:cubicBezTo>
                <a:cubicBezTo>
                  <a:pt x="263" y="490"/>
                  <a:pt x="265" y="491"/>
                  <a:pt x="267" y="494"/>
                </a:cubicBezTo>
                <a:cubicBezTo>
                  <a:pt x="267" y="494"/>
                  <a:pt x="270" y="501"/>
                  <a:pt x="274" y="508"/>
                </a:cubicBezTo>
                <a:cubicBezTo>
                  <a:pt x="278" y="515"/>
                  <a:pt x="283" y="522"/>
                  <a:pt x="283" y="522"/>
                </a:cubicBezTo>
                <a:cubicBezTo>
                  <a:pt x="285" y="525"/>
                  <a:pt x="288" y="526"/>
                  <a:pt x="292" y="526"/>
                </a:cubicBezTo>
                <a:close/>
                <a:moveTo>
                  <a:pt x="259" y="441"/>
                </a:moveTo>
                <a:cubicBezTo>
                  <a:pt x="257" y="441"/>
                  <a:pt x="255" y="441"/>
                  <a:pt x="253" y="441"/>
                </a:cubicBezTo>
                <a:cubicBezTo>
                  <a:pt x="251" y="441"/>
                  <a:pt x="250" y="440"/>
                  <a:pt x="249" y="440"/>
                </a:cubicBezTo>
                <a:cubicBezTo>
                  <a:pt x="246" y="440"/>
                  <a:pt x="245" y="440"/>
                  <a:pt x="245" y="440"/>
                </a:cubicBezTo>
                <a:cubicBezTo>
                  <a:pt x="245" y="440"/>
                  <a:pt x="243" y="440"/>
                  <a:pt x="241" y="439"/>
                </a:cubicBezTo>
                <a:cubicBezTo>
                  <a:pt x="239" y="439"/>
                  <a:pt x="238" y="439"/>
                  <a:pt x="236" y="439"/>
                </a:cubicBezTo>
                <a:cubicBezTo>
                  <a:pt x="234" y="439"/>
                  <a:pt x="232" y="438"/>
                  <a:pt x="230" y="438"/>
                </a:cubicBezTo>
                <a:cubicBezTo>
                  <a:pt x="222" y="436"/>
                  <a:pt x="210" y="433"/>
                  <a:pt x="199" y="429"/>
                </a:cubicBezTo>
                <a:cubicBezTo>
                  <a:pt x="189" y="425"/>
                  <a:pt x="178" y="420"/>
                  <a:pt x="171" y="415"/>
                </a:cubicBezTo>
                <a:cubicBezTo>
                  <a:pt x="167" y="413"/>
                  <a:pt x="164" y="411"/>
                  <a:pt x="162" y="409"/>
                </a:cubicBezTo>
                <a:cubicBezTo>
                  <a:pt x="160" y="408"/>
                  <a:pt x="159" y="407"/>
                  <a:pt x="159" y="407"/>
                </a:cubicBezTo>
                <a:cubicBezTo>
                  <a:pt x="159" y="407"/>
                  <a:pt x="158" y="406"/>
                  <a:pt x="155" y="405"/>
                </a:cubicBezTo>
                <a:cubicBezTo>
                  <a:pt x="154" y="403"/>
                  <a:pt x="151" y="401"/>
                  <a:pt x="147" y="398"/>
                </a:cubicBezTo>
                <a:cubicBezTo>
                  <a:pt x="141" y="392"/>
                  <a:pt x="132" y="384"/>
                  <a:pt x="125" y="375"/>
                </a:cubicBezTo>
                <a:cubicBezTo>
                  <a:pt x="118" y="366"/>
                  <a:pt x="111" y="356"/>
                  <a:pt x="107" y="348"/>
                </a:cubicBezTo>
                <a:cubicBezTo>
                  <a:pt x="105" y="344"/>
                  <a:pt x="104" y="341"/>
                  <a:pt x="102" y="339"/>
                </a:cubicBezTo>
                <a:cubicBezTo>
                  <a:pt x="101" y="336"/>
                  <a:pt x="101" y="335"/>
                  <a:pt x="101" y="335"/>
                </a:cubicBezTo>
                <a:cubicBezTo>
                  <a:pt x="101" y="335"/>
                  <a:pt x="100" y="334"/>
                  <a:pt x="99" y="331"/>
                </a:cubicBezTo>
                <a:cubicBezTo>
                  <a:pt x="98" y="329"/>
                  <a:pt x="97" y="326"/>
                  <a:pt x="95" y="322"/>
                </a:cubicBezTo>
                <a:cubicBezTo>
                  <a:pt x="92" y="313"/>
                  <a:pt x="89" y="302"/>
                  <a:pt x="88" y="291"/>
                </a:cubicBezTo>
                <a:cubicBezTo>
                  <a:pt x="86" y="279"/>
                  <a:pt x="85" y="268"/>
                  <a:pt x="86" y="259"/>
                </a:cubicBezTo>
                <a:cubicBezTo>
                  <a:pt x="86" y="257"/>
                  <a:pt x="86" y="255"/>
                  <a:pt x="86" y="253"/>
                </a:cubicBezTo>
                <a:cubicBezTo>
                  <a:pt x="86" y="251"/>
                  <a:pt x="86" y="250"/>
                  <a:pt x="86" y="248"/>
                </a:cubicBezTo>
                <a:cubicBezTo>
                  <a:pt x="86" y="246"/>
                  <a:pt x="86" y="244"/>
                  <a:pt x="86" y="244"/>
                </a:cubicBezTo>
                <a:cubicBezTo>
                  <a:pt x="86" y="244"/>
                  <a:pt x="87" y="243"/>
                  <a:pt x="87" y="240"/>
                </a:cubicBezTo>
                <a:cubicBezTo>
                  <a:pt x="87" y="239"/>
                  <a:pt x="87" y="237"/>
                  <a:pt x="88" y="236"/>
                </a:cubicBezTo>
                <a:cubicBezTo>
                  <a:pt x="88" y="234"/>
                  <a:pt x="88" y="232"/>
                  <a:pt x="89" y="230"/>
                </a:cubicBezTo>
                <a:cubicBezTo>
                  <a:pt x="90" y="221"/>
                  <a:pt x="93" y="210"/>
                  <a:pt x="97" y="199"/>
                </a:cubicBezTo>
                <a:cubicBezTo>
                  <a:pt x="102" y="188"/>
                  <a:pt x="107" y="178"/>
                  <a:pt x="111" y="170"/>
                </a:cubicBezTo>
                <a:cubicBezTo>
                  <a:pt x="114" y="167"/>
                  <a:pt x="116" y="164"/>
                  <a:pt x="117" y="162"/>
                </a:cubicBezTo>
                <a:cubicBezTo>
                  <a:pt x="119" y="159"/>
                  <a:pt x="120" y="158"/>
                  <a:pt x="120" y="158"/>
                </a:cubicBezTo>
                <a:cubicBezTo>
                  <a:pt x="120" y="158"/>
                  <a:pt x="120" y="157"/>
                  <a:pt x="122" y="155"/>
                </a:cubicBezTo>
                <a:cubicBezTo>
                  <a:pt x="124" y="153"/>
                  <a:pt x="126" y="150"/>
                  <a:pt x="129" y="147"/>
                </a:cubicBezTo>
                <a:cubicBezTo>
                  <a:pt x="134" y="140"/>
                  <a:pt x="143" y="132"/>
                  <a:pt x="152" y="125"/>
                </a:cubicBezTo>
                <a:cubicBezTo>
                  <a:pt x="161" y="117"/>
                  <a:pt x="171" y="111"/>
                  <a:pt x="178" y="107"/>
                </a:cubicBezTo>
                <a:cubicBezTo>
                  <a:pt x="182" y="105"/>
                  <a:pt x="185" y="103"/>
                  <a:pt x="188" y="102"/>
                </a:cubicBezTo>
                <a:cubicBezTo>
                  <a:pt x="190" y="101"/>
                  <a:pt x="191" y="100"/>
                  <a:pt x="191" y="100"/>
                </a:cubicBezTo>
                <a:cubicBezTo>
                  <a:pt x="191" y="100"/>
                  <a:pt x="193" y="100"/>
                  <a:pt x="195" y="99"/>
                </a:cubicBezTo>
                <a:cubicBezTo>
                  <a:pt x="197" y="98"/>
                  <a:pt x="201" y="96"/>
                  <a:pt x="205" y="95"/>
                </a:cubicBezTo>
                <a:cubicBezTo>
                  <a:pt x="213" y="92"/>
                  <a:pt x="224" y="89"/>
                  <a:pt x="236" y="87"/>
                </a:cubicBezTo>
                <a:cubicBezTo>
                  <a:pt x="247" y="85"/>
                  <a:pt x="259" y="85"/>
                  <a:pt x="268" y="85"/>
                </a:cubicBezTo>
                <a:cubicBezTo>
                  <a:pt x="270" y="85"/>
                  <a:pt x="272" y="85"/>
                  <a:pt x="274" y="85"/>
                </a:cubicBezTo>
                <a:cubicBezTo>
                  <a:pt x="275" y="86"/>
                  <a:pt x="277" y="86"/>
                  <a:pt x="278" y="86"/>
                </a:cubicBezTo>
                <a:cubicBezTo>
                  <a:pt x="281" y="86"/>
                  <a:pt x="282" y="86"/>
                  <a:pt x="282" y="86"/>
                </a:cubicBezTo>
                <a:cubicBezTo>
                  <a:pt x="282" y="86"/>
                  <a:pt x="284" y="86"/>
                  <a:pt x="286" y="87"/>
                </a:cubicBezTo>
                <a:cubicBezTo>
                  <a:pt x="287" y="87"/>
                  <a:pt x="289" y="87"/>
                  <a:pt x="291" y="87"/>
                </a:cubicBezTo>
                <a:cubicBezTo>
                  <a:pt x="293" y="87"/>
                  <a:pt x="295" y="88"/>
                  <a:pt x="297" y="88"/>
                </a:cubicBezTo>
                <a:cubicBezTo>
                  <a:pt x="305" y="90"/>
                  <a:pt x="317" y="93"/>
                  <a:pt x="327" y="97"/>
                </a:cubicBezTo>
                <a:cubicBezTo>
                  <a:pt x="338" y="101"/>
                  <a:pt x="349" y="106"/>
                  <a:pt x="356" y="111"/>
                </a:cubicBezTo>
                <a:cubicBezTo>
                  <a:pt x="360" y="113"/>
                  <a:pt x="363" y="115"/>
                  <a:pt x="365" y="117"/>
                </a:cubicBezTo>
                <a:cubicBezTo>
                  <a:pt x="367" y="118"/>
                  <a:pt x="368" y="119"/>
                  <a:pt x="368" y="119"/>
                </a:cubicBezTo>
                <a:cubicBezTo>
                  <a:pt x="368" y="119"/>
                  <a:pt x="369" y="120"/>
                  <a:pt x="371" y="122"/>
                </a:cubicBezTo>
                <a:cubicBezTo>
                  <a:pt x="373" y="123"/>
                  <a:pt x="376" y="125"/>
                  <a:pt x="380" y="128"/>
                </a:cubicBezTo>
                <a:cubicBezTo>
                  <a:pt x="386" y="134"/>
                  <a:pt x="395" y="142"/>
                  <a:pt x="402" y="151"/>
                </a:cubicBezTo>
                <a:cubicBezTo>
                  <a:pt x="409" y="160"/>
                  <a:pt x="416" y="170"/>
                  <a:pt x="420" y="178"/>
                </a:cubicBezTo>
                <a:cubicBezTo>
                  <a:pt x="422" y="182"/>
                  <a:pt x="423" y="185"/>
                  <a:pt x="424" y="187"/>
                </a:cubicBezTo>
                <a:cubicBezTo>
                  <a:pt x="425" y="190"/>
                  <a:pt x="426" y="191"/>
                  <a:pt x="426" y="191"/>
                </a:cubicBezTo>
                <a:cubicBezTo>
                  <a:pt x="426" y="191"/>
                  <a:pt x="427" y="192"/>
                  <a:pt x="428" y="195"/>
                </a:cubicBezTo>
                <a:cubicBezTo>
                  <a:pt x="429" y="197"/>
                  <a:pt x="430" y="200"/>
                  <a:pt x="431" y="204"/>
                </a:cubicBezTo>
                <a:cubicBezTo>
                  <a:pt x="434" y="213"/>
                  <a:pt x="437" y="224"/>
                  <a:pt x="439" y="235"/>
                </a:cubicBezTo>
                <a:cubicBezTo>
                  <a:pt x="441" y="247"/>
                  <a:pt x="442" y="259"/>
                  <a:pt x="441" y="267"/>
                </a:cubicBezTo>
                <a:cubicBezTo>
                  <a:pt x="441" y="269"/>
                  <a:pt x="441" y="271"/>
                  <a:pt x="441" y="273"/>
                </a:cubicBezTo>
                <a:cubicBezTo>
                  <a:pt x="441" y="275"/>
                  <a:pt x="441" y="277"/>
                  <a:pt x="441" y="278"/>
                </a:cubicBezTo>
                <a:cubicBezTo>
                  <a:pt x="440" y="280"/>
                  <a:pt x="440" y="282"/>
                  <a:pt x="440" y="282"/>
                </a:cubicBezTo>
                <a:cubicBezTo>
                  <a:pt x="440" y="282"/>
                  <a:pt x="440" y="283"/>
                  <a:pt x="440" y="286"/>
                </a:cubicBezTo>
                <a:cubicBezTo>
                  <a:pt x="440" y="287"/>
                  <a:pt x="439" y="289"/>
                  <a:pt x="439" y="290"/>
                </a:cubicBezTo>
                <a:cubicBezTo>
                  <a:pt x="439" y="292"/>
                  <a:pt x="439" y="294"/>
                  <a:pt x="438" y="296"/>
                </a:cubicBezTo>
                <a:cubicBezTo>
                  <a:pt x="437" y="305"/>
                  <a:pt x="434" y="316"/>
                  <a:pt x="429" y="327"/>
                </a:cubicBezTo>
                <a:cubicBezTo>
                  <a:pt x="425" y="338"/>
                  <a:pt x="420" y="348"/>
                  <a:pt x="415" y="356"/>
                </a:cubicBezTo>
                <a:cubicBezTo>
                  <a:pt x="413" y="359"/>
                  <a:pt x="411" y="362"/>
                  <a:pt x="410" y="364"/>
                </a:cubicBezTo>
                <a:cubicBezTo>
                  <a:pt x="408" y="367"/>
                  <a:pt x="407" y="368"/>
                  <a:pt x="407" y="368"/>
                </a:cubicBezTo>
                <a:cubicBezTo>
                  <a:pt x="407" y="368"/>
                  <a:pt x="406" y="369"/>
                  <a:pt x="405" y="371"/>
                </a:cubicBezTo>
                <a:cubicBezTo>
                  <a:pt x="403" y="373"/>
                  <a:pt x="401" y="376"/>
                  <a:pt x="398" y="379"/>
                </a:cubicBezTo>
                <a:cubicBezTo>
                  <a:pt x="393" y="386"/>
                  <a:pt x="384" y="394"/>
                  <a:pt x="375" y="401"/>
                </a:cubicBezTo>
                <a:cubicBezTo>
                  <a:pt x="366" y="409"/>
                  <a:pt x="356" y="415"/>
                  <a:pt x="349" y="419"/>
                </a:cubicBezTo>
                <a:cubicBezTo>
                  <a:pt x="345" y="421"/>
                  <a:pt x="341" y="423"/>
                  <a:pt x="339" y="424"/>
                </a:cubicBezTo>
                <a:cubicBezTo>
                  <a:pt x="337" y="425"/>
                  <a:pt x="336" y="426"/>
                  <a:pt x="336" y="426"/>
                </a:cubicBezTo>
                <a:cubicBezTo>
                  <a:pt x="336" y="426"/>
                  <a:pt x="334" y="426"/>
                  <a:pt x="332" y="427"/>
                </a:cubicBezTo>
                <a:cubicBezTo>
                  <a:pt x="330" y="428"/>
                  <a:pt x="326" y="430"/>
                  <a:pt x="322" y="431"/>
                </a:cubicBezTo>
                <a:cubicBezTo>
                  <a:pt x="314" y="434"/>
                  <a:pt x="303" y="437"/>
                  <a:pt x="291" y="439"/>
                </a:cubicBezTo>
                <a:cubicBezTo>
                  <a:pt x="280" y="441"/>
                  <a:pt x="268" y="441"/>
                  <a:pt x="259" y="441"/>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9" name="Freeform 48"/>
          <p:cNvSpPr>
            <a:spLocks noEditPoints="1"/>
          </p:cNvSpPr>
          <p:nvPr/>
        </p:nvSpPr>
        <p:spPr bwMode="auto">
          <a:xfrm>
            <a:off x="5627912" y="3208107"/>
            <a:ext cx="1194595" cy="1259130"/>
          </a:xfrm>
          <a:custGeom>
            <a:avLst/>
            <a:gdLst>
              <a:gd name="T0" fmla="*/ 320 w 596"/>
              <a:gd name="T1" fmla="*/ 561 h 599"/>
              <a:gd name="T2" fmla="*/ 361 w 596"/>
              <a:gd name="T3" fmla="*/ 559 h 599"/>
              <a:gd name="T4" fmla="*/ 406 w 596"/>
              <a:gd name="T5" fmla="*/ 581 h 599"/>
              <a:gd name="T6" fmla="*/ 430 w 596"/>
              <a:gd name="T7" fmla="*/ 527 h 599"/>
              <a:gd name="T8" fmla="*/ 466 w 596"/>
              <a:gd name="T9" fmla="*/ 503 h 599"/>
              <a:gd name="T10" fmla="*/ 524 w 596"/>
              <a:gd name="T11" fmla="*/ 500 h 599"/>
              <a:gd name="T12" fmla="*/ 521 w 596"/>
              <a:gd name="T13" fmla="*/ 450 h 599"/>
              <a:gd name="T14" fmla="*/ 537 w 596"/>
              <a:gd name="T15" fmla="*/ 413 h 599"/>
              <a:gd name="T16" fmla="*/ 588 w 596"/>
              <a:gd name="T17" fmla="*/ 385 h 599"/>
              <a:gd name="T18" fmla="*/ 579 w 596"/>
              <a:gd name="T19" fmla="*/ 340 h 599"/>
              <a:gd name="T20" fmla="*/ 562 w 596"/>
              <a:gd name="T21" fmla="*/ 297 h 599"/>
              <a:gd name="T22" fmla="*/ 592 w 596"/>
              <a:gd name="T23" fmla="*/ 251 h 599"/>
              <a:gd name="T24" fmla="*/ 588 w 596"/>
              <a:gd name="T25" fmla="*/ 216 h 599"/>
              <a:gd name="T26" fmla="*/ 537 w 596"/>
              <a:gd name="T27" fmla="*/ 188 h 599"/>
              <a:gd name="T28" fmla="*/ 522 w 596"/>
              <a:gd name="T29" fmla="*/ 151 h 599"/>
              <a:gd name="T30" fmla="*/ 526 w 596"/>
              <a:gd name="T31" fmla="*/ 101 h 599"/>
              <a:gd name="T32" fmla="*/ 476 w 596"/>
              <a:gd name="T33" fmla="*/ 99 h 599"/>
              <a:gd name="T34" fmla="*/ 432 w 596"/>
              <a:gd name="T35" fmla="*/ 73 h 599"/>
              <a:gd name="T36" fmla="*/ 416 w 596"/>
              <a:gd name="T37" fmla="*/ 23 h 599"/>
              <a:gd name="T38" fmla="*/ 381 w 596"/>
              <a:gd name="T39" fmla="*/ 20 h 599"/>
              <a:gd name="T40" fmla="*/ 336 w 596"/>
              <a:gd name="T41" fmla="*/ 40 h 599"/>
              <a:gd name="T42" fmla="*/ 301 w 596"/>
              <a:gd name="T43" fmla="*/ 28 h 599"/>
              <a:gd name="T44" fmla="*/ 256 w 596"/>
              <a:gd name="T45" fmla="*/ 3 h 599"/>
              <a:gd name="T46" fmla="*/ 228 w 596"/>
              <a:gd name="T47" fmla="*/ 47 h 599"/>
              <a:gd name="T48" fmla="*/ 188 w 596"/>
              <a:gd name="T49" fmla="*/ 63 h 599"/>
              <a:gd name="T50" fmla="*/ 119 w 596"/>
              <a:gd name="T51" fmla="*/ 60 h 599"/>
              <a:gd name="T52" fmla="*/ 104 w 596"/>
              <a:gd name="T53" fmla="*/ 125 h 599"/>
              <a:gd name="T54" fmla="*/ 66 w 596"/>
              <a:gd name="T55" fmla="*/ 144 h 599"/>
              <a:gd name="T56" fmla="*/ 30 w 596"/>
              <a:gd name="T57" fmla="*/ 168 h 599"/>
              <a:gd name="T58" fmla="*/ 52 w 596"/>
              <a:gd name="T59" fmla="*/ 215 h 599"/>
              <a:gd name="T60" fmla="*/ 42 w 596"/>
              <a:gd name="T61" fmla="*/ 254 h 599"/>
              <a:gd name="T62" fmla="*/ 0 w 596"/>
              <a:gd name="T63" fmla="*/ 285 h 599"/>
              <a:gd name="T64" fmla="*/ 5 w 596"/>
              <a:gd name="T65" fmla="*/ 321 h 599"/>
              <a:gd name="T66" fmla="*/ 45 w 596"/>
              <a:gd name="T67" fmla="*/ 362 h 599"/>
              <a:gd name="T68" fmla="*/ 32 w 596"/>
              <a:gd name="T69" fmla="*/ 412 h 599"/>
              <a:gd name="T70" fmla="*/ 40 w 596"/>
              <a:gd name="T71" fmla="*/ 450 h 599"/>
              <a:gd name="T72" fmla="*/ 92 w 596"/>
              <a:gd name="T73" fmla="*/ 459 h 599"/>
              <a:gd name="T74" fmla="*/ 121 w 596"/>
              <a:gd name="T75" fmla="*/ 497 h 599"/>
              <a:gd name="T76" fmla="*/ 129 w 596"/>
              <a:gd name="T77" fmla="*/ 546 h 599"/>
              <a:gd name="T78" fmla="*/ 178 w 596"/>
              <a:gd name="T79" fmla="*/ 537 h 599"/>
              <a:gd name="T80" fmla="*/ 217 w 596"/>
              <a:gd name="T81" fmla="*/ 548 h 599"/>
              <a:gd name="T82" fmla="*/ 250 w 596"/>
              <a:gd name="T83" fmla="*/ 596 h 599"/>
              <a:gd name="T84" fmla="*/ 274 w 596"/>
              <a:gd name="T85" fmla="*/ 511 h 599"/>
              <a:gd name="T86" fmla="*/ 215 w 596"/>
              <a:gd name="T87" fmla="*/ 495 h 599"/>
              <a:gd name="T88" fmla="*/ 141 w 596"/>
              <a:gd name="T89" fmla="*/ 440 h 599"/>
              <a:gd name="T90" fmla="*/ 94 w 596"/>
              <a:gd name="T91" fmla="*/ 354 h 599"/>
              <a:gd name="T92" fmla="*/ 90 w 596"/>
              <a:gd name="T93" fmla="*/ 264 h 599"/>
              <a:gd name="T94" fmla="*/ 98 w 596"/>
              <a:gd name="T95" fmla="*/ 233 h 599"/>
              <a:gd name="T96" fmla="*/ 141 w 596"/>
              <a:gd name="T97" fmla="*/ 158 h 599"/>
              <a:gd name="T98" fmla="*/ 225 w 596"/>
              <a:gd name="T99" fmla="*/ 100 h 599"/>
              <a:gd name="T100" fmla="*/ 310 w 596"/>
              <a:gd name="T101" fmla="*/ 87 h 599"/>
              <a:gd name="T102" fmla="*/ 342 w 596"/>
              <a:gd name="T103" fmla="*/ 91 h 599"/>
              <a:gd name="T104" fmla="*/ 425 w 596"/>
              <a:gd name="T105" fmla="*/ 127 h 599"/>
              <a:gd name="T106" fmla="*/ 489 w 596"/>
              <a:gd name="T107" fmla="*/ 201 h 599"/>
              <a:gd name="T108" fmla="*/ 513 w 596"/>
              <a:gd name="T109" fmla="*/ 291 h 599"/>
              <a:gd name="T110" fmla="*/ 507 w 596"/>
              <a:gd name="T111" fmla="*/ 351 h 599"/>
              <a:gd name="T112" fmla="*/ 480 w 596"/>
              <a:gd name="T113" fmla="*/ 413 h 599"/>
              <a:gd name="T114" fmla="*/ 420 w 596"/>
              <a:gd name="T115" fmla="*/ 475 h 599"/>
              <a:gd name="T116" fmla="*/ 341 w 596"/>
              <a:gd name="T117" fmla="*/ 509 h 599"/>
              <a:gd name="T118" fmla="*/ 274 w 596"/>
              <a:gd name="T119" fmla="*/ 511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599">
                <a:moveTo>
                  <a:pt x="285" y="595"/>
                </a:moveTo>
                <a:cubicBezTo>
                  <a:pt x="285" y="595"/>
                  <a:pt x="287" y="593"/>
                  <a:pt x="288" y="591"/>
                </a:cubicBezTo>
                <a:cubicBezTo>
                  <a:pt x="290" y="588"/>
                  <a:pt x="292" y="584"/>
                  <a:pt x="294" y="581"/>
                </a:cubicBezTo>
                <a:cubicBezTo>
                  <a:pt x="298" y="574"/>
                  <a:pt x="302" y="566"/>
                  <a:pt x="302" y="566"/>
                </a:cubicBezTo>
                <a:cubicBezTo>
                  <a:pt x="303" y="564"/>
                  <a:pt x="306" y="562"/>
                  <a:pt x="310" y="562"/>
                </a:cubicBezTo>
                <a:cubicBezTo>
                  <a:pt x="310" y="562"/>
                  <a:pt x="315" y="562"/>
                  <a:pt x="320" y="561"/>
                </a:cubicBezTo>
                <a:cubicBezTo>
                  <a:pt x="323" y="561"/>
                  <a:pt x="326" y="561"/>
                  <a:pt x="328" y="561"/>
                </a:cubicBezTo>
                <a:cubicBezTo>
                  <a:pt x="330" y="560"/>
                  <a:pt x="331" y="560"/>
                  <a:pt x="331" y="560"/>
                </a:cubicBezTo>
                <a:cubicBezTo>
                  <a:pt x="331" y="560"/>
                  <a:pt x="332" y="560"/>
                  <a:pt x="334" y="560"/>
                </a:cubicBezTo>
                <a:cubicBezTo>
                  <a:pt x="336" y="559"/>
                  <a:pt x="339" y="559"/>
                  <a:pt x="342" y="559"/>
                </a:cubicBezTo>
                <a:cubicBezTo>
                  <a:pt x="347" y="558"/>
                  <a:pt x="352" y="557"/>
                  <a:pt x="352" y="557"/>
                </a:cubicBezTo>
                <a:cubicBezTo>
                  <a:pt x="355" y="556"/>
                  <a:pt x="359" y="557"/>
                  <a:pt x="361" y="559"/>
                </a:cubicBezTo>
                <a:cubicBezTo>
                  <a:pt x="361" y="559"/>
                  <a:pt x="362" y="561"/>
                  <a:pt x="364" y="563"/>
                </a:cubicBezTo>
                <a:cubicBezTo>
                  <a:pt x="366" y="566"/>
                  <a:pt x="369" y="569"/>
                  <a:pt x="372" y="572"/>
                </a:cubicBezTo>
                <a:cubicBezTo>
                  <a:pt x="377" y="578"/>
                  <a:pt x="383" y="583"/>
                  <a:pt x="383" y="583"/>
                </a:cubicBezTo>
                <a:cubicBezTo>
                  <a:pt x="386" y="586"/>
                  <a:pt x="389" y="587"/>
                  <a:pt x="393" y="585"/>
                </a:cubicBezTo>
                <a:cubicBezTo>
                  <a:pt x="393" y="585"/>
                  <a:pt x="395" y="585"/>
                  <a:pt x="397" y="584"/>
                </a:cubicBezTo>
                <a:cubicBezTo>
                  <a:pt x="399" y="583"/>
                  <a:pt x="403" y="582"/>
                  <a:pt x="406" y="581"/>
                </a:cubicBezTo>
                <a:cubicBezTo>
                  <a:pt x="409" y="580"/>
                  <a:pt x="412" y="578"/>
                  <a:pt x="415" y="577"/>
                </a:cubicBezTo>
                <a:cubicBezTo>
                  <a:pt x="417" y="576"/>
                  <a:pt x="418" y="576"/>
                  <a:pt x="418" y="576"/>
                </a:cubicBezTo>
                <a:cubicBezTo>
                  <a:pt x="422" y="574"/>
                  <a:pt x="424" y="571"/>
                  <a:pt x="424" y="568"/>
                </a:cubicBezTo>
                <a:cubicBezTo>
                  <a:pt x="424" y="568"/>
                  <a:pt x="425" y="560"/>
                  <a:pt x="425" y="551"/>
                </a:cubicBezTo>
                <a:cubicBezTo>
                  <a:pt x="426" y="543"/>
                  <a:pt x="426" y="535"/>
                  <a:pt x="426" y="535"/>
                </a:cubicBezTo>
                <a:cubicBezTo>
                  <a:pt x="426" y="532"/>
                  <a:pt x="427" y="529"/>
                  <a:pt x="430" y="527"/>
                </a:cubicBezTo>
                <a:cubicBezTo>
                  <a:pt x="430" y="527"/>
                  <a:pt x="431" y="527"/>
                  <a:pt x="433" y="526"/>
                </a:cubicBezTo>
                <a:cubicBezTo>
                  <a:pt x="435" y="525"/>
                  <a:pt x="437" y="523"/>
                  <a:pt x="439" y="522"/>
                </a:cubicBezTo>
                <a:cubicBezTo>
                  <a:pt x="444" y="519"/>
                  <a:pt x="448" y="516"/>
                  <a:pt x="448" y="516"/>
                </a:cubicBezTo>
                <a:cubicBezTo>
                  <a:pt x="448" y="516"/>
                  <a:pt x="453" y="513"/>
                  <a:pt x="457" y="510"/>
                </a:cubicBezTo>
                <a:cubicBezTo>
                  <a:pt x="459" y="508"/>
                  <a:pt x="461" y="506"/>
                  <a:pt x="463" y="505"/>
                </a:cubicBezTo>
                <a:cubicBezTo>
                  <a:pt x="465" y="504"/>
                  <a:pt x="466" y="503"/>
                  <a:pt x="466" y="503"/>
                </a:cubicBezTo>
                <a:cubicBezTo>
                  <a:pt x="468" y="501"/>
                  <a:pt x="472" y="500"/>
                  <a:pt x="475" y="502"/>
                </a:cubicBezTo>
                <a:cubicBezTo>
                  <a:pt x="475" y="502"/>
                  <a:pt x="482" y="505"/>
                  <a:pt x="490" y="507"/>
                </a:cubicBezTo>
                <a:cubicBezTo>
                  <a:pt x="498" y="510"/>
                  <a:pt x="506" y="512"/>
                  <a:pt x="506" y="512"/>
                </a:cubicBezTo>
                <a:cubicBezTo>
                  <a:pt x="509" y="513"/>
                  <a:pt x="512" y="512"/>
                  <a:pt x="515" y="509"/>
                </a:cubicBezTo>
                <a:cubicBezTo>
                  <a:pt x="515" y="509"/>
                  <a:pt x="516" y="508"/>
                  <a:pt x="518" y="506"/>
                </a:cubicBezTo>
                <a:cubicBezTo>
                  <a:pt x="520" y="505"/>
                  <a:pt x="522" y="502"/>
                  <a:pt x="524" y="500"/>
                </a:cubicBezTo>
                <a:cubicBezTo>
                  <a:pt x="527" y="497"/>
                  <a:pt x="529" y="494"/>
                  <a:pt x="530" y="492"/>
                </a:cubicBezTo>
                <a:cubicBezTo>
                  <a:pt x="532" y="490"/>
                  <a:pt x="533" y="489"/>
                  <a:pt x="533" y="489"/>
                </a:cubicBezTo>
                <a:cubicBezTo>
                  <a:pt x="536" y="486"/>
                  <a:pt x="536" y="483"/>
                  <a:pt x="535" y="480"/>
                </a:cubicBezTo>
                <a:cubicBezTo>
                  <a:pt x="535" y="480"/>
                  <a:pt x="532" y="472"/>
                  <a:pt x="528" y="464"/>
                </a:cubicBezTo>
                <a:cubicBezTo>
                  <a:pt x="526" y="461"/>
                  <a:pt x="525" y="457"/>
                  <a:pt x="523" y="454"/>
                </a:cubicBezTo>
                <a:cubicBezTo>
                  <a:pt x="522" y="452"/>
                  <a:pt x="521" y="450"/>
                  <a:pt x="521" y="450"/>
                </a:cubicBezTo>
                <a:cubicBezTo>
                  <a:pt x="519" y="447"/>
                  <a:pt x="519" y="444"/>
                  <a:pt x="521" y="441"/>
                </a:cubicBezTo>
                <a:cubicBezTo>
                  <a:pt x="521" y="441"/>
                  <a:pt x="524" y="436"/>
                  <a:pt x="527" y="432"/>
                </a:cubicBezTo>
                <a:cubicBezTo>
                  <a:pt x="528" y="429"/>
                  <a:pt x="529" y="427"/>
                  <a:pt x="530" y="425"/>
                </a:cubicBezTo>
                <a:cubicBezTo>
                  <a:pt x="531" y="423"/>
                  <a:pt x="532" y="422"/>
                  <a:pt x="532" y="422"/>
                </a:cubicBezTo>
                <a:cubicBezTo>
                  <a:pt x="532" y="422"/>
                  <a:pt x="533" y="421"/>
                  <a:pt x="534" y="419"/>
                </a:cubicBezTo>
                <a:cubicBezTo>
                  <a:pt x="534" y="417"/>
                  <a:pt x="536" y="415"/>
                  <a:pt x="537" y="413"/>
                </a:cubicBezTo>
                <a:cubicBezTo>
                  <a:pt x="539" y="408"/>
                  <a:pt x="541" y="403"/>
                  <a:pt x="541" y="403"/>
                </a:cubicBezTo>
                <a:cubicBezTo>
                  <a:pt x="542" y="400"/>
                  <a:pt x="545" y="398"/>
                  <a:pt x="548" y="397"/>
                </a:cubicBezTo>
                <a:cubicBezTo>
                  <a:pt x="548" y="397"/>
                  <a:pt x="556" y="397"/>
                  <a:pt x="565" y="395"/>
                </a:cubicBezTo>
                <a:cubicBezTo>
                  <a:pt x="569" y="395"/>
                  <a:pt x="573" y="394"/>
                  <a:pt x="576" y="393"/>
                </a:cubicBezTo>
                <a:cubicBezTo>
                  <a:pt x="579" y="393"/>
                  <a:pt x="581" y="392"/>
                  <a:pt x="581" y="392"/>
                </a:cubicBezTo>
                <a:cubicBezTo>
                  <a:pt x="584" y="392"/>
                  <a:pt x="587" y="389"/>
                  <a:pt x="588" y="385"/>
                </a:cubicBezTo>
                <a:cubicBezTo>
                  <a:pt x="588" y="385"/>
                  <a:pt x="588" y="384"/>
                  <a:pt x="589" y="381"/>
                </a:cubicBezTo>
                <a:cubicBezTo>
                  <a:pt x="590" y="379"/>
                  <a:pt x="591" y="376"/>
                  <a:pt x="591" y="372"/>
                </a:cubicBezTo>
                <a:cubicBezTo>
                  <a:pt x="592" y="369"/>
                  <a:pt x="593" y="366"/>
                  <a:pt x="594" y="363"/>
                </a:cubicBezTo>
                <a:cubicBezTo>
                  <a:pt x="594" y="361"/>
                  <a:pt x="594" y="359"/>
                  <a:pt x="594" y="359"/>
                </a:cubicBezTo>
                <a:cubicBezTo>
                  <a:pt x="595" y="356"/>
                  <a:pt x="594" y="352"/>
                  <a:pt x="592" y="350"/>
                </a:cubicBezTo>
                <a:cubicBezTo>
                  <a:pt x="592" y="350"/>
                  <a:pt x="585" y="344"/>
                  <a:pt x="579" y="340"/>
                </a:cubicBezTo>
                <a:cubicBezTo>
                  <a:pt x="575" y="337"/>
                  <a:pt x="572" y="335"/>
                  <a:pt x="569" y="333"/>
                </a:cubicBezTo>
                <a:cubicBezTo>
                  <a:pt x="567" y="331"/>
                  <a:pt x="565" y="330"/>
                  <a:pt x="565" y="330"/>
                </a:cubicBezTo>
                <a:cubicBezTo>
                  <a:pt x="563" y="328"/>
                  <a:pt x="561" y="325"/>
                  <a:pt x="561" y="322"/>
                </a:cubicBezTo>
                <a:cubicBezTo>
                  <a:pt x="561" y="322"/>
                  <a:pt x="562" y="317"/>
                  <a:pt x="562" y="311"/>
                </a:cubicBezTo>
                <a:cubicBezTo>
                  <a:pt x="562" y="306"/>
                  <a:pt x="562" y="300"/>
                  <a:pt x="562" y="300"/>
                </a:cubicBezTo>
                <a:cubicBezTo>
                  <a:pt x="562" y="300"/>
                  <a:pt x="562" y="299"/>
                  <a:pt x="562" y="297"/>
                </a:cubicBezTo>
                <a:cubicBezTo>
                  <a:pt x="562" y="295"/>
                  <a:pt x="562" y="292"/>
                  <a:pt x="562" y="290"/>
                </a:cubicBezTo>
                <a:cubicBezTo>
                  <a:pt x="562" y="287"/>
                  <a:pt x="562" y="284"/>
                  <a:pt x="562" y="282"/>
                </a:cubicBezTo>
                <a:cubicBezTo>
                  <a:pt x="562" y="280"/>
                  <a:pt x="562" y="279"/>
                  <a:pt x="562" y="279"/>
                </a:cubicBezTo>
                <a:cubicBezTo>
                  <a:pt x="561" y="276"/>
                  <a:pt x="563" y="273"/>
                  <a:pt x="565" y="271"/>
                </a:cubicBezTo>
                <a:cubicBezTo>
                  <a:pt x="565" y="271"/>
                  <a:pt x="572" y="266"/>
                  <a:pt x="579" y="261"/>
                </a:cubicBezTo>
                <a:cubicBezTo>
                  <a:pt x="586" y="257"/>
                  <a:pt x="592" y="251"/>
                  <a:pt x="592" y="251"/>
                </a:cubicBezTo>
                <a:cubicBezTo>
                  <a:pt x="594" y="249"/>
                  <a:pt x="596" y="246"/>
                  <a:pt x="595" y="242"/>
                </a:cubicBezTo>
                <a:cubicBezTo>
                  <a:pt x="595" y="242"/>
                  <a:pt x="595" y="242"/>
                  <a:pt x="595" y="241"/>
                </a:cubicBezTo>
                <a:cubicBezTo>
                  <a:pt x="595" y="240"/>
                  <a:pt x="594" y="239"/>
                  <a:pt x="594" y="238"/>
                </a:cubicBezTo>
                <a:cubicBezTo>
                  <a:pt x="593" y="235"/>
                  <a:pt x="593" y="232"/>
                  <a:pt x="592" y="229"/>
                </a:cubicBezTo>
                <a:cubicBezTo>
                  <a:pt x="591" y="225"/>
                  <a:pt x="590" y="222"/>
                  <a:pt x="590" y="220"/>
                </a:cubicBezTo>
                <a:cubicBezTo>
                  <a:pt x="589" y="217"/>
                  <a:pt x="588" y="216"/>
                  <a:pt x="588" y="216"/>
                </a:cubicBezTo>
                <a:cubicBezTo>
                  <a:pt x="587" y="212"/>
                  <a:pt x="585" y="209"/>
                  <a:pt x="582" y="209"/>
                </a:cubicBezTo>
                <a:cubicBezTo>
                  <a:pt x="582" y="209"/>
                  <a:pt x="573" y="207"/>
                  <a:pt x="565" y="206"/>
                </a:cubicBezTo>
                <a:cubicBezTo>
                  <a:pt x="561" y="205"/>
                  <a:pt x="557" y="204"/>
                  <a:pt x="554" y="204"/>
                </a:cubicBezTo>
                <a:cubicBezTo>
                  <a:pt x="551" y="204"/>
                  <a:pt x="549" y="203"/>
                  <a:pt x="549" y="203"/>
                </a:cubicBezTo>
                <a:cubicBezTo>
                  <a:pt x="546" y="203"/>
                  <a:pt x="543" y="201"/>
                  <a:pt x="542" y="198"/>
                </a:cubicBezTo>
                <a:cubicBezTo>
                  <a:pt x="542" y="198"/>
                  <a:pt x="540" y="193"/>
                  <a:pt x="537" y="188"/>
                </a:cubicBezTo>
                <a:cubicBezTo>
                  <a:pt x="536" y="186"/>
                  <a:pt x="535" y="183"/>
                  <a:pt x="534" y="182"/>
                </a:cubicBezTo>
                <a:cubicBezTo>
                  <a:pt x="533" y="180"/>
                  <a:pt x="533" y="179"/>
                  <a:pt x="533" y="179"/>
                </a:cubicBezTo>
                <a:cubicBezTo>
                  <a:pt x="533" y="179"/>
                  <a:pt x="530" y="174"/>
                  <a:pt x="527" y="169"/>
                </a:cubicBezTo>
                <a:cubicBezTo>
                  <a:pt x="526" y="167"/>
                  <a:pt x="525" y="164"/>
                  <a:pt x="524" y="163"/>
                </a:cubicBezTo>
                <a:cubicBezTo>
                  <a:pt x="523" y="161"/>
                  <a:pt x="522" y="160"/>
                  <a:pt x="522" y="160"/>
                </a:cubicBezTo>
                <a:cubicBezTo>
                  <a:pt x="520" y="157"/>
                  <a:pt x="520" y="154"/>
                  <a:pt x="522" y="151"/>
                </a:cubicBezTo>
                <a:cubicBezTo>
                  <a:pt x="522" y="151"/>
                  <a:pt x="523" y="149"/>
                  <a:pt x="524" y="146"/>
                </a:cubicBezTo>
                <a:cubicBezTo>
                  <a:pt x="525" y="144"/>
                  <a:pt x="527" y="140"/>
                  <a:pt x="529" y="136"/>
                </a:cubicBezTo>
                <a:cubicBezTo>
                  <a:pt x="533" y="129"/>
                  <a:pt x="536" y="121"/>
                  <a:pt x="536" y="121"/>
                </a:cubicBezTo>
                <a:cubicBezTo>
                  <a:pt x="537" y="118"/>
                  <a:pt x="537" y="115"/>
                  <a:pt x="534" y="112"/>
                </a:cubicBezTo>
                <a:cubicBezTo>
                  <a:pt x="534" y="112"/>
                  <a:pt x="533" y="110"/>
                  <a:pt x="532" y="108"/>
                </a:cubicBezTo>
                <a:cubicBezTo>
                  <a:pt x="530" y="106"/>
                  <a:pt x="528" y="104"/>
                  <a:pt x="526" y="101"/>
                </a:cubicBezTo>
                <a:cubicBezTo>
                  <a:pt x="523" y="99"/>
                  <a:pt x="521" y="96"/>
                  <a:pt x="519" y="94"/>
                </a:cubicBezTo>
                <a:cubicBezTo>
                  <a:pt x="518" y="92"/>
                  <a:pt x="516" y="91"/>
                  <a:pt x="516" y="91"/>
                </a:cubicBezTo>
                <a:cubicBezTo>
                  <a:pt x="514" y="89"/>
                  <a:pt x="510" y="87"/>
                  <a:pt x="507" y="88"/>
                </a:cubicBezTo>
                <a:cubicBezTo>
                  <a:pt x="507" y="88"/>
                  <a:pt x="505" y="89"/>
                  <a:pt x="502" y="90"/>
                </a:cubicBezTo>
                <a:cubicBezTo>
                  <a:pt x="499" y="91"/>
                  <a:pt x="495" y="92"/>
                  <a:pt x="491" y="93"/>
                </a:cubicBezTo>
                <a:cubicBezTo>
                  <a:pt x="483" y="96"/>
                  <a:pt x="476" y="99"/>
                  <a:pt x="476" y="99"/>
                </a:cubicBezTo>
                <a:cubicBezTo>
                  <a:pt x="473" y="100"/>
                  <a:pt x="469" y="99"/>
                  <a:pt x="467" y="97"/>
                </a:cubicBezTo>
                <a:cubicBezTo>
                  <a:pt x="467" y="97"/>
                  <a:pt x="463" y="94"/>
                  <a:pt x="458" y="91"/>
                </a:cubicBezTo>
                <a:cubicBezTo>
                  <a:pt x="456" y="89"/>
                  <a:pt x="454" y="87"/>
                  <a:pt x="453" y="86"/>
                </a:cubicBezTo>
                <a:cubicBezTo>
                  <a:pt x="451" y="85"/>
                  <a:pt x="450" y="84"/>
                  <a:pt x="450" y="84"/>
                </a:cubicBezTo>
                <a:cubicBezTo>
                  <a:pt x="450" y="84"/>
                  <a:pt x="445" y="81"/>
                  <a:pt x="441" y="78"/>
                </a:cubicBezTo>
                <a:cubicBezTo>
                  <a:pt x="436" y="76"/>
                  <a:pt x="432" y="73"/>
                  <a:pt x="432" y="73"/>
                </a:cubicBezTo>
                <a:cubicBezTo>
                  <a:pt x="429" y="71"/>
                  <a:pt x="427" y="68"/>
                  <a:pt x="427" y="65"/>
                </a:cubicBezTo>
                <a:cubicBezTo>
                  <a:pt x="427" y="65"/>
                  <a:pt x="427" y="63"/>
                  <a:pt x="427" y="60"/>
                </a:cubicBezTo>
                <a:cubicBezTo>
                  <a:pt x="427" y="57"/>
                  <a:pt x="427" y="53"/>
                  <a:pt x="427" y="49"/>
                </a:cubicBezTo>
                <a:cubicBezTo>
                  <a:pt x="427" y="40"/>
                  <a:pt x="426" y="32"/>
                  <a:pt x="426" y="32"/>
                </a:cubicBezTo>
                <a:cubicBezTo>
                  <a:pt x="426" y="29"/>
                  <a:pt x="423" y="26"/>
                  <a:pt x="420" y="24"/>
                </a:cubicBezTo>
                <a:cubicBezTo>
                  <a:pt x="420" y="24"/>
                  <a:pt x="418" y="24"/>
                  <a:pt x="416" y="23"/>
                </a:cubicBezTo>
                <a:cubicBezTo>
                  <a:pt x="414" y="22"/>
                  <a:pt x="411" y="20"/>
                  <a:pt x="407" y="19"/>
                </a:cubicBezTo>
                <a:cubicBezTo>
                  <a:pt x="404" y="18"/>
                  <a:pt x="401" y="17"/>
                  <a:pt x="399" y="16"/>
                </a:cubicBezTo>
                <a:cubicBezTo>
                  <a:pt x="397" y="16"/>
                  <a:pt x="396" y="15"/>
                  <a:pt x="396" y="15"/>
                </a:cubicBezTo>
                <a:cubicBezTo>
                  <a:pt x="395" y="15"/>
                  <a:pt x="395" y="15"/>
                  <a:pt x="395" y="15"/>
                </a:cubicBezTo>
                <a:cubicBezTo>
                  <a:pt x="391" y="14"/>
                  <a:pt x="387" y="14"/>
                  <a:pt x="385" y="16"/>
                </a:cubicBezTo>
                <a:cubicBezTo>
                  <a:pt x="385" y="16"/>
                  <a:pt x="384" y="18"/>
                  <a:pt x="381" y="20"/>
                </a:cubicBezTo>
                <a:cubicBezTo>
                  <a:pt x="379" y="22"/>
                  <a:pt x="376" y="25"/>
                  <a:pt x="373" y="28"/>
                </a:cubicBezTo>
                <a:cubicBezTo>
                  <a:pt x="368" y="34"/>
                  <a:pt x="362" y="40"/>
                  <a:pt x="362" y="40"/>
                </a:cubicBezTo>
                <a:cubicBezTo>
                  <a:pt x="360" y="43"/>
                  <a:pt x="357" y="44"/>
                  <a:pt x="354" y="43"/>
                </a:cubicBezTo>
                <a:cubicBezTo>
                  <a:pt x="354" y="43"/>
                  <a:pt x="352" y="43"/>
                  <a:pt x="350" y="42"/>
                </a:cubicBezTo>
                <a:cubicBezTo>
                  <a:pt x="349" y="42"/>
                  <a:pt x="346" y="42"/>
                  <a:pt x="343" y="41"/>
                </a:cubicBezTo>
                <a:cubicBezTo>
                  <a:pt x="341" y="41"/>
                  <a:pt x="338" y="40"/>
                  <a:pt x="336" y="40"/>
                </a:cubicBezTo>
                <a:cubicBezTo>
                  <a:pt x="334" y="40"/>
                  <a:pt x="333" y="40"/>
                  <a:pt x="333" y="40"/>
                </a:cubicBezTo>
                <a:cubicBezTo>
                  <a:pt x="333" y="40"/>
                  <a:pt x="331" y="39"/>
                  <a:pt x="329" y="39"/>
                </a:cubicBezTo>
                <a:cubicBezTo>
                  <a:pt x="327" y="39"/>
                  <a:pt x="325" y="39"/>
                  <a:pt x="322" y="38"/>
                </a:cubicBezTo>
                <a:cubicBezTo>
                  <a:pt x="316" y="38"/>
                  <a:pt x="311" y="38"/>
                  <a:pt x="311" y="38"/>
                </a:cubicBezTo>
                <a:cubicBezTo>
                  <a:pt x="308" y="38"/>
                  <a:pt x="305" y="36"/>
                  <a:pt x="304" y="33"/>
                </a:cubicBezTo>
                <a:cubicBezTo>
                  <a:pt x="304" y="33"/>
                  <a:pt x="303" y="31"/>
                  <a:pt x="301" y="28"/>
                </a:cubicBezTo>
                <a:cubicBezTo>
                  <a:pt x="300" y="26"/>
                  <a:pt x="298" y="22"/>
                  <a:pt x="296" y="18"/>
                </a:cubicBezTo>
                <a:cubicBezTo>
                  <a:pt x="292" y="11"/>
                  <a:pt x="287" y="4"/>
                  <a:pt x="287" y="4"/>
                </a:cubicBezTo>
                <a:cubicBezTo>
                  <a:pt x="286" y="1"/>
                  <a:pt x="282" y="0"/>
                  <a:pt x="278" y="0"/>
                </a:cubicBezTo>
                <a:cubicBezTo>
                  <a:pt x="278" y="0"/>
                  <a:pt x="277" y="0"/>
                  <a:pt x="274" y="1"/>
                </a:cubicBezTo>
                <a:cubicBezTo>
                  <a:pt x="272" y="1"/>
                  <a:pt x="268" y="1"/>
                  <a:pt x="265" y="1"/>
                </a:cubicBezTo>
                <a:cubicBezTo>
                  <a:pt x="262" y="2"/>
                  <a:pt x="258" y="2"/>
                  <a:pt x="256" y="3"/>
                </a:cubicBezTo>
                <a:cubicBezTo>
                  <a:pt x="253" y="3"/>
                  <a:pt x="251" y="3"/>
                  <a:pt x="251" y="3"/>
                </a:cubicBezTo>
                <a:cubicBezTo>
                  <a:pt x="248" y="4"/>
                  <a:pt x="245" y="6"/>
                  <a:pt x="244" y="9"/>
                </a:cubicBezTo>
                <a:cubicBezTo>
                  <a:pt x="244" y="9"/>
                  <a:pt x="243" y="11"/>
                  <a:pt x="242" y="14"/>
                </a:cubicBezTo>
                <a:cubicBezTo>
                  <a:pt x="241" y="17"/>
                  <a:pt x="240" y="21"/>
                  <a:pt x="239" y="25"/>
                </a:cubicBezTo>
                <a:cubicBezTo>
                  <a:pt x="236" y="33"/>
                  <a:pt x="235" y="41"/>
                  <a:pt x="235" y="41"/>
                </a:cubicBezTo>
                <a:cubicBezTo>
                  <a:pt x="234" y="44"/>
                  <a:pt x="231" y="47"/>
                  <a:pt x="228" y="47"/>
                </a:cubicBezTo>
                <a:cubicBezTo>
                  <a:pt x="228" y="47"/>
                  <a:pt x="227" y="48"/>
                  <a:pt x="225" y="48"/>
                </a:cubicBezTo>
                <a:cubicBezTo>
                  <a:pt x="223" y="49"/>
                  <a:pt x="221" y="50"/>
                  <a:pt x="218" y="51"/>
                </a:cubicBezTo>
                <a:cubicBezTo>
                  <a:pt x="216" y="51"/>
                  <a:pt x="213" y="52"/>
                  <a:pt x="211" y="53"/>
                </a:cubicBezTo>
                <a:cubicBezTo>
                  <a:pt x="209" y="54"/>
                  <a:pt x="208" y="54"/>
                  <a:pt x="208" y="54"/>
                </a:cubicBezTo>
                <a:cubicBezTo>
                  <a:pt x="208" y="54"/>
                  <a:pt x="203" y="56"/>
                  <a:pt x="198" y="58"/>
                </a:cubicBezTo>
                <a:cubicBezTo>
                  <a:pt x="193" y="60"/>
                  <a:pt x="188" y="63"/>
                  <a:pt x="188" y="63"/>
                </a:cubicBezTo>
                <a:cubicBezTo>
                  <a:pt x="185" y="64"/>
                  <a:pt x="182" y="64"/>
                  <a:pt x="179" y="62"/>
                </a:cubicBezTo>
                <a:cubicBezTo>
                  <a:pt x="179" y="62"/>
                  <a:pt x="173" y="57"/>
                  <a:pt x="166" y="53"/>
                </a:cubicBezTo>
                <a:cubicBezTo>
                  <a:pt x="159" y="48"/>
                  <a:pt x="151" y="44"/>
                  <a:pt x="151" y="44"/>
                </a:cubicBezTo>
                <a:cubicBezTo>
                  <a:pt x="149" y="43"/>
                  <a:pt x="145" y="43"/>
                  <a:pt x="142" y="45"/>
                </a:cubicBezTo>
                <a:cubicBezTo>
                  <a:pt x="142" y="45"/>
                  <a:pt x="136" y="48"/>
                  <a:pt x="130" y="52"/>
                </a:cubicBezTo>
                <a:cubicBezTo>
                  <a:pt x="125" y="56"/>
                  <a:pt x="119" y="60"/>
                  <a:pt x="119" y="60"/>
                </a:cubicBezTo>
                <a:cubicBezTo>
                  <a:pt x="116" y="62"/>
                  <a:pt x="115" y="66"/>
                  <a:pt x="115" y="69"/>
                </a:cubicBezTo>
                <a:cubicBezTo>
                  <a:pt x="115" y="69"/>
                  <a:pt x="117" y="77"/>
                  <a:pt x="118" y="85"/>
                </a:cubicBezTo>
                <a:cubicBezTo>
                  <a:pt x="120" y="93"/>
                  <a:pt x="122" y="101"/>
                  <a:pt x="122" y="101"/>
                </a:cubicBezTo>
                <a:cubicBezTo>
                  <a:pt x="123" y="104"/>
                  <a:pt x="122" y="107"/>
                  <a:pt x="119" y="110"/>
                </a:cubicBezTo>
                <a:cubicBezTo>
                  <a:pt x="119" y="110"/>
                  <a:pt x="116" y="114"/>
                  <a:pt x="112" y="117"/>
                </a:cubicBezTo>
                <a:cubicBezTo>
                  <a:pt x="108" y="121"/>
                  <a:pt x="104" y="125"/>
                  <a:pt x="104" y="125"/>
                </a:cubicBezTo>
                <a:cubicBezTo>
                  <a:pt x="104" y="125"/>
                  <a:pt x="103" y="126"/>
                  <a:pt x="102" y="128"/>
                </a:cubicBezTo>
                <a:cubicBezTo>
                  <a:pt x="101" y="129"/>
                  <a:pt x="99" y="131"/>
                  <a:pt x="97" y="133"/>
                </a:cubicBezTo>
                <a:cubicBezTo>
                  <a:pt x="96" y="135"/>
                  <a:pt x="94" y="138"/>
                  <a:pt x="93" y="139"/>
                </a:cubicBezTo>
                <a:cubicBezTo>
                  <a:pt x="92" y="141"/>
                  <a:pt x="91" y="142"/>
                  <a:pt x="91" y="142"/>
                </a:cubicBezTo>
                <a:cubicBezTo>
                  <a:pt x="89" y="144"/>
                  <a:pt x="86" y="146"/>
                  <a:pt x="82" y="145"/>
                </a:cubicBezTo>
                <a:cubicBezTo>
                  <a:pt x="82" y="145"/>
                  <a:pt x="74" y="144"/>
                  <a:pt x="66" y="144"/>
                </a:cubicBezTo>
                <a:cubicBezTo>
                  <a:pt x="62" y="143"/>
                  <a:pt x="58" y="143"/>
                  <a:pt x="55" y="143"/>
                </a:cubicBezTo>
                <a:cubicBezTo>
                  <a:pt x="52" y="143"/>
                  <a:pt x="50" y="142"/>
                  <a:pt x="50" y="142"/>
                </a:cubicBezTo>
                <a:cubicBezTo>
                  <a:pt x="46" y="142"/>
                  <a:pt x="43" y="144"/>
                  <a:pt x="41" y="147"/>
                </a:cubicBezTo>
                <a:cubicBezTo>
                  <a:pt x="41" y="147"/>
                  <a:pt x="40" y="149"/>
                  <a:pt x="39" y="151"/>
                </a:cubicBezTo>
                <a:cubicBezTo>
                  <a:pt x="38" y="153"/>
                  <a:pt x="36" y="156"/>
                  <a:pt x="35" y="159"/>
                </a:cubicBezTo>
                <a:cubicBezTo>
                  <a:pt x="33" y="162"/>
                  <a:pt x="32" y="165"/>
                  <a:pt x="30" y="168"/>
                </a:cubicBezTo>
                <a:cubicBezTo>
                  <a:pt x="29" y="170"/>
                  <a:pt x="29" y="172"/>
                  <a:pt x="29" y="172"/>
                </a:cubicBezTo>
                <a:cubicBezTo>
                  <a:pt x="27" y="175"/>
                  <a:pt x="27" y="179"/>
                  <a:pt x="29" y="181"/>
                </a:cubicBezTo>
                <a:cubicBezTo>
                  <a:pt x="29" y="181"/>
                  <a:pt x="34" y="188"/>
                  <a:pt x="39" y="194"/>
                </a:cubicBezTo>
                <a:cubicBezTo>
                  <a:pt x="42" y="198"/>
                  <a:pt x="45" y="201"/>
                  <a:pt x="47" y="203"/>
                </a:cubicBezTo>
                <a:cubicBezTo>
                  <a:pt x="49" y="205"/>
                  <a:pt x="50" y="207"/>
                  <a:pt x="50" y="207"/>
                </a:cubicBezTo>
                <a:cubicBezTo>
                  <a:pt x="52" y="209"/>
                  <a:pt x="53" y="212"/>
                  <a:pt x="52" y="215"/>
                </a:cubicBezTo>
                <a:cubicBezTo>
                  <a:pt x="52" y="215"/>
                  <a:pt x="50" y="221"/>
                  <a:pt x="49" y="226"/>
                </a:cubicBezTo>
                <a:cubicBezTo>
                  <a:pt x="48" y="228"/>
                  <a:pt x="47" y="231"/>
                  <a:pt x="47" y="233"/>
                </a:cubicBezTo>
                <a:cubicBezTo>
                  <a:pt x="46" y="235"/>
                  <a:pt x="46" y="236"/>
                  <a:pt x="46" y="236"/>
                </a:cubicBezTo>
                <a:cubicBezTo>
                  <a:pt x="46" y="236"/>
                  <a:pt x="45" y="237"/>
                  <a:pt x="45" y="239"/>
                </a:cubicBezTo>
                <a:cubicBezTo>
                  <a:pt x="45" y="241"/>
                  <a:pt x="44" y="244"/>
                  <a:pt x="43" y="247"/>
                </a:cubicBezTo>
                <a:cubicBezTo>
                  <a:pt x="43" y="249"/>
                  <a:pt x="42" y="252"/>
                  <a:pt x="42" y="254"/>
                </a:cubicBezTo>
                <a:cubicBezTo>
                  <a:pt x="42" y="256"/>
                  <a:pt x="41" y="257"/>
                  <a:pt x="41" y="257"/>
                </a:cubicBezTo>
                <a:cubicBezTo>
                  <a:pt x="41" y="260"/>
                  <a:pt x="39" y="263"/>
                  <a:pt x="36" y="264"/>
                </a:cubicBezTo>
                <a:cubicBezTo>
                  <a:pt x="36" y="264"/>
                  <a:pt x="28" y="267"/>
                  <a:pt x="21" y="270"/>
                </a:cubicBezTo>
                <a:cubicBezTo>
                  <a:pt x="17" y="272"/>
                  <a:pt x="13" y="273"/>
                  <a:pt x="10" y="275"/>
                </a:cubicBezTo>
                <a:cubicBezTo>
                  <a:pt x="7" y="276"/>
                  <a:pt x="5" y="277"/>
                  <a:pt x="5" y="277"/>
                </a:cubicBezTo>
                <a:cubicBezTo>
                  <a:pt x="2" y="278"/>
                  <a:pt x="0" y="281"/>
                  <a:pt x="0" y="285"/>
                </a:cubicBezTo>
                <a:cubicBezTo>
                  <a:pt x="0" y="285"/>
                  <a:pt x="0" y="286"/>
                  <a:pt x="0" y="286"/>
                </a:cubicBezTo>
                <a:cubicBezTo>
                  <a:pt x="0" y="287"/>
                  <a:pt x="0" y="288"/>
                  <a:pt x="0" y="289"/>
                </a:cubicBezTo>
                <a:cubicBezTo>
                  <a:pt x="0" y="292"/>
                  <a:pt x="0" y="295"/>
                  <a:pt x="0" y="299"/>
                </a:cubicBezTo>
                <a:cubicBezTo>
                  <a:pt x="0" y="302"/>
                  <a:pt x="0" y="306"/>
                  <a:pt x="0" y="308"/>
                </a:cubicBezTo>
                <a:cubicBezTo>
                  <a:pt x="0" y="311"/>
                  <a:pt x="0" y="312"/>
                  <a:pt x="0" y="312"/>
                </a:cubicBezTo>
                <a:cubicBezTo>
                  <a:pt x="0" y="316"/>
                  <a:pt x="2" y="319"/>
                  <a:pt x="5" y="321"/>
                </a:cubicBezTo>
                <a:cubicBezTo>
                  <a:pt x="5" y="321"/>
                  <a:pt x="13" y="324"/>
                  <a:pt x="20" y="328"/>
                </a:cubicBezTo>
                <a:cubicBezTo>
                  <a:pt x="24" y="329"/>
                  <a:pt x="28" y="331"/>
                  <a:pt x="31" y="332"/>
                </a:cubicBezTo>
                <a:cubicBezTo>
                  <a:pt x="34" y="333"/>
                  <a:pt x="36" y="334"/>
                  <a:pt x="36" y="334"/>
                </a:cubicBezTo>
                <a:cubicBezTo>
                  <a:pt x="39" y="335"/>
                  <a:pt x="41" y="337"/>
                  <a:pt x="41" y="341"/>
                </a:cubicBezTo>
                <a:cubicBezTo>
                  <a:pt x="41" y="341"/>
                  <a:pt x="42" y="346"/>
                  <a:pt x="43" y="351"/>
                </a:cubicBezTo>
                <a:cubicBezTo>
                  <a:pt x="44" y="356"/>
                  <a:pt x="45" y="362"/>
                  <a:pt x="45" y="362"/>
                </a:cubicBezTo>
                <a:cubicBezTo>
                  <a:pt x="45" y="362"/>
                  <a:pt x="46" y="363"/>
                  <a:pt x="46" y="365"/>
                </a:cubicBezTo>
                <a:cubicBezTo>
                  <a:pt x="47" y="367"/>
                  <a:pt x="47" y="369"/>
                  <a:pt x="48" y="372"/>
                </a:cubicBezTo>
                <a:cubicBezTo>
                  <a:pt x="49" y="377"/>
                  <a:pt x="51" y="382"/>
                  <a:pt x="51" y="382"/>
                </a:cubicBezTo>
                <a:cubicBezTo>
                  <a:pt x="52" y="385"/>
                  <a:pt x="52" y="389"/>
                  <a:pt x="49" y="391"/>
                </a:cubicBezTo>
                <a:cubicBezTo>
                  <a:pt x="49" y="391"/>
                  <a:pt x="44" y="397"/>
                  <a:pt x="39" y="403"/>
                </a:cubicBezTo>
                <a:cubicBezTo>
                  <a:pt x="36" y="407"/>
                  <a:pt x="34" y="410"/>
                  <a:pt x="32" y="412"/>
                </a:cubicBezTo>
                <a:cubicBezTo>
                  <a:pt x="30" y="415"/>
                  <a:pt x="28" y="417"/>
                  <a:pt x="28" y="417"/>
                </a:cubicBezTo>
                <a:cubicBezTo>
                  <a:pt x="27" y="419"/>
                  <a:pt x="26" y="423"/>
                  <a:pt x="28" y="426"/>
                </a:cubicBezTo>
                <a:cubicBezTo>
                  <a:pt x="28" y="426"/>
                  <a:pt x="29" y="428"/>
                  <a:pt x="30" y="430"/>
                </a:cubicBezTo>
                <a:cubicBezTo>
                  <a:pt x="31" y="432"/>
                  <a:pt x="32" y="435"/>
                  <a:pt x="34" y="438"/>
                </a:cubicBezTo>
                <a:cubicBezTo>
                  <a:pt x="35" y="441"/>
                  <a:pt x="37" y="444"/>
                  <a:pt x="38" y="447"/>
                </a:cubicBezTo>
                <a:cubicBezTo>
                  <a:pt x="40" y="449"/>
                  <a:pt x="40" y="450"/>
                  <a:pt x="40" y="450"/>
                </a:cubicBezTo>
                <a:cubicBezTo>
                  <a:pt x="42" y="454"/>
                  <a:pt x="45" y="456"/>
                  <a:pt x="49" y="455"/>
                </a:cubicBezTo>
                <a:cubicBezTo>
                  <a:pt x="49" y="455"/>
                  <a:pt x="57" y="455"/>
                  <a:pt x="65" y="454"/>
                </a:cubicBezTo>
                <a:cubicBezTo>
                  <a:pt x="69" y="454"/>
                  <a:pt x="74" y="454"/>
                  <a:pt x="77" y="453"/>
                </a:cubicBezTo>
                <a:cubicBezTo>
                  <a:pt x="80" y="453"/>
                  <a:pt x="82" y="453"/>
                  <a:pt x="82" y="453"/>
                </a:cubicBezTo>
                <a:cubicBezTo>
                  <a:pt x="85" y="452"/>
                  <a:pt x="88" y="454"/>
                  <a:pt x="90" y="456"/>
                </a:cubicBezTo>
                <a:cubicBezTo>
                  <a:pt x="90" y="456"/>
                  <a:pt x="91" y="457"/>
                  <a:pt x="92" y="459"/>
                </a:cubicBezTo>
                <a:cubicBezTo>
                  <a:pt x="93" y="461"/>
                  <a:pt x="95" y="463"/>
                  <a:pt x="96" y="465"/>
                </a:cubicBezTo>
                <a:cubicBezTo>
                  <a:pt x="100" y="469"/>
                  <a:pt x="103" y="473"/>
                  <a:pt x="103" y="473"/>
                </a:cubicBezTo>
                <a:cubicBezTo>
                  <a:pt x="103" y="473"/>
                  <a:pt x="104" y="474"/>
                  <a:pt x="106" y="475"/>
                </a:cubicBezTo>
                <a:cubicBezTo>
                  <a:pt x="107" y="477"/>
                  <a:pt x="109" y="479"/>
                  <a:pt x="111" y="481"/>
                </a:cubicBezTo>
                <a:cubicBezTo>
                  <a:pt x="114" y="485"/>
                  <a:pt x="118" y="489"/>
                  <a:pt x="118" y="489"/>
                </a:cubicBezTo>
                <a:cubicBezTo>
                  <a:pt x="121" y="491"/>
                  <a:pt x="122" y="494"/>
                  <a:pt x="121" y="497"/>
                </a:cubicBezTo>
                <a:cubicBezTo>
                  <a:pt x="121" y="497"/>
                  <a:pt x="120" y="499"/>
                  <a:pt x="119" y="502"/>
                </a:cubicBezTo>
                <a:cubicBezTo>
                  <a:pt x="119" y="505"/>
                  <a:pt x="118" y="509"/>
                  <a:pt x="117" y="513"/>
                </a:cubicBezTo>
                <a:cubicBezTo>
                  <a:pt x="115" y="521"/>
                  <a:pt x="114" y="529"/>
                  <a:pt x="114" y="529"/>
                </a:cubicBezTo>
                <a:cubicBezTo>
                  <a:pt x="113" y="533"/>
                  <a:pt x="115" y="536"/>
                  <a:pt x="118" y="538"/>
                </a:cubicBezTo>
                <a:cubicBezTo>
                  <a:pt x="118" y="538"/>
                  <a:pt x="119" y="539"/>
                  <a:pt x="121" y="541"/>
                </a:cubicBezTo>
                <a:cubicBezTo>
                  <a:pt x="123" y="542"/>
                  <a:pt x="126" y="544"/>
                  <a:pt x="129" y="546"/>
                </a:cubicBezTo>
                <a:cubicBezTo>
                  <a:pt x="132" y="548"/>
                  <a:pt x="134" y="550"/>
                  <a:pt x="137" y="552"/>
                </a:cubicBezTo>
                <a:cubicBezTo>
                  <a:pt x="138" y="552"/>
                  <a:pt x="139" y="553"/>
                  <a:pt x="139" y="553"/>
                </a:cubicBezTo>
                <a:cubicBezTo>
                  <a:pt x="140" y="554"/>
                  <a:pt x="140" y="554"/>
                  <a:pt x="140" y="554"/>
                </a:cubicBezTo>
                <a:cubicBezTo>
                  <a:pt x="143" y="556"/>
                  <a:pt x="147" y="556"/>
                  <a:pt x="150" y="554"/>
                </a:cubicBezTo>
                <a:cubicBezTo>
                  <a:pt x="150" y="554"/>
                  <a:pt x="157" y="550"/>
                  <a:pt x="164" y="546"/>
                </a:cubicBezTo>
                <a:cubicBezTo>
                  <a:pt x="171" y="541"/>
                  <a:pt x="178" y="537"/>
                  <a:pt x="178" y="537"/>
                </a:cubicBezTo>
                <a:cubicBezTo>
                  <a:pt x="180" y="535"/>
                  <a:pt x="184" y="535"/>
                  <a:pt x="187" y="536"/>
                </a:cubicBezTo>
                <a:cubicBezTo>
                  <a:pt x="187" y="536"/>
                  <a:pt x="188" y="537"/>
                  <a:pt x="190" y="537"/>
                </a:cubicBezTo>
                <a:cubicBezTo>
                  <a:pt x="192" y="538"/>
                  <a:pt x="194" y="539"/>
                  <a:pt x="196" y="540"/>
                </a:cubicBezTo>
                <a:cubicBezTo>
                  <a:pt x="199" y="542"/>
                  <a:pt x="201" y="543"/>
                  <a:pt x="203" y="543"/>
                </a:cubicBezTo>
                <a:cubicBezTo>
                  <a:pt x="205" y="544"/>
                  <a:pt x="206" y="545"/>
                  <a:pt x="206" y="545"/>
                </a:cubicBezTo>
                <a:cubicBezTo>
                  <a:pt x="206" y="545"/>
                  <a:pt x="211" y="546"/>
                  <a:pt x="217" y="548"/>
                </a:cubicBezTo>
                <a:cubicBezTo>
                  <a:pt x="222" y="550"/>
                  <a:pt x="227" y="551"/>
                  <a:pt x="227" y="551"/>
                </a:cubicBezTo>
                <a:cubicBezTo>
                  <a:pt x="230" y="552"/>
                  <a:pt x="232" y="555"/>
                  <a:pt x="233" y="558"/>
                </a:cubicBezTo>
                <a:cubicBezTo>
                  <a:pt x="233" y="558"/>
                  <a:pt x="234" y="560"/>
                  <a:pt x="234" y="563"/>
                </a:cubicBezTo>
                <a:cubicBezTo>
                  <a:pt x="235" y="566"/>
                  <a:pt x="236" y="570"/>
                  <a:pt x="237" y="574"/>
                </a:cubicBezTo>
                <a:cubicBezTo>
                  <a:pt x="239" y="582"/>
                  <a:pt x="242" y="590"/>
                  <a:pt x="242" y="590"/>
                </a:cubicBezTo>
                <a:cubicBezTo>
                  <a:pt x="243" y="593"/>
                  <a:pt x="246" y="595"/>
                  <a:pt x="250" y="596"/>
                </a:cubicBezTo>
                <a:cubicBezTo>
                  <a:pt x="250" y="596"/>
                  <a:pt x="251" y="596"/>
                  <a:pt x="254" y="596"/>
                </a:cubicBezTo>
                <a:cubicBezTo>
                  <a:pt x="256" y="597"/>
                  <a:pt x="260" y="597"/>
                  <a:pt x="263" y="598"/>
                </a:cubicBezTo>
                <a:cubicBezTo>
                  <a:pt x="266" y="598"/>
                  <a:pt x="270" y="598"/>
                  <a:pt x="272" y="599"/>
                </a:cubicBezTo>
                <a:cubicBezTo>
                  <a:pt x="275" y="599"/>
                  <a:pt x="277" y="599"/>
                  <a:pt x="277" y="599"/>
                </a:cubicBezTo>
                <a:cubicBezTo>
                  <a:pt x="280" y="599"/>
                  <a:pt x="284" y="598"/>
                  <a:pt x="285" y="595"/>
                </a:cubicBezTo>
                <a:close/>
                <a:moveTo>
                  <a:pt x="274" y="511"/>
                </a:moveTo>
                <a:cubicBezTo>
                  <a:pt x="261" y="509"/>
                  <a:pt x="249" y="506"/>
                  <a:pt x="239" y="504"/>
                </a:cubicBezTo>
                <a:cubicBezTo>
                  <a:pt x="235" y="502"/>
                  <a:pt x="231" y="501"/>
                  <a:pt x="228" y="500"/>
                </a:cubicBezTo>
                <a:cubicBezTo>
                  <a:pt x="226" y="499"/>
                  <a:pt x="224" y="498"/>
                  <a:pt x="224" y="498"/>
                </a:cubicBezTo>
                <a:cubicBezTo>
                  <a:pt x="224" y="498"/>
                  <a:pt x="224" y="498"/>
                  <a:pt x="223" y="498"/>
                </a:cubicBezTo>
                <a:cubicBezTo>
                  <a:pt x="222" y="498"/>
                  <a:pt x="221" y="497"/>
                  <a:pt x="220" y="497"/>
                </a:cubicBezTo>
                <a:cubicBezTo>
                  <a:pt x="219" y="496"/>
                  <a:pt x="217" y="496"/>
                  <a:pt x="215" y="495"/>
                </a:cubicBezTo>
                <a:cubicBezTo>
                  <a:pt x="214" y="494"/>
                  <a:pt x="213" y="494"/>
                  <a:pt x="212" y="494"/>
                </a:cubicBezTo>
                <a:cubicBezTo>
                  <a:pt x="211" y="493"/>
                  <a:pt x="210" y="493"/>
                  <a:pt x="209" y="492"/>
                </a:cubicBezTo>
                <a:cubicBezTo>
                  <a:pt x="201" y="488"/>
                  <a:pt x="189" y="482"/>
                  <a:pt x="179" y="474"/>
                </a:cubicBezTo>
                <a:cubicBezTo>
                  <a:pt x="168" y="467"/>
                  <a:pt x="158" y="459"/>
                  <a:pt x="152" y="452"/>
                </a:cubicBezTo>
                <a:cubicBezTo>
                  <a:pt x="148" y="448"/>
                  <a:pt x="145" y="446"/>
                  <a:pt x="143" y="444"/>
                </a:cubicBezTo>
                <a:cubicBezTo>
                  <a:pt x="142" y="442"/>
                  <a:pt x="141" y="440"/>
                  <a:pt x="141" y="440"/>
                </a:cubicBezTo>
                <a:cubicBezTo>
                  <a:pt x="141" y="440"/>
                  <a:pt x="139" y="439"/>
                  <a:pt x="138" y="437"/>
                </a:cubicBezTo>
                <a:cubicBezTo>
                  <a:pt x="136" y="435"/>
                  <a:pt x="133" y="432"/>
                  <a:pt x="130" y="428"/>
                </a:cubicBezTo>
                <a:cubicBezTo>
                  <a:pt x="125" y="420"/>
                  <a:pt x="117" y="409"/>
                  <a:pt x="111" y="398"/>
                </a:cubicBezTo>
                <a:cubicBezTo>
                  <a:pt x="106" y="387"/>
                  <a:pt x="101" y="375"/>
                  <a:pt x="98" y="365"/>
                </a:cubicBezTo>
                <a:cubicBezTo>
                  <a:pt x="97" y="363"/>
                  <a:pt x="96" y="361"/>
                  <a:pt x="96" y="359"/>
                </a:cubicBezTo>
                <a:cubicBezTo>
                  <a:pt x="95" y="357"/>
                  <a:pt x="95" y="356"/>
                  <a:pt x="94" y="354"/>
                </a:cubicBezTo>
                <a:cubicBezTo>
                  <a:pt x="94" y="353"/>
                  <a:pt x="94" y="352"/>
                  <a:pt x="94" y="351"/>
                </a:cubicBezTo>
                <a:cubicBezTo>
                  <a:pt x="93" y="350"/>
                  <a:pt x="93" y="350"/>
                  <a:pt x="93" y="350"/>
                </a:cubicBezTo>
                <a:cubicBezTo>
                  <a:pt x="93" y="350"/>
                  <a:pt x="93" y="348"/>
                  <a:pt x="92" y="346"/>
                </a:cubicBezTo>
                <a:cubicBezTo>
                  <a:pt x="92" y="343"/>
                  <a:pt x="91" y="339"/>
                  <a:pt x="90" y="334"/>
                </a:cubicBezTo>
                <a:cubicBezTo>
                  <a:pt x="89" y="325"/>
                  <a:pt x="87" y="312"/>
                  <a:pt x="87" y="299"/>
                </a:cubicBezTo>
                <a:cubicBezTo>
                  <a:pt x="87" y="286"/>
                  <a:pt x="89" y="273"/>
                  <a:pt x="90" y="264"/>
                </a:cubicBezTo>
                <a:cubicBezTo>
                  <a:pt x="91" y="261"/>
                  <a:pt x="91" y="259"/>
                  <a:pt x="92" y="257"/>
                </a:cubicBezTo>
                <a:cubicBezTo>
                  <a:pt x="92" y="255"/>
                  <a:pt x="92" y="254"/>
                  <a:pt x="93" y="252"/>
                </a:cubicBezTo>
                <a:cubicBezTo>
                  <a:pt x="93" y="251"/>
                  <a:pt x="93" y="250"/>
                  <a:pt x="93" y="249"/>
                </a:cubicBezTo>
                <a:cubicBezTo>
                  <a:pt x="94" y="249"/>
                  <a:pt x="94" y="248"/>
                  <a:pt x="94" y="248"/>
                </a:cubicBezTo>
                <a:cubicBezTo>
                  <a:pt x="94" y="248"/>
                  <a:pt x="94" y="247"/>
                  <a:pt x="95" y="244"/>
                </a:cubicBezTo>
                <a:cubicBezTo>
                  <a:pt x="96" y="241"/>
                  <a:pt x="97" y="237"/>
                  <a:pt x="98" y="233"/>
                </a:cubicBezTo>
                <a:cubicBezTo>
                  <a:pt x="101" y="224"/>
                  <a:pt x="106" y="212"/>
                  <a:pt x="112" y="200"/>
                </a:cubicBezTo>
                <a:cubicBezTo>
                  <a:pt x="118" y="189"/>
                  <a:pt x="125" y="178"/>
                  <a:pt x="131" y="170"/>
                </a:cubicBezTo>
                <a:cubicBezTo>
                  <a:pt x="132" y="169"/>
                  <a:pt x="134" y="167"/>
                  <a:pt x="135" y="165"/>
                </a:cubicBezTo>
                <a:cubicBezTo>
                  <a:pt x="136" y="164"/>
                  <a:pt x="137" y="163"/>
                  <a:pt x="138" y="161"/>
                </a:cubicBezTo>
                <a:cubicBezTo>
                  <a:pt x="139" y="160"/>
                  <a:pt x="140" y="160"/>
                  <a:pt x="141" y="159"/>
                </a:cubicBezTo>
                <a:cubicBezTo>
                  <a:pt x="141" y="158"/>
                  <a:pt x="141" y="158"/>
                  <a:pt x="141" y="158"/>
                </a:cubicBezTo>
                <a:cubicBezTo>
                  <a:pt x="141" y="158"/>
                  <a:pt x="142" y="157"/>
                  <a:pt x="144" y="155"/>
                </a:cubicBezTo>
                <a:cubicBezTo>
                  <a:pt x="146" y="153"/>
                  <a:pt x="149" y="150"/>
                  <a:pt x="152" y="147"/>
                </a:cubicBezTo>
                <a:cubicBezTo>
                  <a:pt x="159" y="140"/>
                  <a:pt x="169" y="132"/>
                  <a:pt x="180" y="124"/>
                </a:cubicBezTo>
                <a:cubicBezTo>
                  <a:pt x="190" y="117"/>
                  <a:pt x="202" y="111"/>
                  <a:pt x="211" y="107"/>
                </a:cubicBezTo>
                <a:cubicBezTo>
                  <a:pt x="215" y="105"/>
                  <a:pt x="219" y="103"/>
                  <a:pt x="221" y="102"/>
                </a:cubicBezTo>
                <a:cubicBezTo>
                  <a:pt x="224" y="101"/>
                  <a:pt x="225" y="100"/>
                  <a:pt x="225" y="100"/>
                </a:cubicBezTo>
                <a:cubicBezTo>
                  <a:pt x="225" y="100"/>
                  <a:pt x="226" y="100"/>
                  <a:pt x="226" y="100"/>
                </a:cubicBezTo>
                <a:cubicBezTo>
                  <a:pt x="227" y="100"/>
                  <a:pt x="228" y="99"/>
                  <a:pt x="229" y="99"/>
                </a:cubicBezTo>
                <a:cubicBezTo>
                  <a:pt x="231" y="99"/>
                  <a:pt x="232" y="98"/>
                  <a:pt x="234" y="97"/>
                </a:cubicBezTo>
                <a:cubicBezTo>
                  <a:pt x="236" y="97"/>
                  <a:pt x="238" y="96"/>
                  <a:pt x="241" y="95"/>
                </a:cubicBezTo>
                <a:cubicBezTo>
                  <a:pt x="250" y="93"/>
                  <a:pt x="262" y="90"/>
                  <a:pt x="275" y="88"/>
                </a:cubicBezTo>
                <a:cubicBezTo>
                  <a:pt x="288" y="87"/>
                  <a:pt x="301" y="87"/>
                  <a:pt x="310" y="87"/>
                </a:cubicBezTo>
                <a:cubicBezTo>
                  <a:pt x="315" y="88"/>
                  <a:pt x="319" y="88"/>
                  <a:pt x="322" y="88"/>
                </a:cubicBezTo>
                <a:cubicBezTo>
                  <a:pt x="325" y="88"/>
                  <a:pt x="326" y="89"/>
                  <a:pt x="326" y="89"/>
                </a:cubicBezTo>
                <a:cubicBezTo>
                  <a:pt x="326" y="89"/>
                  <a:pt x="327" y="89"/>
                  <a:pt x="328" y="89"/>
                </a:cubicBezTo>
                <a:cubicBezTo>
                  <a:pt x="328" y="89"/>
                  <a:pt x="329" y="89"/>
                  <a:pt x="331" y="89"/>
                </a:cubicBezTo>
                <a:cubicBezTo>
                  <a:pt x="332" y="89"/>
                  <a:pt x="334" y="90"/>
                  <a:pt x="336" y="90"/>
                </a:cubicBezTo>
                <a:cubicBezTo>
                  <a:pt x="338" y="90"/>
                  <a:pt x="340" y="91"/>
                  <a:pt x="342" y="91"/>
                </a:cubicBezTo>
                <a:cubicBezTo>
                  <a:pt x="352" y="93"/>
                  <a:pt x="364" y="96"/>
                  <a:pt x="376" y="101"/>
                </a:cubicBezTo>
                <a:cubicBezTo>
                  <a:pt x="388" y="106"/>
                  <a:pt x="400" y="111"/>
                  <a:pt x="408" y="116"/>
                </a:cubicBezTo>
                <a:cubicBezTo>
                  <a:pt x="412" y="119"/>
                  <a:pt x="416" y="121"/>
                  <a:pt x="418" y="122"/>
                </a:cubicBezTo>
                <a:cubicBezTo>
                  <a:pt x="420" y="124"/>
                  <a:pt x="422" y="125"/>
                  <a:pt x="422" y="125"/>
                </a:cubicBezTo>
                <a:cubicBezTo>
                  <a:pt x="422" y="125"/>
                  <a:pt x="422" y="125"/>
                  <a:pt x="423" y="126"/>
                </a:cubicBezTo>
                <a:cubicBezTo>
                  <a:pt x="423" y="126"/>
                  <a:pt x="424" y="127"/>
                  <a:pt x="425" y="127"/>
                </a:cubicBezTo>
                <a:cubicBezTo>
                  <a:pt x="426" y="128"/>
                  <a:pt x="428" y="129"/>
                  <a:pt x="429" y="131"/>
                </a:cubicBezTo>
                <a:cubicBezTo>
                  <a:pt x="431" y="132"/>
                  <a:pt x="433" y="133"/>
                  <a:pt x="434" y="135"/>
                </a:cubicBezTo>
                <a:cubicBezTo>
                  <a:pt x="442" y="141"/>
                  <a:pt x="451" y="149"/>
                  <a:pt x="460" y="159"/>
                </a:cubicBezTo>
                <a:cubicBezTo>
                  <a:pt x="468" y="169"/>
                  <a:pt x="476" y="179"/>
                  <a:pt x="481" y="187"/>
                </a:cubicBezTo>
                <a:cubicBezTo>
                  <a:pt x="483" y="192"/>
                  <a:pt x="485" y="195"/>
                  <a:pt x="487" y="198"/>
                </a:cubicBezTo>
                <a:cubicBezTo>
                  <a:pt x="488" y="200"/>
                  <a:pt x="489" y="201"/>
                  <a:pt x="489" y="201"/>
                </a:cubicBezTo>
                <a:cubicBezTo>
                  <a:pt x="489" y="201"/>
                  <a:pt x="490" y="203"/>
                  <a:pt x="491" y="205"/>
                </a:cubicBezTo>
                <a:cubicBezTo>
                  <a:pt x="492" y="208"/>
                  <a:pt x="494" y="212"/>
                  <a:pt x="496" y="216"/>
                </a:cubicBezTo>
                <a:cubicBezTo>
                  <a:pt x="500" y="225"/>
                  <a:pt x="504" y="237"/>
                  <a:pt x="507" y="249"/>
                </a:cubicBezTo>
                <a:cubicBezTo>
                  <a:pt x="510" y="262"/>
                  <a:pt x="512" y="275"/>
                  <a:pt x="512" y="284"/>
                </a:cubicBezTo>
                <a:cubicBezTo>
                  <a:pt x="512" y="285"/>
                  <a:pt x="513" y="287"/>
                  <a:pt x="513" y="288"/>
                </a:cubicBezTo>
                <a:cubicBezTo>
                  <a:pt x="513" y="289"/>
                  <a:pt x="513" y="290"/>
                  <a:pt x="513" y="291"/>
                </a:cubicBezTo>
                <a:cubicBezTo>
                  <a:pt x="513" y="293"/>
                  <a:pt x="513" y="294"/>
                  <a:pt x="513" y="296"/>
                </a:cubicBezTo>
                <a:cubicBezTo>
                  <a:pt x="513" y="297"/>
                  <a:pt x="513" y="298"/>
                  <a:pt x="513" y="299"/>
                </a:cubicBezTo>
                <a:cubicBezTo>
                  <a:pt x="513" y="300"/>
                  <a:pt x="513" y="300"/>
                  <a:pt x="513" y="300"/>
                </a:cubicBezTo>
                <a:cubicBezTo>
                  <a:pt x="513" y="300"/>
                  <a:pt x="513" y="302"/>
                  <a:pt x="513" y="305"/>
                </a:cubicBezTo>
                <a:cubicBezTo>
                  <a:pt x="513" y="308"/>
                  <a:pt x="513" y="312"/>
                  <a:pt x="512" y="316"/>
                </a:cubicBezTo>
                <a:cubicBezTo>
                  <a:pt x="511" y="326"/>
                  <a:pt x="510" y="339"/>
                  <a:pt x="507" y="351"/>
                </a:cubicBezTo>
                <a:cubicBezTo>
                  <a:pt x="503" y="364"/>
                  <a:pt x="499" y="376"/>
                  <a:pt x="495" y="385"/>
                </a:cubicBezTo>
                <a:cubicBezTo>
                  <a:pt x="493" y="389"/>
                  <a:pt x="491" y="393"/>
                  <a:pt x="490" y="395"/>
                </a:cubicBezTo>
                <a:cubicBezTo>
                  <a:pt x="490" y="397"/>
                  <a:pt x="489" y="397"/>
                  <a:pt x="489" y="398"/>
                </a:cubicBezTo>
                <a:cubicBezTo>
                  <a:pt x="488" y="399"/>
                  <a:pt x="488" y="399"/>
                  <a:pt x="488" y="399"/>
                </a:cubicBezTo>
                <a:cubicBezTo>
                  <a:pt x="488" y="399"/>
                  <a:pt x="487" y="401"/>
                  <a:pt x="486" y="403"/>
                </a:cubicBezTo>
                <a:cubicBezTo>
                  <a:pt x="485" y="406"/>
                  <a:pt x="483" y="409"/>
                  <a:pt x="480" y="413"/>
                </a:cubicBezTo>
                <a:cubicBezTo>
                  <a:pt x="475" y="421"/>
                  <a:pt x="468" y="432"/>
                  <a:pt x="459" y="441"/>
                </a:cubicBezTo>
                <a:cubicBezTo>
                  <a:pt x="457" y="444"/>
                  <a:pt x="455" y="446"/>
                  <a:pt x="452" y="448"/>
                </a:cubicBezTo>
                <a:cubicBezTo>
                  <a:pt x="450" y="450"/>
                  <a:pt x="448" y="453"/>
                  <a:pt x="446" y="455"/>
                </a:cubicBezTo>
                <a:cubicBezTo>
                  <a:pt x="441" y="459"/>
                  <a:pt x="437" y="463"/>
                  <a:pt x="433" y="465"/>
                </a:cubicBezTo>
                <a:cubicBezTo>
                  <a:pt x="430" y="469"/>
                  <a:pt x="426" y="471"/>
                  <a:pt x="424" y="473"/>
                </a:cubicBezTo>
                <a:cubicBezTo>
                  <a:pt x="422" y="474"/>
                  <a:pt x="420" y="475"/>
                  <a:pt x="420" y="475"/>
                </a:cubicBezTo>
                <a:cubicBezTo>
                  <a:pt x="420" y="475"/>
                  <a:pt x="419" y="476"/>
                  <a:pt x="417" y="478"/>
                </a:cubicBezTo>
                <a:cubicBezTo>
                  <a:pt x="414" y="479"/>
                  <a:pt x="411" y="481"/>
                  <a:pt x="407" y="484"/>
                </a:cubicBezTo>
                <a:cubicBezTo>
                  <a:pt x="403" y="486"/>
                  <a:pt x="398" y="489"/>
                  <a:pt x="392" y="491"/>
                </a:cubicBezTo>
                <a:cubicBezTo>
                  <a:pt x="390" y="493"/>
                  <a:pt x="387" y="494"/>
                  <a:pt x="384" y="495"/>
                </a:cubicBezTo>
                <a:cubicBezTo>
                  <a:pt x="381" y="497"/>
                  <a:pt x="378" y="498"/>
                  <a:pt x="375" y="499"/>
                </a:cubicBezTo>
                <a:cubicBezTo>
                  <a:pt x="363" y="503"/>
                  <a:pt x="351" y="507"/>
                  <a:pt x="341" y="509"/>
                </a:cubicBezTo>
                <a:cubicBezTo>
                  <a:pt x="336" y="509"/>
                  <a:pt x="332" y="510"/>
                  <a:pt x="330" y="510"/>
                </a:cubicBezTo>
                <a:cubicBezTo>
                  <a:pt x="327" y="511"/>
                  <a:pt x="325" y="511"/>
                  <a:pt x="325" y="511"/>
                </a:cubicBezTo>
                <a:cubicBezTo>
                  <a:pt x="325" y="511"/>
                  <a:pt x="325" y="511"/>
                  <a:pt x="324" y="511"/>
                </a:cubicBezTo>
                <a:cubicBezTo>
                  <a:pt x="323" y="511"/>
                  <a:pt x="322" y="511"/>
                  <a:pt x="321" y="511"/>
                </a:cubicBezTo>
                <a:cubicBezTo>
                  <a:pt x="318" y="512"/>
                  <a:pt x="314" y="512"/>
                  <a:pt x="309" y="512"/>
                </a:cubicBezTo>
                <a:cubicBezTo>
                  <a:pt x="300" y="513"/>
                  <a:pt x="287" y="512"/>
                  <a:pt x="274" y="511"/>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30" name="Group 29"/>
          <p:cNvGrpSpPr/>
          <p:nvPr/>
        </p:nvGrpSpPr>
        <p:grpSpPr>
          <a:xfrm>
            <a:off x="6008866" y="3579831"/>
            <a:ext cx="467491" cy="490046"/>
            <a:chOff x="6289676" y="3168650"/>
            <a:chExt cx="788987" cy="788988"/>
          </a:xfrm>
          <a:solidFill>
            <a:schemeClr val="tx1">
              <a:lumMod val="75000"/>
              <a:lumOff val="25000"/>
            </a:schemeClr>
          </a:solidFill>
        </p:grpSpPr>
        <p:sp>
          <p:nvSpPr>
            <p:cNvPr id="31" name="Freeform 30"/>
            <p:cNvSpPr>
              <a:spLocks noEditPoints="1"/>
            </p:cNvSpPr>
            <p:nvPr/>
          </p:nvSpPr>
          <p:spPr bwMode="auto">
            <a:xfrm>
              <a:off x="6289676" y="3243263"/>
              <a:ext cx="714375" cy="714375"/>
            </a:xfrm>
            <a:custGeom>
              <a:avLst/>
              <a:gdLst>
                <a:gd name="T0" fmla="*/ 105 w 211"/>
                <a:gd name="T1" fmla="*/ 211 h 211"/>
                <a:gd name="T2" fmla="*/ 211 w 211"/>
                <a:gd name="T3" fmla="*/ 106 h 211"/>
                <a:gd name="T4" fmla="*/ 198 w 211"/>
                <a:gd name="T5" fmla="*/ 56 h 211"/>
                <a:gd name="T6" fmla="*/ 196 w 211"/>
                <a:gd name="T7" fmla="*/ 56 h 211"/>
                <a:gd name="T8" fmla="*/ 194 w 211"/>
                <a:gd name="T9" fmla="*/ 56 h 211"/>
                <a:gd name="T10" fmla="*/ 181 w 211"/>
                <a:gd name="T11" fmla="*/ 55 h 211"/>
                <a:gd name="T12" fmla="*/ 171 w 211"/>
                <a:gd name="T13" fmla="*/ 65 h 211"/>
                <a:gd name="T14" fmla="*/ 183 w 211"/>
                <a:gd name="T15" fmla="*/ 106 h 211"/>
                <a:gd name="T16" fmla="*/ 105 w 211"/>
                <a:gd name="T17" fmla="*/ 183 h 211"/>
                <a:gd name="T18" fmla="*/ 28 w 211"/>
                <a:gd name="T19" fmla="*/ 106 h 211"/>
                <a:gd name="T20" fmla="*/ 105 w 211"/>
                <a:gd name="T21" fmla="*/ 28 h 211"/>
                <a:gd name="T22" fmla="*/ 146 w 211"/>
                <a:gd name="T23" fmla="*/ 40 h 211"/>
                <a:gd name="T24" fmla="*/ 155 w 211"/>
                <a:gd name="T25" fmla="*/ 31 h 211"/>
                <a:gd name="T26" fmla="*/ 154 w 211"/>
                <a:gd name="T27" fmla="*/ 16 h 211"/>
                <a:gd name="T28" fmla="*/ 154 w 211"/>
                <a:gd name="T29" fmla="*/ 12 h 211"/>
                <a:gd name="T30" fmla="*/ 105 w 211"/>
                <a:gd name="T31" fmla="*/ 0 h 211"/>
                <a:gd name="T32" fmla="*/ 0 w 211"/>
                <a:gd name="T33" fmla="*/ 106 h 211"/>
                <a:gd name="T34" fmla="*/ 105 w 211"/>
                <a:gd name="T35" fmla="*/ 211 h 211"/>
                <a:gd name="T36" fmla="*/ 105 w 211"/>
                <a:gd name="T37" fmla="*/ 211 h 211"/>
                <a:gd name="T38" fmla="*/ 105 w 211"/>
                <a:gd name="T3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211">
                  <a:moveTo>
                    <a:pt x="105" y="211"/>
                  </a:moveTo>
                  <a:cubicBezTo>
                    <a:pt x="164" y="211"/>
                    <a:pt x="211" y="164"/>
                    <a:pt x="211" y="106"/>
                  </a:cubicBezTo>
                  <a:cubicBezTo>
                    <a:pt x="211" y="88"/>
                    <a:pt x="206" y="71"/>
                    <a:pt x="198" y="56"/>
                  </a:cubicBezTo>
                  <a:cubicBezTo>
                    <a:pt x="198" y="56"/>
                    <a:pt x="197" y="56"/>
                    <a:pt x="196" y="56"/>
                  </a:cubicBezTo>
                  <a:cubicBezTo>
                    <a:pt x="195" y="56"/>
                    <a:pt x="195" y="56"/>
                    <a:pt x="194" y="56"/>
                  </a:cubicBezTo>
                  <a:cubicBezTo>
                    <a:pt x="181" y="55"/>
                    <a:pt x="181" y="55"/>
                    <a:pt x="181" y="55"/>
                  </a:cubicBezTo>
                  <a:cubicBezTo>
                    <a:pt x="171" y="65"/>
                    <a:pt x="171" y="65"/>
                    <a:pt x="171" y="65"/>
                  </a:cubicBezTo>
                  <a:cubicBezTo>
                    <a:pt x="179" y="77"/>
                    <a:pt x="183" y="91"/>
                    <a:pt x="183" y="106"/>
                  </a:cubicBezTo>
                  <a:cubicBezTo>
                    <a:pt x="183" y="149"/>
                    <a:pt x="148" y="183"/>
                    <a:pt x="105" y="183"/>
                  </a:cubicBezTo>
                  <a:cubicBezTo>
                    <a:pt x="62" y="183"/>
                    <a:pt x="28" y="149"/>
                    <a:pt x="28" y="106"/>
                  </a:cubicBezTo>
                  <a:cubicBezTo>
                    <a:pt x="28" y="63"/>
                    <a:pt x="62" y="28"/>
                    <a:pt x="105" y="28"/>
                  </a:cubicBezTo>
                  <a:cubicBezTo>
                    <a:pt x="120" y="28"/>
                    <a:pt x="134" y="32"/>
                    <a:pt x="146" y="40"/>
                  </a:cubicBezTo>
                  <a:cubicBezTo>
                    <a:pt x="155" y="31"/>
                    <a:pt x="155" y="31"/>
                    <a:pt x="155" y="31"/>
                  </a:cubicBezTo>
                  <a:cubicBezTo>
                    <a:pt x="154" y="16"/>
                    <a:pt x="154" y="16"/>
                    <a:pt x="154" y="16"/>
                  </a:cubicBezTo>
                  <a:cubicBezTo>
                    <a:pt x="154" y="14"/>
                    <a:pt x="154" y="13"/>
                    <a:pt x="154" y="12"/>
                  </a:cubicBezTo>
                  <a:cubicBezTo>
                    <a:pt x="139" y="5"/>
                    <a:pt x="123" y="0"/>
                    <a:pt x="105" y="0"/>
                  </a:cubicBezTo>
                  <a:cubicBezTo>
                    <a:pt x="47" y="0"/>
                    <a:pt x="0" y="48"/>
                    <a:pt x="0" y="106"/>
                  </a:cubicBezTo>
                  <a:cubicBezTo>
                    <a:pt x="0" y="164"/>
                    <a:pt x="47" y="211"/>
                    <a:pt x="105" y="211"/>
                  </a:cubicBezTo>
                  <a:close/>
                  <a:moveTo>
                    <a:pt x="105" y="211"/>
                  </a:moveTo>
                  <a:cubicBezTo>
                    <a:pt x="105" y="211"/>
                    <a:pt x="105" y="211"/>
                    <a:pt x="105" y="2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2" name="Freeform 31"/>
            <p:cNvSpPr>
              <a:spLocks noEditPoints="1"/>
            </p:cNvSpPr>
            <p:nvPr/>
          </p:nvSpPr>
          <p:spPr bwMode="auto">
            <a:xfrm>
              <a:off x="6469063" y="3425825"/>
              <a:ext cx="352425" cy="352425"/>
            </a:xfrm>
            <a:custGeom>
              <a:avLst/>
              <a:gdLst>
                <a:gd name="T0" fmla="*/ 52 w 104"/>
                <a:gd name="T1" fmla="*/ 25 h 104"/>
                <a:gd name="T2" fmla="*/ 54 w 104"/>
                <a:gd name="T3" fmla="*/ 25 h 104"/>
                <a:gd name="T4" fmla="*/ 74 w 104"/>
                <a:gd name="T5" fmla="*/ 5 h 104"/>
                <a:gd name="T6" fmla="*/ 74 w 104"/>
                <a:gd name="T7" fmla="*/ 5 h 104"/>
                <a:gd name="T8" fmla="*/ 52 w 104"/>
                <a:gd name="T9" fmla="*/ 0 h 104"/>
                <a:gd name="T10" fmla="*/ 0 w 104"/>
                <a:gd name="T11" fmla="*/ 52 h 104"/>
                <a:gd name="T12" fmla="*/ 52 w 104"/>
                <a:gd name="T13" fmla="*/ 104 h 104"/>
                <a:gd name="T14" fmla="*/ 104 w 104"/>
                <a:gd name="T15" fmla="*/ 52 h 104"/>
                <a:gd name="T16" fmla="*/ 99 w 104"/>
                <a:gd name="T17" fmla="*/ 30 h 104"/>
                <a:gd name="T18" fmla="*/ 99 w 104"/>
                <a:gd name="T19" fmla="*/ 30 h 104"/>
                <a:gd name="T20" fmla="*/ 79 w 104"/>
                <a:gd name="T21" fmla="*/ 50 h 104"/>
                <a:gd name="T22" fmla="*/ 79 w 104"/>
                <a:gd name="T23" fmla="*/ 52 h 104"/>
                <a:gd name="T24" fmla="*/ 52 w 104"/>
                <a:gd name="T25" fmla="*/ 79 h 104"/>
                <a:gd name="T26" fmla="*/ 25 w 104"/>
                <a:gd name="T27" fmla="*/ 52 h 104"/>
                <a:gd name="T28" fmla="*/ 52 w 104"/>
                <a:gd name="T29" fmla="*/ 25 h 104"/>
                <a:gd name="T30" fmla="*/ 52 w 104"/>
                <a:gd name="T31" fmla="*/ 25 h 104"/>
                <a:gd name="T32" fmla="*/ 52 w 104"/>
                <a:gd name="T33"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4">
                  <a:moveTo>
                    <a:pt x="52" y="25"/>
                  </a:moveTo>
                  <a:cubicBezTo>
                    <a:pt x="53" y="25"/>
                    <a:pt x="54" y="25"/>
                    <a:pt x="54" y="25"/>
                  </a:cubicBezTo>
                  <a:cubicBezTo>
                    <a:pt x="74" y="5"/>
                    <a:pt x="74" y="5"/>
                    <a:pt x="74" y="5"/>
                  </a:cubicBezTo>
                  <a:cubicBezTo>
                    <a:pt x="74" y="5"/>
                    <a:pt x="74" y="5"/>
                    <a:pt x="74" y="5"/>
                  </a:cubicBezTo>
                  <a:cubicBezTo>
                    <a:pt x="68" y="2"/>
                    <a:pt x="60" y="0"/>
                    <a:pt x="52" y="0"/>
                  </a:cubicBezTo>
                  <a:cubicBezTo>
                    <a:pt x="24" y="0"/>
                    <a:pt x="0" y="23"/>
                    <a:pt x="0" y="52"/>
                  </a:cubicBezTo>
                  <a:cubicBezTo>
                    <a:pt x="0" y="81"/>
                    <a:pt x="24" y="104"/>
                    <a:pt x="52" y="104"/>
                  </a:cubicBezTo>
                  <a:cubicBezTo>
                    <a:pt x="81" y="104"/>
                    <a:pt x="104" y="81"/>
                    <a:pt x="104" y="52"/>
                  </a:cubicBezTo>
                  <a:cubicBezTo>
                    <a:pt x="104" y="44"/>
                    <a:pt x="102" y="37"/>
                    <a:pt x="99" y="30"/>
                  </a:cubicBezTo>
                  <a:cubicBezTo>
                    <a:pt x="99" y="30"/>
                    <a:pt x="99" y="30"/>
                    <a:pt x="99" y="30"/>
                  </a:cubicBezTo>
                  <a:cubicBezTo>
                    <a:pt x="79" y="50"/>
                    <a:pt x="79" y="50"/>
                    <a:pt x="79" y="50"/>
                  </a:cubicBezTo>
                  <a:cubicBezTo>
                    <a:pt x="79" y="50"/>
                    <a:pt x="79" y="51"/>
                    <a:pt x="79" y="52"/>
                  </a:cubicBezTo>
                  <a:cubicBezTo>
                    <a:pt x="79" y="67"/>
                    <a:pt x="67" y="79"/>
                    <a:pt x="52" y="79"/>
                  </a:cubicBezTo>
                  <a:cubicBezTo>
                    <a:pt x="37" y="79"/>
                    <a:pt x="25" y="67"/>
                    <a:pt x="25" y="52"/>
                  </a:cubicBezTo>
                  <a:cubicBezTo>
                    <a:pt x="25" y="37"/>
                    <a:pt x="37" y="25"/>
                    <a:pt x="52" y="25"/>
                  </a:cubicBezTo>
                  <a:close/>
                  <a:moveTo>
                    <a:pt x="52" y="25"/>
                  </a:moveTo>
                  <a:cubicBezTo>
                    <a:pt x="52" y="25"/>
                    <a:pt x="52" y="25"/>
                    <a:pt x="5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3" name="Freeform 32"/>
            <p:cNvSpPr>
              <a:spLocks noEditPoints="1"/>
            </p:cNvSpPr>
            <p:nvPr/>
          </p:nvSpPr>
          <p:spPr bwMode="auto">
            <a:xfrm>
              <a:off x="6678613" y="3168650"/>
              <a:ext cx="400050" cy="396875"/>
            </a:xfrm>
            <a:custGeom>
              <a:avLst/>
              <a:gdLst>
                <a:gd name="T0" fmla="*/ 99 w 118"/>
                <a:gd name="T1" fmla="*/ 32 h 117"/>
                <a:gd name="T2" fmla="*/ 105 w 118"/>
                <a:gd name="T3" fmla="*/ 26 h 117"/>
                <a:gd name="T4" fmla="*/ 105 w 118"/>
                <a:gd name="T5" fmla="*/ 17 h 117"/>
                <a:gd name="T6" fmla="*/ 101 w 118"/>
                <a:gd name="T7" fmla="*/ 13 h 117"/>
                <a:gd name="T8" fmla="*/ 96 w 118"/>
                <a:gd name="T9" fmla="*/ 11 h 117"/>
                <a:gd name="T10" fmla="*/ 92 w 118"/>
                <a:gd name="T11" fmla="*/ 13 h 117"/>
                <a:gd name="T12" fmla="*/ 85 w 118"/>
                <a:gd name="T13" fmla="*/ 19 h 117"/>
                <a:gd name="T14" fmla="*/ 84 w 118"/>
                <a:gd name="T15" fmla="*/ 2 h 117"/>
                <a:gd name="T16" fmla="*/ 82 w 118"/>
                <a:gd name="T17" fmla="*/ 0 h 117"/>
                <a:gd name="T18" fmla="*/ 80 w 118"/>
                <a:gd name="T19" fmla="*/ 1 h 117"/>
                <a:gd name="T20" fmla="*/ 54 w 118"/>
                <a:gd name="T21" fmla="*/ 26 h 117"/>
                <a:gd name="T22" fmla="*/ 51 w 118"/>
                <a:gd name="T23" fmla="*/ 35 h 117"/>
                <a:gd name="T24" fmla="*/ 51 w 118"/>
                <a:gd name="T25" fmla="*/ 36 h 117"/>
                <a:gd name="T26" fmla="*/ 52 w 118"/>
                <a:gd name="T27" fmla="*/ 52 h 117"/>
                <a:gd name="T28" fmla="*/ 43 w 118"/>
                <a:gd name="T29" fmla="*/ 62 h 117"/>
                <a:gd name="T30" fmla="*/ 26 w 118"/>
                <a:gd name="T31" fmla="*/ 78 h 117"/>
                <a:gd name="T32" fmla="*/ 26 w 118"/>
                <a:gd name="T33" fmla="*/ 79 h 117"/>
                <a:gd name="T34" fmla="*/ 10 w 118"/>
                <a:gd name="T35" fmla="*/ 95 h 117"/>
                <a:gd name="T36" fmla="*/ 2 w 118"/>
                <a:gd name="T37" fmla="*/ 102 h 117"/>
                <a:gd name="T38" fmla="*/ 1 w 118"/>
                <a:gd name="T39" fmla="*/ 106 h 117"/>
                <a:gd name="T40" fmla="*/ 0 w 118"/>
                <a:gd name="T41" fmla="*/ 111 h 117"/>
                <a:gd name="T42" fmla="*/ 6 w 118"/>
                <a:gd name="T43" fmla="*/ 117 h 117"/>
                <a:gd name="T44" fmla="*/ 6 w 118"/>
                <a:gd name="T45" fmla="*/ 117 h 117"/>
                <a:gd name="T46" fmla="*/ 12 w 118"/>
                <a:gd name="T47" fmla="*/ 117 h 117"/>
                <a:gd name="T48" fmla="*/ 16 w 118"/>
                <a:gd name="T49" fmla="*/ 115 h 117"/>
                <a:gd name="T50" fmla="*/ 66 w 118"/>
                <a:gd name="T51" fmla="*/ 65 h 117"/>
                <a:gd name="T52" fmla="*/ 81 w 118"/>
                <a:gd name="T53" fmla="*/ 66 h 117"/>
                <a:gd name="T54" fmla="*/ 82 w 118"/>
                <a:gd name="T55" fmla="*/ 66 h 117"/>
                <a:gd name="T56" fmla="*/ 83 w 118"/>
                <a:gd name="T57" fmla="*/ 66 h 117"/>
                <a:gd name="T58" fmla="*/ 91 w 118"/>
                <a:gd name="T59" fmla="*/ 63 h 117"/>
                <a:gd name="T60" fmla="*/ 116 w 118"/>
                <a:gd name="T61" fmla="*/ 37 h 117"/>
                <a:gd name="T62" fmla="*/ 115 w 118"/>
                <a:gd name="T63" fmla="*/ 33 h 117"/>
                <a:gd name="T64" fmla="*/ 99 w 118"/>
                <a:gd name="T65" fmla="*/ 32 h 117"/>
                <a:gd name="T66" fmla="*/ 99 w 118"/>
                <a:gd name="T67" fmla="*/ 32 h 117"/>
                <a:gd name="T68" fmla="*/ 99 w 118"/>
                <a:gd name="T6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17">
                  <a:moveTo>
                    <a:pt x="99" y="32"/>
                  </a:moveTo>
                  <a:cubicBezTo>
                    <a:pt x="105" y="26"/>
                    <a:pt x="105" y="26"/>
                    <a:pt x="105" y="26"/>
                  </a:cubicBezTo>
                  <a:cubicBezTo>
                    <a:pt x="108" y="24"/>
                    <a:pt x="108" y="20"/>
                    <a:pt x="105" y="17"/>
                  </a:cubicBezTo>
                  <a:cubicBezTo>
                    <a:pt x="101" y="13"/>
                    <a:pt x="101" y="13"/>
                    <a:pt x="101" y="13"/>
                  </a:cubicBezTo>
                  <a:cubicBezTo>
                    <a:pt x="100" y="12"/>
                    <a:pt x="98" y="11"/>
                    <a:pt x="96" y="11"/>
                  </a:cubicBezTo>
                  <a:cubicBezTo>
                    <a:pt x="95" y="11"/>
                    <a:pt x="93" y="12"/>
                    <a:pt x="92" y="13"/>
                  </a:cubicBezTo>
                  <a:cubicBezTo>
                    <a:pt x="85" y="19"/>
                    <a:pt x="85" y="19"/>
                    <a:pt x="85" y="19"/>
                  </a:cubicBezTo>
                  <a:cubicBezTo>
                    <a:pt x="84" y="2"/>
                    <a:pt x="84" y="2"/>
                    <a:pt x="84" y="2"/>
                  </a:cubicBezTo>
                  <a:cubicBezTo>
                    <a:pt x="84" y="1"/>
                    <a:pt x="83" y="0"/>
                    <a:pt x="82" y="0"/>
                  </a:cubicBezTo>
                  <a:cubicBezTo>
                    <a:pt x="81" y="0"/>
                    <a:pt x="80" y="0"/>
                    <a:pt x="80" y="1"/>
                  </a:cubicBezTo>
                  <a:cubicBezTo>
                    <a:pt x="54" y="26"/>
                    <a:pt x="54" y="26"/>
                    <a:pt x="54" y="26"/>
                  </a:cubicBezTo>
                  <a:cubicBezTo>
                    <a:pt x="52" y="29"/>
                    <a:pt x="51" y="32"/>
                    <a:pt x="51" y="35"/>
                  </a:cubicBezTo>
                  <a:cubicBezTo>
                    <a:pt x="51" y="36"/>
                    <a:pt x="51" y="36"/>
                    <a:pt x="51" y="36"/>
                  </a:cubicBezTo>
                  <a:cubicBezTo>
                    <a:pt x="52" y="52"/>
                    <a:pt x="52" y="52"/>
                    <a:pt x="52" y="52"/>
                  </a:cubicBezTo>
                  <a:cubicBezTo>
                    <a:pt x="43" y="62"/>
                    <a:pt x="43" y="62"/>
                    <a:pt x="43" y="62"/>
                  </a:cubicBezTo>
                  <a:cubicBezTo>
                    <a:pt x="26" y="78"/>
                    <a:pt x="26" y="78"/>
                    <a:pt x="26" y="78"/>
                  </a:cubicBezTo>
                  <a:cubicBezTo>
                    <a:pt x="26" y="79"/>
                    <a:pt x="26" y="79"/>
                    <a:pt x="26" y="79"/>
                  </a:cubicBezTo>
                  <a:cubicBezTo>
                    <a:pt x="10" y="95"/>
                    <a:pt x="10" y="95"/>
                    <a:pt x="10" y="95"/>
                  </a:cubicBezTo>
                  <a:cubicBezTo>
                    <a:pt x="2" y="102"/>
                    <a:pt x="2" y="102"/>
                    <a:pt x="2" y="102"/>
                  </a:cubicBezTo>
                  <a:cubicBezTo>
                    <a:pt x="1" y="103"/>
                    <a:pt x="1" y="104"/>
                    <a:pt x="1" y="106"/>
                  </a:cubicBezTo>
                  <a:cubicBezTo>
                    <a:pt x="0" y="111"/>
                    <a:pt x="0" y="111"/>
                    <a:pt x="0" y="111"/>
                  </a:cubicBezTo>
                  <a:cubicBezTo>
                    <a:pt x="0" y="115"/>
                    <a:pt x="3" y="117"/>
                    <a:pt x="6" y="117"/>
                  </a:cubicBezTo>
                  <a:cubicBezTo>
                    <a:pt x="6" y="117"/>
                    <a:pt x="6" y="117"/>
                    <a:pt x="6" y="117"/>
                  </a:cubicBezTo>
                  <a:cubicBezTo>
                    <a:pt x="12" y="117"/>
                    <a:pt x="12" y="117"/>
                    <a:pt x="12" y="117"/>
                  </a:cubicBezTo>
                  <a:cubicBezTo>
                    <a:pt x="14" y="117"/>
                    <a:pt x="15" y="116"/>
                    <a:pt x="16" y="115"/>
                  </a:cubicBezTo>
                  <a:cubicBezTo>
                    <a:pt x="66" y="65"/>
                    <a:pt x="66" y="65"/>
                    <a:pt x="66" y="65"/>
                  </a:cubicBezTo>
                  <a:cubicBezTo>
                    <a:pt x="81" y="66"/>
                    <a:pt x="81" y="66"/>
                    <a:pt x="81" y="66"/>
                  </a:cubicBezTo>
                  <a:cubicBezTo>
                    <a:pt x="82" y="66"/>
                    <a:pt x="82" y="66"/>
                    <a:pt x="82" y="66"/>
                  </a:cubicBezTo>
                  <a:cubicBezTo>
                    <a:pt x="82" y="66"/>
                    <a:pt x="82" y="66"/>
                    <a:pt x="83" y="66"/>
                  </a:cubicBezTo>
                  <a:cubicBezTo>
                    <a:pt x="86" y="66"/>
                    <a:pt x="89" y="65"/>
                    <a:pt x="91" y="63"/>
                  </a:cubicBezTo>
                  <a:cubicBezTo>
                    <a:pt x="116" y="37"/>
                    <a:pt x="116" y="37"/>
                    <a:pt x="116" y="37"/>
                  </a:cubicBezTo>
                  <a:cubicBezTo>
                    <a:pt x="118" y="36"/>
                    <a:pt x="117" y="33"/>
                    <a:pt x="115" y="33"/>
                  </a:cubicBezTo>
                  <a:lnTo>
                    <a:pt x="99" y="32"/>
                  </a:lnTo>
                  <a:close/>
                  <a:moveTo>
                    <a:pt x="99" y="32"/>
                  </a:moveTo>
                  <a:cubicBezTo>
                    <a:pt x="99" y="32"/>
                    <a:pt x="99" y="32"/>
                    <a:pt x="99"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34" name="Freeform 52"/>
          <p:cNvSpPr>
            <a:spLocks noEditPoints="1"/>
          </p:cNvSpPr>
          <p:nvPr/>
        </p:nvSpPr>
        <p:spPr bwMode="auto">
          <a:xfrm>
            <a:off x="5750194" y="2436064"/>
            <a:ext cx="742154" cy="781903"/>
          </a:xfrm>
          <a:custGeom>
            <a:avLst/>
            <a:gdLst>
              <a:gd name="T0" fmla="*/ 188 w 370"/>
              <a:gd name="T1" fmla="*/ 344 h 372"/>
              <a:gd name="T2" fmla="*/ 216 w 370"/>
              <a:gd name="T3" fmla="*/ 341 h 372"/>
              <a:gd name="T4" fmla="*/ 246 w 370"/>
              <a:gd name="T5" fmla="*/ 362 h 372"/>
              <a:gd name="T6" fmla="*/ 269 w 370"/>
              <a:gd name="T7" fmla="*/ 348 h 372"/>
              <a:gd name="T8" fmla="*/ 277 w 370"/>
              <a:gd name="T9" fmla="*/ 313 h 372"/>
              <a:gd name="T10" fmla="*/ 304 w 370"/>
              <a:gd name="T11" fmla="*/ 298 h 372"/>
              <a:gd name="T12" fmla="*/ 337 w 370"/>
              <a:gd name="T13" fmla="*/ 292 h 372"/>
              <a:gd name="T14" fmla="*/ 336 w 370"/>
              <a:gd name="T15" fmla="*/ 266 h 372"/>
              <a:gd name="T16" fmla="*/ 333 w 370"/>
              <a:gd name="T17" fmla="*/ 235 h 372"/>
              <a:gd name="T18" fmla="*/ 353 w 370"/>
              <a:gd name="T19" fmla="*/ 212 h 372"/>
              <a:gd name="T20" fmla="*/ 370 w 370"/>
              <a:gd name="T21" fmla="*/ 185 h 372"/>
              <a:gd name="T22" fmla="*/ 339 w 370"/>
              <a:gd name="T23" fmla="*/ 161 h 372"/>
              <a:gd name="T24" fmla="*/ 335 w 370"/>
              <a:gd name="T25" fmla="*/ 144 h 372"/>
              <a:gd name="T26" fmla="*/ 340 w 370"/>
              <a:gd name="T27" fmla="*/ 116 h 372"/>
              <a:gd name="T28" fmla="*/ 343 w 370"/>
              <a:gd name="T29" fmla="*/ 90 h 372"/>
              <a:gd name="T30" fmla="*/ 319 w 370"/>
              <a:gd name="T31" fmla="*/ 80 h 372"/>
              <a:gd name="T32" fmla="*/ 295 w 370"/>
              <a:gd name="T33" fmla="*/ 75 h 372"/>
              <a:gd name="T34" fmla="*/ 280 w 370"/>
              <a:gd name="T35" fmla="*/ 62 h 372"/>
              <a:gd name="T36" fmla="*/ 278 w 370"/>
              <a:gd name="T37" fmla="*/ 30 h 372"/>
              <a:gd name="T38" fmla="*/ 249 w 370"/>
              <a:gd name="T39" fmla="*/ 15 h 372"/>
              <a:gd name="T40" fmla="*/ 210 w 370"/>
              <a:gd name="T41" fmla="*/ 31 h 372"/>
              <a:gd name="T42" fmla="*/ 178 w 370"/>
              <a:gd name="T43" fmla="*/ 3 h 372"/>
              <a:gd name="T44" fmla="*/ 147 w 370"/>
              <a:gd name="T45" fmla="*/ 7 h 372"/>
              <a:gd name="T46" fmla="*/ 129 w 370"/>
              <a:gd name="T47" fmla="*/ 38 h 372"/>
              <a:gd name="T48" fmla="*/ 110 w 370"/>
              <a:gd name="T49" fmla="*/ 46 h 372"/>
              <a:gd name="T50" fmla="*/ 73 w 370"/>
              <a:gd name="T51" fmla="*/ 36 h 372"/>
              <a:gd name="T52" fmla="*/ 55 w 370"/>
              <a:gd name="T53" fmla="*/ 55 h 372"/>
              <a:gd name="T54" fmla="*/ 57 w 370"/>
              <a:gd name="T55" fmla="*/ 91 h 372"/>
              <a:gd name="T56" fmla="*/ 46 w 370"/>
              <a:gd name="T57" fmla="*/ 108 h 372"/>
              <a:gd name="T58" fmla="*/ 9 w 370"/>
              <a:gd name="T59" fmla="*/ 119 h 372"/>
              <a:gd name="T60" fmla="*/ 14 w 370"/>
              <a:gd name="T61" fmla="*/ 153 h 372"/>
              <a:gd name="T62" fmla="*/ 25 w 370"/>
              <a:gd name="T63" fmla="*/ 189 h 372"/>
              <a:gd name="T64" fmla="*/ 0 w 370"/>
              <a:gd name="T65" fmla="*/ 224 h 372"/>
              <a:gd name="T66" fmla="*/ 23 w 370"/>
              <a:gd name="T67" fmla="*/ 250 h 372"/>
              <a:gd name="T68" fmla="*/ 44 w 370"/>
              <a:gd name="T69" fmla="*/ 261 h 372"/>
              <a:gd name="T70" fmla="*/ 55 w 370"/>
              <a:gd name="T71" fmla="*/ 278 h 372"/>
              <a:gd name="T72" fmla="*/ 49 w 370"/>
              <a:gd name="T73" fmla="*/ 306 h 372"/>
              <a:gd name="T74" fmla="*/ 62 w 370"/>
              <a:gd name="T75" fmla="*/ 328 h 372"/>
              <a:gd name="T76" fmla="*/ 94 w 370"/>
              <a:gd name="T77" fmla="*/ 320 h 372"/>
              <a:gd name="T78" fmla="*/ 113 w 370"/>
              <a:gd name="T79" fmla="*/ 328 h 372"/>
              <a:gd name="T80" fmla="*/ 131 w 370"/>
              <a:gd name="T81" fmla="*/ 339 h 372"/>
              <a:gd name="T82" fmla="*/ 151 w 370"/>
              <a:gd name="T83" fmla="*/ 370 h 372"/>
              <a:gd name="T84" fmla="*/ 140 w 370"/>
              <a:gd name="T85" fmla="*/ 299 h 372"/>
              <a:gd name="T86" fmla="*/ 102 w 370"/>
              <a:gd name="T87" fmla="*/ 275 h 372"/>
              <a:gd name="T88" fmla="*/ 75 w 370"/>
              <a:gd name="T89" fmla="*/ 239 h 372"/>
              <a:gd name="T90" fmla="*/ 63 w 370"/>
              <a:gd name="T91" fmla="*/ 180 h 372"/>
              <a:gd name="T92" fmla="*/ 90 w 370"/>
              <a:gd name="T93" fmla="*/ 110 h 372"/>
              <a:gd name="T94" fmla="*/ 169 w 370"/>
              <a:gd name="T95" fmla="*/ 67 h 372"/>
              <a:gd name="T96" fmla="*/ 214 w 370"/>
              <a:gd name="T97" fmla="*/ 70 h 372"/>
              <a:gd name="T98" fmla="*/ 267 w 370"/>
              <a:gd name="T99" fmla="*/ 100 h 372"/>
              <a:gd name="T100" fmla="*/ 300 w 370"/>
              <a:gd name="T101" fmla="*/ 156 h 372"/>
              <a:gd name="T102" fmla="*/ 299 w 370"/>
              <a:gd name="T103" fmla="*/ 217 h 372"/>
              <a:gd name="T104" fmla="*/ 282 w 370"/>
              <a:gd name="T105" fmla="*/ 254 h 372"/>
              <a:gd name="T106" fmla="*/ 257 w 370"/>
              <a:gd name="T107" fmla="*/ 281 h 372"/>
              <a:gd name="T108" fmla="*/ 200 w 370"/>
              <a:gd name="T109" fmla="*/ 305 h 372"/>
              <a:gd name="T110" fmla="*/ 163 w 370"/>
              <a:gd name="T111" fmla="*/ 305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372">
                <a:moveTo>
                  <a:pt x="168" y="369"/>
                </a:moveTo>
                <a:cubicBezTo>
                  <a:pt x="168" y="369"/>
                  <a:pt x="171" y="363"/>
                  <a:pt x="174" y="358"/>
                </a:cubicBezTo>
                <a:cubicBezTo>
                  <a:pt x="178" y="353"/>
                  <a:pt x="180" y="347"/>
                  <a:pt x="180" y="347"/>
                </a:cubicBezTo>
                <a:cubicBezTo>
                  <a:pt x="181" y="345"/>
                  <a:pt x="183" y="344"/>
                  <a:pt x="186" y="344"/>
                </a:cubicBezTo>
                <a:cubicBezTo>
                  <a:pt x="186" y="344"/>
                  <a:pt x="187" y="344"/>
                  <a:pt x="188" y="344"/>
                </a:cubicBezTo>
                <a:cubicBezTo>
                  <a:pt x="190" y="344"/>
                  <a:pt x="191" y="344"/>
                  <a:pt x="193" y="344"/>
                </a:cubicBezTo>
                <a:cubicBezTo>
                  <a:pt x="197" y="343"/>
                  <a:pt x="201" y="343"/>
                  <a:pt x="201" y="343"/>
                </a:cubicBezTo>
                <a:cubicBezTo>
                  <a:pt x="201" y="343"/>
                  <a:pt x="202" y="343"/>
                  <a:pt x="203" y="343"/>
                </a:cubicBezTo>
                <a:cubicBezTo>
                  <a:pt x="205" y="343"/>
                  <a:pt x="207" y="342"/>
                  <a:pt x="209" y="342"/>
                </a:cubicBezTo>
                <a:cubicBezTo>
                  <a:pt x="212" y="341"/>
                  <a:pt x="216" y="341"/>
                  <a:pt x="216" y="341"/>
                </a:cubicBezTo>
                <a:cubicBezTo>
                  <a:pt x="218" y="340"/>
                  <a:pt x="221" y="341"/>
                  <a:pt x="222" y="343"/>
                </a:cubicBezTo>
                <a:cubicBezTo>
                  <a:pt x="222" y="343"/>
                  <a:pt x="226" y="347"/>
                  <a:pt x="230" y="352"/>
                </a:cubicBezTo>
                <a:cubicBezTo>
                  <a:pt x="233" y="354"/>
                  <a:pt x="235" y="356"/>
                  <a:pt x="236" y="358"/>
                </a:cubicBezTo>
                <a:cubicBezTo>
                  <a:pt x="238" y="359"/>
                  <a:pt x="239" y="361"/>
                  <a:pt x="239" y="361"/>
                </a:cubicBezTo>
                <a:cubicBezTo>
                  <a:pt x="241" y="362"/>
                  <a:pt x="244" y="363"/>
                  <a:pt x="246" y="362"/>
                </a:cubicBezTo>
                <a:cubicBezTo>
                  <a:pt x="246" y="362"/>
                  <a:pt x="248" y="361"/>
                  <a:pt x="249" y="361"/>
                </a:cubicBezTo>
                <a:cubicBezTo>
                  <a:pt x="251" y="360"/>
                  <a:pt x="253" y="359"/>
                  <a:pt x="256" y="358"/>
                </a:cubicBezTo>
                <a:cubicBezTo>
                  <a:pt x="258" y="357"/>
                  <a:pt x="260" y="356"/>
                  <a:pt x="262" y="355"/>
                </a:cubicBezTo>
                <a:cubicBezTo>
                  <a:pt x="264" y="355"/>
                  <a:pt x="265" y="354"/>
                  <a:pt x="265" y="354"/>
                </a:cubicBezTo>
                <a:cubicBezTo>
                  <a:pt x="267" y="353"/>
                  <a:pt x="269" y="351"/>
                  <a:pt x="269" y="348"/>
                </a:cubicBezTo>
                <a:cubicBezTo>
                  <a:pt x="269" y="348"/>
                  <a:pt x="269" y="342"/>
                  <a:pt x="269" y="336"/>
                </a:cubicBezTo>
                <a:cubicBezTo>
                  <a:pt x="269" y="333"/>
                  <a:pt x="268" y="329"/>
                  <a:pt x="268" y="327"/>
                </a:cubicBezTo>
                <a:cubicBezTo>
                  <a:pt x="268" y="325"/>
                  <a:pt x="268" y="323"/>
                  <a:pt x="268" y="323"/>
                </a:cubicBezTo>
                <a:cubicBezTo>
                  <a:pt x="268" y="321"/>
                  <a:pt x="269" y="319"/>
                  <a:pt x="271" y="318"/>
                </a:cubicBezTo>
                <a:cubicBezTo>
                  <a:pt x="271" y="318"/>
                  <a:pt x="274" y="315"/>
                  <a:pt x="277" y="313"/>
                </a:cubicBezTo>
                <a:cubicBezTo>
                  <a:pt x="280" y="311"/>
                  <a:pt x="283" y="308"/>
                  <a:pt x="283" y="308"/>
                </a:cubicBezTo>
                <a:cubicBezTo>
                  <a:pt x="283" y="308"/>
                  <a:pt x="286" y="306"/>
                  <a:pt x="289" y="303"/>
                </a:cubicBezTo>
                <a:cubicBezTo>
                  <a:pt x="292" y="301"/>
                  <a:pt x="294" y="298"/>
                  <a:pt x="294" y="298"/>
                </a:cubicBezTo>
                <a:cubicBezTo>
                  <a:pt x="296" y="297"/>
                  <a:pt x="298" y="296"/>
                  <a:pt x="301" y="297"/>
                </a:cubicBezTo>
                <a:cubicBezTo>
                  <a:pt x="301" y="297"/>
                  <a:pt x="302" y="297"/>
                  <a:pt x="304" y="298"/>
                </a:cubicBezTo>
                <a:cubicBezTo>
                  <a:pt x="306" y="298"/>
                  <a:pt x="309" y="299"/>
                  <a:pt x="312" y="300"/>
                </a:cubicBezTo>
                <a:cubicBezTo>
                  <a:pt x="318" y="301"/>
                  <a:pt x="325" y="303"/>
                  <a:pt x="325" y="303"/>
                </a:cubicBezTo>
                <a:cubicBezTo>
                  <a:pt x="327" y="303"/>
                  <a:pt x="330" y="302"/>
                  <a:pt x="331" y="300"/>
                </a:cubicBezTo>
                <a:cubicBezTo>
                  <a:pt x="331" y="300"/>
                  <a:pt x="332" y="299"/>
                  <a:pt x="333" y="297"/>
                </a:cubicBezTo>
                <a:cubicBezTo>
                  <a:pt x="334" y="296"/>
                  <a:pt x="336" y="294"/>
                  <a:pt x="337" y="292"/>
                </a:cubicBezTo>
                <a:cubicBezTo>
                  <a:pt x="339" y="290"/>
                  <a:pt x="340" y="287"/>
                  <a:pt x="341" y="286"/>
                </a:cubicBezTo>
                <a:cubicBezTo>
                  <a:pt x="342" y="284"/>
                  <a:pt x="343" y="283"/>
                  <a:pt x="343" y="283"/>
                </a:cubicBezTo>
                <a:cubicBezTo>
                  <a:pt x="344" y="281"/>
                  <a:pt x="344" y="278"/>
                  <a:pt x="343" y="276"/>
                </a:cubicBezTo>
                <a:cubicBezTo>
                  <a:pt x="343" y="276"/>
                  <a:pt x="342" y="275"/>
                  <a:pt x="341" y="273"/>
                </a:cubicBezTo>
                <a:cubicBezTo>
                  <a:pt x="339" y="271"/>
                  <a:pt x="338" y="268"/>
                  <a:pt x="336" y="266"/>
                </a:cubicBezTo>
                <a:cubicBezTo>
                  <a:pt x="332" y="261"/>
                  <a:pt x="329" y="256"/>
                  <a:pt x="329" y="256"/>
                </a:cubicBezTo>
                <a:cubicBezTo>
                  <a:pt x="327" y="254"/>
                  <a:pt x="327" y="251"/>
                  <a:pt x="328" y="249"/>
                </a:cubicBezTo>
                <a:cubicBezTo>
                  <a:pt x="328" y="249"/>
                  <a:pt x="329" y="246"/>
                  <a:pt x="331" y="242"/>
                </a:cubicBezTo>
                <a:cubicBezTo>
                  <a:pt x="331" y="240"/>
                  <a:pt x="332" y="239"/>
                  <a:pt x="332" y="237"/>
                </a:cubicBezTo>
                <a:cubicBezTo>
                  <a:pt x="333" y="236"/>
                  <a:pt x="333" y="235"/>
                  <a:pt x="333" y="235"/>
                </a:cubicBezTo>
                <a:cubicBezTo>
                  <a:pt x="333" y="235"/>
                  <a:pt x="334" y="231"/>
                  <a:pt x="335" y="228"/>
                </a:cubicBezTo>
                <a:cubicBezTo>
                  <a:pt x="336" y="226"/>
                  <a:pt x="336" y="224"/>
                  <a:pt x="337" y="223"/>
                </a:cubicBezTo>
                <a:cubicBezTo>
                  <a:pt x="337" y="221"/>
                  <a:pt x="337" y="220"/>
                  <a:pt x="337" y="220"/>
                </a:cubicBezTo>
                <a:cubicBezTo>
                  <a:pt x="338" y="218"/>
                  <a:pt x="339" y="216"/>
                  <a:pt x="342" y="216"/>
                </a:cubicBezTo>
                <a:cubicBezTo>
                  <a:pt x="342" y="216"/>
                  <a:pt x="348" y="214"/>
                  <a:pt x="353" y="212"/>
                </a:cubicBezTo>
                <a:cubicBezTo>
                  <a:pt x="359" y="210"/>
                  <a:pt x="365" y="208"/>
                  <a:pt x="365" y="208"/>
                </a:cubicBezTo>
                <a:cubicBezTo>
                  <a:pt x="367" y="207"/>
                  <a:pt x="369" y="204"/>
                  <a:pt x="369" y="202"/>
                </a:cubicBezTo>
                <a:cubicBezTo>
                  <a:pt x="369" y="202"/>
                  <a:pt x="369" y="200"/>
                  <a:pt x="369" y="199"/>
                </a:cubicBezTo>
                <a:cubicBezTo>
                  <a:pt x="369" y="197"/>
                  <a:pt x="370" y="194"/>
                  <a:pt x="370" y="192"/>
                </a:cubicBezTo>
                <a:cubicBezTo>
                  <a:pt x="370" y="189"/>
                  <a:pt x="370" y="187"/>
                  <a:pt x="370" y="185"/>
                </a:cubicBezTo>
                <a:cubicBezTo>
                  <a:pt x="370" y="183"/>
                  <a:pt x="370" y="182"/>
                  <a:pt x="370" y="182"/>
                </a:cubicBezTo>
                <a:cubicBezTo>
                  <a:pt x="370" y="179"/>
                  <a:pt x="368" y="177"/>
                  <a:pt x="366" y="175"/>
                </a:cubicBezTo>
                <a:cubicBezTo>
                  <a:pt x="366" y="175"/>
                  <a:pt x="360" y="173"/>
                  <a:pt x="355" y="170"/>
                </a:cubicBezTo>
                <a:cubicBezTo>
                  <a:pt x="349" y="168"/>
                  <a:pt x="343" y="166"/>
                  <a:pt x="343" y="166"/>
                </a:cubicBezTo>
                <a:cubicBezTo>
                  <a:pt x="341" y="165"/>
                  <a:pt x="339" y="163"/>
                  <a:pt x="339" y="161"/>
                </a:cubicBezTo>
                <a:cubicBezTo>
                  <a:pt x="339" y="161"/>
                  <a:pt x="339" y="160"/>
                  <a:pt x="339" y="159"/>
                </a:cubicBezTo>
                <a:cubicBezTo>
                  <a:pt x="338" y="157"/>
                  <a:pt x="338" y="156"/>
                  <a:pt x="338" y="154"/>
                </a:cubicBezTo>
                <a:cubicBezTo>
                  <a:pt x="337" y="152"/>
                  <a:pt x="337" y="150"/>
                  <a:pt x="336" y="149"/>
                </a:cubicBezTo>
                <a:cubicBezTo>
                  <a:pt x="336" y="147"/>
                  <a:pt x="336" y="146"/>
                  <a:pt x="336" y="146"/>
                </a:cubicBezTo>
                <a:cubicBezTo>
                  <a:pt x="336" y="146"/>
                  <a:pt x="336" y="145"/>
                  <a:pt x="335" y="144"/>
                </a:cubicBezTo>
                <a:cubicBezTo>
                  <a:pt x="335" y="142"/>
                  <a:pt x="334" y="141"/>
                  <a:pt x="334" y="139"/>
                </a:cubicBezTo>
                <a:cubicBezTo>
                  <a:pt x="333" y="137"/>
                  <a:pt x="333" y="135"/>
                  <a:pt x="332" y="134"/>
                </a:cubicBezTo>
                <a:cubicBezTo>
                  <a:pt x="332" y="132"/>
                  <a:pt x="331" y="132"/>
                  <a:pt x="331" y="132"/>
                </a:cubicBezTo>
                <a:cubicBezTo>
                  <a:pt x="330" y="129"/>
                  <a:pt x="331" y="127"/>
                  <a:pt x="332" y="125"/>
                </a:cubicBezTo>
                <a:cubicBezTo>
                  <a:pt x="332" y="125"/>
                  <a:pt x="336" y="121"/>
                  <a:pt x="340" y="116"/>
                </a:cubicBezTo>
                <a:cubicBezTo>
                  <a:pt x="342" y="113"/>
                  <a:pt x="344" y="111"/>
                  <a:pt x="345" y="109"/>
                </a:cubicBezTo>
                <a:cubicBezTo>
                  <a:pt x="347" y="107"/>
                  <a:pt x="348" y="106"/>
                  <a:pt x="348" y="106"/>
                </a:cubicBezTo>
                <a:cubicBezTo>
                  <a:pt x="349" y="104"/>
                  <a:pt x="349" y="101"/>
                  <a:pt x="348" y="99"/>
                </a:cubicBezTo>
                <a:cubicBezTo>
                  <a:pt x="348" y="99"/>
                  <a:pt x="347" y="98"/>
                  <a:pt x="346" y="96"/>
                </a:cubicBezTo>
                <a:cubicBezTo>
                  <a:pt x="345" y="94"/>
                  <a:pt x="344" y="92"/>
                  <a:pt x="343" y="90"/>
                </a:cubicBezTo>
                <a:cubicBezTo>
                  <a:pt x="342" y="88"/>
                  <a:pt x="340" y="86"/>
                  <a:pt x="339" y="84"/>
                </a:cubicBezTo>
                <a:cubicBezTo>
                  <a:pt x="338" y="83"/>
                  <a:pt x="338" y="82"/>
                  <a:pt x="338" y="82"/>
                </a:cubicBezTo>
                <a:cubicBezTo>
                  <a:pt x="336" y="79"/>
                  <a:pt x="333" y="78"/>
                  <a:pt x="331" y="78"/>
                </a:cubicBezTo>
                <a:cubicBezTo>
                  <a:pt x="331" y="78"/>
                  <a:pt x="330" y="78"/>
                  <a:pt x="327" y="79"/>
                </a:cubicBezTo>
                <a:cubicBezTo>
                  <a:pt x="325" y="79"/>
                  <a:pt x="322" y="80"/>
                  <a:pt x="319" y="80"/>
                </a:cubicBezTo>
                <a:cubicBezTo>
                  <a:pt x="316" y="81"/>
                  <a:pt x="313" y="81"/>
                  <a:pt x="311" y="82"/>
                </a:cubicBezTo>
                <a:cubicBezTo>
                  <a:pt x="308" y="82"/>
                  <a:pt x="307" y="83"/>
                  <a:pt x="307" y="83"/>
                </a:cubicBezTo>
                <a:cubicBezTo>
                  <a:pt x="305" y="83"/>
                  <a:pt x="302" y="83"/>
                  <a:pt x="301" y="81"/>
                </a:cubicBezTo>
                <a:cubicBezTo>
                  <a:pt x="301" y="81"/>
                  <a:pt x="300" y="80"/>
                  <a:pt x="299" y="79"/>
                </a:cubicBezTo>
                <a:cubicBezTo>
                  <a:pt x="298" y="78"/>
                  <a:pt x="297" y="77"/>
                  <a:pt x="295" y="75"/>
                </a:cubicBezTo>
                <a:cubicBezTo>
                  <a:pt x="294" y="74"/>
                  <a:pt x="293" y="73"/>
                  <a:pt x="292" y="72"/>
                </a:cubicBezTo>
                <a:cubicBezTo>
                  <a:pt x="291" y="71"/>
                  <a:pt x="290" y="70"/>
                  <a:pt x="290" y="70"/>
                </a:cubicBezTo>
                <a:cubicBezTo>
                  <a:pt x="290" y="70"/>
                  <a:pt x="289" y="69"/>
                  <a:pt x="288" y="68"/>
                </a:cubicBezTo>
                <a:cubicBezTo>
                  <a:pt x="287" y="67"/>
                  <a:pt x="286" y="66"/>
                  <a:pt x="284" y="65"/>
                </a:cubicBezTo>
                <a:cubicBezTo>
                  <a:pt x="283" y="64"/>
                  <a:pt x="281" y="63"/>
                  <a:pt x="280" y="62"/>
                </a:cubicBezTo>
                <a:cubicBezTo>
                  <a:pt x="279" y="61"/>
                  <a:pt x="278" y="60"/>
                  <a:pt x="278" y="60"/>
                </a:cubicBezTo>
                <a:cubicBezTo>
                  <a:pt x="276" y="59"/>
                  <a:pt x="275" y="57"/>
                  <a:pt x="276" y="54"/>
                </a:cubicBezTo>
                <a:cubicBezTo>
                  <a:pt x="276" y="54"/>
                  <a:pt x="276" y="53"/>
                  <a:pt x="276" y="50"/>
                </a:cubicBezTo>
                <a:cubicBezTo>
                  <a:pt x="277" y="48"/>
                  <a:pt x="277" y="45"/>
                  <a:pt x="277" y="42"/>
                </a:cubicBezTo>
                <a:cubicBezTo>
                  <a:pt x="278" y="36"/>
                  <a:pt x="278" y="30"/>
                  <a:pt x="278" y="30"/>
                </a:cubicBezTo>
                <a:cubicBezTo>
                  <a:pt x="278" y="27"/>
                  <a:pt x="277" y="25"/>
                  <a:pt x="274" y="23"/>
                </a:cubicBezTo>
                <a:cubicBezTo>
                  <a:pt x="274" y="23"/>
                  <a:pt x="270" y="21"/>
                  <a:pt x="266" y="19"/>
                </a:cubicBezTo>
                <a:cubicBezTo>
                  <a:pt x="263" y="18"/>
                  <a:pt x="261" y="17"/>
                  <a:pt x="259" y="16"/>
                </a:cubicBezTo>
                <a:cubicBezTo>
                  <a:pt x="258" y="15"/>
                  <a:pt x="256" y="15"/>
                  <a:pt x="256" y="15"/>
                </a:cubicBezTo>
                <a:cubicBezTo>
                  <a:pt x="254" y="14"/>
                  <a:pt x="251" y="14"/>
                  <a:pt x="249" y="15"/>
                </a:cubicBezTo>
                <a:cubicBezTo>
                  <a:pt x="249" y="15"/>
                  <a:pt x="244" y="19"/>
                  <a:pt x="240" y="24"/>
                </a:cubicBezTo>
                <a:cubicBezTo>
                  <a:pt x="235" y="28"/>
                  <a:pt x="231" y="32"/>
                  <a:pt x="231" y="32"/>
                </a:cubicBezTo>
                <a:cubicBezTo>
                  <a:pt x="230" y="34"/>
                  <a:pt x="227" y="35"/>
                  <a:pt x="225" y="34"/>
                </a:cubicBezTo>
                <a:cubicBezTo>
                  <a:pt x="225" y="34"/>
                  <a:pt x="221" y="33"/>
                  <a:pt x="218" y="32"/>
                </a:cubicBezTo>
                <a:cubicBezTo>
                  <a:pt x="214" y="31"/>
                  <a:pt x="210" y="31"/>
                  <a:pt x="210" y="31"/>
                </a:cubicBezTo>
                <a:cubicBezTo>
                  <a:pt x="210" y="31"/>
                  <a:pt x="206" y="30"/>
                  <a:pt x="203" y="30"/>
                </a:cubicBezTo>
                <a:cubicBezTo>
                  <a:pt x="199" y="29"/>
                  <a:pt x="195" y="29"/>
                  <a:pt x="195" y="29"/>
                </a:cubicBezTo>
                <a:cubicBezTo>
                  <a:pt x="193" y="29"/>
                  <a:pt x="191" y="27"/>
                  <a:pt x="190" y="25"/>
                </a:cubicBezTo>
                <a:cubicBezTo>
                  <a:pt x="190" y="25"/>
                  <a:pt x="187" y="20"/>
                  <a:pt x="184" y="14"/>
                </a:cubicBezTo>
                <a:cubicBezTo>
                  <a:pt x="182" y="9"/>
                  <a:pt x="178" y="3"/>
                  <a:pt x="178" y="3"/>
                </a:cubicBezTo>
                <a:cubicBezTo>
                  <a:pt x="177" y="1"/>
                  <a:pt x="175" y="0"/>
                  <a:pt x="172" y="0"/>
                </a:cubicBezTo>
                <a:cubicBezTo>
                  <a:pt x="172" y="0"/>
                  <a:pt x="171" y="0"/>
                  <a:pt x="169" y="0"/>
                </a:cubicBezTo>
                <a:cubicBezTo>
                  <a:pt x="167" y="0"/>
                  <a:pt x="164" y="1"/>
                  <a:pt x="162" y="1"/>
                </a:cubicBezTo>
                <a:cubicBezTo>
                  <a:pt x="157" y="1"/>
                  <a:pt x="152" y="2"/>
                  <a:pt x="152" y="2"/>
                </a:cubicBezTo>
                <a:cubicBezTo>
                  <a:pt x="149" y="3"/>
                  <a:pt x="147" y="4"/>
                  <a:pt x="147" y="7"/>
                </a:cubicBezTo>
                <a:cubicBezTo>
                  <a:pt x="147" y="7"/>
                  <a:pt x="145" y="13"/>
                  <a:pt x="143" y="19"/>
                </a:cubicBezTo>
                <a:cubicBezTo>
                  <a:pt x="142" y="25"/>
                  <a:pt x="140" y="31"/>
                  <a:pt x="140" y="31"/>
                </a:cubicBezTo>
                <a:cubicBezTo>
                  <a:pt x="140" y="33"/>
                  <a:pt x="138" y="35"/>
                  <a:pt x="136" y="36"/>
                </a:cubicBezTo>
                <a:cubicBezTo>
                  <a:pt x="136" y="36"/>
                  <a:pt x="135" y="36"/>
                  <a:pt x="134" y="36"/>
                </a:cubicBezTo>
                <a:cubicBezTo>
                  <a:pt x="133" y="37"/>
                  <a:pt x="131" y="37"/>
                  <a:pt x="129" y="38"/>
                </a:cubicBezTo>
                <a:cubicBezTo>
                  <a:pt x="127" y="39"/>
                  <a:pt x="125" y="39"/>
                  <a:pt x="124" y="40"/>
                </a:cubicBezTo>
                <a:cubicBezTo>
                  <a:pt x="123" y="40"/>
                  <a:pt x="122" y="41"/>
                  <a:pt x="122" y="41"/>
                </a:cubicBezTo>
                <a:cubicBezTo>
                  <a:pt x="122" y="41"/>
                  <a:pt x="121" y="41"/>
                  <a:pt x="120" y="42"/>
                </a:cubicBezTo>
                <a:cubicBezTo>
                  <a:pt x="118" y="42"/>
                  <a:pt x="117" y="43"/>
                  <a:pt x="115" y="44"/>
                </a:cubicBezTo>
                <a:cubicBezTo>
                  <a:pt x="113" y="45"/>
                  <a:pt x="111" y="46"/>
                  <a:pt x="110" y="46"/>
                </a:cubicBezTo>
                <a:cubicBezTo>
                  <a:pt x="109" y="47"/>
                  <a:pt x="108" y="47"/>
                  <a:pt x="108" y="47"/>
                </a:cubicBezTo>
                <a:cubicBezTo>
                  <a:pt x="106" y="49"/>
                  <a:pt x="103" y="48"/>
                  <a:pt x="102" y="47"/>
                </a:cubicBezTo>
                <a:cubicBezTo>
                  <a:pt x="102" y="47"/>
                  <a:pt x="96" y="44"/>
                  <a:pt x="91" y="41"/>
                </a:cubicBezTo>
                <a:cubicBezTo>
                  <a:pt x="86" y="38"/>
                  <a:pt x="80" y="35"/>
                  <a:pt x="80" y="35"/>
                </a:cubicBezTo>
                <a:cubicBezTo>
                  <a:pt x="78" y="34"/>
                  <a:pt x="75" y="34"/>
                  <a:pt x="73" y="36"/>
                </a:cubicBezTo>
                <a:cubicBezTo>
                  <a:pt x="73" y="36"/>
                  <a:pt x="72" y="36"/>
                  <a:pt x="70" y="37"/>
                </a:cubicBezTo>
                <a:cubicBezTo>
                  <a:pt x="69" y="39"/>
                  <a:pt x="67" y="40"/>
                  <a:pt x="65" y="42"/>
                </a:cubicBezTo>
                <a:cubicBezTo>
                  <a:pt x="63" y="43"/>
                  <a:pt x="61" y="45"/>
                  <a:pt x="60" y="46"/>
                </a:cubicBezTo>
                <a:cubicBezTo>
                  <a:pt x="58" y="47"/>
                  <a:pt x="58" y="48"/>
                  <a:pt x="58" y="48"/>
                </a:cubicBezTo>
                <a:cubicBezTo>
                  <a:pt x="56" y="50"/>
                  <a:pt x="55" y="53"/>
                  <a:pt x="55" y="55"/>
                </a:cubicBezTo>
                <a:cubicBezTo>
                  <a:pt x="55" y="55"/>
                  <a:pt x="57" y="61"/>
                  <a:pt x="59" y="67"/>
                </a:cubicBezTo>
                <a:cubicBezTo>
                  <a:pt x="61" y="73"/>
                  <a:pt x="63" y="78"/>
                  <a:pt x="63" y="78"/>
                </a:cubicBezTo>
                <a:cubicBezTo>
                  <a:pt x="64" y="81"/>
                  <a:pt x="64" y="83"/>
                  <a:pt x="62" y="85"/>
                </a:cubicBezTo>
                <a:cubicBezTo>
                  <a:pt x="62" y="85"/>
                  <a:pt x="62" y="86"/>
                  <a:pt x="61" y="87"/>
                </a:cubicBezTo>
                <a:cubicBezTo>
                  <a:pt x="60" y="88"/>
                  <a:pt x="59" y="89"/>
                  <a:pt x="57" y="91"/>
                </a:cubicBezTo>
                <a:cubicBezTo>
                  <a:pt x="56" y="92"/>
                  <a:pt x="55" y="94"/>
                  <a:pt x="54" y="95"/>
                </a:cubicBezTo>
                <a:cubicBezTo>
                  <a:pt x="53" y="96"/>
                  <a:pt x="53" y="97"/>
                  <a:pt x="53" y="97"/>
                </a:cubicBezTo>
                <a:cubicBezTo>
                  <a:pt x="53" y="97"/>
                  <a:pt x="52" y="98"/>
                  <a:pt x="52" y="99"/>
                </a:cubicBezTo>
                <a:cubicBezTo>
                  <a:pt x="51" y="100"/>
                  <a:pt x="50" y="102"/>
                  <a:pt x="49" y="103"/>
                </a:cubicBezTo>
                <a:cubicBezTo>
                  <a:pt x="48" y="105"/>
                  <a:pt x="47" y="107"/>
                  <a:pt x="46" y="108"/>
                </a:cubicBezTo>
                <a:cubicBezTo>
                  <a:pt x="45" y="109"/>
                  <a:pt x="45" y="110"/>
                  <a:pt x="45" y="110"/>
                </a:cubicBezTo>
                <a:cubicBezTo>
                  <a:pt x="44" y="112"/>
                  <a:pt x="42" y="113"/>
                  <a:pt x="39" y="113"/>
                </a:cubicBezTo>
                <a:cubicBezTo>
                  <a:pt x="39" y="113"/>
                  <a:pt x="33" y="113"/>
                  <a:pt x="27" y="114"/>
                </a:cubicBezTo>
                <a:cubicBezTo>
                  <a:pt x="21" y="114"/>
                  <a:pt x="15" y="114"/>
                  <a:pt x="15" y="114"/>
                </a:cubicBezTo>
                <a:cubicBezTo>
                  <a:pt x="12" y="115"/>
                  <a:pt x="10" y="117"/>
                  <a:pt x="9" y="119"/>
                </a:cubicBezTo>
                <a:cubicBezTo>
                  <a:pt x="9" y="119"/>
                  <a:pt x="7" y="124"/>
                  <a:pt x="6" y="128"/>
                </a:cubicBezTo>
                <a:cubicBezTo>
                  <a:pt x="5" y="131"/>
                  <a:pt x="4" y="133"/>
                  <a:pt x="4" y="135"/>
                </a:cubicBezTo>
                <a:cubicBezTo>
                  <a:pt x="3" y="137"/>
                  <a:pt x="3" y="138"/>
                  <a:pt x="3" y="138"/>
                </a:cubicBezTo>
                <a:cubicBezTo>
                  <a:pt x="2" y="141"/>
                  <a:pt x="3" y="143"/>
                  <a:pt x="5" y="145"/>
                </a:cubicBezTo>
                <a:cubicBezTo>
                  <a:pt x="5" y="145"/>
                  <a:pt x="9" y="149"/>
                  <a:pt x="14" y="153"/>
                </a:cubicBezTo>
                <a:cubicBezTo>
                  <a:pt x="19" y="157"/>
                  <a:pt x="24" y="160"/>
                  <a:pt x="24" y="160"/>
                </a:cubicBezTo>
                <a:cubicBezTo>
                  <a:pt x="26" y="162"/>
                  <a:pt x="27" y="164"/>
                  <a:pt x="27" y="166"/>
                </a:cubicBezTo>
                <a:cubicBezTo>
                  <a:pt x="27" y="166"/>
                  <a:pt x="26" y="170"/>
                  <a:pt x="26" y="174"/>
                </a:cubicBezTo>
                <a:cubicBezTo>
                  <a:pt x="25" y="178"/>
                  <a:pt x="25" y="182"/>
                  <a:pt x="25" y="182"/>
                </a:cubicBezTo>
                <a:cubicBezTo>
                  <a:pt x="25" y="182"/>
                  <a:pt x="25" y="185"/>
                  <a:pt x="25" y="189"/>
                </a:cubicBezTo>
                <a:cubicBezTo>
                  <a:pt x="25" y="193"/>
                  <a:pt x="26" y="197"/>
                  <a:pt x="26" y="197"/>
                </a:cubicBezTo>
                <a:cubicBezTo>
                  <a:pt x="26" y="199"/>
                  <a:pt x="25" y="201"/>
                  <a:pt x="23" y="203"/>
                </a:cubicBezTo>
                <a:cubicBezTo>
                  <a:pt x="23" y="203"/>
                  <a:pt x="18" y="206"/>
                  <a:pt x="12" y="209"/>
                </a:cubicBezTo>
                <a:cubicBezTo>
                  <a:pt x="7" y="213"/>
                  <a:pt x="3" y="217"/>
                  <a:pt x="3" y="217"/>
                </a:cubicBezTo>
                <a:cubicBezTo>
                  <a:pt x="1" y="218"/>
                  <a:pt x="0" y="221"/>
                  <a:pt x="0" y="224"/>
                </a:cubicBezTo>
                <a:cubicBezTo>
                  <a:pt x="0" y="224"/>
                  <a:pt x="1" y="225"/>
                  <a:pt x="1" y="227"/>
                </a:cubicBezTo>
                <a:cubicBezTo>
                  <a:pt x="1" y="229"/>
                  <a:pt x="2" y="231"/>
                  <a:pt x="3" y="234"/>
                </a:cubicBezTo>
                <a:cubicBezTo>
                  <a:pt x="4" y="238"/>
                  <a:pt x="5" y="243"/>
                  <a:pt x="5" y="243"/>
                </a:cubicBezTo>
                <a:cubicBezTo>
                  <a:pt x="6" y="246"/>
                  <a:pt x="8" y="248"/>
                  <a:pt x="11" y="248"/>
                </a:cubicBezTo>
                <a:cubicBezTo>
                  <a:pt x="11" y="248"/>
                  <a:pt x="17" y="249"/>
                  <a:pt x="23" y="250"/>
                </a:cubicBezTo>
                <a:cubicBezTo>
                  <a:pt x="26" y="250"/>
                  <a:pt x="29" y="250"/>
                  <a:pt x="31" y="250"/>
                </a:cubicBezTo>
                <a:cubicBezTo>
                  <a:pt x="34" y="251"/>
                  <a:pt x="35" y="251"/>
                  <a:pt x="35" y="251"/>
                </a:cubicBezTo>
                <a:cubicBezTo>
                  <a:pt x="38" y="251"/>
                  <a:pt x="40" y="252"/>
                  <a:pt x="41" y="254"/>
                </a:cubicBezTo>
                <a:cubicBezTo>
                  <a:pt x="41" y="254"/>
                  <a:pt x="41" y="255"/>
                  <a:pt x="42" y="256"/>
                </a:cubicBezTo>
                <a:cubicBezTo>
                  <a:pt x="42" y="258"/>
                  <a:pt x="43" y="259"/>
                  <a:pt x="44" y="261"/>
                </a:cubicBezTo>
                <a:cubicBezTo>
                  <a:pt x="45" y="263"/>
                  <a:pt x="46" y="264"/>
                  <a:pt x="47" y="266"/>
                </a:cubicBezTo>
                <a:cubicBezTo>
                  <a:pt x="47" y="267"/>
                  <a:pt x="48" y="268"/>
                  <a:pt x="48" y="268"/>
                </a:cubicBezTo>
                <a:cubicBezTo>
                  <a:pt x="48" y="268"/>
                  <a:pt x="48" y="268"/>
                  <a:pt x="49" y="270"/>
                </a:cubicBezTo>
                <a:cubicBezTo>
                  <a:pt x="50" y="271"/>
                  <a:pt x="51" y="273"/>
                  <a:pt x="52" y="274"/>
                </a:cubicBezTo>
                <a:cubicBezTo>
                  <a:pt x="53" y="276"/>
                  <a:pt x="54" y="277"/>
                  <a:pt x="55" y="278"/>
                </a:cubicBezTo>
                <a:cubicBezTo>
                  <a:pt x="56" y="280"/>
                  <a:pt x="56" y="280"/>
                  <a:pt x="56" y="280"/>
                </a:cubicBezTo>
                <a:cubicBezTo>
                  <a:pt x="58" y="282"/>
                  <a:pt x="58" y="285"/>
                  <a:pt x="57" y="287"/>
                </a:cubicBezTo>
                <a:cubicBezTo>
                  <a:pt x="57" y="287"/>
                  <a:pt x="56" y="288"/>
                  <a:pt x="55" y="290"/>
                </a:cubicBezTo>
                <a:cubicBezTo>
                  <a:pt x="55" y="292"/>
                  <a:pt x="53" y="295"/>
                  <a:pt x="52" y="298"/>
                </a:cubicBezTo>
                <a:cubicBezTo>
                  <a:pt x="51" y="301"/>
                  <a:pt x="50" y="304"/>
                  <a:pt x="49" y="306"/>
                </a:cubicBezTo>
                <a:cubicBezTo>
                  <a:pt x="48" y="308"/>
                  <a:pt x="48" y="310"/>
                  <a:pt x="48" y="310"/>
                </a:cubicBezTo>
                <a:cubicBezTo>
                  <a:pt x="47" y="312"/>
                  <a:pt x="48" y="315"/>
                  <a:pt x="50" y="317"/>
                </a:cubicBezTo>
                <a:cubicBezTo>
                  <a:pt x="50" y="317"/>
                  <a:pt x="51" y="318"/>
                  <a:pt x="52" y="319"/>
                </a:cubicBezTo>
                <a:cubicBezTo>
                  <a:pt x="53" y="320"/>
                  <a:pt x="55" y="322"/>
                  <a:pt x="57" y="324"/>
                </a:cubicBezTo>
                <a:cubicBezTo>
                  <a:pt x="59" y="325"/>
                  <a:pt x="61" y="327"/>
                  <a:pt x="62" y="328"/>
                </a:cubicBezTo>
                <a:cubicBezTo>
                  <a:pt x="63" y="329"/>
                  <a:pt x="64" y="330"/>
                  <a:pt x="64" y="330"/>
                </a:cubicBezTo>
                <a:cubicBezTo>
                  <a:pt x="66" y="332"/>
                  <a:pt x="69" y="332"/>
                  <a:pt x="72" y="331"/>
                </a:cubicBezTo>
                <a:cubicBezTo>
                  <a:pt x="72" y="331"/>
                  <a:pt x="73" y="331"/>
                  <a:pt x="75" y="330"/>
                </a:cubicBezTo>
                <a:cubicBezTo>
                  <a:pt x="77" y="329"/>
                  <a:pt x="80" y="328"/>
                  <a:pt x="83" y="326"/>
                </a:cubicBezTo>
                <a:cubicBezTo>
                  <a:pt x="88" y="323"/>
                  <a:pt x="94" y="320"/>
                  <a:pt x="94" y="320"/>
                </a:cubicBezTo>
                <a:cubicBezTo>
                  <a:pt x="96" y="319"/>
                  <a:pt x="98" y="319"/>
                  <a:pt x="100" y="320"/>
                </a:cubicBezTo>
                <a:cubicBezTo>
                  <a:pt x="100" y="320"/>
                  <a:pt x="101" y="321"/>
                  <a:pt x="102" y="322"/>
                </a:cubicBezTo>
                <a:cubicBezTo>
                  <a:pt x="103" y="322"/>
                  <a:pt x="105" y="323"/>
                  <a:pt x="107" y="324"/>
                </a:cubicBezTo>
                <a:cubicBezTo>
                  <a:pt x="108" y="325"/>
                  <a:pt x="110" y="326"/>
                  <a:pt x="111" y="327"/>
                </a:cubicBezTo>
                <a:cubicBezTo>
                  <a:pt x="113" y="327"/>
                  <a:pt x="113" y="328"/>
                  <a:pt x="113" y="328"/>
                </a:cubicBezTo>
                <a:cubicBezTo>
                  <a:pt x="113" y="328"/>
                  <a:pt x="114" y="328"/>
                  <a:pt x="116" y="329"/>
                </a:cubicBezTo>
                <a:cubicBezTo>
                  <a:pt x="117" y="329"/>
                  <a:pt x="119" y="330"/>
                  <a:pt x="120" y="331"/>
                </a:cubicBezTo>
                <a:cubicBezTo>
                  <a:pt x="122" y="332"/>
                  <a:pt x="124" y="333"/>
                  <a:pt x="125" y="333"/>
                </a:cubicBezTo>
                <a:cubicBezTo>
                  <a:pt x="127" y="334"/>
                  <a:pt x="127" y="334"/>
                  <a:pt x="127" y="334"/>
                </a:cubicBezTo>
                <a:cubicBezTo>
                  <a:pt x="130" y="335"/>
                  <a:pt x="131" y="337"/>
                  <a:pt x="131" y="339"/>
                </a:cubicBezTo>
                <a:cubicBezTo>
                  <a:pt x="131" y="339"/>
                  <a:pt x="132" y="345"/>
                  <a:pt x="133" y="351"/>
                </a:cubicBezTo>
                <a:cubicBezTo>
                  <a:pt x="135" y="357"/>
                  <a:pt x="136" y="363"/>
                  <a:pt x="136" y="363"/>
                </a:cubicBezTo>
                <a:cubicBezTo>
                  <a:pt x="137" y="366"/>
                  <a:pt x="139" y="368"/>
                  <a:pt x="141" y="368"/>
                </a:cubicBezTo>
                <a:cubicBezTo>
                  <a:pt x="141" y="368"/>
                  <a:pt x="143" y="368"/>
                  <a:pt x="145" y="369"/>
                </a:cubicBezTo>
                <a:cubicBezTo>
                  <a:pt x="146" y="369"/>
                  <a:pt x="149" y="370"/>
                  <a:pt x="151" y="370"/>
                </a:cubicBezTo>
                <a:cubicBezTo>
                  <a:pt x="154" y="370"/>
                  <a:pt x="156" y="371"/>
                  <a:pt x="158" y="371"/>
                </a:cubicBezTo>
                <a:cubicBezTo>
                  <a:pt x="160" y="371"/>
                  <a:pt x="161" y="371"/>
                  <a:pt x="161" y="371"/>
                </a:cubicBezTo>
                <a:cubicBezTo>
                  <a:pt x="164" y="372"/>
                  <a:pt x="166" y="371"/>
                  <a:pt x="168" y="369"/>
                </a:cubicBezTo>
                <a:close/>
                <a:moveTo>
                  <a:pt x="163" y="305"/>
                </a:moveTo>
                <a:cubicBezTo>
                  <a:pt x="154" y="303"/>
                  <a:pt x="146" y="301"/>
                  <a:pt x="140" y="299"/>
                </a:cubicBezTo>
                <a:cubicBezTo>
                  <a:pt x="137" y="297"/>
                  <a:pt x="134" y="296"/>
                  <a:pt x="133" y="296"/>
                </a:cubicBezTo>
                <a:cubicBezTo>
                  <a:pt x="131" y="295"/>
                  <a:pt x="130" y="294"/>
                  <a:pt x="130" y="294"/>
                </a:cubicBezTo>
                <a:cubicBezTo>
                  <a:pt x="130" y="294"/>
                  <a:pt x="129" y="294"/>
                  <a:pt x="127" y="293"/>
                </a:cubicBezTo>
                <a:cubicBezTo>
                  <a:pt x="126" y="292"/>
                  <a:pt x="123" y="291"/>
                  <a:pt x="121" y="289"/>
                </a:cubicBezTo>
                <a:cubicBezTo>
                  <a:pt x="115" y="286"/>
                  <a:pt x="108" y="281"/>
                  <a:pt x="102" y="275"/>
                </a:cubicBezTo>
                <a:cubicBezTo>
                  <a:pt x="95" y="269"/>
                  <a:pt x="90" y="262"/>
                  <a:pt x="86" y="257"/>
                </a:cubicBezTo>
                <a:cubicBezTo>
                  <a:pt x="84" y="255"/>
                  <a:pt x="82" y="252"/>
                  <a:pt x="82" y="251"/>
                </a:cubicBezTo>
                <a:cubicBezTo>
                  <a:pt x="81" y="249"/>
                  <a:pt x="80" y="248"/>
                  <a:pt x="80" y="248"/>
                </a:cubicBezTo>
                <a:cubicBezTo>
                  <a:pt x="80" y="248"/>
                  <a:pt x="79" y="247"/>
                  <a:pt x="78" y="246"/>
                </a:cubicBezTo>
                <a:cubicBezTo>
                  <a:pt x="78" y="244"/>
                  <a:pt x="76" y="242"/>
                  <a:pt x="75" y="239"/>
                </a:cubicBezTo>
                <a:cubicBezTo>
                  <a:pt x="72" y="233"/>
                  <a:pt x="69" y="225"/>
                  <a:pt x="67" y="217"/>
                </a:cubicBezTo>
                <a:cubicBezTo>
                  <a:pt x="64" y="208"/>
                  <a:pt x="63" y="200"/>
                  <a:pt x="63" y="193"/>
                </a:cubicBezTo>
                <a:cubicBezTo>
                  <a:pt x="63" y="190"/>
                  <a:pt x="63" y="188"/>
                  <a:pt x="63" y="186"/>
                </a:cubicBezTo>
                <a:cubicBezTo>
                  <a:pt x="63" y="184"/>
                  <a:pt x="63" y="183"/>
                  <a:pt x="63" y="183"/>
                </a:cubicBezTo>
                <a:cubicBezTo>
                  <a:pt x="63" y="183"/>
                  <a:pt x="63" y="182"/>
                  <a:pt x="63" y="180"/>
                </a:cubicBezTo>
                <a:cubicBezTo>
                  <a:pt x="63" y="178"/>
                  <a:pt x="63" y="175"/>
                  <a:pt x="64" y="172"/>
                </a:cubicBezTo>
                <a:cubicBezTo>
                  <a:pt x="64" y="166"/>
                  <a:pt x="66" y="157"/>
                  <a:pt x="69" y="149"/>
                </a:cubicBezTo>
                <a:cubicBezTo>
                  <a:pt x="71" y="141"/>
                  <a:pt x="75" y="133"/>
                  <a:pt x="78" y="127"/>
                </a:cubicBezTo>
                <a:cubicBezTo>
                  <a:pt x="81" y="122"/>
                  <a:pt x="84" y="118"/>
                  <a:pt x="84" y="118"/>
                </a:cubicBezTo>
                <a:cubicBezTo>
                  <a:pt x="84" y="118"/>
                  <a:pt x="86" y="115"/>
                  <a:pt x="90" y="110"/>
                </a:cubicBezTo>
                <a:cubicBezTo>
                  <a:pt x="94" y="105"/>
                  <a:pt x="100" y="98"/>
                  <a:pt x="107" y="93"/>
                </a:cubicBezTo>
                <a:cubicBezTo>
                  <a:pt x="114" y="87"/>
                  <a:pt x="121" y="83"/>
                  <a:pt x="127" y="80"/>
                </a:cubicBezTo>
                <a:cubicBezTo>
                  <a:pt x="132" y="77"/>
                  <a:pt x="136" y="75"/>
                  <a:pt x="136" y="75"/>
                </a:cubicBezTo>
                <a:cubicBezTo>
                  <a:pt x="136" y="75"/>
                  <a:pt x="140" y="74"/>
                  <a:pt x="146" y="72"/>
                </a:cubicBezTo>
                <a:cubicBezTo>
                  <a:pt x="153" y="70"/>
                  <a:pt x="161" y="68"/>
                  <a:pt x="169" y="67"/>
                </a:cubicBezTo>
                <a:cubicBezTo>
                  <a:pt x="178" y="66"/>
                  <a:pt x="187" y="66"/>
                  <a:pt x="193" y="66"/>
                </a:cubicBezTo>
                <a:cubicBezTo>
                  <a:pt x="196" y="66"/>
                  <a:pt x="199" y="67"/>
                  <a:pt x="201" y="67"/>
                </a:cubicBezTo>
                <a:cubicBezTo>
                  <a:pt x="203" y="67"/>
                  <a:pt x="204" y="68"/>
                  <a:pt x="204" y="68"/>
                </a:cubicBezTo>
                <a:cubicBezTo>
                  <a:pt x="204" y="68"/>
                  <a:pt x="205" y="68"/>
                  <a:pt x="207" y="68"/>
                </a:cubicBezTo>
                <a:cubicBezTo>
                  <a:pt x="208" y="69"/>
                  <a:pt x="211" y="69"/>
                  <a:pt x="214" y="70"/>
                </a:cubicBezTo>
                <a:cubicBezTo>
                  <a:pt x="220" y="72"/>
                  <a:pt x="229" y="74"/>
                  <a:pt x="236" y="78"/>
                </a:cubicBezTo>
                <a:cubicBezTo>
                  <a:pt x="244" y="82"/>
                  <a:pt x="251" y="87"/>
                  <a:pt x="256" y="91"/>
                </a:cubicBezTo>
                <a:cubicBezTo>
                  <a:pt x="259" y="93"/>
                  <a:pt x="261" y="94"/>
                  <a:pt x="262" y="96"/>
                </a:cubicBezTo>
                <a:cubicBezTo>
                  <a:pt x="264" y="97"/>
                  <a:pt x="265" y="98"/>
                  <a:pt x="265" y="98"/>
                </a:cubicBezTo>
                <a:cubicBezTo>
                  <a:pt x="265" y="98"/>
                  <a:pt x="265" y="98"/>
                  <a:pt x="267" y="100"/>
                </a:cubicBezTo>
                <a:cubicBezTo>
                  <a:pt x="268" y="101"/>
                  <a:pt x="270" y="103"/>
                  <a:pt x="272" y="105"/>
                </a:cubicBezTo>
                <a:cubicBezTo>
                  <a:pt x="276" y="110"/>
                  <a:pt x="282" y="117"/>
                  <a:pt x="286" y="124"/>
                </a:cubicBezTo>
                <a:cubicBezTo>
                  <a:pt x="291" y="131"/>
                  <a:pt x="294" y="139"/>
                  <a:pt x="296" y="145"/>
                </a:cubicBezTo>
                <a:cubicBezTo>
                  <a:pt x="298" y="148"/>
                  <a:pt x="298" y="151"/>
                  <a:pt x="299" y="153"/>
                </a:cubicBezTo>
                <a:cubicBezTo>
                  <a:pt x="299" y="155"/>
                  <a:pt x="300" y="156"/>
                  <a:pt x="300" y="156"/>
                </a:cubicBezTo>
                <a:cubicBezTo>
                  <a:pt x="300" y="156"/>
                  <a:pt x="300" y="157"/>
                  <a:pt x="300" y="159"/>
                </a:cubicBezTo>
                <a:cubicBezTo>
                  <a:pt x="301" y="160"/>
                  <a:pt x="301" y="163"/>
                  <a:pt x="302" y="166"/>
                </a:cubicBezTo>
                <a:cubicBezTo>
                  <a:pt x="303" y="172"/>
                  <a:pt x="304" y="181"/>
                  <a:pt x="303" y="190"/>
                </a:cubicBezTo>
                <a:cubicBezTo>
                  <a:pt x="303" y="198"/>
                  <a:pt x="302" y="207"/>
                  <a:pt x="300" y="213"/>
                </a:cubicBezTo>
                <a:cubicBezTo>
                  <a:pt x="300" y="215"/>
                  <a:pt x="300" y="216"/>
                  <a:pt x="299" y="217"/>
                </a:cubicBezTo>
                <a:cubicBezTo>
                  <a:pt x="299" y="219"/>
                  <a:pt x="299" y="220"/>
                  <a:pt x="299" y="221"/>
                </a:cubicBezTo>
                <a:cubicBezTo>
                  <a:pt x="298" y="222"/>
                  <a:pt x="298" y="224"/>
                  <a:pt x="298" y="224"/>
                </a:cubicBezTo>
                <a:cubicBezTo>
                  <a:pt x="298" y="224"/>
                  <a:pt x="297" y="225"/>
                  <a:pt x="297" y="226"/>
                </a:cubicBezTo>
                <a:cubicBezTo>
                  <a:pt x="296" y="228"/>
                  <a:pt x="295" y="231"/>
                  <a:pt x="294" y="234"/>
                </a:cubicBezTo>
                <a:cubicBezTo>
                  <a:pt x="291" y="240"/>
                  <a:pt x="287" y="247"/>
                  <a:pt x="282" y="254"/>
                </a:cubicBezTo>
                <a:cubicBezTo>
                  <a:pt x="278" y="261"/>
                  <a:pt x="272" y="268"/>
                  <a:pt x="267" y="272"/>
                </a:cubicBezTo>
                <a:cubicBezTo>
                  <a:pt x="266" y="273"/>
                  <a:pt x="265" y="274"/>
                  <a:pt x="264" y="275"/>
                </a:cubicBezTo>
                <a:cubicBezTo>
                  <a:pt x="263" y="276"/>
                  <a:pt x="262" y="277"/>
                  <a:pt x="262" y="278"/>
                </a:cubicBezTo>
                <a:cubicBezTo>
                  <a:pt x="260" y="279"/>
                  <a:pt x="259" y="279"/>
                  <a:pt x="259" y="279"/>
                </a:cubicBezTo>
                <a:cubicBezTo>
                  <a:pt x="259" y="279"/>
                  <a:pt x="258" y="280"/>
                  <a:pt x="257" y="281"/>
                </a:cubicBezTo>
                <a:cubicBezTo>
                  <a:pt x="256" y="282"/>
                  <a:pt x="255" y="283"/>
                  <a:pt x="254" y="283"/>
                </a:cubicBezTo>
                <a:cubicBezTo>
                  <a:pt x="253" y="284"/>
                  <a:pt x="252" y="285"/>
                  <a:pt x="251" y="286"/>
                </a:cubicBezTo>
                <a:cubicBezTo>
                  <a:pt x="245" y="290"/>
                  <a:pt x="238" y="294"/>
                  <a:pt x="230" y="297"/>
                </a:cubicBezTo>
                <a:cubicBezTo>
                  <a:pt x="222" y="301"/>
                  <a:pt x="214" y="303"/>
                  <a:pt x="207" y="304"/>
                </a:cubicBezTo>
                <a:cubicBezTo>
                  <a:pt x="204" y="305"/>
                  <a:pt x="202" y="305"/>
                  <a:pt x="200" y="305"/>
                </a:cubicBezTo>
                <a:cubicBezTo>
                  <a:pt x="198" y="306"/>
                  <a:pt x="197" y="306"/>
                  <a:pt x="197" y="306"/>
                </a:cubicBezTo>
                <a:cubicBezTo>
                  <a:pt x="197" y="306"/>
                  <a:pt x="196" y="306"/>
                  <a:pt x="194" y="306"/>
                </a:cubicBezTo>
                <a:cubicBezTo>
                  <a:pt x="193" y="306"/>
                  <a:pt x="192" y="306"/>
                  <a:pt x="190" y="306"/>
                </a:cubicBezTo>
                <a:cubicBezTo>
                  <a:pt x="189" y="306"/>
                  <a:pt x="188" y="307"/>
                  <a:pt x="186" y="307"/>
                </a:cubicBezTo>
                <a:cubicBezTo>
                  <a:pt x="180" y="307"/>
                  <a:pt x="171" y="306"/>
                  <a:pt x="163" y="305"/>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35" name="Group 34"/>
          <p:cNvGrpSpPr/>
          <p:nvPr/>
        </p:nvGrpSpPr>
        <p:grpSpPr>
          <a:xfrm>
            <a:off x="5971241" y="2665803"/>
            <a:ext cx="300059" cy="319465"/>
            <a:chOff x="6226176" y="1697038"/>
            <a:chExt cx="506412" cy="514349"/>
          </a:xfrm>
          <a:solidFill>
            <a:schemeClr val="tx1">
              <a:lumMod val="75000"/>
              <a:lumOff val="25000"/>
            </a:schemeClr>
          </a:solidFill>
        </p:grpSpPr>
        <p:sp>
          <p:nvSpPr>
            <p:cNvPr id="36" name="Freeform 35"/>
            <p:cNvSpPr>
              <a:spLocks/>
            </p:cNvSpPr>
            <p:nvPr/>
          </p:nvSpPr>
          <p:spPr bwMode="auto">
            <a:xfrm>
              <a:off x="6405563" y="1879600"/>
              <a:ext cx="327025" cy="331787"/>
            </a:xfrm>
            <a:custGeom>
              <a:avLst/>
              <a:gdLst>
                <a:gd name="T0" fmla="*/ 27 w 97"/>
                <a:gd name="T1" fmla="*/ 26 h 98"/>
                <a:gd name="T2" fmla="*/ 26 w 97"/>
                <a:gd name="T3" fmla="*/ 27 h 98"/>
                <a:gd name="T4" fmla="*/ 0 w 97"/>
                <a:gd name="T5" fmla="*/ 90 h 98"/>
                <a:gd name="T6" fmla="*/ 0 w 97"/>
                <a:gd name="T7" fmla="*/ 91 h 98"/>
                <a:gd name="T8" fmla="*/ 1 w 97"/>
                <a:gd name="T9" fmla="*/ 93 h 98"/>
                <a:gd name="T10" fmla="*/ 53 w 97"/>
                <a:gd name="T11" fmla="*/ 89 h 98"/>
                <a:gd name="T12" fmla="*/ 89 w 97"/>
                <a:gd name="T13" fmla="*/ 51 h 98"/>
                <a:gd name="T14" fmla="*/ 92 w 97"/>
                <a:gd name="T15" fmla="*/ 2 h 98"/>
                <a:gd name="T16" fmla="*/ 91 w 97"/>
                <a:gd name="T17" fmla="*/ 1 h 98"/>
                <a:gd name="T18" fmla="*/ 89 w 97"/>
                <a:gd name="T19" fmla="*/ 1 h 98"/>
                <a:gd name="T20" fmla="*/ 27 w 97"/>
                <a:gd name="T21" fmla="*/ 2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8">
                  <a:moveTo>
                    <a:pt x="27" y="26"/>
                  </a:moveTo>
                  <a:cubicBezTo>
                    <a:pt x="26" y="26"/>
                    <a:pt x="26" y="27"/>
                    <a:pt x="26" y="27"/>
                  </a:cubicBezTo>
                  <a:cubicBezTo>
                    <a:pt x="0" y="90"/>
                    <a:pt x="0" y="90"/>
                    <a:pt x="0" y="90"/>
                  </a:cubicBezTo>
                  <a:cubicBezTo>
                    <a:pt x="0" y="90"/>
                    <a:pt x="0" y="91"/>
                    <a:pt x="0" y="91"/>
                  </a:cubicBezTo>
                  <a:cubicBezTo>
                    <a:pt x="0" y="92"/>
                    <a:pt x="1" y="92"/>
                    <a:pt x="1" y="93"/>
                  </a:cubicBezTo>
                  <a:cubicBezTo>
                    <a:pt x="19" y="98"/>
                    <a:pt x="37" y="96"/>
                    <a:pt x="53" y="89"/>
                  </a:cubicBezTo>
                  <a:cubicBezTo>
                    <a:pt x="70" y="81"/>
                    <a:pt x="82" y="67"/>
                    <a:pt x="89" y="51"/>
                  </a:cubicBezTo>
                  <a:cubicBezTo>
                    <a:pt x="96" y="35"/>
                    <a:pt x="97" y="18"/>
                    <a:pt x="92" y="2"/>
                  </a:cubicBezTo>
                  <a:cubicBezTo>
                    <a:pt x="92" y="2"/>
                    <a:pt x="92" y="1"/>
                    <a:pt x="91" y="1"/>
                  </a:cubicBezTo>
                  <a:cubicBezTo>
                    <a:pt x="90" y="0"/>
                    <a:pt x="90" y="0"/>
                    <a:pt x="89" y="1"/>
                  </a:cubicBezTo>
                  <a:lnTo>
                    <a:pt x="27"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7" name="Freeform 36"/>
            <p:cNvSpPr>
              <a:spLocks noEditPoints="1"/>
            </p:cNvSpPr>
            <p:nvPr/>
          </p:nvSpPr>
          <p:spPr bwMode="auto">
            <a:xfrm>
              <a:off x="6354763" y="1697038"/>
              <a:ext cx="344488" cy="236537"/>
            </a:xfrm>
            <a:custGeom>
              <a:avLst/>
              <a:gdLst>
                <a:gd name="T0" fmla="*/ 41 w 102"/>
                <a:gd name="T1" fmla="*/ 69 h 70"/>
                <a:gd name="T2" fmla="*/ 100 w 102"/>
                <a:gd name="T3" fmla="*/ 45 h 70"/>
                <a:gd name="T4" fmla="*/ 101 w 102"/>
                <a:gd name="T5" fmla="*/ 43 h 70"/>
                <a:gd name="T6" fmla="*/ 101 w 102"/>
                <a:gd name="T7" fmla="*/ 42 h 70"/>
                <a:gd name="T8" fmla="*/ 65 w 102"/>
                <a:gd name="T9" fmla="*/ 9 h 70"/>
                <a:gd name="T10" fmla="*/ 1 w 102"/>
                <a:gd name="T11" fmla="*/ 13 h 70"/>
                <a:gd name="T12" fmla="*/ 0 w 102"/>
                <a:gd name="T13" fmla="*/ 14 h 70"/>
                <a:gd name="T14" fmla="*/ 0 w 102"/>
                <a:gd name="T15" fmla="*/ 14 h 70"/>
                <a:gd name="T16" fmla="*/ 0 w 102"/>
                <a:gd name="T17" fmla="*/ 16 h 70"/>
                <a:gd name="T18" fmla="*/ 38 w 102"/>
                <a:gd name="T19" fmla="*/ 68 h 70"/>
                <a:gd name="T20" fmla="*/ 41 w 102"/>
                <a:gd name="T21" fmla="*/ 69 h 70"/>
                <a:gd name="T22" fmla="*/ 43 w 102"/>
                <a:gd name="T23" fmla="*/ 56 h 70"/>
                <a:gd name="T24" fmla="*/ 16 w 102"/>
                <a:gd name="T25" fmla="*/ 19 h 70"/>
                <a:gd name="T26" fmla="*/ 32 w 102"/>
                <a:gd name="T27" fmla="*/ 15 h 70"/>
                <a:gd name="T28" fmla="*/ 61 w 102"/>
                <a:gd name="T29" fmla="*/ 20 h 70"/>
                <a:gd name="T30" fmla="*/ 79 w 102"/>
                <a:gd name="T31" fmla="*/ 31 h 70"/>
                <a:gd name="T32" fmla="*/ 85 w 102"/>
                <a:gd name="T33" fmla="*/ 38 h 70"/>
                <a:gd name="T34" fmla="*/ 43 w 102"/>
                <a:gd name="T35" fmla="*/ 56 h 70"/>
                <a:gd name="T36" fmla="*/ 43 w 102"/>
                <a:gd name="T37" fmla="*/ 56 h 70"/>
                <a:gd name="T38" fmla="*/ 43 w 102"/>
                <a:gd name="T39"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70">
                  <a:moveTo>
                    <a:pt x="41" y="69"/>
                  </a:moveTo>
                  <a:cubicBezTo>
                    <a:pt x="100" y="45"/>
                    <a:pt x="100" y="45"/>
                    <a:pt x="100" y="45"/>
                  </a:cubicBezTo>
                  <a:cubicBezTo>
                    <a:pt x="101" y="44"/>
                    <a:pt x="101" y="44"/>
                    <a:pt x="101" y="43"/>
                  </a:cubicBezTo>
                  <a:cubicBezTo>
                    <a:pt x="102" y="43"/>
                    <a:pt x="102" y="42"/>
                    <a:pt x="101" y="42"/>
                  </a:cubicBezTo>
                  <a:cubicBezTo>
                    <a:pt x="93" y="27"/>
                    <a:pt x="81" y="15"/>
                    <a:pt x="65" y="9"/>
                  </a:cubicBezTo>
                  <a:cubicBezTo>
                    <a:pt x="44" y="0"/>
                    <a:pt x="21" y="2"/>
                    <a:pt x="1" y="13"/>
                  </a:cubicBezTo>
                  <a:cubicBezTo>
                    <a:pt x="1" y="13"/>
                    <a:pt x="0" y="13"/>
                    <a:pt x="0" y="14"/>
                  </a:cubicBezTo>
                  <a:cubicBezTo>
                    <a:pt x="0" y="14"/>
                    <a:pt x="0" y="14"/>
                    <a:pt x="0" y="14"/>
                  </a:cubicBezTo>
                  <a:cubicBezTo>
                    <a:pt x="0" y="15"/>
                    <a:pt x="0" y="16"/>
                    <a:pt x="0" y="16"/>
                  </a:cubicBezTo>
                  <a:cubicBezTo>
                    <a:pt x="38" y="68"/>
                    <a:pt x="38" y="68"/>
                    <a:pt x="38" y="68"/>
                  </a:cubicBezTo>
                  <a:cubicBezTo>
                    <a:pt x="38" y="69"/>
                    <a:pt x="40" y="70"/>
                    <a:pt x="41" y="69"/>
                  </a:cubicBezTo>
                  <a:close/>
                  <a:moveTo>
                    <a:pt x="43" y="56"/>
                  </a:moveTo>
                  <a:cubicBezTo>
                    <a:pt x="16" y="19"/>
                    <a:pt x="16" y="19"/>
                    <a:pt x="16" y="19"/>
                  </a:cubicBezTo>
                  <a:cubicBezTo>
                    <a:pt x="22" y="17"/>
                    <a:pt x="27" y="16"/>
                    <a:pt x="32" y="15"/>
                  </a:cubicBezTo>
                  <a:cubicBezTo>
                    <a:pt x="42" y="14"/>
                    <a:pt x="52" y="16"/>
                    <a:pt x="61" y="20"/>
                  </a:cubicBezTo>
                  <a:cubicBezTo>
                    <a:pt x="67" y="23"/>
                    <a:pt x="74" y="26"/>
                    <a:pt x="79" y="31"/>
                  </a:cubicBezTo>
                  <a:cubicBezTo>
                    <a:pt x="81" y="34"/>
                    <a:pt x="83" y="36"/>
                    <a:pt x="85" y="38"/>
                  </a:cubicBezTo>
                  <a:lnTo>
                    <a:pt x="43" y="56"/>
                  </a:lnTo>
                  <a:close/>
                  <a:moveTo>
                    <a:pt x="43" y="56"/>
                  </a:moveTo>
                  <a:cubicBezTo>
                    <a:pt x="43" y="56"/>
                    <a:pt x="43" y="56"/>
                    <a:pt x="43"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8" name="Freeform 37"/>
            <p:cNvSpPr>
              <a:spLocks noEditPoints="1"/>
            </p:cNvSpPr>
            <p:nvPr/>
          </p:nvSpPr>
          <p:spPr bwMode="auto">
            <a:xfrm>
              <a:off x="6226176" y="1766888"/>
              <a:ext cx="233363" cy="406400"/>
            </a:xfrm>
            <a:custGeom>
              <a:avLst/>
              <a:gdLst>
                <a:gd name="T0" fmla="*/ 43 w 69"/>
                <a:gd name="T1" fmla="*/ 118 h 120"/>
                <a:gd name="T2" fmla="*/ 68 w 69"/>
                <a:gd name="T3" fmla="*/ 57 h 120"/>
                <a:gd name="T4" fmla="*/ 68 w 69"/>
                <a:gd name="T5" fmla="*/ 55 h 120"/>
                <a:gd name="T6" fmla="*/ 29 w 69"/>
                <a:gd name="T7" fmla="*/ 1 h 120"/>
                <a:gd name="T8" fmla="*/ 28 w 69"/>
                <a:gd name="T9" fmla="*/ 0 h 120"/>
                <a:gd name="T10" fmla="*/ 26 w 69"/>
                <a:gd name="T11" fmla="*/ 1 h 120"/>
                <a:gd name="T12" fmla="*/ 8 w 69"/>
                <a:gd name="T13" fmla="*/ 27 h 120"/>
                <a:gd name="T14" fmla="*/ 6 w 69"/>
                <a:gd name="T15" fmla="*/ 80 h 120"/>
                <a:gd name="T16" fmla="*/ 40 w 69"/>
                <a:gd name="T17" fmla="*/ 119 h 120"/>
                <a:gd name="T18" fmla="*/ 42 w 69"/>
                <a:gd name="T19" fmla="*/ 120 h 120"/>
                <a:gd name="T20" fmla="*/ 43 w 69"/>
                <a:gd name="T21" fmla="*/ 118 h 120"/>
                <a:gd name="T22" fmla="*/ 43 w 69"/>
                <a:gd name="T23" fmla="*/ 118 h 120"/>
                <a:gd name="T24" fmla="*/ 43 w 69"/>
                <a:gd name="T25"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0">
                  <a:moveTo>
                    <a:pt x="43" y="118"/>
                  </a:moveTo>
                  <a:cubicBezTo>
                    <a:pt x="68" y="57"/>
                    <a:pt x="68" y="57"/>
                    <a:pt x="68" y="57"/>
                  </a:cubicBezTo>
                  <a:cubicBezTo>
                    <a:pt x="69" y="57"/>
                    <a:pt x="69" y="56"/>
                    <a:pt x="68" y="55"/>
                  </a:cubicBezTo>
                  <a:cubicBezTo>
                    <a:pt x="29" y="1"/>
                    <a:pt x="29" y="1"/>
                    <a:pt x="29" y="1"/>
                  </a:cubicBezTo>
                  <a:cubicBezTo>
                    <a:pt x="29" y="1"/>
                    <a:pt x="29" y="1"/>
                    <a:pt x="28" y="0"/>
                  </a:cubicBezTo>
                  <a:cubicBezTo>
                    <a:pt x="27" y="0"/>
                    <a:pt x="27" y="1"/>
                    <a:pt x="26" y="1"/>
                  </a:cubicBezTo>
                  <a:cubicBezTo>
                    <a:pt x="18" y="8"/>
                    <a:pt x="12" y="17"/>
                    <a:pt x="8" y="27"/>
                  </a:cubicBezTo>
                  <a:cubicBezTo>
                    <a:pt x="1" y="44"/>
                    <a:pt x="0" y="63"/>
                    <a:pt x="6" y="80"/>
                  </a:cubicBezTo>
                  <a:cubicBezTo>
                    <a:pt x="12" y="97"/>
                    <a:pt x="24" y="111"/>
                    <a:pt x="40" y="119"/>
                  </a:cubicBezTo>
                  <a:cubicBezTo>
                    <a:pt x="40" y="120"/>
                    <a:pt x="41" y="120"/>
                    <a:pt x="42" y="120"/>
                  </a:cubicBezTo>
                  <a:cubicBezTo>
                    <a:pt x="42" y="119"/>
                    <a:pt x="43" y="119"/>
                    <a:pt x="43" y="118"/>
                  </a:cubicBezTo>
                  <a:close/>
                  <a:moveTo>
                    <a:pt x="43" y="118"/>
                  </a:moveTo>
                  <a:cubicBezTo>
                    <a:pt x="43" y="118"/>
                    <a:pt x="43" y="118"/>
                    <a:pt x="43" y="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39" name="Freeform 56"/>
          <p:cNvSpPr>
            <a:spLocks noEditPoints="1"/>
          </p:cNvSpPr>
          <p:nvPr/>
        </p:nvSpPr>
        <p:spPr bwMode="auto">
          <a:xfrm>
            <a:off x="6476357" y="2640167"/>
            <a:ext cx="765670" cy="809511"/>
          </a:xfrm>
          <a:custGeom>
            <a:avLst/>
            <a:gdLst>
              <a:gd name="T0" fmla="*/ 196 w 382"/>
              <a:gd name="T1" fmla="*/ 358 h 385"/>
              <a:gd name="T2" fmla="*/ 243 w 382"/>
              <a:gd name="T3" fmla="*/ 363 h 385"/>
              <a:gd name="T4" fmla="*/ 278 w 382"/>
              <a:gd name="T5" fmla="*/ 364 h 385"/>
              <a:gd name="T6" fmla="*/ 286 w 382"/>
              <a:gd name="T7" fmla="*/ 326 h 385"/>
              <a:gd name="T8" fmla="*/ 309 w 382"/>
              <a:gd name="T9" fmla="*/ 307 h 385"/>
              <a:gd name="T10" fmla="*/ 351 w 382"/>
              <a:gd name="T11" fmla="*/ 297 h 385"/>
              <a:gd name="T12" fmla="*/ 345 w 382"/>
              <a:gd name="T13" fmla="*/ 264 h 385"/>
              <a:gd name="T14" fmla="*/ 347 w 382"/>
              <a:gd name="T15" fmla="*/ 239 h 385"/>
              <a:gd name="T16" fmla="*/ 359 w 382"/>
              <a:gd name="T17" fmla="*/ 218 h 385"/>
              <a:gd name="T18" fmla="*/ 382 w 382"/>
              <a:gd name="T19" fmla="*/ 183 h 385"/>
              <a:gd name="T20" fmla="*/ 349 w 382"/>
              <a:gd name="T21" fmla="*/ 154 h 385"/>
              <a:gd name="T22" fmla="*/ 342 w 382"/>
              <a:gd name="T23" fmla="*/ 131 h 385"/>
              <a:gd name="T24" fmla="*/ 355 w 382"/>
              <a:gd name="T25" fmla="*/ 95 h 385"/>
              <a:gd name="T26" fmla="*/ 327 w 382"/>
              <a:gd name="T27" fmla="*/ 79 h 385"/>
              <a:gd name="T28" fmla="*/ 297 w 382"/>
              <a:gd name="T29" fmla="*/ 68 h 385"/>
              <a:gd name="T30" fmla="*/ 283 w 382"/>
              <a:gd name="T31" fmla="*/ 40 h 385"/>
              <a:gd name="T32" fmla="*/ 252 w 382"/>
              <a:gd name="T33" fmla="*/ 14 h 385"/>
              <a:gd name="T34" fmla="*/ 220 w 382"/>
              <a:gd name="T35" fmla="*/ 31 h 385"/>
              <a:gd name="T36" fmla="*/ 191 w 382"/>
              <a:gd name="T37" fmla="*/ 24 h 385"/>
              <a:gd name="T38" fmla="*/ 162 w 382"/>
              <a:gd name="T39" fmla="*/ 2 h 385"/>
              <a:gd name="T40" fmla="*/ 140 w 382"/>
              <a:gd name="T41" fmla="*/ 32 h 385"/>
              <a:gd name="T42" fmla="*/ 118 w 382"/>
              <a:gd name="T43" fmla="*/ 44 h 385"/>
              <a:gd name="T44" fmla="*/ 78 w 382"/>
              <a:gd name="T45" fmla="*/ 39 h 385"/>
              <a:gd name="T46" fmla="*/ 56 w 382"/>
              <a:gd name="T47" fmla="*/ 73 h 385"/>
              <a:gd name="T48" fmla="*/ 55 w 382"/>
              <a:gd name="T49" fmla="*/ 97 h 385"/>
              <a:gd name="T50" fmla="*/ 37 w 382"/>
              <a:gd name="T51" fmla="*/ 121 h 385"/>
              <a:gd name="T52" fmla="*/ 6 w 382"/>
              <a:gd name="T53" fmla="*/ 132 h 385"/>
              <a:gd name="T54" fmla="*/ 22 w 382"/>
              <a:gd name="T55" fmla="*/ 171 h 385"/>
              <a:gd name="T56" fmla="*/ 24 w 382"/>
              <a:gd name="T57" fmla="*/ 201 h 385"/>
              <a:gd name="T58" fmla="*/ 3 w 382"/>
              <a:gd name="T59" fmla="*/ 230 h 385"/>
              <a:gd name="T60" fmla="*/ 12 w 382"/>
              <a:gd name="T61" fmla="*/ 262 h 385"/>
              <a:gd name="T62" fmla="*/ 50 w 382"/>
              <a:gd name="T63" fmla="*/ 282 h 385"/>
              <a:gd name="T64" fmla="*/ 53 w 382"/>
              <a:gd name="T65" fmla="*/ 325 h 385"/>
              <a:gd name="T66" fmla="*/ 78 w 382"/>
              <a:gd name="T67" fmla="*/ 347 h 385"/>
              <a:gd name="T68" fmla="*/ 135 w 382"/>
              <a:gd name="T69" fmla="*/ 349 h 385"/>
              <a:gd name="T70" fmla="*/ 161 w 382"/>
              <a:gd name="T71" fmla="*/ 384 h 385"/>
              <a:gd name="T72" fmla="*/ 120 w 382"/>
              <a:gd name="T73" fmla="*/ 302 h 385"/>
              <a:gd name="T74" fmla="*/ 100 w 382"/>
              <a:gd name="T75" fmla="*/ 285 h 385"/>
              <a:gd name="T76" fmla="*/ 81 w 382"/>
              <a:gd name="T77" fmla="*/ 262 h 385"/>
              <a:gd name="T78" fmla="*/ 65 w 382"/>
              <a:gd name="T79" fmla="*/ 226 h 385"/>
              <a:gd name="T80" fmla="*/ 61 w 382"/>
              <a:gd name="T81" fmla="*/ 202 h 385"/>
              <a:gd name="T82" fmla="*/ 61 w 382"/>
              <a:gd name="T83" fmla="*/ 181 h 385"/>
              <a:gd name="T84" fmla="*/ 67 w 382"/>
              <a:gd name="T85" fmla="*/ 153 h 385"/>
              <a:gd name="T86" fmla="*/ 75 w 382"/>
              <a:gd name="T87" fmla="*/ 133 h 385"/>
              <a:gd name="T88" fmla="*/ 105 w 382"/>
              <a:gd name="T89" fmla="*/ 96 h 385"/>
              <a:gd name="T90" fmla="*/ 139 w 382"/>
              <a:gd name="T91" fmla="*/ 75 h 385"/>
              <a:gd name="T92" fmla="*/ 158 w 382"/>
              <a:gd name="T93" fmla="*/ 68 h 385"/>
              <a:gd name="T94" fmla="*/ 204 w 382"/>
              <a:gd name="T95" fmla="*/ 65 h 385"/>
              <a:gd name="T96" fmla="*/ 230 w 382"/>
              <a:gd name="T97" fmla="*/ 71 h 385"/>
              <a:gd name="T98" fmla="*/ 273 w 382"/>
              <a:gd name="T99" fmla="*/ 96 h 385"/>
              <a:gd name="T100" fmla="*/ 297 w 382"/>
              <a:gd name="T101" fmla="*/ 123 h 385"/>
              <a:gd name="T102" fmla="*/ 310 w 382"/>
              <a:gd name="T103" fmla="*/ 148 h 385"/>
              <a:gd name="T104" fmla="*/ 315 w 382"/>
              <a:gd name="T105" fmla="*/ 168 h 385"/>
              <a:gd name="T106" fmla="*/ 312 w 382"/>
              <a:gd name="T107" fmla="*/ 229 h 385"/>
              <a:gd name="T108" fmla="*/ 301 w 382"/>
              <a:gd name="T109" fmla="*/ 257 h 385"/>
              <a:gd name="T110" fmla="*/ 289 w 382"/>
              <a:gd name="T111" fmla="*/ 273 h 385"/>
              <a:gd name="T112" fmla="*/ 271 w 382"/>
              <a:gd name="T113" fmla="*/ 292 h 385"/>
              <a:gd name="T114" fmla="*/ 254 w 382"/>
              <a:gd name="T115" fmla="*/ 304 h 385"/>
              <a:gd name="T116" fmla="*/ 218 w 382"/>
              <a:gd name="T117" fmla="*/ 318 h 385"/>
              <a:gd name="T118" fmla="*/ 196 w 382"/>
              <a:gd name="T119" fmla="*/ 321 h 385"/>
              <a:gd name="T120" fmla="*/ 161 w 382"/>
              <a:gd name="T121" fmla="*/ 318 h 385"/>
              <a:gd name="T122" fmla="*/ 125 w 382"/>
              <a:gd name="T123" fmla="*/ 30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 h="385">
                <a:moveTo>
                  <a:pt x="178" y="382"/>
                </a:moveTo>
                <a:cubicBezTo>
                  <a:pt x="178" y="382"/>
                  <a:pt x="179" y="381"/>
                  <a:pt x="181" y="379"/>
                </a:cubicBezTo>
                <a:cubicBezTo>
                  <a:pt x="182" y="377"/>
                  <a:pt x="183" y="375"/>
                  <a:pt x="185" y="372"/>
                </a:cubicBezTo>
                <a:cubicBezTo>
                  <a:pt x="188" y="367"/>
                  <a:pt x="191" y="361"/>
                  <a:pt x="191" y="361"/>
                </a:cubicBezTo>
                <a:cubicBezTo>
                  <a:pt x="192" y="359"/>
                  <a:pt x="194" y="358"/>
                  <a:pt x="196" y="358"/>
                </a:cubicBezTo>
                <a:cubicBezTo>
                  <a:pt x="196" y="358"/>
                  <a:pt x="212" y="356"/>
                  <a:pt x="212" y="356"/>
                </a:cubicBezTo>
                <a:cubicBezTo>
                  <a:pt x="212" y="357"/>
                  <a:pt x="228" y="353"/>
                  <a:pt x="228" y="353"/>
                </a:cubicBezTo>
                <a:cubicBezTo>
                  <a:pt x="229" y="353"/>
                  <a:pt x="230" y="353"/>
                  <a:pt x="232" y="353"/>
                </a:cubicBezTo>
                <a:cubicBezTo>
                  <a:pt x="233" y="354"/>
                  <a:pt x="234" y="354"/>
                  <a:pt x="234" y="355"/>
                </a:cubicBezTo>
                <a:cubicBezTo>
                  <a:pt x="234" y="355"/>
                  <a:pt x="239" y="359"/>
                  <a:pt x="243" y="363"/>
                </a:cubicBezTo>
                <a:cubicBezTo>
                  <a:pt x="247" y="368"/>
                  <a:pt x="252" y="372"/>
                  <a:pt x="252" y="372"/>
                </a:cubicBezTo>
                <a:cubicBezTo>
                  <a:pt x="254" y="373"/>
                  <a:pt x="257" y="374"/>
                  <a:pt x="260" y="373"/>
                </a:cubicBezTo>
                <a:cubicBezTo>
                  <a:pt x="260" y="373"/>
                  <a:pt x="264" y="371"/>
                  <a:pt x="269" y="369"/>
                </a:cubicBezTo>
                <a:cubicBezTo>
                  <a:pt x="271" y="368"/>
                  <a:pt x="274" y="367"/>
                  <a:pt x="275" y="366"/>
                </a:cubicBezTo>
                <a:cubicBezTo>
                  <a:pt x="277" y="365"/>
                  <a:pt x="278" y="364"/>
                  <a:pt x="278" y="364"/>
                </a:cubicBezTo>
                <a:cubicBezTo>
                  <a:pt x="281" y="363"/>
                  <a:pt x="282" y="360"/>
                  <a:pt x="282" y="358"/>
                </a:cubicBezTo>
                <a:cubicBezTo>
                  <a:pt x="282" y="358"/>
                  <a:pt x="283" y="352"/>
                  <a:pt x="282" y="346"/>
                </a:cubicBezTo>
                <a:cubicBezTo>
                  <a:pt x="282" y="340"/>
                  <a:pt x="281" y="334"/>
                  <a:pt x="281" y="334"/>
                </a:cubicBezTo>
                <a:cubicBezTo>
                  <a:pt x="281" y="331"/>
                  <a:pt x="282" y="329"/>
                  <a:pt x="284" y="328"/>
                </a:cubicBezTo>
                <a:cubicBezTo>
                  <a:pt x="284" y="328"/>
                  <a:pt x="285" y="327"/>
                  <a:pt x="286" y="326"/>
                </a:cubicBezTo>
                <a:cubicBezTo>
                  <a:pt x="288" y="325"/>
                  <a:pt x="289" y="324"/>
                  <a:pt x="291" y="323"/>
                </a:cubicBezTo>
                <a:cubicBezTo>
                  <a:pt x="294" y="320"/>
                  <a:pt x="297" y="318"/>
                  <a:pt x="297" y="318"/>
                </a:cubicBezTo>
                <a:cubicBezTo>
                  <a:pt x="297" y="318"/>
                  <a:pt x="298" y="317"/>
                  <a:pt x="299" y="316"/>
                </a:cubicBezTo>
                <a:cubicBezTo>
                  <a:pt x="300" y="315"/>
                  <a:pt x="301" y="314"/>
                  <a:pt x="303" y="312"/>
                </a:cubicBezTo>
                <a:cubicBezTo>
                  <a:pt x="306" y="309"/>
                  <a:pt x="309" y="307"/>
                  <a:pt x="309" y="307"/>
                </a:cubicBezTo>
                <a:cubicBezTo>
                  <a:pt x="310" y="305"/>
                  <a:pt x="313" y="304"/>
                  <a:pt x="315" y="305"/>
                </a:cubicBezTo>
                <a:cubicBezTo>
                  <a:pt x="315" y="305"/>
                  <a:pt x="321" y="306"/>
                  <a:pt x="327" y="307"/>
                </a:cubicBezTo>
                <a:cubicBezTo>
                  <a:pt x="333" y="308"/>
                  <a:pt x="339" y="309"/>
                  <a:pt x="339" y="309"/>
                </a:cubicBezTo>
                <a:cubicBezTo>
                  <a:pt x="341" y="309"/>
                  <a:pt x="344" y="308"/>
                  <a:pt x="346" y="306"/>
                </a:cubicBezTo>
                <a:cubicBezTo>
                  <a:pt x="346" y="306"/>
                  <a:pt x="348" y="302"/>
                  <a:pt x="351" y="297"/>
                </a:cubicBezTo>
                <a:cubicBezTo>
                  <a:pt x="353" y="295"/>
                  <a:pt x="354" y="293"/>
                  <a:pt x="355" y="291"/>
                </a:cubicBezTo>
                <a:cubicBezTo>
                  <a:pt x="356" y="290"/>
                  <a:pt x="357" y="289"/>
                  <a:pt x="357" y="289"/>
                </a:cubicBezTo>
                <a:cubicBezTo>
                  <a:pt x="358" y="286"/>
                  <a:pt x="358" y="283"/>
                  <a:pt x="357" y="281"/>
                </a:cubicBezTo>
                <a:cubicBezTo>
                  <a:pt x="357" y="281"/>
                  <a:pt x="354" y="276"/>
                  <a:pt x="350" y="271"/>
                </a:cubicBezTo>
                <a:cubicBezTo>
                  <a:pt x="348" y="268"/>
                  <a:pt x="347" y="266"/>
                  <a:pt x="345" y="264"/>
                </a:cubicBezTo>
                <a:cubicBezTo>
                  <a:pt x="344" y="262"/>
                  <a:pt x="343" y="261"/>
                  <a:pt x="343" y="261"/>
                </a:cubicBezTo>
                <a:cubicBezTo>
                  <a:pt x="341" y="259"/>
                  <a:pt x="341" y="257"/>
                  <a:pt x="342" y="255"/>
                </a:cubicBezTo>
                <a:cubicBezTo>
                  <a:pt x="342" y="255"/>
                  <a:pt x="343" y="251"/>
                  <a:pt x="345" y="247"/>
                </a:cubicBezTo>
                <a:cubicBezTo>
                  <a:pt x="346" y="245"/>
                  <a:pt x="346" y="243"/>
                  <a:pt x="347" y="242"/>
                </a:cubicBezTo>
                <a:cubicBezTo>
                  <a:pt x="347" y="240"/>
                  <a:pt x="347" y="239"/>
                  <a:pt x="347" y="239"/>
                </a:cubicBezTo>
                <a:cubicBezTo>
                  <a:pt x="347" y="239"/>
                  <a:pt x="348" y="236"/>
                  <a:pt x="349" y="232"/>
                </a:cubicBezTo>
                <a:cubicBezTo>
                  <a:pt x="350" y="230"/>
                  <a:pt x="350" y="228"/>
                  <a:pt x="351" y="226"/>
                </a:cubicBezTo>
                <a:cubicBezTo>
                  <a:pt x="351" y="225"/>
                  <a:pt x="351" y="224"/>
                  <a:pt x="351" y="224"/>
                </a:cubicBezTo>
                <a:cubicBezTo>
                  <a:pt x="351" y="222"/>
                  <a:pt x="353" y="220"/>
                  <a:pt x="355" y="219"/>
                </a:cubicBezTo>
                <a:cubicBezTo>
                  <a:pt x="355" y="219"/>
                  <a:pt x="357" y="218"/>
                  <a:pt x="359" y="218"/>
                </a:cubicBezTo>
                <a:cubicBezTo>
                  <a:pt x="361" y="217"/>
                  <a:pt x="364" y="216"/>
                  <a:pt x="367" y="215"/>
                </a:cubicBezTo>
                <a:cubicBezTo>
                  <a:pt x="372" y="212"/>
                  <a:pt x="378" y="210"/>
                  <a:pt x="378" y="210"/>
                </a:cubicBezTo>
                <a:cubicBezTo>
                  <a:pt x="380" y="209"/>
                  <a:pt x="382" y="206"/>
                  <a:pt x="382" y="203"/>
                </a:cubicBezTo>
                <a:cubicBezTo>
                  <a:pt x="382" y="203"/>
                  <a:pt x="382" y="198"/>
                  <a:pt x="382" y="193"/>
                </a:cubicBezTo>
                <a:cubicBezTo>
                  <a:pt x="382" y="188"/>
                  <a:pt x="382" y="183"/>
                  <a:pt x="382" y="183"/>
                </a:cubicBezTo>
                <a:cubicBezTo>
                  <a:pt x="382" y="180"/>
                  <a:pt x="380" y="177"/>
                  <a:pt x="378" y="176"/>
                </a:cubicBezTo>
                <a:cubicBezTo>
                  <a:pt x="378" y="176"/>
                  <a:pt x="372" y="174"/>
                  <a:pt x="367" y="171"/>
                </a:cubicBezTo>
                <a:cubicBezTo>
                  <a:pt x="361" y="169"/>
                  <a:pt x="355" y="167"/>
                  <a:pt x="355" y="167"/>
                </a:cubicBezTo>
                <a:cubicBezTo>
                  <a:pt x="353" y="166"/>
                  <a:pt x="352" y="164"/>
                  <a:pt x="351" y="162"/>
                </a:cubicBezTo>
                <a:cubicBezTo>
                  <a:pt x="351" y="162"/>
                  <a:pt x="350" y="158"/>
                  <a:pt x="349" y="154"/>
                </a:cubicBezTo>
                <a:cubicBezTo>
                  <a:pt x="349" y="152"/>
                  <a:pt x="349" y="150"/>
                  <a:pt x="348" y="149"/>
                </a:cubicBezTo>
                <a:cubicBezTo>
                  <a:pt x="348" y="147"/>
                  <a:pt x="347" y="146"/>
                  <a:pt x="347" y="146"/>
                </a:cubicBezTo>
                <a:cubicBezTo>
                  <a:pt x="347" y="146"/>
                  <a:pt x="346" y="143"/>
                  <a:pt x="345" y="139"/>
                </a:cubicBezTo>
                <a:cubicBezTo>
                  <a:pt x="344" y="137"/>
                  <a:pt x="344" y="135"/>
                  <a:pt x="343" y="134"/>
                </a:cubicBezTo>
                <a:cubicBezTo>
                  <a:pt x="342" y="132"/>
                  <a:pt x="342" y="131"/>
                  <a:pt x="342" y="131"/>
                </a:cubicBezTo>
                <a:cubicBezTo>
                  <a:pt x="341" y="129"/>
                  <a:pt x="341" y="127"/>
                  <a:pt x="343" y="125"/>
                </a:cubicBezTo>
                <a:cubicBezTo>
                  <a:pt x="343" y="125"/>
                  <a:pt x="347" y="120"/>
                  <a:pt x="350" y="115"/>
                </a:cubicBezTo>
                <a:cubicBezTo>
                  <a:pt x="354" y="110"/>
                  <a:pt x="357" y="105"/>
                  <a:pt x="357" y="105"/>
                </a:cubicBezTo>
                <a:cubicBezTo>
                  <a:pt x="358" y="103"/>
                  <a:pt x="358" y="100"/>
                  <a:pt x="357" y="97"/>
                </a:cubicBezTo>
                <a:cubicBezTo>
                  <a:pt x="357" y="97"/>
                  <a:pt x="356" y="96"/>
                  <a:pt x="355" y="95"/>
                </a:cubicBezTo>
                <a:cubicBezTo>
                  <a:pt x="354" y="93"/>
                  <a:pt x="353" y="91"/>
                  <a:pt x="351" y="89"/>
                </a:cubicBezTo>
                <a:cubicBezTo>
                  <a:pt x="349" y="84"/>
                  <a:pt x="346" y="80"/>
                  <a:pt x="346" y="80"/>
                </a:cubicBezTo>
                <a:cubicBezTo>
                  <a:pt x="345" y="79"/>
                  <a:pt x="344" y="78"/>
                  <a:pt x="343" y="77"/>
                </a:cubicBezTo>
                <a:cubicBezTo>
                  <a:pt x="342" y="77"/>
                  <a:pt x="340" y="77"/>
                  <a:pt x="339" y="77"/>
                </a:cubicBezTo>
                <a:cubicBezTo>
                  <a:pt x="339" y="77"/>
                  <a:pt x="333" y="78"/>
                  <a:pt x="327" y="79"/>
                </a:cubicBezTo>
                <a:cubicBezTo>
                  <a:pt x="321" y="80"/>
                  <a:pt x="315" y="81"/>
                  <a:pt x="315" y="81"/>
                </a:cubicBezTo>
                <a:cubicBezTo>
                  <a:pt x="313" y="82"/>
                  <a:pt x="310" y="81"/>
                  <a:pt x="309" y="79"/>
                </a:cubicBezTo>
                <a:cubicBezTo>
                  <a:pt x="309" y="79"/>
                  <a:pt x="306" y="76"/>
                  <a:pt x="303" y="74"/>
                </a:cubicBezTo>
                <a:cubicBezTo>
                  <a:pt x="302" y="72"/>
                  <a:pt x="300" y="71"/>
                  <a:pt x="299" y="70"/>
                </a:cubicBezTo>
                <a:cubicBezTo>
                  <a:pt x="298" y="69"/>
                  <a:pt x="297" y="68"/>
                  <a:pt x="297" y="68"/>
                </a:cubicBezTo>
                <a:cubicBezTo>
                  <a:pt x="297" y="68"/>
                  <a:pt x="294" y="66"/>
                  <a:pt x="291" y="63"/>
                </a:cubicBezTo>
                <a:cubicBezTo>
                  <a:pt x="289" y="62"/>
                  <a:pt x="288" y="61"/>
                  <a:pt x="287" y="60"/>
                </a:cubicBezTo>
                <a:cubicBezTo>
                  <a:pt x="285" y="59"/>
                  <a:pt x="285" y="58"/>
                  <a:pt x="285" y="58"/>
                </a:cubicBezTo>
                <a:cubicBezTo>
                  <a:pt x="283" y="57"/>
                  <a:pt x="281" y="55"/>
                  <a:pt x="282" y="52"/>
                </a:cubicBezTo>
                <a:cubicBezTo>
                  <a:pt x="282" y="52"/>
                  <a:pt x="282" y="46"/>
                  <a:pt x="283" y="40"/>
                </a:cubicBezTo>
                <a:cubicBezTo>
                  <a:pt x="283" y="34"/>
                  <a:pt x="283" y="28"/>
                  <a:pt x="283" y="28"/>
                </a:cubicBezTo>
                <a:cubicBezTo>
                  <a:pt x="283" y="26"/>
                  <a:pt x="281" y="23"/>
                  <a:pt x="278" y="22"/>
                </a:cubicBezTo>
                <a:cubicBezTo>
                  <a:pt x="278" y="22"/>
                  <a:pt x="274" y="20"/>
                  <a:pt x="269" y="17"/>
                </a:cubicBezTo>
                <a:cubicBezTo>
                  <a:pt x="265" y="15"/>
                  <a:pt x="260" y="13"/>
                  <a:pt x="260" y="13"/>
                </a:cubicBezTo>
                <a:cubicBezTo>
                  <a:pt x="257" y="12"/>
                  <a:pt x="254" y="13"/>
                  <a:pt x="252" y="14"/>
                </a:cubicBezTo>
                <a:cubicBezTo>
                  <a:pt x="252" y="14"/>
                  <a:pt x="248" y="18"/>
                  <a:pt x="243" y="22"/>
                </a:cubicBezTo>
                <a:cubicBezTo>
                  <a:pt x="239" y="26"/>
                  <a:pt x="235" y="31"/>
                  <a:pt x="235" y="31"/>
                </a:cubicBezTo>
                <a:cubicBezTo>
                  <a:pt x="233" y="33"/>
                  <a:pt x="231" y="33"/>
                  <a:pt x="228" y="33"/>
                </a:cubicBezTo>
                <a:cubicBezTo>
                  <a:pt x="228" y="33"/>
                  <a:pt x="227" y="32"/>
                  <a:pt x="226" y="32"/>
                </a:cubicBezTo>
                <a:cubicBezTo>
                  <a:pt x="224" y="32"/>
                  <a:pt x="222" y="31"/>
                  <a:pt x="220" y="31"/>
                </a:cubicBezTo>
                <a:cubicBezTo>
                  <a:pt x="217" y="30"/>
                  <a:pt x="213" y="29"/>
                  <a:pt x="213" y="29"/>
                </a:cubicBezTo>
                <a:cubicBezTo>
                  <a:pt x="213" y="29"/>
                  <a:pt x="212" y="29"/>
                  <a:pt x="210" y="29"/>
                </a:cubicBezTo>
                <a:cubicBezTo>
                  <a:pt x="209" y="29"/>
                  <a:pt x="207" y="29"/>
                  <a:pt x="205" y="29"/>
                </a:cubicBezTo>
                <a:cubicBezTo>
                  <a:pt x="201" y="28"/>
                  <a:pt x="197" y="28"/>
                  <a:pt x="197" y="28"/>
                </a:cubicBezTo>
                <a:cubicBezTo>
                  <a:pt x="194" y="28"/>
                  <a:pt x="192" y="26"/>
                  <a:pt x="191" y="24"/>
                </a:cubicBezTo>
                <a:cubicBezTo>
                  <a:pt x="191" y="24"/>
                  <a:pt x="188" y="19"/>
                  <a:pt x="185" y="14"/>
                </a:cubicBezTo>
                <a:cubicBezTo>
                  <a:pt x="182" y="9"/>
                  <a:pt x="179" y="3"/>
                  <a:pt x="179" y="3"/>
                </a:cubicBezTo>
                <a:cubicBezTo>
                  <a:pt x="178" y="2"/>
                  <a:pt x="177" y="2"/>
                  <a:pt x="176" y="1"/>
                </a:cubicBezTo>
                <a:cubicBezTo>
                  <a:pt x="175" y="1"/>
                  <a:pt x="173" y="0"/>
                  <a:pt x="172" y="1"/>
                </a:cubicBezTo>
                <a:cubicBezTo>
                  <a:pt x="172" y="1"/>
                  <a:pt x="167" y="1"/>
                  <a:pt x="162" y="2"/>
                </a:cubicBezTo>
                <a:cubicBezTo>
                  <a:pt x="159" y="2"/>
                  <a:pt x="156" y="2"/>
                  <a:pt x="155" y="3"/>
                </a:cubicBezTo>
                <a:cubicBezTo>
                  <a:pt x="153" y="3"/>
                  <a:pt x="151" y="4"/>
                  <a:pt x="151" y="4"/>
                </a:cubicBezTo>
                <a:cubicBezTo>
                  <a:pt x="149" y="4"/>
                  <a:pt x="146" y="6"/>
                  <a:pt x="146" y="8"/>
                </a:cubicBezTo>
                <a:cubicBezTo>
                  <a:pt x="146" y="8"/>
                  <a:pt x="144" y="14"/>
                  <a:pt x="142" y="20"/>
                </a:cubicBezTo>
                <a:cubicBezTo>
                  <a:pt x="141" y="26"/>
                  <a:pt x="140" y="32"/>
                  <a:pt x="140" y="32"/>
                </a:cubicBezTo>
                <a:cubicBezTo>
                  <a:pt x="139" y="34"/>
                  <a:pt x="138" y="36"/>
                  <a:pt x="135" y="37"/>
                </a:cubicBezTo>
                <a:cubicBezTo>
                  <a:pt x="135" y="37"/>
                  <a:pt x="134" y="37"/>
                  <a:pt x="133" y="38"/>
                </a:cubicBezTo>
                <a:cubicBezTo>
                  <a:pt x="132" y="38"/>
                  <a:pt x="130" y="39"/>
                  <a:pt x="128" y="40"/>
                </a:cubicBezTo>
                <a:cubicBezTo>
                  <a:pt x="124" y="41"/>
                  <a:pt x="121" y="43"/>
                  <a:pt x="121" y="43"/>
                </a:cubicBezTo>
                <a:cubicBezTo>
                  <a:pt x="121" y="43"/>
                  <a:pt x="120" y="43"/>
                  <a:pt x="118" y="44"/>
                </a:cubicBezTo>
                <a:cubicBezTo>
                  <a:pt x="117" y="44"/>
                  <a:pt x="115" y="45"/>
                  <a:pt x="113" y="46"/>
                </a:cubicBezTo>
                <a:cubicBezTo>
                  <a:pt x="110" y="48"/>
                  <a:pt x="106" y="50"/>
                  <a:pt x="106" y="50"/>
                </a:cubicBezTo>
                <a:cubicBezTo>
                  <a:pt x="104" y="51"/>
                  <a:pt x="102" y="51"/>
                  <a:pt x="100" y="50"/>
                </a:cubicBezTo>
                <a:cubicBezTo>
                  <a:pt x="100" y="50"/>
                  <a:pt x="94" y="47"/>
                  <a:pt x="89" y="44"/>
                </a:cubicBezTo>
                <a:cubicBezTo>
                  <a:pt x="84" y="42"/>
                  <a:pt x="78" y="39"/>
                  <a:pt x="78" y="39"/>
                </a:cubicBezTo>
                <a:cubicBezTo>
                  <a:pt x="76" y="38"/>
                  <a:pt x="73" y="38"/>
                  <a:pt x="71" y="40"/>
                </a:cubicBezTo>
                <a:cubicBezTo>
                  <a:pt x="71" y="40"/>
                  <a:pt x="67" y="44"/>
                  <a:pt x="63" y="47"/>
                </a:cubicBezTo>
                <a:cubicBezTo>
                  <a:pt x="59" y="50"/>
                  <a:pt x="55" y="54"/>
                  <a:pt x="55" y="54"/>
                </a:cubicBezTo>
                <a:cubicBezTo>
                  <a:pt x="53" y="56"/>
                  <a:pt x="52" y="59"/>
                  <a:pt x="53" y="61"/>
                </a:cubicBezTo>
                <a:cubicBezTo>
                  <a:pt x="53" y="61"/>
                  <a:pt x="54" y="67"/>
                  <a:pt x="56" y="73"/>
                </a:cubicBezTo>
                <a:cubicBezTo>
                  <a:pt x="57" y="75"/>
                  <a:pt x="58" y="78"/>
                  <a:pt x="59" y="80"/>
                </a:cubicBezTo>
                <a:cubicBezTo>
                  <a:pt x="60" y="83"/>
                  <a:pt x="61" y="84"/>
                  <a:pt x="61" y="84"/>
                </a:cubicBezTo>
                <a:cubicBezTo>
                  <a:pt x="61" y="86"/>
                  <a:pt x="61" y="89"/>
                  <a:pt x="60" y="91"/>
                </a:cubicBezTo>
                <a:cubicBezTo>
                  <a:pt x="60" y="91"/>
                  <a:pt x="59" y="91"/>
                  <a:pt x="58" y="92"/>
                </a:cubicBezTo>
                <a:cubicBezTo>
                  <a:pt x="57" y="94"/>
                  <a:pt x="56" y="95"/>
                  <a:pt x="55" y="97"/>
                </a:cubicBezTo>
                <a:cubicBezTo>
                  <a:pt x="52" y="100"/>
                  <a:pt x="50" y="104"/>
                  <a:pt x="50" y="104"/>
                </a:cubicBezTo>
                <a:cubicBezTo>
                  <a:pt x="50" y="104"/>
                  <a:pt x="50" y="104"/>
                  <a:pt x="49" y="106"/>
                </a:cubicBezTo>
                <a:cubicBezTo>
                  <a:pt x="48" y="107"/>
                  <a:pt x="47" y="109"/>
                  <a:pt x="46" y="110"/>
                </a:cubicBezTo>
                <a:cubicBezTo>
                  <a:pt x="44" y="114"/>
                  <a:pt x="42" y="117"/>
                  <a:pt x="42" y="117"/>
                </a:cubicBezTo>
                <a:cubicBezTo>
                  <a:pt x="41" y="120"/>
                  <a:pt x="39" y="121"/>
                  <a:pt x="37" y="121"/>
                </a:cubicBezTo>
                <a:cubicBezTo>
                  <a:pt x="37" y="121"/>
                  <a:pt x="35" y="121"/>
                  <a:pt x="33" y="121"/>
                </a:cubicBezTo>
                <a:cubicBezTo>
                  <a:pt x="31" y="121"/>
                  <a:pt x="28" y="122"/>
                  <a:pt x="25" y="122"/>
                </a:cubicBezTo>
                <a:cubicBezTo>
                  <a:pt x="19" y="123"/>
                  <a:pt x="12" y="124"/>
                  <a:pt x="12" y="124"/>
                </a:cubicBezTo>
                <a:cubicBezTo>
                  <a:pt x="10" y="124"/>
                  <a:pt x="8" y="126"/>
                  <a:pt x="7" y="128"/>
                </a:cubicBezTo>
                <a:cubicBezTo>
                  <a:pt x="7" y="128"/>
                  <a:pt x="6" y="130"/>
                  <a:pt x="6" y="132"/>
                </a:cubicBezTo>
                <a:cubicBezTo>
                  <a:pt x="5" y="133"/>
                  <a:pt x="5" y="136"/>
                  <a:pt x="4" y="138"/>
                </a:cubicBezTo>
                <a:cubicBezTo>
                  <a:pt x="2" y="143"/>
                  <a:pt x="1" y="148"/>
                  <a:pt x="1" y="148"/>
                </a:cubicBezTo>
                <a:cubicBezTo>
                  <a:pt x="0" y="151"/>
                  <a:pt x="1" y="154"/>
                  <a:pt x="3" y="155"/>
                </a:cubicBezTo>
                <a:cubicBezTo>
                  <a:pt x="3" y="155"/>
                  <a:pt x="8" y="160"/>
                  <a:pt x="12" y="163"/>
                </a:cubicBezTo>
                <a:cubicBezTo>
                  <a:pt x="17" y="167"/>
                  <a:pt x="22" y="171"/>
                  <a:pt x="22" y="171"/>
                </a:cubicBezTo>
                <a:cubicBezTo>
                  <a:pt x="24" y="172"/>
                  <a:pt x="25" y="174"/>
                  <a:pt x="25" y="177"/>
                </a:cubicBezTo>
                <a:cubicBezTo>
                  <a:pt x="25" y="177"/>
                  <a:pt x="24" y="181"/>
                  <a:pt x="24" y="185"/>
                </a:cubicBezTo>
                <a:cubicBezTo>
                  <a:pt x="24" y="187"/>
                  <a:pt x="24" y="189"/>
                  <a:pt x="24" y="190"/>
                </a:cubicBezTo>
                <a:cubicBezTo>
                  <a:pt x="24" y="192"/>
                  <a:pt x="24" y="193"/>
                  <a:pt x="24" y="193"/>
                </a:cubicBezTo>
                <a:cubicBezTo>
                  <a:pt x="24" y="193"/>
                  <a:pt x="24" y="197"/>
                  <a:pt x="24" y="201"/>
                </a:cubicBezTo>
                <a:cubicBezTo>
                  <a:pt x="24" y="203"/>
                  <a:pt x="24" y="205"/>
                  <a:pt x="24" y="206"/>
                </a:cubicBezTo>
                <a:cubicBezTo>
                  <a:pt x="25" y="208"/>
                  <a:pt x="25" y="209"/>
                  <a:pt x="25" y="209"/>
                </a:cubicBezTo>
                <a:cubicBezTo>
                  <a:pt x="25" y="211"/>
                  <a:pt x="24" y="213"/>
                  <a:pt x="22" y="215"/>
                </a:cubicBezTo>
                <a:cubicBezTo>
                  <a:pt x="22" y="215"/>
                  <a:pt x="17" y="218"/>
                  <a:pt x="12" y="222"/>
                </a:cubicBezTo>
                <a:cubicBezTo>
                  <a:pt x="8" y="226"/>
                  <a:pt x="3" y="230"/>
                  <a:pt x="3" y="230"/>
                </a:cubicBezTo>
                <a:cubicBezTo>
                  <a:pt x="1" y="232"/>
                  <a:pt x="0" y="234"/>
                  <a:pt x="1" y="237"/>
                </a:cubicBezTo>
                <a:cubicBezTo>
                  <a:pt x="1" y="237"/>
                  <a:pt x="1" y="238"/>
                  <a:pt x="2" y="240"/>
                </a:cubicBezTo>
                <a:cubicBezTo>
                  <a:pt x="2" y="242"/>
                  <a:pt x="3" y="245"/>
                  <a:pt x="4" y="247"/>
                </a:cubicBezTo>
                <a:cubicBezTo>
                  <a:pt x="5" y="252"/>
                  <a:pt x="7" y="257"/>
                  <a:pt x="7" y="257"/>
                </a:cubicBezTo>
                <a:cubicBezTo>
                  <a:pt x="8" y="260"/>
                  <a:pt x="10" y="262"/>
                  <a:pt x="12" y="262"/>
                </a:cubicBezTo>
                <a:cubicBezTo>
                  <a:pt x="12" y="262"/>
                  <a:pt x="18" y="263"/>
                  <a:pt x="25" y="264"/>
                </a:cubicBezTo>
                <a:cubicBezTo>
                  <a:pt x="31" y="264"/>
                  <a:pt x="37" y="264"/>
                  <a:pt x="37" y="264"/>
                </a:cubicBezTo>
                <a:cubicBezTo>
                  <a:pt x="38" y="265"/>
                  <a:pt x="39" y="265"/>
                  <a:pt x="40" y="266"/>
                </a:cubicBezTo>
                <a:cubicBezTo>
                  <a:pt x="41" y="266"/>
                  <a:pt x="42" y="267"/>
                  <a:pt x="42" y="268"/>
                </a:cubicBezTo>
                <a:cubicBezTo>
                  <a:pt x="42" y="268"/>
                  <a:pt x="50" y="282"/>
                  <a:pt x="50" y="282"/>
                </a:cubicBezTo>
                <a:cubicBezTo>
                  <a:pt x="50" y="282"/>
                  <a:pt x="59" y="295"/>
                  <a:pt x="59" y="295"/>
                </a:cubicBezTo>
                <a:cubicBezTo>
                  <a:pt x="61" y="297"/>
                  <a:pt x="61" y="299"/>
                  <a:pt x="60" y="302"/>
                </a:cubicBezTo>
                <a:cubicBezTo>
                  <a:pt x="60" y="302"/>
                  <a:pt x="58" y="307"/>
                  <a:pt x="56" y="313"/>
                </a:cubicBezTo>
                <a:cubicBezTo>
                  <a:pt x="55" y="316"/>
                  <a:pt x="54" y="319"/>
                  <a:pt x="54" y="321"/>
                </a:cubicBezTo>
                <a:cubicBezTo>
                  <a:pt x="53" y="323"/>
                  <a:pt x="53" y="325"/>
                  <a:pt x="53" y="325"/>
                </a:cubicBezTo>
                <a:cubicBezTo>
                  <a:pt x="52" y="327"/>
                  <a:pt x="53" y="330"/>
                  <a:pt x="55" y="332"/>
                </a:cubicBezTo>
                <a:cubicBezTo>
                  <a:pt x="55" y="332"/>
                  <a:pt x="56" y="333"/>
                  <a:pt x="57" y="334"/>
                </a:cubicBezTo>
                <a:cubicBezTo>
                  <a:pt x="59" y="335"/>
                  <a:pt x="60" y="337"/>
                  <a:pt x="62" y="339"/>
                </a:cubicBezTo>
                <a:cubicBezTo>
                  <a:pt x="66" y="342"/>
                  <a:pt x="70" y="345"/>
                  <a:pt x="70" y="345"/>
                </a:cubicBezTo>
                <a:cubicBezTo>
                  <a:pt x="73" y="347"/>
                  <a:pt x="75" y="348"/>
                  <a:pt x="78" y="347"/>
                </a:cubicBezTo>
                <a:cubicBezTo>
                  <a:pt x="78" y="347"/>
                  <a:pt x="83" y="344"/>
                  <a:pt x="89" y="341"/>
                </a:cubicBezTo>
                <a:cubicBezTo>
                  <a:pt x="94" y="338"/>
                  <a:pt x="99" y="335"/>
                  <a:pt x="99" y="335"/>
                </a:cubicBezTo>
                <a:cubicBezTo>
                  <a:pt x="101" y="334"/>
                  <a:pt x="104" y="334"/>
                  <a:pt x="106" y="336"/>
                </a:cubicBezTo>
                <a:cubicBezTo>
                  <a:pt x="120" y="343"/>
                  <a:pt x="120" y="343"/>
                  <a:pt x="120" y="343"/>
                </a:cubicBezTo>
                <a:cubicBezTo>
                  <a:pt x="135" y="349"/>
                  <a:pt x="135" y="349"/>
                  <a:pt x="135" y="349"/>
                </a:cubicBezTo>
                <a:cubicBezTo>
                  <a:pt x="137" y="350"/>
                  <a:pt x="139" y="352"/>
                  <a:pt x="140" y="354"/>
                </a:cubicBezTo>
                <a:cubicBezTo>
                  <a:pt x="140" y="354"/>
                  <a:pt x="141" y="360"/>
                  <a:pt x="142" y="366"/>
                </a:cubicBezTo>
                <a:cubicBezTo>
                  <a:pt x="144" y="372"/>
                  <a:pt x="145" y="378"/>
                  <a:pt x="145" y="378"/>
                </a:cubicBezTo>
                <a:cubicBezTo>
                  <a:pt x="146" y="380"/>
                  <a:pt x="148" y="382"/>
                  <a:pt x="151" y="382"/>
                </a:cubicBezTo>
                <a:cubicBezTo>
                  <a:pt x="151" y="382"/>
                  <a:pt x="156" y="383"/>
                  <a:pt x="161" y="384"/>
                </a:cubicBezTo>
                <a:cubicBezTo>
                  <a:pt x="164" y="385"/>
                  <a:pt x="166" y="385"/>
                  <a:pt x="168" y="385"/>
                </a:cubicBezTo>
                <a:cubicBezTo>
                  <a:pt x="170" y="385"/>
                  <a:pt x="172" y="385"/>
                  <a:pt x="172" y="385"/>
                </a:cubicBezTo>
                <a:cubicBezTo>
                  <a:pt x="174" y="385"/>
                  <a:pt x="177" y="384"/>
                  <a:pt x="178" y="382"/>
                </a:cubicBezTo>
                <a:close/>
                <a:moveTo>
                  <a:pt x="125" y="305"/>
                </a:moveTo>
                <a:cubicBezTo>
                  <a:pt x="124" y="304"/>
                  <a:pt x="122" y="303"/>
                  <a:pt x="120" y="302"/>
                </a:cubicBezTo>
                <a:cubicBezTo>
                  <a:pt x="119" y="301"/>
                  <a:pt x="117" y="299"/>
                  <a:pt x="115" y="298"/>
                </a:cubicBezTo>
                <a:cubicBezTo>
                  <a:pt x="114" y="298"/>
                  <a:pt x="113" y="297"/>
                  <a:pt x="113" y="296"/>
                </a:cubicBezTo>
                <a:cubicBezTo>
                  <a:pt x="112" y="296"/>
                  <a:pt x="111" y="295"/>
                  <a:pt x="110" y="294"/>
                </a:cubicBezTo>
                <a:cubicBezTo>
                  <a:pt x="108" y="293"/>
                  <a:pt x="106" y="291"/>
                  <a:pt x="105" y="290"/>
                </a:cubicBezTo>
                <a:cubicBezTo>
                  <a:pt x="103" y="289"/>
                  <a:pt x="101" y="287"/>
                  <a:pt x="100" y="285"/>
                </a:cubicBezTo>
                <a:cubicBezTo>
                  <a:pt x="98" y="284"/>
                  <a:pt x="96" y="282"/>
                  <a:pt x="95" y="281"/>
                </a:cubicBezTo>
                <a:cubicBezTo>
                  <a:pt x="92" y="278"/>
                  <a:pt x="90" y="274"/>
                  <a:pt x="87" y="272"/>
                </a:cubicBezTo>
                <a:cubicBezTo>
                  <a:pt x="86" y="270"/>
                  <a:pt x="85" y="269"/>
                  <a:pt x="85" y="268"/>
                </a:cubicBezTo>
                <a:cubicBezTo>
                  <a:pt x="84" y="267"/>
                  <a:pt x="83" y="266"/>
                  <a:pt x="83" y="265"/>
                </a:cubicBezTo>
                <a:cubicBezTo>
                  <a:pt x="81" y="263"/>
                  <a:pt x="81" y="262"/>
                  <a:pt x="81" y="262"/>
                </a:cubicBezTo>
                <a:cubicBezTo>
                  <a:pt x="81" y="262"/>
                  <a:pt x="80" y="261"/>
                  <a:pt x="79" y="260"/>
                </a:cubicBezTo>
                <a:cubicBezTo>
                  <a:pt x="78" y="258"/>
                  <a:pt x="77" y="255"/>
                  <a:pt x="75" y="252"/>
                </a:cubicBezTo>
                <a:cubicBezTo>
                  <a:pt x="73" y="249"/>
                  <a:pt x="72" y="246"/>
                  <a:pt x="70" y="242"/>
                </a:cubicBezTo>
                <a:cubicBezTo>
                  <a:pt x="68" y="238"/>
                  <a:pt x="67" y="233"/>
                  <a:pt x="66" y="229"/>
                </a:cubicBezTo>
                <a:cubicBezTo>
                  <a:pt x="65" y="228"/>
                  <a:pt x="65" y="227"/>
                  <a:pt x="65" y="226"/>
                </a:cubicBezTo>
                <a:cubicBezTo>
                  <a:pt x="64" y="225"/>
                  <a:pt x="64" y="223"/>
                  <a:pt x="64" y="222"/>
                </a:cubicBezTo>
                <a:cubicBezTo>
                  <a:pt x="63" y="220"/>
                  <a:pt x="63" y="218"/>
                  <a:pt x="62" y="216"/>
                </a:cubicBezTo>
                <a:cubicBezTo>
                  <a:pt x="62" y="214"/>
                  <a:pt x="62" y="212"/>
                  <a:pt x="62" y="210"/>
                </a:cubicBezTo>
                <a:cubicBezTo>
                  <a:pt x="61" y="208"/>
                  <a:pt x="61" y="206"/>
                  <a:pt x="61" y="204"/>
                </a:cubicBezTo>
                <a:cubicBezTo>
                  <a:pt x="61" y="203"/>
                  <a:pt x="61" y="203"/>
                  <a:pt x="61" y="202"/>
                </a:cubicBezTo>
                <a:cubicBezTo>
                  <a:pt x="61" y="201"/>
                  <a:pt x="61" y="200"/>
                  <a:pt x="61" y="200"/>
                </a:cubicBezTo>
                <a:cubicBezTo>
                  <a:pt x="61" y="198"/>
                  <a:pt x="60" y="197"/>
                  <a:pt x="60" y="196"/>
                </a:cubicBezTo>
                <a:cubicBezTo>
                  <a:pt x="60" y="194"/>
                  <a:pt x="60" y="193"/>
                  <a:pt x="60" y="193"/>
                </a:cubicBezTo>
                <a:cubicBezTo>
                  <a:pt x="60" y="193"/>
                  <a:pt x="60" y="192"/>
                  <a:pt x="60" y="190"/>
                </a:cubicBezTo>
                <a:cubicBezTo>
                  <a:pt x="60" y="188"/>
                  <a:pt x="61" y="185"/>
                  <a:pt x="61" y="181"/>
                </a:cubicBezTo>
                <a:cubicBezTo>
                  <a:pt x="61" y="180"/>
                  <a:pt x="61" y="178"/>
                  <a:pt x="61" y="176"/>
                </a:cubicBezTo>
                <a:cubicBezTo>
                  <a:pt x="62" y="174"/>
                  <a:pt x="62" y="172"/>
                  <a:pt x="63" y="170"/>
                </a:cubicBezTo>
                <a:cubicBezTo>
                  <a:pt x="63" y="168"/>
                  <a:pt x="63" y="165"/>
                  <a:pt x="64" y="163"/>
                </a:cubicBezTo>
                <a:cubicBezTo>
                  <a:pt x="64" y="161"/>
                  <a:pt x="65" y="159"/>
                  <a:pt x="66" y="157"/>
                </a:cubicBezTo>
                <a:cubicBezTo>
                  <a:pt x="67" y="153"/>
                  <a:pt x="67" y="153"/>
                  <a:pt x="67" y="153"/>
                </a:cubicBezTo>
                <a:cubicBezTo>
                  <a:pt x="67" y="152"/>
                  <a:pt x="67" y="152"/>
                  <a:pt x="67" y="152"/>
                </a:cubicBezTo>
                <a:cubicBezTo>
                  <a:pt x="68" y="150"/>
                  <a:pt x="68" y="150"/>
                  <a:pt x="68" y="150"/>
                </a:cubicBezTo>
                <a:cubicBezTo>
                  <a:pt x="69" y="148"/>
                  <a:pt x="69" y="146"/>
                  <a:pt x="70" y="144"/>
                </a:cubicBezTo>
                <a:cubicBezTo>
                  <a:pt x="71" y="142"/>
                  <a:pt x="72" y="140"/>
                  <a:pt x="73" y="138"/>
                </a:cubicBezTo>
                <a:cubicBezTo>
                  <a:pt x="73" y="136"/>
                  <a:pt x="74" y="135"/>
                  <a:pt x="75" y="133"/>
                </a:cubicBezTo>
                <a:cubicBezTo>
                  <a:pt x="77" y="130"/>
                  <a:pt x="78" y="128"/>
                  <a:pt x="79" y="126"/>
                </a:cubicBezTo>
                <a:cubicBezTo>
                  <a:pt x="80" y="124"/>
                  <a:pt x="81" y="123"/>
                  <a:pt x="81" y="123"/>
                </a:cubicBezTo>
                <a:cubicBezTo>
                  <a:pt x="81" y="123"/>
                  <a:pt x="82" y="122"/>
                  <a:pt x="83" y="121"/>
                </a:cubicBezTo>
                <a:cubicBezTo>
                  <a:pt x="84" y="119"/>
                  <a:pt x="85" y="116"/>
                  <a:pt x="88" y="114"/>
                </a:cubicBezTo>
                <a:cubicBezTo>
                  <a:pt x="92" y="108"/>
                  <a:pt x="98" y="102"/>
                  <a:pt x="105" y="96"/>
                </a:cubicBezTo>
                <a:cubicBezTo>
                  <a:pt x="108" y="93"/>
                  <a:pt x="112" y="90"/>
                  <a:pt x="115" y="87"/>
                </a:cubicBezTo>
                <a:cubicBezTo>
                  <a:pt x="119" y="85"/>
                  <a:pt x="122" y="83"/>
                  <a:pt x="125" y="81"/>
                </a:cubicBezTo>
                <a:cubicBezTo>
                  <a:pt x="128" y="79"/>
                  <a:pt x="131" y="78"/>
                  <a:pt x="133" y="77"/>
                </a:cubicBezTo>
                <a:cubicBezTo>
                  <a:pt x="135" y="76"/>
                  <a:pt x="136" y="76"/>
                  <a:pt x="136" y="76"/>
                </a:cubicBezTo>
                <a:cubicBezTo>
                  <a:pt x="136" y="76"/>
                  <a:pt x="137" y="75"/>
                  <a:pt x="139" y="75"/>
                </a:cubicBezTo>
                <a:cubicBezTo>
                  <a:pt x="139" y="74"/>
                  <a:pt x="141" y="74"/>
                  <a:pt x="142" y="73"/>
                </a:cubicBezTo>
                <a:cubicBezTo>
                  <a:pt x="143" y="73"/>
                  <a:pt x="143" y="73"/>
                  <a:pt x="144" y="72"/>
                </a:cubicBezTo>
                <a:cubicBezTo>
                  <a:pt x="145" y="72"/>
                  <a:pt x="145" y="72"/>
                  <a:pt x="146" y="72"/>
                </a:cubicBezTo>
                <a:cubicBezTo>
                  <a:pt x="148" y="71"/>
                  <a:pt x="150" y="71"/>
                  <a:pt x="152" y="70"/>
                </a:cubicBezTo>
                <a:cubicBezTo>
                  <a:pt x="153" y="69"/>
                  <a:pt x="155" y="68"/>
                  <a:pt x="158" y="68"/>
                </a:cubicBezTo>
                <a:cubicBezTo>
                  <a:pt x="160" y="68"/>
                  <a:pt x="162" y="67"/>
                  <a:pt x="164" y="67"/>
                </a:cubicBezTo>
                <a:cubicBezTo>
                  <a:pt x="166" y="66"/>
                  <a:pt x="168" y="66"/>
                  <a:pt x="171" y="66"/>
                </a:cubicBezTo>
                <a:cubicBezTo>
                  <a:pt x="175" y="65"/>
                  <a:pt x="180" y="64"/>
                  <a:pt x="184" y="64"/>
                </a:cubicBezTo>
                <a:cubicBezTo>
                  <a:pt x="188" y="64"/>
                  <a:pt x="193" y="64"/>
                  <a:pt x="196" y="64"/>
                </a:cubicBezTo>
                <a:cubicBezTo>
                  <a:pt x="199" y="65"/>
                  <a:pt x="202" y="65"/>
                  <a:pt x="204" y="65"/>
                </a:cubicBezTo>
                <a:cubicBezTo>
                  <a:pt x="205" y="65"/>
                  <a:pt x="206" y="65"/>
                  <a:pt x="207" y="65"/>
                </a:cubicBezTo>
                <a:cubicBezTo>
                  <a:pt x="207" y="66"/>
                  <a:pt x="207" y="66"/>
                  <a:pt x="207" y="66"/>
                </a:cubicBezTo>
                <a:cubicBezTo>
                  <a:pt x="207" y="66"/>
                  <a:pt x="208" y="66"/>
                  <a:pt x="210" y="66"/>
                </a:cubicBezTo>
                <a:cubicBezTo>
                  <a:pt x="212" y="67"/>
                  <a:pt x="215" y="67"/>
                  <a:pt x="219" y="68"/>
                </a:cubicBezTo>
                <a:cubicBezTo>
                  <a:pt x="222" y="69"/>
                  <a:pt x="226" y="70"/>
                  <a:pt x="230" y="71"/>
                </a:cubicBezTo>
                <a:cubicBezTo>
                  <a:pt x="234" y="72"/>
                  <a:pt x="238" y="74"/>
                  <a:pt x="242" y="76"/>
                </a:cubicBezTo>
                <a:cubicBezTo>
                  <a:pt x="247" y="78"/>
                  <a:pt x="251" y="80"/>
                  <a:pt x="254" y="82"/>
                </a:cubicBezTo>
                <a:cubicBezTo>
                  <a:pt x="258" y="85"/>
                  <a:pt x="261" y="87"/>
                  <a:pt x="264" y="89"/>
                </a:cubicBezTo>
                <a:cubicBezTo>
                  <a:pt x="267" y="91"/>
                  <a:pt x="269" y="93"/>
                  <a:pt x="271" y="94"/>
                </a:cubicBezTo>
                <a:cubicBezTo>
                  <a:pt x="272" y="95"/>
                  <a:pt x="273" y="96"/>
                  <a:pt x="273" y="96"/>
                </a:cubicBezTo>
                <a:cubicBezTo>
                  <a:pt x="273" y="96"/>
                  <a:pt x="273" y="96"/>
                  <a:pt x="274" y="96"/>
                </a:cubicBezTo>
                <a:cubicBezTo>
                  <a:pt x="274" y="97"/>
                  <a:pt x="275" y="97"/>
                  <a:pt x="276" y="98"/>
                </a:cubicBezTo>
                <a:cubicBezTo>
                  <a:pt x="277" y="99"/>
                  <a:pt x="279" y="101"/>
                  <a:pt x="282" y="104"/>
                </a:cubicBezTo>
                <a:cubicBezTo>
                  <a:pt x="284" y="106"/>
                  <a:pt x="286" y="109"/>
                  <a:pt x="289" y="112"/>
                </a:cubicBezTo>
                <a:cubicBezTo>
                  <a:pt x="292" y="116"/>
                  <a:pt x="294" y="120"/>
                  <a:pt x="297" y="123"/>
                </a:cubicBezTo>
                <a:cubicBezTo>
                  <a:pt x="299" y="125"/>
                  <a:pt x="300" y="127"/>
                  <a:pt x="301" y="129"/>
                </a:cubicBezTo>
                <a:cubicBezTo>
                  <a:pt x="302" y="131"/>
                  <a:pt x="303" y="133"/>
                  <a:pt x="304" y="135"/>
                </a:cubicBezTo>
                <a:cubicBezTo>
                  <a:pt x="305" y="137"/>
                  <a:pt x="306" y="139"/>
                  <a:pt x="306" y="141"/>
                </a:cubicBezTo>
                <a:cubicBezTo>
                  <a:pt x="307" y="143"/>
                  <a:pt x="308" y="144"/>
                  <a:pt x="309" y="146"/>
                </a:cubicBezTo>
                <a:cubicBezTo>
                  <a:pt x="309" y="147"/>
                  <a:pt x="309" y="147"/>
                  <a:pt x="310" y="148"/>
                </a:cubicBezTo>
                <a:cubicBezTo>
                  <a:pt x="310" y="149"/>
                  <a:pt x="310" y="150"/>
                  <a:pt x="310" y="150"/>
                </a:cubicBezTo>
                <a:cubicBezTo>
                  <a:pt x="311" y="152"/>
                  <a:pt x="311" y="153"/>
                  <a:pt x="311" y="154"/>
                </a:cubicBezTo>
                <a:cubicBezTo>
                  <a:pt x="312" y="156"/>
                  <a:pt x="312" y="157"/>
                  <a:pt x="312" y="157"/>
                </a:cubicBezTo>
                <a:cubicBezTo>
                  <a:pt x="312" y="157"/>
                  <a:pt x="313" y="158"/>
                  <a:pt x="313" y="160"/>
                </a:cubicBezTo>
                <a:cubicBezTo>
                  <a:pt x="314" y="162"/>
                  <a:pt x="314" y="165"/>
                  <a:pt x="315" y="168"/>
                </a:cubicBezTo>
                <a:cubicBezTo>
                  <a:pt x="316" y="171"/>
                  <a:pt x="316" y="175"/>
                  <a:pt x="317" y="180"/>
                </a:cubicBezTo>
                <a:cubicBezTo>
                  <a:pt x="318" y="184"/>
                  <a:pt x="317" y="188"/>
                  <a:pt x="318" y="193"/>
                </a:cubicBezTo>
                <a:cubicBezTo>
                  <a:pt x="318" y="202"/>
                  <a:pt x="316" y="211"/>
                  <a:pt x="315" y="218"/>
                </a:cubicBezTo>
                <a:cubicBezTo>
                  <a:pt x="315" y="221"/>
                  <a:pt x="314" y="224"/>
                  <a:pt x="313" y="226"/>
                </a:cubicBezTo>
                <a:cubicBezTo>
                  <a:pt x="313" y="228"/>
                  <a:pt x="312" y="229"/>
                  <a:pt x="312" y="229"/>
                </a:cubicBezTo>
                <a:cubicBezTo>
                  <a:pt x="312" y="229"/>
                  <a:pt x="312" y="230"/>
                  <a:pt x="311" y="232"/>
                </a:cubicBezTo>
                <a:cubicBezTo>
                  <a:pt x="311" y="234"/>
                  <a:pt x="310" y="237"/>
                  <a:pt x="308" y="240"/>
                </a:cubicBezTo>
                <a:cubicBezTo>
                  <a:pt x="308" y="242"/>
                  <a:pt x="307" y="243"/>
                  <a:pt x="306" y="245"/>
                </a:cubicBezTo>
                <a:cubicBezTo>
                  <a:pt x="306" y="247"/>
                  <a:pt x="305" y="249"/>
                  <a:pt x="304" y="251"/>
                </a:cubicBezTo>
                <a:cubicBezTo>
                  <a:pt x="303" y="253"/>
                  <a:pt x="302" y="255"/>
                  <a:pt x="301" y="257"/>
                </a:cubicBezTo>
                <a:cubicBezTo>
                  <a:pt x="300" y="258"/>
                  <a:pt x="300" y="258"/>
                  <a:pt x="300" y="258"/>
                </a:cubicBezTo>
                <a:cubicBezTo>
                  <a:pt x="299" y="260"/>
                  <a:pt x="299" y="260"/>
                  <a:pt x="299" y="260"/>
                </a:cubicBezTo>
                <a:cubicBezTo>
                  <a:pt x="297" y="262"/>
                  <a:pt x="297" y="262"/>
                  <a:pt x="297" y="262"/>
                </a:cubicBezTo>
                <a:cubicBezTo>
                  <a:pt x="296" y="264"/>
                  <a:pt x="294" y="266"/>
                  <a:pt x="293" y="268"/>
                </a:cubicBezTo>
                <a:cubicBezTo>
                  <a:pt x="292" y="270"/>
                  <a:pt x="290" y="272"/>
                  <a:pt x="289" y="273"/>
                </a:cubicBezTo>
                <a:cubicBezTo>
                  <a:pt x="288" y="275"/>
                  <a:pt x="286" y="277"/>
                  <a:pt x="285" y="278"/>
                </a:cubicBezTo>
                <a:cubicBezTo>
                  <a:pt x="284" y="280"/>
                  <a:pt x="283" y="281"/>
                  <a:pt x="281" y="282"/>
                </a:cubicBezTo>
                <a:cubicBezTo>
                  <a:pt x="279" y="285"/>
                  <a:pt x="277" y="287"/>
                  <a:pt x="276" y="288"/>
                </a:cubicBezTo>
                <a:cubicBezTo>
                  <a:pt x="274" y="289"/>
                  <a:pt x="273" y="290"/>
                  <a:pt x="273" y="290"/>
                </a:cubicBezTo>
                <a:cubicBezTo>
                  <a:pt x="273" y="290"/>
                  <a:pt x="272" y="291"/>
                  <a:pt x="271" y="292"/>
                </a:cubicBezTo>
                <a:cubicBezTo>
                  <a:pt x="270" y="293"/>
                  <a:pt x="269" y="293"/>
                  <a:pt x="268" y="294"/>
                </a:cubicBezTo>
                <a:cubicBezTo>
                  <a:pt x="267" y="295"/>
                  <a:pt x="267" y="295"/>
                  <a:pt x="266" y="296"/>
                </a:cubicBezTo>
                <a:cubicBezTo>
                  <a:pt x="266" y="296"/>
                  <a:pt x="265" y="297"/>
                  <a:pt x="264" y="297"/>
                </a:cubicBezTo>
                <a:cubicBezTo>
                  <a:pt x="263" y="298"/>
                  <a:pt x="261" y="299"/>
                  <a:pt x="260" y="300"/>
                </a:cubicBezTo>
                <a:cubicBezTo>
                  <a:pt x="258" y="301"/>
                  <a:pt x="256" y="303"/>
                  <a:pt x="254" y="304"/>
                </a:cubicBezTo>
                <a:cubicBezTo>
                  <a:pt x="252" y="305"/>
                  <a:pt x="250" y="306"/>
                  <a:pt x="248" y="307"/>
                </a:cubicBezTo>
                <a:cubicBezTo>
                  <a:pt x="247" y="307"/>
                  <a:pt x="246" y="308"/>
                  <a:pt x="245" y="308"/>
                </a:cubicBezTo>
                <a:cubicBezTo>
                  <a:pt x="244" y="309"/>
                  <a:pt x="243" y="309"/>
                  <a:pt x="242" y="310"/>
                </a:cubicBezTo>
                <a:cubicBezTo>
                  <a:pt x="238" y="312"/>
                  <a:pt x="234" y="314"/>
                  <a:pt x="230" y="315"/>
                </a:cubicBezTo>
                <a:cubicBezTo>
                  <a:pt x="226" y="316"/>
                  <a:pt x="222" y="317"/>
                  <a:pt x="218" y="318"/>
                </a:cubicBezTo>
                <a:cubicBezTo>
                  <a:pt x="215" y="319"/>
                  <a:pt x="212" y="319"/>
                  <a:pt x="210" y="320"/>
                </a:cubicBezTo>
                <a:cubicBezTo>
                  <a:pt x="208" y="320"/>
                  <a:pt x="207" y="320"/>
                  <a:pt x="207" y="320"/>
                </a:cubicBezTo>
                <a:cubicBezTo>
                  <a:pt x="207" y="320"/>
                  <a:pt x="206" y="320"/>
                  <a:pt x="204" y="320"/>
                </a:cubicBezTo>
                <a:cubicBezTo>
                  <a:pt x="203" y="321"/>
                  <a:pt x="202" y="321"/>
                  <a:pt x="200" y="321"/>
                </a:cubicBezTo>
                <a:cubicBezTo>
                  <a:pt x="199" y="321"/>
                  <a:pt x="197" y="321"/>
                  <a:pt x="196" y="321"/>
                </a:cubicBezTo>
                <a:cubicBezTo>
                  <a:pt x="192" y="321"/>
                  <a:pt x="188" y="322"/>
                  <a:pt x="184" y="321"/>
                </a:cubicBezTo>
                <a:cubicBezTo>
                  <a:pt x="182" y="321"/>
                  <a:pt x="180" y="321"/>
                  <a:pt x="177" y="321"/>
                </a:cubicBezTo>
                <a:cubicBezTo>
                  <a:pt x="175" y="321"/>
                  <a:pt x="173" y="321"/>
                  <a:pt x="171" y="320"/>
                </a:cubicBezTo>
                <a:cubicBezTo>
                  <a:pt x="168" y="320"/>
                  <a:pt x="166" y="319"/>
                  <a:pt x="164" y="319"/>
                </a:cubicBezTo>
                <a:cubicBezTo>
                  <a:pt x="163" y="319"/>
                  <a:pt x="162" y="319"/>
                  <a:pt x="161" y="318"/>
                </a:cubicBezTo>
                <a:cubicBezTo>
                  <a:pt x="159" y="318"/>
                  <a:pt x="158" y="318"/>
                  <a:pt x="157" y="317"/>
                </a:cubicBezTo>
                <a:cubicBezTo>
                  <a:pt x="155" y="317"/>
                  <a:pt x="153" y="316"/>
                  <a:pt x="151" y="316"/>
                </a:cubicBezTo>
                <a:cubicBezTo>
                  <a:pt x="150" y="315"/>
                  <a:pt x="148" y="315"/>
                  <a:pt x="146" y="314"/>
                </a:cubicBezTo>
                <a:cubicBezTo>
                  <a:pt x="140" y="312"/>
                  <a:pt x="135" y="310"/>
                  <a:pt x="135" y="310"/>
                </a:cubicBezTo>
                <a:cubicBezTo>
                  <a:pt x="135" y="310"/>
                  <a:pt x="131" y="308"/>
                  <a:pt x="125" y="305"/>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40" name="Group 39"/>
          <p:cNvGrpSpPr/>
          <p:nvPr/>
        </p:nvGrpSpPr>
        <p:grpSpPr>
          <a:xfrm>
            <a:off x="6724682" y="2909347"/>
            <a:ext cx="270900" cy="252418"/>
            <a:chOff x="7497763" y="2089150"/>
            <a:chExt cx="457200" cy="406400"/>
          </a:xfrm>
          <a:solidFill>
            <a:schemeClr val="tx1">
              <a:lumMod val="75000"/>
              <a:lumOff val="25000"/>
            </a:schemeClr>
          </a:solidFill>
        </p:grpSpPr>
        <p:sp>
          <p:nvSpPr>
            <p:cNvPr id="41" name="Freeform 57"/>
            <p:cNvSpPr>
              <a:spLocks noEditPoints="1"/>
            </p:cNvSpPr>
            <p:nvPr/>
          </p:nvSpPr>
          <p:spPr bwMode="auto">
            <a:xfrm>
              <a:off x="7497763" y="2089150"/>
              <a:ext cx="457200" cy="344487"/>
            </a:xfrm>
            <a:custGeom>
              <a:avLst/>
              <a:gdLst>
                <a:gd name="T0" fmla="*/ 12 w 135"/>
                <a:gd name="T1" fmla="*/ 102 h 102"/>
                <a:gd name="T2" fmla="*/ 123 w 135"/>
                <a:gd name="T3" fmla="*/ 102 h 102"/>
                <a:gd name="T4" fmla="*/ 125 w 135"/>
                <a:gd name="T5" fmla="*/ 99 h 102"/>
                <a:gd name="T6" fmla="*/ 132 w 135"/>
                <a:gd name="T7" fmla="*/ 99 h 102"/>
                <a:gd name="T8" fmla="*/ 135 w 135"/>
                <a:gd name="T9" fmla="*/ 96 h 102"/>
                <a:gd name="T10" fmla="*/ 135 w 135"/>
                <a:gd name="T11" fmla="*/ 36 h 102"/>
                <a:gd name="T12" fmla="*/ 127 w 135"/>
                <a:gd name="T13" fmla="*/ 29 h 102"/>
                <a:gd name="T14" fmla="*/ 101 w 135"/>
                <a:gd name="T15" fmla="*/ 29 h 102"/>
                <a:gd name="T16" fmla="*/ 101 w 135"/>
                <a:gd name="T17" fmla="*/ 3 h 102"/>
                <a:gd name="T18" fmla="*/ 98 w 135"/>
                <a:gd name="T19" fmla="*/ 0 h 102"/>
                <a:gd name="T20" fmla="*/ 37 w 135"/>
                <a:gd name="T21" fmla="*/ 0 h 102"/>
                <a:gd name="T22" fmla="*/ 34 w 135"/>
                <a:gd name="T23" fmla="*/ 3 h 102"/>
                <a:gd name="T24" fmla="*/ 34 w 135"/>
                <a:gd name="T25" fmla="*/ 29 h 102"/>
                <a:gd name="T26" fmla="*/ 7 w 135"/>
                <a:gd name="T27" fmla="*/ 29 h 102"/>
                <a:gd name="T28" fmla="*/ 0 w 135"/>
                <a:gd name="T29" fmla="*/ 36 h 102"/>
                <a:gd name="T30" fmla="*/ 0 w 135"/>
                <a:gd name="T31" fmla="*/ 96 h 102"/>
                <a:gd name="T32" fmla="*/ 3 w 135"/>
                <a:gd name="T33" fmla="*/ 99 h 102"/>
                <a:gd name="T34" fmla="*/ 9 w 135"/>
                <a:gd name="T35" fmla="*/ 99 h 102"/>
                <a:gd name="T36" fmla="*/ 12 w 135"/>
                <a:gd name="T37" fmla="*/ 102 h 102"/>
                <a:gd name="T38" fmla="*/ 80 w 135"/>
                <a:gd name="T39" fmla="*/ 79 h 102"/>
                <a:gd name="T40" fmla="*/ 78 w 135"/>
                <a:gd name="T41" fmla="*/ 81 h 102"/>
                <a:gd name="T42" fmla="*/ 57 w 135"/>
                <a:gd name="T43" fmla="*/ 81 h 102"/>
                <a:gd name="T44" fmla="*/ 55 w 135"/>
                <a:gd name="T45" fmla="*/ 79 h 102"/>
                <a:gd name="T46" fmla="*/ 55 w 135"/>
                <a:gd name="T47" fmla="*/ 70 h 102"/>
                <a:gd name="T48" fmla="*/ 57 w 135"/>
                <a:gd name="T49" fmla="*/ 67 h 102"/>
                <a:gd name="T50" fmla="*/ 78 w 135"/>
                <a:gd name="T51" fmla="*/ 67 h 102"/>
                <a:gd name="T52" fmla="*/ 80 w 135"/>
                <a:gd name="T53" fmla="*/ 70 h 102"/>
                <a:gd name="T54" fmla="*/ 80 w 135"/>
                <a:gd name="T55" fmla="*/ 79 h 102"/>
                <a:gd name="T56" fmla="*/ 37 w 135"/>
                <a:gd name="T57" fmla="*/ 12 h 102"/>
                <a:gd name="T58" fmla="*/ 40 w 135"/>
                <a:gd name="T59" fmla="*/ 9 h 102"/>
                <a:gd name="T60" fmla="*/ 95 w 135"/>
                <a:gd name="T61" fmla="*/ 9 h 102"/>
                <a:gd name="T62" fmla="*/ 98 w 135"/>
                <a:gd name="T63" fmla="*/ 12 h 102"/>
                <a:gd name="T64" fmla="*/ 98 w 135"/>
                <a:gd name="T65" fmla="*/ 27 h 102"/>
                <a:gd name="T66" fmla="*/ 37 w 135"/>
                <a:gd name="T67" fmla="*/ 27 h 102"/>
                <a:gd name="T68" fmla="*/ 37 w 135"/>
                <a:gd name="T69"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02">
                  <a:moveTo>
                    <a:pt x="12" y="102"/>
                  </a:moveTo>
                  <a:cubicBezTo>
                    <a:pt x="123" y="102"/>
                    <a:pt x="123" y="102"/>
                    <a:pt x="123" y="102"/>
                  </a:cubicBezTo>
                  <a:cubicBezTo>
                    <a:pt x="123" y="101"/>
                    <a:pt x="124" y="99"/>
                    <a:pt x="125" y="99"/>
                  </a:cubicBezTo>
                  <a:cubicBezTo>
                    <a:pt x="132" y="99"/>
                    <a:pt x="132" y="99"/>
                    <a:pt x="132" y="99"/>
                  </a:cubicBezTo>
                  <a:cubicBezTo>
                    <a:pt x="133" y="99"/>
                    <a:pt x="135" y="98"/>
                    <a:pt x="135" y="96"/>
                  </a:cubicBezTo>
                  <a:cubicBezTo>
                    <a:pt x="135" y="36"/>
                    <a:pt x="135" y="36"/>
                    <a:pt x="135" y="36"/>
                  </a:cubicBezTo>
                  <a:cubicBezTo>
                    <a:pt x="135" y="32"/>
                    <a:pt x="131" y="29"/>
                    <a:pt x="127" y="29"/>
                  </a:cubicBezTo>
                  <a:cubicBezTo>
                    <a:pt x="101" y="29"/>
                    <a:pt x="101" y="29"/>
                    <a:pt x="101" y="29"/>
                  </a:cubicBezTo>
                  <a:cubicBezTo>
                    <a:pt x="101" y="3"/>
                    <a:pt x="101" y="3"/>
                    <a:pt x="101" y="3"/>
                  </a:cubicBezTo>
                  <a:cubicBezTo>
                    <a:pt x="101" y="1"/>
                    <a:pt x="100" y="0"/>
                    <a:pt x="98" y="0"/>
                  </a:cubicBezTo>
                  <a:cubicBezTo>
                    <a:pt x="37" y="0"/>
                    <a:pt x="37" y="0"/>
                    <a:pt x="37" y="0"/>
                  </a:cubicBezTo>
                  <a:cubicBezTo>
                    <a:pt x="35" y="0"/>
                    <a:pt x="34" y="1"/>
                    <a:pt x="34" y="3"/>
                  </a:cubicBezTo>
                  <a:cubicBezTo>
                    <a:pt x="34" y="29"/>
                    <a:pt x="34" y="29"/>
                    <a:pt x="34" y="29"/>
                  </a:cubicBezTo>
                  <a:cubicBezTo>
                    <a:pt x="7" y="29"/>
                    <a:pt x="7" y="29"/>
                    <a:pt x="7" y="29"/>
                  </a:cubicBezTo>
                  <a:cubicBezTo>
                    <a:pt x="3" y="29"/>
                    <a:pt x="0" y="32"/>
                    <a:pt x="0" y="36"/>
                  </a:cubicBezTo>
                  <a:cubicBezTo>
                    <a:pt x="0" y="96"/>
                    <a:pt x="0" y="96"/>
                    <a:pt x="0" y="96"/>
                  </a:cubicBezTo>
                  <a:cubicBezTo>
                    <a:pt x="0" y="98"/>
                    <a:pt x="2" y="99"/>
                    <a:pt x="3" y="99"/>
                  </a:cubicBezTo>
                  <a:cubicBezTo>
                    <a:pt x="9" y="99"/>
                    <a:pt x="9" y="99"/>
                    <a:pt x="9" y="99"/>
                  </a:cubicBezTo>
                  <a:cubicBezTo>
                    <a:pt x="11" y="99"/>
                    <a:pt x="12" y="101"/>
                    <a:pt x="12" y="102"/>
                  </a:cubicBezTo>
                  <a:close/>
                  <a:moveTo>
                    <a:pt x="80" y="79"/>
                  </a:moveTo>
                  <a:cubicBezTo>
                    <a:pt x="80" y="80"/>
                    <a:pt x="79" y="81"/>
                    <a:pt x="78" y="81"/>
                  </a:cubicBezTo>
                  <a:cubicBezTo>
                    <a:pt x="57" y="81"/>
                    <a:pt x="57" y="81"/>
                    <a:pt x="57" y="81"/>
                  </a:cubicBezTo>
                  <a:cubicBezTo>
                    <a:pt x="56" y="81"/>
                    <a:pt x="55" y="80"/>
                    <a:pt x="55" y="79"/>
                  </a:cubicBezTo>
                  <a:cubicBezTo>
                    <a:pt x="55" y="70"/>
                    <a:pt x="55" y="70"/>
                    <a:pt x="55" y="70"/>
                  </a:cubicBezTo>
                  <a:cubicBezTo>
                    <a:pt x="55" y="68"/>
                    <a:pt x="56" y="67"/>
                    <a:pt x="57" y="67"/>
                  </a:cubicBezTo>
                  <a:cubicBezTo>
                    <a:pt x="78" y="67"/>
                    <a:pt x="78" y="67"/>
                    <a:pt x="78" y="67"/>
                  </a:cubicBezTo>
                  <a:cubicBezTo>
                    <a:pt x="79" y="67"/>
                    <a:pt x="80" y="68"/>
                    <a:pt x="80" y="70"/>
                  </a:cubicBezTo>
                  <a:lnTo>
                    <a:pt x="80" y="79"/>
                  </a:lnTo>
                  <a:close/>
                  <a:moveTo>
                    <a:pt x="37" y="12"/>
                  </a:moveTo>
                  <a:cubicBezTo>
                    <a:pt x="37" y="10"/>
                    <a:pt x="39" y="9"/>
                    <a:pt x="40" y="9"/>
                  </a:cubicBezTo>
                  <a:cubicBezTo>
                    <a:pt x="95" y="9"/>
                    <a:pt x="95" y="9"/>
                    <a:pt x="95" y="9"/>
                  </a:cubicBezTo>
                  <a:cubicBezTo>
                    <a:pt x="96" y="9"/>
                    <a:pt x="98" y="10"/>
                    <a:pt x="98" y="12"/>
                  </a:cubicBezTo>
                  <a:cubicBezTo>
                    <a:pt x="98" y="27"/>
                    <a:pt x="98" y="27"/>
                    <a:pt x="98" y="27"/>
                  </a:cubicBezTo>
                  <a:cubicBezTo>
                    <a:pt x="37" y="27"/>
                    <a:pt x="37" y="27"/>
                    <a:pt x="37" y="27"/>
                  </a:cubicBezTo>
                  <a:lnTo>
                    <a:pt x="3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2" name="Freeform 58"/>
            <p:cNvSpPr>
              <a:spLocks/>
            </p:cNvSpPr>
            <p:nvPr/>
          </p:nvSpPr>
          <p:spPr bwMode="auto">
            <a:xfrm>
              <a:off x="7539038" y="2457450"/>
              <a:ext cx="374650" cy="38100"/>
            </a:xfrm>
            <a:custGeom>
              <a:avLst/>
              <a:gdLst>
                <a:gd name="T0" fmla="*/ 0 w 111"/>
                <a:gd name="T1" fmla="*/ 0 h 11"/>
                <a:gd name="T2" fmla="*/ 0 w 111"/>
                <a:gd name="T3" fmla="*/ 8 h 11"/>
                <a:gd name="T4" fmla="*/ 3 w 111"/>
                <a:gd name="T5" fmla="*/ 11 h 11"/>
                <a:gd name="T6" fmla="*/ 108 w 111"/>
                <a:gd name="T7" fmla="*/ 11 h 11"/>
                <a:gd name="T8" fmla="*/ 111 w 111"/>
                <a:gd name="T9" fmla="*/ 8 h 11"/>
                <a:gd name="T10" fmla="*/ 111 w 111"/>
                <a:gd name="T11" fmla="*/ 0 h 11"/>
                <a:gd name="T12" fmla="*/ 0 w 1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1" h="11">
                  <a:moveTo>
                    <a:pt x="0" y="0"/>
                  </a:moveTo>
                  <a:cubicBezTo>
                    <a:pt x="0" y="8"/>
                    <a:pt x="0" y="8"/>
                    <a:pt x="0" y="8"/>
                  </a:cubicBezTo>
                  <a:cubicBezTo>
                    <a:pt x="0" y="9"/>
                    <a:pt x="2" y="11"/>
                    <a:pt x="3" y="11"/>
                  </a:cubicBezTo>
                  <a:cubicBezTo>
                    <a:pt x="108" y="11"/>
                    <a:pt x="108" y="11"/>
                    <a:pt x="108" y="11"/>
                  </a:cubicBezTo>
                  <a:cubicBezTo>
                    <a:pt x="109" y="11"/>
                    <a:pt x="111" y="9"/>
                    <a:pt x="111" y="8"/>
                  </a:cubicBezTo>
                  <a:cubicBezTo>
                    <a:pt x="111" y="0"/>
                    <a:pt x="111" y="0"/>
                    <a:pt x="11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43" name="Freeform 59"/>
          <p:cNvSpPr>
            <a:spLocks noEditPoints="1"/>
          </p:cNvSpPr>
          <p:nvPr/>
        </p:nvSpPr>
        <p:spPr bwMode="auto">
          <a:xfrm>
            <a:off x="3722204" y="3056262"/>
            <a:ext cx="928398" cy="978118"/>
          </a:xfrm>
          <a:custGeom>
            <a:avLst/>
            <a:gdLst>
              <a:gd name="T0" fmla="*/ 275 w 463"/>
              <a:gd name="T1" fmla="*/ 456 h 465"/>
              <a:gd name="T2" fmla="*/ 298 w 463"/>
              <a:gd name="T3" fmla="*/ 418 h 465"/>
              <a:gd name="T4" fmla="*/ 336 w 463"/>
              <a:gd name="T5" fmla="*/ 410 h 465"/>
              <a:gd name="T6" fmla="*/ 377 w 463"/>
              <a:gd name="T7" fmla="*/ 415 h 465"/>
              <a:gd name="T8" fmla="*/ 386 w 463"/>
              <a:gd name="T9" fmla="*/ 383 h 465"/>
              <a:gd name="T10" fmla="*/ 394 w 463"/>
              <a:gd name="T11" fmla="*/ 346 h 465"/>
              <a:gd name="T12" fmla="*/ 427 w 463"/>
              <a:gd name="T13" fmla="*/ 326 h 465"/>
              <a:gd name="T14" fmla="*/ 456 w 463"/>
              <a:gd name="T15" fmla="*/ 300 h 465"/>
              <a:gd name="T16" fmla="*/ 428 w 463"/>
              <a:gd name="T17" fmla="*/ 260 h 465"/>
              <a:gd name="T18" fmla="*/ 430 w 463"/>
              <a:gd name="T19" fmla="*/ 238 h 465"/>
              <a:gd name="T20" fmla="*/ 447 w 463"/>
              <a:gd name="T21" fmla="*/ 206 h 465"/>
              <a:gd name="T22" fmla="*/ 460 w 463"/>
              <a:gd name="T23" fmla="*/ 177 h 465"/>
              <a:gd name="T24" fmla="*/ 435 w 463"/>
              <a:gd name="T25" fmla="*/ 156 h 465"/>
              <a:gd name="T26" fmla="*/ 409 w 463"/>
              <a:gd name="T27" fmla="*/ 141 h 465"/>
              <a:gd name="T28" fmla="*/ 396 w 463"/>
              <a:gd name="T29" fmla="*/ 119 h 465"/>
              <a:gd name="T30" fmla="*/ 405 w 463"/>
              <a:gd name="T31" fmla="*/ 80 h 465"/>
              <a:gd name="T32" fmla="*/ 376 w 463"/>
              <a:gd name="T33" fmla="*/ 53 h 465"/>
              <a:gd name="T34" fmla="*/ 324 w 463"/>
              <a:gd name="T35" fmla="*/ 56 h 465"/>
              <a:gd name="T36" fmla="*/ 296 w 463"/>
              <a:gd name="T37" fmla="*/ 12 h 465"/>
              <a:gd name="T38" fmla="*/ 257 w 463"/>
              <a:gd name="T39" fmla="*/ 4 h 465"/>
              <a:gd name="T40" fmla="*/ 224 w 463"/>
              <a:gd name="T41" fmla="*/ 35 h 465"/>
              <a:gd name="T42" fmla="*/ 199 w 463"/>
              <a:gd name="T43" fmla="*/ 37 h 465"/>
              <a:gd name="T44" fmla="*/ 159 w 463"/>
              <a:gd name="T45" fmla="*/ 11 h 465"/>
              <a:gd name="T46" fmla="*/ 130 w 463"/>
              <a:gd name="T47" fmla="*/ 27 h 465"/>
              <a:gd name="T48" fmla="*/ 119 w 463"/>
              <a:gd name="T49" fmla="*/ 71 h 465"/>
              <a:gd name="T50" fmla="*/ 99 w 463"/>
              <a:gd name="T51" fmla="*/ 87 h 465"/>
              <a:gd name="T52" fmla="*/ 51 w 463"/>
              <a:gd name="T53" fmla="*/ 86 h 465"/>
              <a:gd name="T54" fmla="*/ 45 w 463"/>
              <a:gd name="T55" fmla="*/ 129 h 465"/>
              <a:gd name="T56" fmla="*/ 44 w 463"/>
              <a:gd name="T57" fmla="*/ 176 h 465"/>
              <a:gd name="T58" fmla="*/ 2 w 463"/>
              <a:gd name="T59" fmla="*/ 208 h 465"/>
              <a:gd name="T60" fmla="*/ 19 w 463"/>
              <a:gd name="T61" fmla="*/ 247 h 465"/>
              <a:gd name="T62" fmla="*/ 40 w 463"/>
              <a:gd name="T63" fmla="*/ 268 h 465"/>
              <a:gd name="T64" fmla="*/ 46 w 463"/>
              <a:gd name="T65" fmla="*/ 293 h 465"/>
              <a:gd name="T66" fmla="*/ 29 w 463"/>
              <a:gd name="T67" fmla="*/ 324 h 465"/>
              <a:gd name="T68" fmla="*/ 36 w 463"/>
              <a:gd name="T69" fmla="*/ 355 h 465"/>
              <a:gd name="T70" fmla="*/ 76 w 463"/>
              <a:gd name="T71" fmla="*/ 358 h 465"/>
              <a:gd name="T72" fmla="*/ 97 w 463"/>
              <a:gd name="T73" fmla="*/ 374 h 465"/>
              <a:gd name="T74" fmla="*/ 115 w 463"/>
              <a:gd name="T75" fmla="*/ 394 h 465"/>
              <a:gd name="T76" fmla="*/ 127 w 463"/>
              <a:gd name="T77" fmla="*/ 439 h 465"/>
              <a:gd name="T78" fmla="*/ 170 w 463"/>
              <a:gd name="T79" fmla="*/ 422 h 465"/>
              <a:gd name="T80" fmla="*/ 199 w 463"/>
              <a:gd name="T81" fmla="*/ 426 h 465"/>
              <a:gd name="T82" fmla="*/ 233 w 463"/>
              <a:gd name="T83" fmla="*/ 456 h 465"/>
              <a:gd name="T84" fmla="*/ 209 w 463"/>
              <a:gd name="T85" fmla="*/ 380 h 465"/>
              <a:gd name="T86" fmla="*/ 164 w 463"/>
              <a:gd name="T87" fmla="*/ 365 h 465"/>
              <a:gd name="T88" fmla="*/ 120 w 463"/>
              <a:gd name="T89" fmla="*/ 331 h 465"/>
              <a:gd name="T90" fmla="*/ 86 w 463"/>
              <a:gd name="T91" fmla="*/ 263 h 465"/>
              <a:gd name="T92" fmla="*/ 91 w 463"/>
              <a:gd name="T93" fmla="*/ 182 h 465"/>
              <a:gd name="T94" fmla="*/ 141 w 463"/>
              <a:gd name="T95" fmla="*/ 113 h 465"/>
              <a:gd name="T96" fmla="*/ 233 w 463"/>
              <a:gd name="T97" fmla="*/ 81 h 465"/>
              <a:gd name="T98" fmla="*/ 306 w 463"/>
              <a:gd name="T99" fmla="*/ 100 h 465"/>
              <a:gd name="T100" fmla="*/ 364 w 463"/>
              <a:gd name="T101" fmla="*/ 156 h 465"/>
              <a:gd name="T102" fmla="*/ 384 w 463"/>
              <a:gd name="T103" fmla="*/ 235 h 465"/>
              <a:gd name="T104" fmla="*/ 363 w 463"/>
              <a:gd name="T105" fmla="*/ 308 h 465"/>
              <a:gd name="T106" fmla="*/ 348 w 463"/>
              <a:gd name="T107" fmla="*/ 329 h 465"/>
              <a:gd name="T108" fmla="*/ 289 w 463"/>
              <a:gd name="T109" fmla="*/ 371 h 465"/>
              <a:gd name="T110" fmla="*/ 218 w 463"/>
              <a:gd name="T111" fmla="*/ 38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3" h="465">
                <a:moveTo>
                  <a:pt x="247" y="464"/>
                </a:moveTo>
                <a:cubicBezTo>
                  <a:pt x="249" y="464"/>
                  <a:pt x="252" y="464"/>
                  <a:pt x="255" y="463"/>
                </a:cubicBezTo>
                <a:cubicBezTo>
                  <a:pt x="259" y="463"/>
                  <a:pt x="262" y="463"/>
                  <a:pt x="264" y="463"/>
                </a:cubicBezTo>
                <a:cubicBezTo>
                  <a:pt x="266" y="462"/>
                  <a:pt x="268" y="462"/>
                  <a:pt x="268" y="462"/>
                </a:cubicBezTo>
                <a:cubicBezTo>
                  <a:pt x="271" y="461"/>
                  <a:pt x="274" y="459"/>
                  <a:pt x="275" y="456"/>
                </a:cubicBezTo>
                <a:cubicBezTo>
                  <a:pt x="275" y="456"/>
                  <a:pt x="277" y="449"/>
                  <a:pt x="279" y="442"/>
                </a:cubicBezTo>
                <a:cubicBezTo>
                  <a:pt x="281" y="438"/>
                  <a:pt x="281" y="434"/>
                  <a:pt x="282" y="431"/>
                </a:cubicBezTo>
                <a:cubicBezTo>
                  <a:pt x="283" y="429"/>
                  <a:pt x="283" y="427"/>
                  <a:pt x="283" y="427"/>
                </a:cubicBezTo>
                <a:cubicBezTo>
                  <a:pt x="284" y="424"/>
                  <a:pt x="286" y="422"/>
                  <a:pt x="289" y="421"/>
                </a:cubicBezTo>
                <a:cubicBezTo>
                  <a:pt x="289" y="421"/>
                  <a:pt x="293" y="419"/>
                  <a:pt x="298" y="418"/>
                </a:cubicBezTo>
                <a:cubicBezTo>
                  <a:pt x="302" y="416"/>
                  <a:pt x="307" y="414"/>
                  <a:pt x="307" y="414"/>
                </a:cubicBezTo>
                <a:cubicBezTo>
                  <a:pt x="307" y="414"/>
                  <a:pt x="311" y="413"/>
                  <a:pt x="315" y="411"/>
                </a:cubicBezTo>
                <a:cubicBezTo>
                  <a:pt x="320" y="409"/>
                  <a:pt x="324" y="407"/>
                  <a:pt x="324" y="407"/>
                </a:cubicBezTo>
                <a:cubicBezTo>
                  <a:pt x="327" y="405"/>
                  <a:pt x="330" y="405"/>
                  <a:pt x="332" y="407"/>
                </a:cubicBezTo>
                <a:cubicBezTo>
                  <a:pt x="332" y="407"/>
                  <a:pt x="334" y="408"/>
                  <a:pt x="336" y="410"/>
                </a:cubicBezTo>
                <a:cubicBezTo>
                  <a:pt x="338" y="411"/>
                  <a:pt x="342" y="413"/>
                  <a:pt x="345" y="415"/>
                </a:cubicBezTo>
                <a:cubicBezTo>
                  <a:pt x="351" y="419"/>
                  <a:pt x="358" y="423"/>
                  <a:pt x="358" y="423"/>
                </a:cubicBezTo>
                <a:cubicBezTo>
                  <a:pt x="361" y="425"/>
                  <a:pt x="365" y="424"/>
                  <a:pt x="367" y="422"/>
                </a:cubicBezTo>
                <a:cubicBezTo>
                  <a:pt x="367" y="422"/>
                  <a:pt x="369" y="421"/>
                  <a:pt x="371" y="420"/>
                </a:cubicBezTo>
                <a:cubicBezTo>
                  <a:pt x="372" y="419"/>
                  <a:pt x="375" y="417"/>
                  <a:pt x="377" y="415"/>
                </a:cubicBezTo>
                <a:cubicBezTo>
                  <a:pt x="380" y="413"/>
                  <a:pt x="382" y="411"/>
                  <a:pt x="384" y="409"/>
                </a:cubicBezTo>
                <a:cubicBezTo>
                  <a:pt x="386" y="408"/>
                  <a:pt x="387" y="407"/>
                  <a:pt x="387" y="407"/>
                </a:cubicBezTo>
                <a:cubicBezTo>
                  <a:pt x="390" y="405"/>
                  <a:pt x="391" y="401"/>
                  <a:pt x="390" y="398"/>
                </a:cubicBezTo>
                <a:cubicBezTo>
                  <a:pt x="390" y="398"/>
                  <a:pt x="389" y="396"/>
                  <a:pt x="389" y="394"/>
                </a:cubicBezTo>
                <a:cubicBezTo>
                  <a:pt x="388" y="391"/>
                  <a:pt x="387" y="387"/>
                  <a:pt x="386" y="383"/>
                </a:cubicBezTo>
                <a:cubicBezTo>
                  <a:pt x="383" y="376"/>
                  <a:pt x="381" y="369"/>
                  <a:pt x="381" y="369"/>
                </a:cubicBezTo>
                <a:cubicBezTo>
                  <a:pt x="380" y="366"/>
                  <a:pt x="380" y="363"/>
                  <a:pt x="382" y="361"/>
                </a:cubicBezTo>
                <a:cubicBezTo>
                  <a:pt x="382" y="361"/>
                  <a:pt x="385" y="357"/>
                  <a:pt x="388" y="354"/>
                </a:cubicBezTo>
                <a:cubicBezTo>
                  <a:pt x="390" y="352"/>
                  <a:pt x="391" y="350"/>
                  <a:pt x="392" y="348"/>
                </a:cubicBezTo>
                <a:cubicBezTo>
                  <a:pt x="393" y="347"/>
                  <a:pt x="394" y="346"/>
                  <a:pt x="394" y="346"/>
                </a:cubicBezTo>
                <a:cubicBezTo>
                  <a:pt x="394" y="346"/>
                  <a:pt x="397" y="342"/>
                  <a:pt x="399" y="338"/>
                </a:cubicBezTo>
                <a:cubicBezTo>
                  <a:pt x="401" y="336"/>
                  <a:pt x="402" y="334"/>
                  <a:pt x="403" y="332"/>
                </a:cubicBezTo>
                <a:cubicBezTo>
                  <a:pt x="404" y="331"/>
                  <a:pt x="404" y="330"/>
                  <a:pt x="404" y="330"/>
                </a:cubicBezTo>
                <a:cubicBezTo>
                  <a:pt x="406" y="327"/>
                  <a:pt x="408" y="326"/>
                  <a:pt x="411" y="326"/>
                </a:cubicBezTo>
                <a:cubicBezTo>
                  <a:pt x="411" y="326"/>
                  <a:pt x="419" y="326"/>
                  <a:pt x="427" y="326"/>
                </a:cubicBezTo>
                <a:cubicBezTo>
                  <a:pt x="434" y="326"/>
                  <a:pt x="442" y="325"/>
                  <a:pt x="442" y="325"/>
                </a:cubicBezTo>
                <a:cubicBezTo>
                  <a:pt x="445" y="325"/>
                  <a:pt x="448" y="323"/>
                  <a:pt x="449" y="319"/>
                </a:cubicBezTo>
                <a:cubicBezTo>
                  <a:pt x="449" y="319"/>
                  <a:pt x="450" y="318"/>
                  <a:pt x="451" y="316"/>
                </a:cubicBezTo>
                <a:cubicBezTo>
                  <a:pt x="452" y="314"/>
                  <a:pt x="453" y="311"/>
                  <a:pt x="454" y="308"/>
                </a:cubicBezTo>
                <a:cubicBezTo>
                  <a:pt x="455" y="305"/>
                  <a:pt x="456" y="302"/>
                  <a:pt x="456" y="300"/>
                </a:cubicBezTo>
                <a:cubicBezTo>
                  <a:pt x="457" y="297"/>
                  <a:pt x="457" y="296"/>
                  <a:pt x="457" y="296"/>
                </a:cubicBezTo>
                <a:cubicBezTo>
                  <a:pt x="458" y="293"/>
                  <a:pt x="458" y="289"/>
                  <a:pt x="455" y="287"/>
                </a:cubicBezTo>
                <a:cubicBezTo>
                  <a:pt x="455" y="287"/>
                  <a:pt x="450" y="282"/>
                  <a:pt x="444" y="277"/>
                </a:cubicBezTo>
                <a:cubicBezTo>
                  <a:pt x="438" y="272"/>
                  <a:pt x="432" y="267"/>
                  <a:pt x="432" y="267"/>
                </a:cubicBezTo>
                <a:cubicBezTo>
                  <a:pt x="429" y="266"/>
                  <a:pt x="428" y="263"/>
                  <a:pt x="428" y="260"/>
                </a:cubicBezTo>
                <a:cubicBezTo>
                  <a:pt x="428" y="260"/>
                  <a:pt x="429" y="259"/>
                  <a:pt x="429" y="257"/>
                </a:cubicBezTo>
                <a:cubicBezTo>
                  <a:pt x="429" y="255"/>
                  <a:pt x="429" y="253"/>
                  <a:pt x="430" y="250"/>
                </a:cubicBezTo>
                <a:cubicBezTo>
                  <a:pt x="430" y="248"/>
                  <a:pt x="430" y="246"/>
                  <a:pt x="430" y="244"/>
                </a:cubicBezTo>
                <a:cubicBezTo>
                  <a:pt x="430" y="242"/>
                  <a:pt x="430" y="241"/>
                  <a:pt x="430" y="241"/>
                </a:cubicBezTo>
                <a:cubicBezTo>
                  <a:pt x="430" y="241"/>
                  <a:pt x="430" y="240"/>
                  <a:pt x="430" y="238"/>
                </a:cubicBezTo>
                <a:cubicBezTo>
                  <a:pt x="431" y="236"/>
                  <a:pt x="431" y="234"/>
                  <a:pt x="431" y="231"/>
                </a:cubicBezTo>
                <a:cubicBezTo>
                  <a:pt x="431" y="229"/>
                  <a:pt x="431" y="227"/>
                  <a:pt x="430" y="225"/>
                </a:cubicBezTo>
                <a:cubicBezTo>
                  <a:pt x="430" y="223"/>
                  <a:pt x="430" y="222"/>
                  <a:pt x="430" y="222"/>
                </a:cubicBezTo>
                <a:cubicBezTo>
                  <a:pt x="430" y="219"/>
                  <a:pt x="432" y="216"/>
                  <a:pt x="434" y="215"/>
                </a:cubicBezTo>
                <a:cubicBezTo>
                  <a:pt x="434" y="215"/>
                  <a:pt x="441" y="211"/>
                  <a:pt x="447" y="206"/>
                </a:cubicBezTo>
                <a:cubicBezTo>
                  <a:pt x="450" y="204"/>
                  <a:pt x="453" y="202"/>
                  <a:pt x="456" y="200"/>
                </a:cubicBezTo>
                <a:cubicBezTo>
                  <a:pt x="458" y="199"/>
                  <a:pt x="460" y="197"/>
                  <a:pt x="460" y="197"/>
                </a:cubicBezTo>
                <a:cubicBezTo>
                  <a:pt x="462" y="196"/>
                  <a:pt x="463" y="192"/>
                  <a:pt x="463" y="189"/>
                </a:cubicBezTo>
                <a:cubicBezTo>
                  <a:pt x="463" y="189"/>
                  <a:pt x="462" y="187"/>
                  <a:pt x="462" y="185"/>
                </a:cubicBezTo>
                <a:cubicBezTo>
                  <a:pt x="461" y="183"/>
                  <a:pt x="461" y="180"/>
                  <a:pt x="460" y="177"/>
                </a:cubicBezTo>
                <a:cubicBezTo>
                  <a:pt x="459" y="174"/>
                  <a:pt x="458" y="171"/>
                  <a:pt x="458" y="168"/>
                </a:cubicBezTo>
                <a:cubicBezTo>
                  <a:pt x="457" y="166"/>
                  <a:pt x="457" y="165"/>
                  <a:pt x="457" y="165"/>
                </a:cubicBezTo>
                <a:cubicBezTo>
                  <a:pt x="456" y="161"/>
                  <a:pt x="453" y="159"/>
                  <a:pt x="450" y="158"/>
                </a:cubicBezTo>
                <a:cubicBezTo>
                  <a:pt x="450" y="158"/>
                  <a:pt x="448" y="158"/>
                  <a:pt x="445" y="158"/>
                </a:cubicBezTo>
                <a:cubicBezTo>
                  <a:pt x="442" y="157"/>
                  <a:pt x="439" y="156"/>
                  <a:pt x="435" y="156"/>
                </a:cubicBezTo>
                <a:cubicBezTo>
                  <a:pt x="431" y="156"/>
                  <a:pt x="427" y="155"/>
                  <a:pt x="424" y="155"/>
                </a:cubicBezTo>
                <a:cubicBezTo>
                  <a:pt x="421" y="155"/>
                  <a:pt x="420" y="155"/>
                  <a:pt x="420" y="155"/>
                </a:cubicBezTo>
                <a:cubicBezTo>
                  <a:pt x="417" y="154"/>
                  <a:pt x="414" y="153"/>
                  <a:pt x="413" y="150"/>
                </a:cubicBezTo>
                <a:cubicBezTo>
                  <a:pt x="413" y="150"/>
                  <a:pt x="412" y="149"/>
                  <a:pt x="412" y="147"/>
                </a:cubicBezTo>
                <a:cubicBezTo>
                  <a:pt x="411" y="146"/>
                  <a:pt x="410" y="144"/>
                  <a:pt x="409" y="141"/>
                </a:cubicBezTo>
                <a:cubicBezTo>
                  <a:pt x="408" y="139"/>
                  <a:pt x="406" y="137"/>
                  <a:pt x="406" y="136"/>
                </a:cubicBezTo>
                <a:cubicBezTo>
                  <a:pt x="405" y="134"/>
                  <a:pt x="404" y="133"/>
                  <a:pt x="404" y="133"/>
                </a:cubicBezTo>
                <a:cubicBezTo>
                  <a:pt x="404" y="133"/>
                  <a:pt x="404" y="132"/>
                  <a:pt x="403" y="130"/>
                </a:cubicBezTo>
                <a:cubicBezTo>
                  <a:pt x="402" y="129"/>
                  <a:pt x="400" y="127"/>
                  <a:pt x="399" y="125"/>
                </a:cubicBezTo>
                <a:cubicBezTo>
                  <a:pt x="398" y="123"/>
                  <a:pt x="397" y="121"/>
                  <a:pt x="396" y="119"/>
                </a:cubicBezTo>
                <a:cubicBezTo>
                  <a:pt x="395" y="118"/>
                  <a:pt x="394" y="117"/>
                  <a:pt x="394" y="117"/>
                </a:cubicBezTo>
                <a:cubicBezTo>
                  <a:pt x="392" y="115"/>
                  <a:pt x="392" y="112"/>
                  <a:pt x="393" y="109"/>
                </a:cubicBezTo>
                <a:cubicBezTo>
                  <a:pt x="393" y="109"/>
                  <a:pt x="394" y="107"/>
                  <a:pt x="395" y="105"/>
                </a:cubicBezTo>
                <a:cubicBezTo>
                  <a:pt x="397" y="102"/>
                  <a:pt x="398" y="98"/>
                  <a:pt x="400" y="95"/>
                </a:cubicBezTo>
                <a:cubicBezTo>
                  <a:pt x="403" y="88"/>
                  <a:pt x="405" y="80"/>
                  <a:pt x="405" y="80"/>
                </a:cubicBezTo>
                <a:cubicBezTo>
                  <a:pt x="406" y="78"/>
                  <a:pt x="405" y="74"/>
                  <a:pt x="403" y="72"/>
                </a:cubicBezTo>
                <a:cubicBezTo>
                  <a:pt x="403" y="72"/>
                  <a:pt x="399" y="67"/>
                  <a:pt x="394" y="63"/>
                </a:cubicBezTo>
                <a:cubicBezTo>
                  <a:pt x="392" y="61"/>
                  <a:pt x="390" y="59"/>
                  <a:pt x="388" y="57"/>
                </a:cubicBezTo>
                <a:cubicBezTo>
                  <a:pt x="386" y="56"/>
                  <a:pt x="385" y="54"/>
                  <a:pt x="385" y="54"/>
                </a:cubicBezTo>
                <a:cubicBezTo>
                  <a:pt x="383" y="52"/>
                  <a:pt x="379" y="52"/>
                  <a:pt x="376" y="53"/>
                </a:cubicBezTo>
                <a:cubicBezTo>
                  <a:pt x="376" y="53"/>
                  <a:pt x="369" y="56"/>
                  <a:pt x="362" y="59"/>
                </a:cubicBezTo>
                <a:cubicBezTo>
                  <a:pt x="355" y="62"/>
                  <a:pt x="348" y="66"/>
                  <a:pt x="348" y="66"/>
                </a:cubicBezTo>
                <a:cubicBezTo>
                  <a:pt x="346" y="68"/>
                  <a:pt x="343" y="67"/>
                  <a:pt x="340" y="66"/>
                </a:cubicBezTo>
                <a:cubicBezTo>
                  <a:pt x="340" y="66"/>
                  <a:pt x="336" y="63"/>
                  <a:pt x="332" y="61"/>
                </a:cubicBezTo>
                <a:cubicBezTo>
                  <a:pt x="328" y="58"/>
                  <a:pt x="324" y="56"/>
                  <a:pt x="324" y="56"/>
                </a:cubicBezTo>
                <a:cubicBezTo>
                  <a:pt x="324" y="56"/>
                  <a:pt x="320" y="54"/>
                  <a:pt x="315" y="52"/>
                </a:cubicBezTo>
                <a:cubicBezTo>
                  <a:pt x="311" y="50"/>
                  <a:pt x="306" y="48"/>
                  <a:pt x="306" y="48"/>
                </a:cubicBezTo>
                <a:cubicBezTo>
                  <a:pt x="304" y="47"/>
                  <a:pt x="302" y="45"/>
                  <a:pt x="302" y="42"/>
                </a:cubicBezTo>
                <a:cubicBezTo>
                  <a:pt x="302" y="42"/>
                  <a:pt x="301" y="34"/>
                  <a:pt x="299" y="27"/>
                </a:cubicBezTo>
                <a:cubicBezTo>
                  <a:pt x="298" y="19"/>
                  <a:pt x="296" y="12"/>
                  <a:pt x="296" y="12"/>
                </a:cubicBezTo>
                <a:cubicBezTo>
                  <a:pt x="296" y="9"/>
                  <a:pt x="293" y="6"/>
                  <a:pt x="290" y="5"/>
                </a:cubicBezTo>
                <a:cubicBezTo>
                  <a:pt x="290" y="5"/>
                  <a:pt x="288" y="5"/>
                  <a:pt x="286" y="4"/>
                </a:cubicBezTo>
                <a:cubicBezTo>
                  <a:pt x="284" y="4"/>
                  <a:pt x="281" y="3"/>
                  <a:pt x="278" y="3"/>
                </a:cubicBezTo>
                <a:cubicBezTo>
                  <a:pt x="272" y="1"/>
                  <a:pt x="265" y="1"/>
                  <a:pt x="265" y="1"/>
                </a:cubicBezTo>
                <a:cubicBezTo>
                  <a:pt x="262" y="0"/>
                  <a:pt x="259" y="1"/>
                  <a:pt x="257" y="4"/>
                </a:cubicBezTo>
                <a:cubicBezTo>
                  <a:pt x="257" y="4"/>
                  <a:pt x="253" y="10"/>
                  <a:pt x="249" y="17"/>
                </a:cubicBezTo>
                <a:cubicBezTo>
                  <a:pt x="244" y="23"/>
                  <a:pt x="241" y="30"/>
                  <a:pt x="241" y="30"/>
                </a:cubicBezTo>
                <a:cubicBezTo>
                  <a:pt x="239" y="33"/>
                  <a:pt x="237" y="34"/>
                  <a:pt x="234" y="34"/>
                </a:cubicBezTo>
                <a:cubicBezTo>
                  <a:pt x="234" y="34"/>
                  <a:pt x="233" y="34"/>
                  <a:pt x="231" y="34"/>
                </a:cubicBezTo>
                <a:cubicBezTo>
                  <a:pt x="229" y="34"/>
                  <a:pt x="227" y="34"/>
                  <a:pt x="224" y="35"/>
                </a:cubicBezTo>
                <a:cubicBezTo>
                  <a:pt x="222" y="35"/>
                  <a:pt x="220" y="35"/>
                  <a:pt x="218" y="35"/>
                </a:cubicBezTo>
                <a:cubicBezTo>
                  <a:pt x="216" y="35"/>
                  <a:pt x="215" y="35"/>
                  <a:pt x="215" y="35"/>
                </a:cubicBezTo>
                <a:cubicBezTo>
                  <a:pt x="215" y="35"/>
                  <a:pt x="214" y="35"/>
                  <a:pt x="212" y="36"/>
                </a:cubicBezTo>
                <a:cubicBezTo>
                  <a:pt x="210" y="36"/>
                  <a:pt x="208" y="36"/>
                  <a:pt x="205" y="36"/>
                </a:cubicBezTo>
                <a:cubicBezTo>
                  <a:pt x="203" y="37"/>
                  <a:pt x="201" y="37"/>
                  <a:pt x="199" y="37"/>
                </a:cubicBezTo>
                <a:cubicBezTo>
                  <a:pt x="197" y="38"/>
                  <a:pt x="196" y="38"/>
                  <a:pt x="196" y="38"/>
                </a:cubicBezTo>
                <a:cubicBezTo>
                  <a:pt x="193" y="39"/>
                  <a:pt x="190" y="37"/>
                  <a:pt x="188" y="35"/>
                </a:cubicBezTo>
                <a:cubicBezTo>
                  <a:pt x="188" y="35"/>
                  <a:pt x="184" y="29"/>
                  <a:pt x="178" y="24"/>
                </a:cubicBezTo>
                <a:cubicBezTo>
                  <a:pt x="173" y="18"/>
                  <a:pt x="167" y="12"/>
                  <a:pt x="167" y="12"/>
                </a:cubicBezTo>
                <a:cubicBezTo>
                  <a:pt x="165" y="10"/>
                  <a:pt x="162" y="10"/>
                  <a:pt x="159" y="11"/>
                </a:cubicBezTo>
                <a:cubicBezTo>
                  <a:pt x="159" y="11"/>
                  <a:pt x="157" y="11"/>
                  <a:pt x="155" y="12"/>
                </a:cubicBezTo>
                <a:cubicBezTo>
                  <a:pt x="153" y="13"/>
                  <a:pt x="150" y="14"/>
                  <a:pt x="147" y="15"/>
                </a:cubicBezTo>
                <a:cubicBezTo>
                  <a:pt x="144" y="16"/>
                  <a:pt x="141" y="17"/>
                  <a:pt x="139" y="18"/>
                </a:cubicBezTo>
                <a:cubicBezTo>
                  <a:pt x="137" y="19"/>
                  <a:pt x="136" y="20"/>
                  <a:pt x="136" y="20"/>
                </a:cubicBezTo>
                <a:cubicBezTo>
                  <a:pt x="132" y="21"/>
                  <a:pt x="130" y="24"/>
                  <a:pt x="130" y="27"/>
                </a:cubicBezTo>
                <a:cubicBezTo>
                  <a:pt x="130" y="27"/>
                  <a:pt x="130" y="35"/>
                  <a:pt x="130" y="43"/>
                </a:cubicBezTo>
                <a:cubicBezTo>
                  <a:pt x="130" y="51"/>
                  <a:pt x="131" y="58"/>
                  <a:pt x="131" y="58"/>
                </a:cubicBezTo>
                <a:cubicBezTo>
                  <a:pt x="131" y="61"/>
                  <a:pt x="130" y="64"/>
                  <a:pt x="127" y="65"/>
                </a:cubicBezTo>
                <a:cubicBezTo>
                  <a:pt x="127" y="65"/>
                  <a:pt x="126" y="66"/>
                  <a:pt x="125" y="67"/>
                </a:cubicBezTo>
                <a:cubicBezTo>
                  <a:pt x="123" y="68"/>
                  <a:pt x="121" y="69"/>
                  <a:pt x="119" y="71"/>
                </a:cubicBezTo>
                <a:cubicBezTo>
                  <a:pt x="117" y="72"/>
                  <a:pt x="115" y="74"/>
                  <a:pt x="114" y="75"/>
                </a:cubicBezTo>
                <a:cubicBezTo>
                  <a:pt x="113" y="76"/>
                  <a:pt x="112" y="76"/>
                  <a:pt x="112" y="76"/>
                </a:cubicBezTo>
                <a:cubicBezTo>
                  <a:pt x="112" y="76"/>
                  <a:pt x="111" y="77"/>
                  <a:pt x="109" y="78"/>
                </a:cubicBezTo>
                <a:cubicBezTo>
                  <a:pt x="108" y="79"/>
                  <a:pt x="106" y="81"/>
                  <a:pt x="104" y="83"/>
                </a:cubicBezTo>
                <a:cubicBezTo>
                  <a:pt x="102" y="84"/>
                  <a:pt x="101" y="86"/>
                  <a:pt x="99" y="87"/>
                </a:cubicBezTo>
                <a:cubicBezTo>
                  <a:pt x="98" y="88"/>
                  <a:pt x="97" y="89"/>
                  <a:pt x="97" y="89"/>
                </a:cubicBezTo>
                <a:cubicBezTo>
                  <a:pt x="95" y="91"/>
                  <a:pt x="92" y="92"/>
                  <a:pt x="89" y="91"/>
                </a:cubicBezTo>
                <a:cubicBezTo>
                  <a:pt x="89" y="91"/>
                  <a:pt x="82" y="88"/>
                  <a:pt x="75" y="86"/>
                </a:cubicBezTo>
                <a:cubicBezTo>
                  <a:pt x="67" y="84"/>
                  <a:pt x="60" y="83"/>
                  <a:pt x="60" y="83"/>
                </a:cubicBezTo>
                <a:cubicBezTo>
                  <a:pt x="57" y="82"/>
                  <a:pt x="53" y="84"/>
                  <a:pt x="51" y="86"/>
                </a:cubicBezTo>
                <a:cubicBezTo>
                  <a:pt x="51" y="86"/>
                  <a:pt x="47" y="91"/>
                  <a:pt x="44" y="96"/>
                </a:cubicBezTo>
                <a:cubicBezTo>
                  <a:pt x="42" y="99"/>
                  <a:pt x="40" y="101"/>
                  <a:pt x="39" y="103"/>
                </a:cubicBezTo>
                <a:cubicBezTo>
                  <a:pt x="38" y="105"/>
                  <a:pt x="37" y="107"/>
                  <a:pt x="37" y="107"/>
                </a:cubicBezTo>
                <a:cubicBezTo>
                  <a:pt x="35" y="109"/>
                  <a:pt x="35" y="113"/>
                  <a:pt x="36" y="116"/>
                </a:cubicBezTo>
                <a:cubicBezTo>
                  <a:pt x="36" y="116"/>
                  <a:pt x="40" y="122"/>
                  <a:pt x="45" y="129"/>
                </a:cubicBezTo>
                <a:cubicBezTo>
                  <a:pt x="49" y="135"/>
                  <a:pt x="53" y="141"/>
                  <a:pt x="53" y="141"/>
                </a:cubicBezTo>
                <a:cubicBezTo>
                  <a:pt x="55" y="143"/>
                  <a:pt x="56" y="147"/>
                  <a:pt x="54" y="149"/>
                </a:cubicBezTo>
                <a:cubicBezTo>
                  <a:pt x="54" y="149"/>
                  <a:pt x="52" y="153"/>
                  <a:pt x="51" y="158"/>
                </a:cubicBezTo>
                <a:cubicBezTo>
                  <a:pt x="49" y="162"/>
                  <a:pt x="47" y="167"/>
                  <a:pt x="47" y="167"/>
                </a:cubicBezTo>
                <a:cubicBezTo>
                  <a:pt x="47" y="167"/>
                  <a:pt x="46" y="171"/>
                  <a:pt x="44" y="176"/>
                </a:cubicBezTo>
                <a:cubicBezTo>
                  <a:pt x="43" y="181"/>
                  <a:pt x="42" y="185"/>
                  <a:pt x="42" y="185"/>
                </a:cubicBezTo>
                <a:cubicBezTo>
                  <a:pt x="41" y="188"/>
                  <a:pt x="39" y="190"/>
                  <a:pt x="36" y="191"/>
                </a:cubicBezTo>
                <a:cubicBezTo>
                  <a:pt x="36" y="191"/>
                  <a:pt x="29" y="193"/>
                  <a:pt x="21" y="195"/>
                </a:cubicBezTo>
                <a:cubicBezTo>
                  <a:pt x="14" y="198"/>
                  <a:pt x="7" y="200"/>
                  <a:pt x="7" y="200"/>
                </a:cubicBezTo>
                <a:cubicBezTo>
                  <a:pt x="4" y="201"/>
                  <a:pt x="2" y="204"/>
                  <a:pt x="2" y="208"/>
                </a:cubicBezTo>
                <a:cubicBezTo>
                  <a:pt x="2" y="208"/>
                  <a:pt x="1" y="209"/>
                  <a:pt x="1" y="212"/>
                </a:cubicBezTo>
                <a:cubicBezTo>
                  <a:pt x="1" y="214"/>
                  <a:pt x="1" y="217"/>
                  <a:pt x="1" y="220"/>
                </a:cubicBezTo>
                <a:cubicBezTo>
                  <a:pt x="0" y="226"/>
                  <a:pt x="0" y="233"/>
                  <a:pt x="0" y="233"/>
                </a:cubicBezTo>
                <a:cubicBezTo>
                  <a:pt x="0" y="236"/>
                  <a:pt x="2" y="239"/>
                  <a:pt x="5" y="241"/>
                </a:cubicBezTo>
                <a:cubicBezTo>
                  <a:pt x="5" y="241"/>
                  <a:pt x="12" y="244"/>
                  <a:pt x="19" y="247"/>
                </a:cubicBezTo>
                <a:cubicBezTo>
                  <a:pt x="22" y="249"/>
                  <a:pt x="26" y="250"/>
                  <a:pt x="29" y="251"/>
                </a:cubicBezTo>
                <a:cubicBezTo>
                  <a:pt x="31" y="252"/>
                  <a:pt x="33" y="253"/>
                  <a:pt x="33" y="253"/>
                </a:cubicBezTo>
                <a:cubicBezTo>
                  <a:pt x="36" y="254"/>
                  <a:pt x="38" y="256"/>
                  <a:pt x="38" y="259"/>
                </a:cubicBezTo>
                <a:cubicBezTo>
                  <a:pt x="38" y="259"/>
                  <a:pt x="38" y="260"/>
                  <a:pt x="39" y="262"/>
                </a:cubicBezTo>
                <a:cubicBezTo>
                  <a:pt x="39" y="264"/>
                  <a:pt x="39" y="266"/>
                  <a:pt x="40" y="268"/>
                </a:cubicBezTo>
                <a:cubicBezTo>
                  <a:pt x="40" y="271"/>
                  <a:pt x="41" y="273"/>
                  <a:pt x="41" y="275"/>
                </a:cubicBezTo>
                <a:cubicBezTo>
                  <a:pt x="42" y="277"/>
                  <a:pt x="42" y="278"/>
                  <a:pt x="42" y="278"/>
                </a:cubicBezTo>
                <a:cubicBezTo>
                  <a:pt x="42" y="278"/>
                  <a:pt x="42" y="279"/>
                  <a:pt x="43" y="281"/>
                </a:cubicBezTo>
                <a:cubicBezTo>
                  <a:pt x="43" y="282"/>
                  <a:pt x="44" y="285"/>
                  <a:pt x="44" y="287"/>
                </a:cubicBezTo>
                <a:cubicBezTo>
                  <a:pt x="45" y="289"/>
                  <a:pt x="46" y="292"/>
                  <a:pt x="46" y="293"/>
                </a:cubicBezTo>
                <a:cubicBezTo>
                  <a:pt x="47" y="295"/>
                  <a:pt x="47" y="296"/>
                  <a:pt x="47" y="296"/>
                </a:cubicBezTo>
                <a:cubicBezTo>
                  <a:pt x="48" y="299"/>
                  <a:pt x="48" y="302"/>
                  <a:pt x="46" y="304"/>
                </a:cubicBezTo>
                <a:cubicBezTo>
                  <a:pt x="46" y="304"/>
                  <a:pt x="44" y="305"/>
                  <a:pt x="42" y="308"/>
                </a:cubicBezTo>
                <a:cubicBezTo>
                  <a:pt x="40" y="310"/>
                  <a:pt x="38" y="313"/>
                  <a:pt x="36" y="316"/>
                </a:cubicBezTo>
                <a:cubicBezTo>
                  <a:pt x="33" y="319"/>
                  <a:pt x="31" y="322"/>
                  <a:pt x="29" y="324"/>
                </a:cubicBezTo>
                <a:cubicBezTo>
                  <a:pt x="27" y="326"/>
                  <a:pt x="26" y="328"/>
                  <a:pt x="26" y="328"/>
                </a:cubicBezTo>
                <a:cubicBezTo>
                  <a:pt x="24" y="330"/>
                  <a:pt x="24" y="334"/>
                  <a:pt x="26" y="337"/>
                </a:cubicBezTo>
                <a:cubicBezTo>
                  <a:pt x="26" y="337"/>
                  <a:pt x="26" y="338"/>
                  <a:pt x="27" y="340"/>
                </a:cubicBezTo>
                <a:cubicBezTo>
                  <a:pt x="29" y="342"/>
                  <a:pt x="30" y="345"/>
                  <a:pt x="32" y="348"/>
                </a:cubicBezTo>
                <a:cubicBezTo>
                  <a:pt x="33" y="351"/>
                  <a:pt x="35" y="353"/>
                  <a:pt x="36" y="355"/>
                </a:cubicBezTo>
                <a:cubicBezTo>
                  <a:pt x="37" y="357"/>
                  <a:pt x="38" y="358"/>
                  <a:pt x="38" y="358"/>
                </a:cubicBezTo>
                <a:cubicBezTo>
                  <a:pt x="40" y="361"/>
                  <a:pt x="43" y="363"/>
                  <a:pt x="46" y="363"/>
                </a:cubicBezTo>
                <a:cubicBezTo>
                  <a:pt x="46" y="363"/>
                  <a:pt x="48" y="362"/>
                  <a:pt x="51" y="362"/>
                </a:cubicBezTo>
                <a:cubicBezTo>
                  <a:pt x="54" y="362"/>
                  <a:pt x="58" y="361"/>
                  <a:pt x="61" y="361"/>
                </a:cubicBezTo>
                <a:cubicBezTo>
                  <a:pt x="69" y="359"/>
                  <a:pt x="76" y="358"/>
                  <a:pt x="76" y="358"/>
                </a:cubicBezTo>
                <a:cubicBezTo>
                  <a:pt x="79" y="357"/>
                  <a:pt x="82" y="358"/>
                  <a:pt x="84" y="360"/>
                </a:cubicBezTo>
                <a:cubicBezTo>
                  <a:pt x="84" y="360"/>
                  <a:pt x="85" y="361"/>
                  <a:pt x="86" y="362"/>
                </a:cubicBezTo>
                <a:cubicBezTo>
                  <a:pt x="87" y="364"/>
                  <a:pt x="89" y="366"/>
                  <a:pt x="91" y="367"/>
                </a:cubicBezTo>
                <a:cubicBezTo>
                  <a:pt x="92" y="369"/>
                  <a:pt x="94" y="371"/>
                  <a:pt x="95" y="372"/>
                </a:cubicBezTo>
                <a:cubicBezTo>
                  <a:pt x="96" y="373"/>
                  <a:pt x="97" y="374"/>
                  <a:pt x="97" y="374"/>
                </a:cubicBezTo>
                <a:cubicBezTo>
                  <a:pt x="97" y="374"/>
                  <a:pt x="98" y="375"/>
                  <a:pt x="100" y="376"/>
                </a:cubicBezTo>
                <a:cubicBezTo>
                  <a:pt x="101" y="377"/>
                  <a:pt x="103" y="379"/>
                  <a:pt x="104" y="380"/>
                </a:cubicBezTo>
                <a:cubicBezTo>
                  <a:pt x="106" y="382"/>
                  <a:pt x="108" y="384"/>
                  <a:pt x="109" y="385"/>
                </a:cubicBezTo>
                <a:cubicBezTo>
                  <a:pt x="111" y="386"/>
                  <a:pt x="112" y="387"/>
                  <a:pt x="112" y="387"/>
                </a:cubicBezTo>
                <a:cubicBezTo>
                  <a:pt x="114" y="388"/>
                  <a:pt x="115" y="391"/>
                  <a:pt x="115" y="394"/>
                </a:cubicBezTo>
                <a:cubicBezTo>
                  <a:pt x="115" y="394"/>
                  <a:pt x="113" y="402"/>
                  <a:pt x="112" y="409"/>
                </a:cubicBezTo>
                <a:cubicBezTo>
                  <a:pt x="112" y="417"/>
                  <a:pt x="111" y="425"/>
                  <a:pt x="111" y="425"/>
                </a:cubicBezTo>
                <a:cubicBezTo>
                  <a:pt x="111" y="428"/>
                  <a:pt x="113" y="431"/>
                  <a:pt x="116" y="433"/>
                </a:cubicBezTo>
                <a:cubicBezTo>
                  <a:pt x="116" y="433"/>
                  <a:pt x="117" y="433"/>
                  <a:pt x="119" y="434"/>
                </a:cubicBezTo>
                <a:cubicBezTo>
                  <a:pt x="121" y="436"/>
                  <a:pt x="124" y="437"/>
                  <a:pt x="127" y="439"/>
                </a:cubicBezTo>
                <a:cubicBezTo>
                  <a:pt x="129" y="440"/>
                  <a:pt x="132" y="441"/>
                  <a:pt x="134" y="442"/>
                </a:cubicBezTo>
                <a:cubicBezTo>
                  <a:pt x="136" y="443"/>
                  <a:pt x="138" y="444"/>
                  <a:pt x="138" y="444"/>
                </a:cubicBezTo>
                <a:cubicBezTo>
                  <a:pt x="141" y="445"/>
                  <a:pt x="144" y="445"/>
                  <a:pt x="147" y="443"/>
                </a:cubicBezTo>
                <a:cubicBezTo>
                  <a:pt x="147" y="443"/>
                  <a:pt x="153" y="438"/>
                  <a:pt x="159" y="433"/>
                </a:cubicBezTo>
                <a:cubicBezTo>
                  <a:pt x="164" y="428"/>
                  <a:pt x="170" y="422"/>
                  <a:pt x="170" y="422"/>
                </a:cubicBezTo>
                <a:cubicBezTo>
                  <a:pt x="172" y="420"/>
                  <a:pt x="175" y="420"/>
                  <a:pt x="177" y="420"/>
                </a:cubicBezTo>
                <a:cubicBezTo>
                  <a:pt x="177" y="420"/>
                  <a:pt x="179" y="421"/>
                  <a:pt x="180" y="421"/>
                </a:cubicBezTo>
                <a:cubicBezTo>
                  <a:pt x="182" y="422"/>
                  <a:pt x="184" y="422"/>
                  <a:pt x="187" y="423"/>
                </a:cubicBezTo>
                <a:cubicBezTo>
                  <a:pt x="191" y="424"/>
                  <a:pt x="196" y="425"/>
                  <a:pt x="196" y="425"/>
                </a:cubicBezTo>
                <a:cubicBezTo>
                  <a:pt x="196" y="425"/>
                  <a:pt x="197" y="425"/>
                  <a:pt x="199" y="426"/>
                </a:cubicBezTo>
                <a:cubicBezTo>
                  <a:pt x="201" y="426"/>
                  <a:pt x="203" y="426"/>
                  <a:pt x="205" y="427"/>
                </a:cubicBezTo>
                <a:cubicBezTo>
                  <a:pt x="210" y="427"/>
                  <a:pt x="215" y="428"/>
                  <a:pt x="215" y="428"/>
                </a:cubicBezTo>
                <a:cubicBezTo>
                  <a:pt x="218" y="428"/>
                  <a:pt x="220" y="430"/>
                  <a:pt x="221" y="433"/>
                </a:cubicBezTo>
                <a:cubicBezTo>
                  <a:pt x="221" y="433"/>
                  <a:pt x="224" y="440"/>
                  <a:pt x="228" y="446"/>
                </a:cubicBezTo>
                <a:cubicBezTo>
                  <a:pt x="229" y="450"/>
                  <a:pt x="231" y="453"/>
                  <a:pt x="233" y="456"/>
                </a:cubicBezTo>
                <a:cubicBezTo>
                  <a:pt x="234" y="458"/>
                  <a:pt x="235" y="460"/>
                  <a:pt x="235" y="460"/>
                </a:cubicBezTo>
                <a:cubicBezTo>
                  <a:pt x="236" y="463"/>
                  <a:pt x="240" y="465"/>
                  <a:pt x="243" y="464"/>
                </a:cubicBezTo>
                <a:cubicBezTo>
                  <a:pt x="243" y="464"/>
                  <a:pt x="245" y="464"/>
                  <a:pt x="247" y="464"/>
                </a:cubicBezTo>
                <a:close/>
                <a:moveTo>
                  <a:pt x="218" y="381"/>
                </a:moveTo>
                <a:cubicBezTo>
                  <a:pt x="214" y="381"/>
                  <a:pt x="211" y="380"/>
                  <a:pt x="209" y="380"/>
                </a:cubicBezTo>
                <a:cubicBezTo>
                  <a:pt x="206" y="379"/>
                  <a:pt x="205" y="379"/>
                  <a:pt x="205" y="379"/>
                </a:cubicBezTo>
                <a:cubicBezTo>
                  <a:pt x="205" y="379"/>
                  <a:pt x="204" y="379"/>
                  <a:pt x="201" y="378"/>
                </a:cubicBezTo>
                <a:cubicBezTo>
                  <a:pt x="200" y="378"/>
                  <a:pt x="199" y="378"/>
                  <a:pt x="197" y="377"/>
                </a:cubicBezTo>
                <a:cubicBezTo>
                  <a:pt x="196" y="377"/>
                  <a:pt x="194" y="377"/>
                  <a:pt x="192" y="376"/>
                </a:cubicBezTo>
                <a:cubicBezTo>
                  <a:pt x="184" y="374"/>
                  <a:pt x="174" y="370"/>
                  <a:pt x="164" y="365"/>
                </a:cubicBezTo>
                <a:cubicBezTo>
                  <a:pt x="155" y="360"/>
                  <a:pt x="146" y="354"/>
                  <a:pt x="140" y="349"/>
                </a:cubicBezTo>
                <a:cubicBezTo>
                  <a:pt x="136" y="347"/>
                  <a:pt x="134" y="344"/>
                  <a:pt x="132" y="343"/>
                </a:cubicBezTo>
                <a:cubicBezTo>
                  <a:pt x="131" y="341"/>
                  <a:pt x="130" y="340"/>
                  <a:pt x="130" y="340"/>
                </a:cubicBezTo>
                <a:cubicBezTo>
                  <a:pt x="130" y="340"/>
                  <a:pt x="129" y="339"/>
                  <a:pt x="127" y="338"/>
                </a:cubicBezTo>
                <a:cubicBezTo>
                  <a:pt x="125" y="336"/>
                  <a:pt x="123" y="334"/>
                  <a:pt x="120" y="331"/>
                </a:cubicBezTo>
                <a:cubicBezTo>
                  <a:pt x="115" y="325"/>
                  <a:pt x="109" y="316"/>
                  <a:pt x="103" y="307"/>
                </a:cubicBezTo>
                <a:cubicBezTo>
                  <a:pt x="98" y="297"/>
                  <a:pt x="94" y="287"/>
                  <a:pt x="91" y="280"/>
                </a:cubicBezTo>
                <a:cubicBezTo>
                  <a:pt x="90" y="276"/>
                  <a:pt x="89" y="273"/>
                  <a:pt x="88" y="270"/>
                </a:cubicBezTo>
                <a:cubicBezTo>
                  <a:pt x="88" y="268"/>
                  <a:pt x="87" y="267"/>
                  <a:pt x="87" y="267"/>
                </a:cubicBezTo>
                <a:cubicBezTo>
                  <a:pt x="87" y="267"/>
                  <a:pt x="87" y="265"/>
                  <a:pt x="86" y="263"/>
                </a:cubicBezTo>
                <a:cubicBezTo>
                  <a:pt x="86" y="261"/>
                  <a:pt x="85" y="258"/>
                  <a:pt x="85" y="254"/>
                </a:cubicBezTo>
                <a:cubicBezTo>
                  <a:pt x="83" y="246"/>
                  <a:pt x="83" y="235"/>
                  <a:pt x="83" y="224"/>
                </a:cubicBezTo>
                <a:cubicBezTo>
                  <a:pt x="84" y="214"/>
                  <a:pt x="86" y="203"/>
                  <a:pt x="88" y="195"/>
                </a:cubicBezTo>
                <a:cubicBezTo>
                  <a:pt x="88" y="191"/>
                  <a:pt x="90" y="188"/>
                  <a:pt x="90" y="186"/>
                </a:cubicBezTo>
                <a:cubicBezTo>
                  <a:pt x="91" y="183"/>
                  <a:pt x="91" y="182"/>
                  <a:pt x="91" y="182"/>
                </a:cubicBezTo>
                <a:cubicBezTo>
                  <a:pt x="91" y="182"/>
                  <a:pt x="92" y="181"/>
                  <a:pt x="93" y="179"/>
                </a:cubicBezTo>
                <a:cubicBezTo>
                  <a:pt x="94" y="177"/>
                  <a:pt x="95" y="173"/>
                  <a:pt x="96" y="170"/>
                </a:cubicBezTo>
                <a:cubicBezTo>
                  <a:pt x="100" y="162"/>
                  <a:pt x="105" y="153"/>
                  <a:pt x="111" y="144"/>
                </a:cubicBezTo>
                <a:cubicBezTo>
                  <a:pt x="117" y="135"/>
                  <a:pt x="125" y="127"/>
                  <a:pt x="130" y="122"/>
                </a:cubicBezTo>
                <a:cubicBezTo>
                  <a:pt x="136" y="116"/>
                  <a:pt x="141" y="113"/>
                  <a:pt x="141" y="113"/>
                </a:cubicBezTo>
                <a:cubicBezTo>
                  <a:pt x="141" y="113"/>
                  <a:pt x="145" y="110"/>
                  <a:pt x="151" y="105"/>
                </a:cubicBezTo>
                <a:cubicBezTo>
                  <a:pt x="158" y="101"/>
                  <a:pt x="168" y="96"/>
                  <a:pt x="178" y="92"/>
                </a:cubicBezTo>
                <a:cubicBezTo>
                  <a:pt x="188" y="88"/>
                  <a:pt x="198" y="85"/>
                  <a:pt x="206" y="84"/>
                </a:cubicBezTo>
                <a:cubicBezTo>
                  <a:pt x="214" y="82"/>
                  <a:pt x="219" y="82"/>
                  <a:pt x="219" y="82"/>
                </a:cubicBezTo>
                <a:cubicBezTo>
                  <a:pt x="219" y="82"/>
                  <a:pt x="225" y="81"/>
                  <a:pt x="233" y="81"/>
                </a:cubicBezTo>
                <a:cubicBezTo>
                  <a:pt x="241" y="81"/>
                  <a:pt x="251" y="82"/>
                  <a:pt x="262" y="84"/>
                </a:cubicBezTo>
                <a:cubicBezTo>
                  <a:pt x="273" y="86"/>
                  <a:pt x="283" y="89"/>
                  <a:pt x="290" y="92"/>
                </a:cubicBezTo>
                <a:cubicBezTo>
                  <a:pt x="294" y="94"/>
                  <a:pt x="297" y="95"/>
                  <a:pt x="299" y="96"/>
                </a:cubicBezTo>
                <a:cubicBezTo>
                  <a:pt x="301" y="97"/>
                  <a:pt x="302" y="98"/>
                  <a:pt x="302" y="98"/>
                </a:cubicBezTo>
                <a:cubicBezTo>
                  <a:pt x="302" y="98"/>
                  <a:pt x="304" y="98"/>
                  <a:pt x="306" y="100"/>
                </a:cubicBezTo>
                <a:cubicBezTo>
                  <a:pt x="308" y="101"/>
                  <a:pt x="311" y="102"/>
                  <a:pt x="314" y="105"/>
                </a:cubicBezTo>
                <a:cubicBezTo>
                  <a:pt x="321" y="109"/>
                  <a:pt x="330" y="115"/>
                  <a:pt x="337" y="123"/>
                </a:cubicBezTo>
                <a:cubicBezTo>
                  <a:pt x="345" y="130"/>
                  <a:pt x="352" y="138"/>
                  <a:pt x="356" y="145"/>
                </a:cubicBezTo>
                <a:cubicBezTo>
                  <a:pt x="359" y="148"/>
                  <a:pt x="361" y="151"/>
                  <a:pt x="362" y="153"/>
                </a:cubicBezTo>
                <a:cubicBezTo>
                  <a:pt x="363" y="155"/>
                  <a:pt x="364" y="156"/>
                  <a:pt x="364" y="156"/>
                </a:cubicBezTo>
                <a:cubicBezTo>
                  <a:pt x="364" y="156"/>
                  <a:pt x="364" y="157"/>
                  <a:pt x="365" y="160"/>
                </a:cubicBezTo>
                <a:cubicBezTo>
                  <a:pt x="367" y="162"/>
                  <a:pt x="368" y="165"/>
                  <a:pt x="370" y="168"/>
                </a:cubicBezTo>
                <a:cubicBezTo>
                  <a:pt x="373" y="176"/>
                  <a:pt x="377" y="186"/>
                  <a:pt x="380" y="196"/>
                </a:cubicBezTo>
                <a:cubicBezTo>
                  <a:pt x="382" y="207"/>
                  <a:pt x="383" y="217"/>
                  <a:pt x="384" y="225"/>
                </a:cubicBezTo>
                <a:cubicBezTo>
                  <a:pt x="384" y="229"/>
                  <a:pt x="384" y="233"/>
                  <a:pt x="384" y="235"/>
                </a:cubicBezTo>
                <a:cubicBezTo>
                  <a:pt x="384" y="237"/>
                  <a:pt x="384" y="239"/>
                  <a:pt x="384" y="239"/>
                </a:cubicBezTo>
                <a:cubicBezTo>
                  <a:pt x="384" y="239"/>
                  <a:pt x="384" y="240"/>
                  <a:pt x="383" y="242"/>
                </a:cubicBezTo>
                <a:cubicBezTo>
                  <a:pt x="383" y="245"/>
                  <a:pt x="383" y="248"/>
                  <a:pt x="382" y="252"/>
                </a:cubicBezTo>
                <a:cubicBezTo>
                  <a:pt x="381" y="260"/>
                  <a:pt x="379" y="271"/>
                  <a:pt x="375" y="281"/>
                </a:cubicBezTo>
                <a:cubicBezTo>
                  <a:pt x="372" y="291"/>
                  <a:pt x="367" y="301"/>
                  <a:pt x="363" y="308"/>
                </a:cubicBezTo>
                <a:cubicBezTo>
                  <a:pt x="362" y="309"/>
                  <a:pt x="361" y="311"/>
                  <a:pt x="360" y="312"/>
                </a:cubicBezTo>
                <a:cubicBezTo>
                  <a:pt x="359" y="314"/>
                  <a:pt x="359" y="315"/>
                  <a:pt x="358" y="316"/>
                </a:cubicBezTo>
                <a:cubicBezTo>
                  <a:pt x="357" y="318"/>
                  <a:pt x="356" y="319"/>
                  <a:pt x="356" y="319"/>
                </a:cubicBezTo>
                <a:cubicBezTo>
                  <a:pt x="356" y="319"/>
                  <a:pt x="355" y="320"/>
                  <a:pt x="354" y="322"/>
                </a:cubicBezTo>
                <a:cubicBezTo>
                  <a:pt x="352" y="324"/>
                  <a:pt x="350" y="326"/>
                  <a:pt x="348" y="329"/>
                </a:cubicBezTo>
                <a:cubicBezTo>
                  <a:pt x="342" y="335"/>
                  <a:pt x="335" y="343"/>
                  <a:pt x="326" y="350"/>
                </a:cubicBezTo>
                <a:cubicBezTo>
                  <a:pt x="318" y="356"/>
                  <a:pt x="309" y="362"/>
                  <a:pt x="302" y="366"/>
                </a:cubicBezTo>
                <a:cubicBezTo>
                  <a:pt x="300" y="366"/>
                  <a:pt x="298" y="367"/>
                  <a:pt x="297" y="368"/>
                </a:cubicBezTo>
                <a:cubicBezTo>
                  <a:pt x="295" y="369"/>
                  <a:pt x="294" y="369"/>
                  <a:pt x="293" y="370"/>
                </a:cubicBezTo>
                <a:cubicBezTo>
                  <a:pt x="290" y="371"/>
                  <a:pt x="289" y="371"/>
                  <a:pt x="289" y="371"/>
                </a:cubicBezTo>
                <a:cubicBezTo>
                  <a:pt x="289" y="371"/>
                  <a:pt x="288" y="372"/>
                  <a:pt x="286" y="372"/>
                </a:cubicBezTo>
                <a:cubicBezTo>
                  <a:pt x="285" y="373"/>
                  <a:pt x="283" y="373"/>
                  <a:pt x="282" y="374"/>
                </a:cubicBezTo>
                <a:cubicBezTo>
                  <a:pt x="280" y="374"/>
                  <a:pt x="278" y="375"/>
                  <a:pt x="277" y="376"/>
                </a:cubicBezTo>
                <a:cubicBezTo>
                  <a:pt x="269" y="378"/>
                  <a:pt x="258" y="380"/>
                  <a:pt x="248" y="381"/>
                </a:cubicBezTo>
                <a:cubicBezTo>
                  <a:pt x="237" y="382"/>
                  <a:pt x="226" y="382"/>
                  <a:pt x="218" y="381"/>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4" name="Freeform 60"/>
          <p:cNvSpPr>
            <a:spLocks noEditPoints="1"/>
          </p:cNvSpPr>
          <p:nvPr/>
        </p:nvSpPr>
        <p:spPr bwMode="auto">
          <a:xfrm>
            <a:off x="3974291" y="3323469"/>
            <a:ext cx="423282" cy="443703"/>
          </a:xfrm>
          <a:custGeom>
            <a:avLst/>
            <a:gdLst>
              <a:gd name="T0" fmla="*/ 114 w 211"/>
              <a:gd name="T1" fmla="*/ 5 h 211"/>
              <a:gd name="T2" fmla="*/ 5 w 211"/>
              <a:gd name="T3" fmla="*/ 114 h 211"/>
              <a:gd name="T4" fmla="*/ 97 w 211"/>
              <a:gd name="T5" fmla="*/ 206 h 211"/>
              <a:gd name="T6" fmla="*/ 206 w 211"/>
              <a:gd name="T7" fmla="*/ 97 h 211"/>
              <a:gd name="T8" fmla="*/ 114 w 211"/>
              <a:gd name="T9" fmla="*/ 5 h 211"/>
              <a:gd name="T10" fmla="*/ 133 w 211"/>
              <a:gd name="T11" fmla="*/ 145 h 211"/>
              <a:gd name="T12" fmla="*/ 112 w 211"/>
              <a:gd name="T13" fmla="*/ 154 h 211"/>
              <a:gd name="T14" fmla="*/ 112 w 211"/>
              <a:gd name="T15" fmla="*/ 165 h 211"/>
              <a:gd name="T16" fmla="*/ 108 w 211"/>
              <a:gd name="T17" fmla="*/ 169 h 211"/>
              <a:gd name="T18" fmla="*/ 106 w 211"/>
              <a:gd name="T19" fmla="*/ 169 h 211"/>
              <a:gd name="T20" fmla="*/ 103 w 211"/>
              <a:gd name="T21" fmla="*/ 169 h 211"/>
              <a:gd name="T22" fmla="*/ 100 w 211"/>
              <a:gd name="T23" fmla="*/ 165 h 211"/>
              <a:gd name="T24" fmla="*/ 100 w 211"/>
              <a:gd name="T25" fmla="*/ 154 h 211"/>
              <a:gd name="T26" fmla="*/ 71 w 211"/>
              <a:gd name="T27" fmla="*/ 131 h 211"/>
              <a:gd name="T28" fmla="*/ 74 w 211"/>
              <a:gd name="T29" fmla="*/ 126 h 211"/>
              <a:gd name="T30" fmla="*/ 86 w 211"/>
              <a:gd name="T31" fmla="*/ 123 h 211"/>
              <a:gd name="T32" fmla="*/ 90 w 211"/>
              <a:gd name="T33" fmla="*/ 126 h 211"/>
              <a:gd name="T34" fmla="*/ 106 w 211"/>
              <a:gd name="T35" fmla="*/ 138 h 211"/>
              <a:gd name="T36" fmla="*/ 106 w 211"/>
              <a:gd name="T37" fmla="*/ 138 h 211"/>
              <a:gd name="T38" fmla="*/ 116 w 211"/>
              <a:gd name="T39" fmla="*/ 135 h 211"/>
              <a:gd name="T40" fmla="*/ 119 w 211"/>
              <a:gd name="T41" fmla="*/ 126 h 211"/>
              <a:gd name="T42" fmla="*/ 116 w 211"/>
              <a:gd name="T43" fmla="*/ 119 h 211"/>
              <a:gd name="T44" fmla="*/ 106 w 211"/>
              <a:gd name="T45" fmla="*/ 114 h 211"/>
              <a:gd name="T46" fmla="*/ 102 w 211"/>
              <a:gd name="T47" fmla="*/ 113 h 211"/>
              <a:gd name="T48" fmla="*/ 86 w 211"/>
              <a:gd name="T49" fmla="*/ 106 h 211"/>
              <a:gd name="T50" fmla="*/ 77 w 211"/>
              <a:gd name="T51" fmla="*/ 96 h 211"/>
              <a:gd name="T52" fmla="*/ 74 w 211"/>
              <a:gd name="T53" fmla="*/ 82 h 211"/>
              <a:gd name="T54" fmla="*/ 80 w 211"/>
              <a:gd name="T55" fmla="*/ 63 h 211"/>
              <a:gd name="T56" fmla="*/ 100 w 211"/>
              <a:gd name="T57" fmla="*/ 53 h 211"/>
              <a:gd name="T58" fmla="*/ 100 w 211"/>
              <a:gd name="T59" fmla="*/ 46 h 211"/>
              <a:gd name="T60" fmla="*/ 103 w 211"/>
              <a:gd name="T61" fmla="*/ 42 h 211"/>
              <a:gd name="T62" fmla="*/ 106 w 211"/>
              <a:gd name="T63" fmla="*/ 42 h 211"/>
              <a:gd name="T64" fmla="*/ 108 w 211"/>
              <a:gd name="T65" fmla="*/ 42 h 211"/>
              <a:gd name="T66" fmla="*/ 112 w 211"/>
              <a:gd name="T67" fmla="*/ 46 h 211"/>
              <a:gd name="T68" fmla="*/ 112 w 211"/>
              <a:gd name="T69" fmla="*/ 53 h 211"/>
              <a:gd name="T70" fmla="*/ 137 w 211"/>
              <a:gd name="T71" fmla="*/ 73 h 211"/>
              <a:gd name="T72" fmla="*/ 135 w 211"/>
              <a:gd name="T73" fmla="*/ 77 h 211"/>
              <a:gd name="T74" fmla="*/ 124 w 211"/>
              <a:gd name="T75" fmla="*/ 81 h 211"/>
              <a:gd name="T76" fmla="*/ 120 w 211"/>
              <a:gd name="T77" fmla="*/ 80 h 211"/>
              <a:gd name="T78" fmla="*/ 106 w 211"/>
              <a:gd name="T79" fmla="*/ 69 h 211"/>
              <a:gd name="T80" fmla="*/ 106 w 211"/>
              <a:gd name="T81" fmla="*/ 69 h 211"/>
              <a:gd name="T82" fmla="*/ 98 w 211"/>
              <a:gd name="T83" fmla="*/ 72 h 211"/>
              <a:gd name="T84" fmla="*/ 95 w 211"/>
              <a:gd name="T85" fmla="*/ 79 h 211"/>
              <a:gd name="T86" fmla="*/ 98 w 211"/>
              <a:gd name="T87" fmla="*/ 86 h 211"/>
              <a:gd name="T88" fmla="*/ 106 w 211"/>
              <a:gd name="T89" fmla="*/ 90 h 211"/>
              <a:gd name="T90" fmla="*/ 111 w 211"/>
              <a:gd name="T91" fmla="*/ 92 h 211"/>
              <a:gd name="T92" fmla="*/ 127 w 211"/>
              <a:gd name="T93" fmla="*/ 100 h 211"/>
              <a:gd name="T94" fmla="*/ 137 w 211"/>
              <a:gd name="T95" fmla="*/ 109 h 211"/>
              <a:gd name="T96" fmla="*/ 141 w 211"/>
              <a:gd name="T97" fmla="*/ 124 h 211"/>
              <a:gd name="T98" fmla="*/ 133 w 211"/>
              <a:gd name="T99" fmla="*/ 14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211">
                <a:moveTo>
                  <a:pt x="114" y="5"/>
                </a:moveTo>
                <a:cubicBezTo>
                  <a:pt x="51" y="0"/>
                  <a:pt x="0" y="51"/>
                  <a:pt x="5" y="114"/>
                </a:cubicBezTo>
                <a:cubicBezTo>
                  <a:pt x="9" y="163"/>
                  <a:pt x="48" y="202"/>
                  <a:pt x="97" y="206"/>
                </a:cubicBezTo>
                <a:cubicBezTo>
                  <a:pt x="160" y="211"/>
                  <a:pt x="211" y="160"/>
                  <a:pt x="206" y="97"/>
                </a:cubicBezTo>
                <a:cubicBezTo>
                  <a:pt x="203" y="48"/>
                  <a:pt x="163" y="8"/>
                  <a:pt x="114" y="5"/>
                </a:cubicBezTo>
                <a:close/>
                <a:moveTo>
                  <a:pt x="133" y="145"/>
                </a:moveTo>
                <a:cubicBezTo>
                  <a:pt x="128" y="150"/>
                  <a:pt x="121" y="153"/>
                  <a:pt x="112" y="154"/>
                </a:cubicBezTo>
                <a:cubicBezTo>
                  <a:pt x="112" y="165"/>
                  <a:pt x="112" y="165"/>
                  <a:pt x="112" y="165"/>
                </a:cubicBezTo>
                <a:cubicBezTo>
                  <a:pt x="112" y="167"/>
                  <a:pt x="110" y="169"/>
                  <a:pt x="108" y="169"/>
                </a:cubicBezTo>
                <a:cubicBezTo>
                  <a:pt x="106" y="169"/>
                  <a:pt x="106" y="169"/>
                  <a:pt x="106" y="169"/>
                </a:cubicBezTo>
                <a:cubicBezTo>
                  <a:pt x="103" y="169"/>
                  <a:pt x="103" y="169"/>
                  <a:pt x="103" y="169"/>
                </a:cubicBezTo>
                <a:cubicBezTo>
                  <a:pt x="101" y="169"/>
                  <a:pt x="100" y="167"/>
                  <a:pt x="100" y="165"/>
                </a:cubicBezTo>
                <a:cubicBezTo>
                  <a:pt x="100" y="154"/>
                  <a:pt x="100" y="154"/>
                  <a:pt x="100" y="154"/>
                </a:cubicBezTo>
                <a:cubicBezTo>
                  <a:pt x="85" y="153"/>
                  <a:pt x="76" y="145"/>
                  <a:pt x="71" y="131"/>
                </a:cubicBezTo>
                <a:cubicBezTo>
                  <a:pt x="71" y="129"/>
                  <a:pt x="72" y="127"/>
                  <a:pt x="74" y="126"/>
                </a:cubicBezTo>
                <a:cubicBezTo>
                  <a:pt x="86" y="123"/>
                  <a:pt x="86" y="123"/>
                  <a:pt x="86" y="123"/>
                </a:cubicBezTo>
                <a:cubicBezTo>
                  <a:pt x="87" y="123"/>
                  <a:pt x="89" y="124"/>
                  <a:pt x="90" y="126"/>
                </a:cubicBezTo>
                <a:cubicBezTo>
                  <a:pt x="92" y="134"/>
                  <a:pt x="97" y="138"/>
                  <a:pt x="106" y="138"/>
                </a:cubicBezTo>
                <a:cubicBezTo>
                  <a:pt x="106" y="138"/>
                  <a:pt x="106" y="138"/>
                  <a:pt x="106" y="138"/>
                </a:cubicBezTo>
                <a:cubicBezTo>
                  <a:pt x="111" y="138"/>
                  <a:pt x="114" y="137"/>
                  <a:pt x="116" y="135"/>
                </a:cubicBezTo>
                <a:cubicBezTo>
                  <a:pt x="118" y="132"/>
                  <a:pt x="119" y="130"/>
                  <a:pt x="119" y="126"/>
                </a:cubicBezTo>
                <a:cubicBezTo>
                  <a:pt x="119" y="123"/>
                  <a:pt x="118" y="121"/>
                  <a:pt x="116" y="119"/>
                </a:cubicBezTo>
                <a:cubicBezTo>
                  <a:pt x="114" y="118"/>
                  <a:pt x="111" y="116"/>
                  <a:pt x="106" y="114"/>
                </a:cubicBezTo>
                <a:cubicBezTo>
                  <a:pt x="104" y="114"/>
                  <a:pt x="103" y="113"/>
                  <a:pt x="102" y="113"/>
                </a:cubicBezTo>
                <a:cubicBezTo>
                  <a:pt x="95" y="110"/>
                  <a:pt x="90" y="108"/>
                  <a:pt x="86" y="106"/>
                </a:cubicBezTo>
                <a:cubicBezTo>
                  <a:pt x="83" y="104"/>
                  <a:pt x="80" y="100"/>
                  <a:pt x="77" y="96"/>
                </a:cubicBezTo>
                <a:cubicBezTo>
                  <a:pt x="75" y="92"/>
                  <a:pt x="74" y="88"/>
                  <a:pt x="74" y="82"/>
                </a:cubicBezTo>
                <a:cubicBezTo>
                  <a:pt x="74" y="75"/>
                  <a:pt x="76" y="69"/>
                  <a:pt x="80" y="63"/>
                </a:cubicBezTo>
                <a:cubicBezTo>
                  <a:pt x="84" y="58"/>
                  <a:pt x="91" y="54"/>
                  <a:pt x="100" y="53"/>
                </a:cubicBezTo>
                <a:cubicBezTo>
                  <a:pt x="100" y="46"/>
                  <a:pt x="100" y="46"/>
                  <a:pt x="100" y="46"/>
                </a:cubicBezTo>
                <a:cubicBezTo>
                  <a:pt x="100" y="44"/>
                  <a:pt x="101" y="42"/>
                  <a:pt x="103" y="42"/>
                </a:cubicBezTo>
                <a:cubicBezTo>
                  <a:pt x="106" y="42"/>
                  <a:pt x="106" y="42"/>
                  <a:pt x="106" y="42"/>
                </a:cubicBezTo>
                <a:cubicBezTo>
                  <a:pt x="108" y="42"/>
                  <a:pt x="108" y="42"/>
                  <a:pt x="108" y="42"/>
                </a:cubicBezTo>
                <a:cubicBezTo>
                  <a:pt x="110" y="42"/>
                  <a:pt x="112" y="44"/>
                  <a:pt x="112" y="46"/>
                </a:cubicBezTo>
                <a:cubicBezTo>
                  <a:pt x="112" y="53"/>
                  <a:pt x="112" y="53"/>
                  <a:pt x="112" y="53"/>
                </a:cubicBezTo>
                <a:cubicBezTo>
                  <a:pt x="124" y="55"/>
                  <a:pt x="132" y="61"/>
                  <a:pt x="137" y="73"/>
                </a:cubicBezTo>
                <a:cubicBezTo>
                  <a:pt x="137" y="74"/>
                  <a:pt x="136" y="76"/>
                  <a:pt x="135" y="77"/>
                </a:cubicBezTo>
                <a:cubicBezTo>
                  <a:pt x="124" y="81"/>
                  <a:pt x="124" y="81"/>
                  <a:pt x="124" y="81"/>
                </a:cubicBezTo>
                <a:cubicBezTo>
                  <a:pt x="123" y="82"/>
                  <a:pt x="121" y="81"/>
                  <a:pt x="120" y="80"/>
                </a:cubicBezTo>
                <a:cubicBezTo>
                  <a:pt x="117" y="72"/>
                  <a:pt x="112" y="69"/>
                  <a:pt x="106" y="69"/>
                </a:cubicBezTo>
                <a:cubicBezTo>
                  <a:pt x="106" y="69"/>
                  <a:pt x="106" y="69"/>
                  <a:pt x="106" y="69"/>
                </a:cubicBezTo>
                <a:cubicBezTo>
                  <a:pt x="102" y="69"/>
                  <a:pt x="100" y="70"/>
                  <a:pt x="98" y="72"/>
                </a:cubicBezTo>
                <a:cubicBezTo>
                  <a:pt x="96" y="74"/>
                  <a:pt x="95" y="76"/>
                  <a:pt x="95" y="79"/>
                </a:cubicBezTo>
                <a:cubicBezTo>
                  <a:pt x="95" y="82"/>
                  <a:pt x="96" y="85"/>
                  <a:pt x="98" y="86"/>
                </a:cubicBezTo>
                <a:cubicBezTo>
                  <a:pt x="99" y="88"/>
                  <a:pt x="102" y="89"/>
                  <a:pt x="106" y="90"/>
                </a:cubicBezTo>
                <a:cubicBezTo>
                  <a:pt x="107" y="91"/>
                  <a:pt x="109" y="92"/>
                  <a:pt x="111" y="92"/>
                </a:cubicBezTo>
                <a:cubicBezTo>
                  <a:pt x="118" y="95"/>
                  <a:pt x="123" y="97"/>
                  <a:pt x="127" y="100"/>
                </a:cubicBezTo>
                <a:cubicBezTo>
                  <a:pt x="131" y="102"/>
                  <a:pt x="135" y="105"/>
                  <a:pt x="137" y="109"/>
                </a:cubicBezTo>
                <a:cubicBezTo>
                  <a:pt x="139" y="113"/>
                  <a:pt x="141" y="118"/>
                  <a:pt x="141" y="124"/>
                </a:cubicBezTo>
                <a:cubicBezTo>
                  <a:pt x="141" y="132"/>
                  <a:pt x="138" y="139"/>
                  <a:pt x="133" y="145"/>
                </a:cubicBez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5" name="Freeform 61"/>
          <p:cNvSpPr>
            <a:spLocks noEditPoints="1"/>
          </p:cNvSpPr>
          <p:nvPr/>
        </p:nvSpPr>
        <p:spPr bwMode="auto">
          <a:xfrm>
            <a:off x="6258132" y="4313420"/>
            <a:ext cx="945330" cy="969244"/>
          </a:xfrm>
          <a:custGeom>
            <a:avLst/>
            <a:gdLst>
              <a:gd name="T0" fmla="*/ 211 w 472"/>
              <a:gd name="T1" fmla="*/ 431 h 461"/>
              <a:gd name="T2" fmla="*/ 241 w 472"/>
              <a:gd name="T3" fmla="*/ 428 h 461"/>
              <a:gd name="T4" fmla="*/ 280 w 472"/>
              <a:gd name="T5" fmla="*/ 443 h 461"/>
              <a:gd name="T6" fmla="*/ 323 w 472"/>
              <a:gd name="T7" fmla="*/ 450 h 461"/>
              <a:gd name="T8" fmla="*/ 334 w 472"/>
              <a:gd name="T9" fmla="*/ 413 h 461"/>
              <a:gd name="T10" fmla="*/ 356 w 472"/>
              <a:gd name="T11" fmla="*/ 388 h 461"/>
              <a:gd name="T12" fmla="*/ 385 w 472"/>
              <a:gd name="T13" fmla="*/ 374 h 461"/>
              <a:gd name="T14" fmla="*/ 424 w 472"/>
              <a:gd name="T15" fmla="*/ 373 h 461"/>
              <a:gd name="T16" fmla="*/ 429 w 472"/>
              <a:gd name="T17" fmla="*/ 329 h 461"/>
              <a:gd name="T18" fmla="*/ 425 w 472"/>
              <a:gd name="T19" fmla="*/ 288 h 461"/>
              <a:gd name="T20" fmla="*/ 436 w 472"/>
              <a:gd name="T21" fmla="*/ 260 h 461"/>
              <a:gd name="T22" fmla="*/ 472 w 472"/>
              <a:gd name="T23" fmla="*/ 239 h 461"/>
              <a:gd name="T24" fmla="*/ 466 w 472"/>
              <a:gd name="T25" fmla="*/ 203 h 461"/>
              <a:gd name="T26" fmla="*/ 426 w 472"/>
              <a:gd name="T27" fmla="*/ 175 h 461"/>
              <a:gd name="T28" fmla="*/ 416 w 472"/>
              <a:gd name="T29" fmla="*/ 149 h 461"/>
              <a:gd name="T30" fmla="*/ 433 w 472"/>
              <a:gd name="T31" fmla="*/ 109 h 461"/>
              <a:gd name="T32" fmla="*/ 415 w 472"/>
              <a:gd name="T33" fmla="*/ 77 h 461"/>
              <a:gd name="T34" fmla="*/ 366 w 472"/>
              <a:gd name="T35" fmla="*/ 81 h 461"/>
              <a:gd name="T36" fmla="*/ 346 w 472"/>
              <a:gd name="T37" fmla="*/ 66 h 461"/>
              <a:gd name="T38" fmla="*/ 326 w 472"/>
              <a:gd name="T39" fmla="*/ 33 h 461"/>
              <a:gd name="T40" fmla="*/ 295 w 472"/>
              <a:gd name="T41" fmla="*/ 2 h 461"/>
              <a:gd name="T42" fmla="*/ 264 w 472"/>
              <a:gd name="T43" fmla="*/ 26 h 461"/>
              <a:gd name="T44" fmla="*/ 235 w 472"/>
              <a:gd name="T45" fmla="*/ 33 h 461"/>
              <a:gd name="T46" fmla="*/ 203 w 472"/>
              <a:gd name="T47" fmla="*/ 31 h 461"/>
              <a:gd name="T48" fmla="*/ 158 w 472"/>
              <a:gd name="T49" fmla="*/ 8 h 461"/>
              <a:gd name="T50" fmla="*/ 138 w 472"/>
              <a:gd name="T51" fmla="*/ 37 h 461"/>
              <a:gd name="T52" fmla="*/ 125 w 472"/>
              <a:gd name="T53" fmla="*/ 67 h 461"/>
              <a:gd name="T54" fmla="*/ 92 w 472"/>
              <a:gd name="T55" fmla="*/ 89 h 461"/>
              <a:gd name="T56" fmla="*/ 51 w 472"/>
              <a:gd name="T57" fmla="*/ 85 h 461"/>
              <a:gd name="T58" fmla="*/ 34 w 472"/>
              <a:gd name="T59" fmla="*/ 118 h 461"/>
              <a:gd name="T60" fmla="*/ 48 w 472"/>
              <a:gd name="T61" fmla="*/ 171 h 461"/>
              <a:gd name="T62" fmla="*/ 42 w 472"/>
              <a:gd name="T63" fmla="*/ 194 h 461"/>
              <a:gd name="T64" fmla="*/ 6 w 472"/>
              <a:gd name="T65" fmla="*/ 213 h 461"/>
              <a:gd name="T66" fmla="*/ 1 w 472"/>
              <a:gd name="T67" fmla="*/ 250 h 461"/>
              <a:gd name="T68" fmla="*/ 44 w 472"/>
              <a:gd name="T69" fmla="*/ 279 h 461"/>
              <a:gd name="T70" fmla="*/ 53 w 472"/>
              <a:gd name="T71" fmla="*/ 306 h 461"/>
              <a:gd name="T72" fmla="*/ 42 w 472"/>
              <a:gd name="T73" fmla="*/ 348 h 461"/>
              <a:gd name="T74" fmla="*/ 55 w 472"/>
              <a:gd name="T75" fmla="*/ 381 h 461"/>
              <a:gd name="T76" fmla="*/ 98 w 472"/>
              <a:gd name="T77" fmla="*/ 378 h 461"/>
              <a:gd name="T78" fmla="*/ 124 w 472"/>
              <a:gd name="T79" fmla="*/ 393 h 461"/>
              <a:gd name="T80" fmla="*/ 146 w 472"/>
              <a:gd name="T81" fmla="*/ 412 h 461"/>
              <a:gd name="T82" fmla="*/ 168 w 472"/>
              <a:gd name="T83" fmla="*/ 456 h 461"/>
              <a:gd name="T84" fmla="*/ 231 w 472"/>
              <a:gd name="T85" fmla="*/ 379 h 461"/>
              <a:gd name="T86" fmla="*/ 155 w 472"/>
              <a:gd name="T87" fmla="*/ 355 h 461"/>
              <a:gd name="T88" fmla="*/ 118 w 472"/>
              <a:gd name="T89" fmla="*/ 320 h 461"/>
              <a:gd name="T90" fmla="*/ 95 w 472"/>
              <a:gd name="T91" fmla="*/ 276 h 461"/>
              <a:gd name="T92" fmla="*/ 92 w 472"/>
              <a:gd name="T93" fmla="*/ 196 h 461"/>
              <a:gd name="T94" fmla="*/ 99 w 472"/>
              <a:gd name="T95" fmla="*/ 174 h 461"/>
              <a:gd name="T96" fmla="*/ 150 w 472"/>
              <a:gd name="T97" fmla="*/ 110 h 461"/>
              <a:gd name="T98" fmla="*/ 229 w 472"/>
              <a:gd name="T99" fmla="*/ 83 h 461"/>
              <a:gd name="T100" fmla="*/ 279 w 472"/>
              <a:gd name="T101" fmla="*/ 89 h 461"/>
              <a:gd name="T102" fmla="*/ 324 w 472"/>
              <a:gd name="T103" fmla="*/ 111 h 461"/>
              <a:gd name="T104" fmla="*/ 373 w 472"/>
              <a:gd name="T105" fmla="*/ 174 h 461"/>
              <a:gd name="T106" fmla="*/ 380 w 472"/>
              <a:gd name="T107" fmla="*/ 196 h 461"/>
              <a:gd name="T108" fmla="*/ 378 w 472"/>
              <a:gd name="T109" fmla="*/ 273 h 461"/>
              <a:gd name="T110" fmla="*/ 337 w 472"/>
              <a:gd name="T111" fmla="*/ 339 h 461"/>
              <a:gd name="T112" fmla="*/ 285 w 472"/>
              <a:gd name="T113" fmla="*/ 371 h 461"/>
              <a:gd name="T114" fmla="*/ 236 w 472"/>
              <a:gd name="T115" fmla="*/ 3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61">
                <a:moveTo>
                  <a:pt x="191" y="457"/>
                </a:moveTo>
                <a:cubicBezTo>
                  <a:pt x="191" y="457"/>
                  <a:pt x="193" y="456"/>
                  <a:pt x="195" y="453"/>
                </a:cubicBezTo>
                <a:cubicBezTo>
                  <a:pt x="197" y="451"/>
                  <a:pt x="199" y="448"/>
                  <a:pt x="202" y="445"/>
                </a:cubicBezTo>
                <a:cubicBezTo>
                  <a:pt x="204" y="441"/>
                  <a:pt x="207" y="438"/>
                  <a:pt x="209" y="436"/>
                </a:cubicBezTo>
                <a:cubicBezTo>
                  <a:pt x="210" y="433"/>
                  <a:pt x="211" y="431"/>
                  <a:pt x="211" y="431"/>
                </a:cubicBezTo>
                <a:cubicBezTo>
                  <a:pt x="213" y="429"/>
                  <a:pt x="216" y="427"/>
                  <a:pt x="219" y="428"/>
                </a:cubicBezTo>
                <a:cubicBezTo>
                  <a:pt x="219" y="428"/>
                  <a:pt x="221" y="428"/>
                  <a:pt x="223" y="428"/>
                </a:cubicBezTo>
                <a:cubicBezTo>
                  <a:pt x="225" y="428"/>
                  <a:pt x="227" y="428"/>
                  <a:pt x="230" y="428"/>
                </a:cubicBezTo>
                <a:cubicBezTo>
                  <a:pt x="233" y="428"/>
                  <a:pt x="235" y="428"/>
                  <a:pt x="237" y="428"/>
                </a:cubicBezTo>
                <a:cubicBezTo>
                  <a:pt x="239" y="428"/>
                  <a:pt x="241" y="428"/>
                  <a:pt x="241" y="428"/>
                </a:cubicBezTo>
                <a:cubicBezTo>
                  <a:pt x="241" y="428"/>
                  <a:pt x="242" y="428"/>
                  <a:pt x="244" y="428"/>
                </a:cubicBezTo>
                <a:cubicBezTo>
                  <a:pt x="246" y="428"/>
                  <a:pt x="248" y="428"/>
                  <a:pt x="251" y="428"/>
                </a:cubicBezTo>
                <a:cubicBezTo>
                  <a:pt x="256" y="427"/>
                  <a:pt x="262" y="427"/>
                  <a:pt x="262" y="427"/>
                </a:cubicBezTo>
                <a:cubicBezTo>
                  <a:pt x="265" y="426"/>
                  <a:pt x="268" y="428"/>
                  <a:pt x="270" y="430"/>
                </a:cubicBezTo>
                <a:cubicBezTo>
                  <a:pt x="270" y="430"/>
                  <a:pt x="275" y="437"/>
                  <a:pt x="280" y="443"/>
                </a:cubicBezTo>
                <a:cubicBezTo>
                  <a:pt x="285" y="449"/>
                  <a:pt x="291" y="455"/>
                  <a:pt x="291" y="455"/>
                </a:cubicBezTo>
                <a:cubicBezTo>
                  <a:pt x="293" y="458"/>
                  <a:pt x="297" y="458"/>
                  <a:pt x="301" y="457"/>
                </a:cubicBezTo>
                <a:cubicBezTo>
                  <a:pt x="301" y="457"/>
                  <a:pt x="302" y="457"/>
                  <a:pt x="305" y="456"/>
                </a:cubicBezTo>
                <a:cubicBezTo>
                  <a:pt x="307" y="455"/>
                  <a:pt x="311" y="454"/>
                  <a:pt x="314" y="453"/>
                </a:cubicBezTo>
                <a:cubicBezTo>
                  <a:pt x="317" y="452"/>
                  <a:pt x="320" y="451"/>
                  <a:pt x="323" y="450"/>
                </a:cubicBezTo>
                <a:cubicBezTo>
                  <a:pt x="325" y="449"/>
                  <a:pt x="327" y="448"/>
                  <a:pt x="327" y="448"/>
                </a:cubicBezTo>
                <a:cubicBezTo>
                  <a:pt x="330" y="447"/>
                  <a:pt x="333" y="444"/>
                  <a:pt x="333" y="440"/>
                </a:cubicBezTo>
                <a:cubicBezTo>
                  <a:pt x="333" y="440"/>
                  <a:pt x="333" y="438"/>
                  <a:pt x="334" y="435"/>
                </a:cubicBezTo>
                <a:cubicBezTo>
                  <a:pt x="334" y="432"/>
                  <a:pt x="334" y="428"/>
                  <a:pt x="334" y="424"/>
                </a:cubicBezTo>
                <a:cubicBezTo>
                  <a:pt x="334" y="420"/>
                  <a:pt x="334" y="416"/>
                  <a:pt x="334" y="413"/>
                </a:cubicBezTo>
                <a:cubicBezTo>
                  <a:pt x="334" y="410"/>
                  <a:pt x="334" y="408"/>
                  <a:pt x="334" y="408"/>
                </a:cubicBezTo>
                <a:cubicBezTo>
                  <a:pt x="334" y="404"/>
                  <a:pt x="336" y="401"/>
                  <a:pt x="338" y="400"/>
                </a:cubicBezTo>
                <a:cubicBezTo>
                  <a:pt x="338" y="400"/>
                  <a:pt x="340" y="399"/>
                  <a:pt x="341" y="398"/>
                </a:cubicBezTo>
                <a:cubicBezTo>
                  <a:pt x="343" y="397"/>
                  <a:pt x="345" y="396"/>
                  <a:pt x="347" y="394"/>
                </a:cubicBezTo>
                <a:cubicBezTo>
                  <a:pt x="352" y="391"/>
                  <a:pt x="356" y="388"/>
                  <a:pt x="356" y="388"/>
                </a:cubicBezTo>
                <a:cubicBezTo>
                  <a:pt x="356" y="388"/>
                  <a:pt x="360" y="385"/>
                  <a:pt x="364" y="381"/>
                </a:cubicBezTo>
                <a:cubicBezTo>
                  <a:pt x="366" y="380"/>
                  <a:pt x="368" y="378"/>
                  <a:pt x="370" y="377"/>
                </a:cubicBezTo>
                <a:cubicBezTo>
                  <a:pt x="371" y="375"/>
                  <a:pt x="372" y="374"/>
                  <a:pt x="372" y="374"/>
                </a:cubicBezTo>
                <a:cubicBezTo>
                  <a:pt x="374" y="372"/>
                  <a:pt x="378" y="371"/>
                  <a:pt x="381" y="372"/>
                </a:cubicBezTo>
                <a:cubicBezTo>
                  <a:pt x="381" y="372"/>
                  <a:pt x="383" y="373"/>
                  <a:pt x="385" y="374"/>
                </a:cubicBezTo>
                <a:cubicBezTo>
                  <a:pt x="388" y="375"/>
                  <a:pt x="392" y="376"/>
                  <a:pt x="396" y="377"/>
                </a:cubicBezTo>
                <a:cubicBezTo>
                  <a:pt x="400" y="378"/>
                  <a:pt x="404" y="379"/>
                  <a:pt x="407" y="379"/>
                </a:cubicBezTo>
                <a:cubicBezTo>
                  <a:pt x="411" y="380"/>
                  <a:pt x="413" y="380"/>
                  <a:pt x="413" y="380"/>
                </a:cubicBezTo>
                <a:cubicBezTo>
                  <a:pt x="416" y="381"/>
                  <a:pt x="419" y="379"/>
                  <a:pt x="422" y="376"/>
                </a:cubicBezTo>
                <a:cubicBezTo>
                  <a:pt x="422" y="376"/>
                  <a:pt x="423" y="375"/>
                  <a:pt x="424" y="373"/>
                </a:cubicBezTo>
                <a:cubicBezTo>
                  <a:pt x="426" y="371"/>
                  <a:pt x="428" y="368"/>
                  <a:pt x="430" y="365"/>
                </a:cubicBezTo>
                <a:cubicBezTo>
                  <a:pt x="432" y="362"/>
                  <a:pt x="434" y="359"/>
                  <a:pt x="435" y="357"/>
                </a:cubicBezTo>
                <a:cubicBezTo>
                  <a:pt x="437" y="355"/>
                  <a:pt x="437" y="353"/>
                  <a:pt x="437" y="353"/>
                </a:cubicBezTo>
                <a:cubicBezTo>
                  <a:pt x="439" y="350"/>
                  <a:pt x="440" y="346"/>
                  <a:pt x="438" y="343"/>
                </a:cubicBezTo>
                <a:cubicBezTo>
                  <a:pt x="438" y="343"/>
                  <a:pt x="434" y="336"/>
                  <a:pt x="429" y="329"/>
                </a:cubicBezTo>
                <a:cubicBezTo>
                  <a:pt x="424" y="323"/>
                  <a:pt x="419" y="316"/>
                  <a:pt x="419" y="316"/>
                </a:cubicBezTo>
                <a:cubicBezTo>
                  <a:pt x="418" y="314"/>
                  <a:pt x="417" y="310"/>
                  <a:pt x="418" y="307"/>
                </a:cubicBezTo>
                <a:cubicBezTo>
                  <a:pt x="418" y="307"/>
                  <a:pt x="420" y="303"/>
                  <a:pt x="422" y="298"/>
                </a:cubicBezTo>
                <a:cubicBezTo>
                  <a:pt x="423" y="295"/>
                  <a:pt x="424" y="293"/>
                  <a:pt x="424" y="291"/>
                </a:cubicBezTo>
                <a:cubicBezTo>
                  <a:pt x="425" y="289"/>
                  <a:pt x="425" y="288"/>
                  <a:pt x="425" y="288"/>
                </a:cubicBezTo>
                <a:cubicBezTo>
                  <a:pt x="425" y="288"/>
                  <a:pt x="426" y="286"/>
                  <a:pt x="426" y="284"/>
                </a:cubicBezTo>
                <a:cubicBezTo>
                  <a:pt x="427" y="282"/>
                  <a:pt x="428" y="280"/>
                  <a:pt x="428" y="277"/>
                </a:cubicBezTo>
                <a:cubicBezTo>
                  <a:pt x="429" y="275"/>
                  <a:pt x="429" y="272"/>
                  <a:pt x="430" y="270"/>
                </a:cubicBezTo>
                <a:cubicBezTo>
                  <a:pt x="430" y="268"/>
                  <a:pt x="430" y="267"/>
                  <a:pt x="430" y="267"/>
                </a:cubicBezTo>
                <a:cubicBezTo>
                  <a:pt x="431" y="264"/>
                  <a:pt x="433" y="261"/>
                  <a:pt x="436" y="260"/>
                </a:cubicBezTo>
                <a:cubicBezTo>
                  <a:pt x="436" y="260"/>
                  <a:pt x="438" y="260"/>
                  <a:pt x="441" y="259"/>
                </a:cubicBezTo>
                <a:cubicBezTo>
                  <a:pt x="444" y="258"/>
                  <a:pt x="448" y="256"/>
                  <a:pt x="452" y="255"/>
                </a:cubicBezTo>
                <a:cubicBezTo>
                  <a:pt x="455" y="253"/>
                  <a:pt x="459" y="251"/>
                  <a:pt x="462" y="250"/>
                </a:cubicBezTo>
                <a:cubicBezTo>
                  <a:pt x="465" y="249"/>
                  <a:pt x="467" y="248"/>
                  <a:pt x="467" y="248"/>
                </a:cubicBezTo>
                <a:cubicBezTo>
                  <a:pt x="470" y="246"/>
                  <a:pt x="472" y="243"/>
                  <a:pt x="472" y="239"/>
                </a:cubicBezTo>
                <a:cubicBezTo>
                  <a:pt x="472" y="239"/>
                  <a:pt x="472" y="238"/>
                  <a:pt x="472" y="235"/>
                </a:cubicBezTo>
                <a:cubicBezTo>
                  <a:pt x="472" y="232"/>
                  <a:pt x="472" y="229"/>
                  <a:pt x="472" y="225"/>
                </a:cubicBezTo>
                <a:cubicBezTo>
                  <a:pt x="472" y="222"/>
                  <a:pt x="472" y="219"/>
                  <a:pt x="471" y="216"/>
                </a:cubicBezTo>
                <a:cubicBezTo>
                  <a:pt x="471" y="213"/>
                  <a:pt x="471" y="212"/>
                  <a:pt x="471" y="212"/>
                </a:cubicBezTo>
                <a:cubicBezTo>
                  <a:pt x="471" y="208"/>
                  <a:pt x="469" y="205"/>
                  <a:pt x="466" y="203"/>
                </a:cubicBezTo>
                <a:cubicBezTo>
                  <a:pt x="466" y="203"/>
                  <a:pt x="458" y="200"/>
                  <a:pt x="450" y="197"/>
                </a:cubicBezTo>
                <a:cubicBezTo>
                  <a:pt x="442" y="194"/>
                  <a:pt x="435" y="192"/>
                  <a:pt x="435" y="192"/>
                </a:cubicBezTo>
                <a:cubicBezTo>
                  <a:pt x="432" y="191"/>
                  <a:pt x="429" y="189"/>
                  <a:pt x="429" y="186"/>
                </a:cubicBezTo>
                <a:cubicBezTo>
                  <a:pt x="429" y="186"/>
                  <a:pt x="428" y="184"/>
                  <a:pt x="428" y="182"/>
                </a:cubicBezTo>
                <a:cubicBezTo>
                  <a:pt x="427" y="181"/>
                  <a:pt x="427" y="178"/>
                  <a:pt x="426" y="175"/>
                </a:cubicBezTo>
                <a:cubicBezTo>
                  <a:pt x="425" y="173"/>
                  <a:pt x="425" y="170"/>
                  <a:pt x="424" y="169"/>
                </a:cubicBezTo>
                <a:cubicBezTo>
                  <a:pt x="423" y="167"/>
                  <a:pt x="423" y="165"/>
                  <a:pt x="423" y="165"/>
                </a:cubicBezTo>
                <a:cubicBezTo>
                  <a:pt x="423" y="165"/>
                  <a:pt x="422" y="164"/>
                  <a:pt x="422" y="162"/>
                </a:cubicBezTo>
                <a:cubicBezTo>
                  <a:pt x="421" y="160"/>
                  <a:pt x="420" y="158"/>
                  <a:pt x="419" y="156"/>
                </a:cubicBezTo>
                <a:cubicBezTo>
                  <a:pt x="418" y="153"/>
                  <a:pt x="417" y="151"/>
                  <a:pt x="416" y="149"/>
                </a:cubicBezTo>
                <a:cubicBezTo>
                  <a:pt x="415" y="147"/>
                  <a:pt x="415" y="146"/>
                  <a:pt x="415" y="146"/>
                </a:cubicBezTo>
                <a:cubicBezTo>
                  <a:pt x="413" y="143"/>
                  <a:pt x="414" y="140"/>
                  <a:pt x="415" y="137"/>
                </a:cubicBezTo>
                <a:cubicBezTo>
                  <a:pt x="415" y="137"/>
                  <a:pt x="420" y="130"/>
                  <a:pt x="425" y="123"/>
                </a:cubicBezTo>
                <a:cubicBezTo>
                  <a:pt x="427" y="120"/>
                  <a:pt x="429" y="116"/>
                  <a:pt x="430" y="114"/>
                </a:cubicBezTo>
                <a:cubicBezTo>
                  <a:pt x="432" y="111"/>
                  <a:pt x="433" y="109"/>
                  <a:pt x="433" y="109"/>
                </a:cubicBezTo>
                <a:cubicBezTo>
                  <a:pt x="434" y="106"/>
                  <a:pt x="434" y="102"/>
                  <a:pt x="432" y="99"/>
                </a:cubicBezTo>
                <a:cubicBezTo>
                  <a:pt x="432" y="99"/>
                  <a:pt x="431" y="98"/>
                  <a:pt x="429" y="96"/>
                </a:cubicBezTo>
                <a:cubicBezTo>
                  <a:pt x="428" y="93"/>
                  <a:pt x="426" y="91"/>
                  <a:pt x="424" y="88"/>
                </a:cubicBezTo>
                <a:cubicBezTo>
                  <a:pt x="422" y="85"/>
                  <a:pt x="420" y="82"/>
                  <a:pt x="418" y="80"/>
                </a:cubicBezTo>
                <a:cubicBezTo>
                  <a:pt x="416" y="78"/>
                  <a:pt x="415" y="77"/>
                  <a:pt x="415" y="77"/>
                </a:cubicBezTo>
                <a:cubicBezTo>
                  <a:pt x="413" y="74"/>
                  <a:pt x="409" y="73"/>
                  <a:pt x="406" y="74"/>
                </a:cubicBezTo>
                <a:cubicBezTo>
                  <a:pt x="406" y="74"/>
                  <a:pt x="404" y="74"/>
                  <a:pt x="401" y="75"/>
                </a:cubicBezTo>
                <a:cubicBezTo>
                  <a:pt x="398" y="76"/>
                  <a:pt x="394" y="77"/>
                  <a:pt x="390" y="78"/>
                </a:cubicBezTo>
                <a:cubicBezTo>
                  <a:pt x="382" y="80"/>
                  <a:pt x="374" y="83"/>
                  <a:pt x="374" y="83"/>
                </a:cubicBezTo>
                <a:cubicBezTo>
                  <a:pt x="371" y="84"/>
                  <a:pt x="368" y="83"/>
                  <a:pt x="366" y="81"/>
                </a:cubicBezTo>
                <a:cubicBezTo>
                  <a:pt x="366" y="81"/>
                  <a:pt x="365" y="80"/>
                  <a:pt x="363" y="79"/>
                </a:cubicBezTo>
                <a:cubicBezTo>
                  <a:pt x="361" y="78"/>
                  <a:pt x="359" y="76"/>
                  <a:pt x="357" y="74"/>
                </a:cubicBezTo>
                <a:cubicBezTo>
                  <a:pt x="355" y="73"/>
                  <a:pt x="353" y="71"/>
                  <a:pt x="352" y="70"/>
                </a:cubicBezTo>
                <a:cubicBezTo>
                  <a:pt x="350" y="69"/>
                  <a:pt x="349" y="68"/>
                  <a:pt x="349" y="68"/>
                </a:cubicBezTo>
                <a:cubicBezTo>
                  <a:pt x="349" y="68"/>
                  <a:pt x="348" y="67"/>
                  <a:pt x="346" y="66"/>
                </a:cubicBezTo>
                <a:cubicBezTo>
                  <a:pt x="344" y="65"/>
                  <a:pt x="342" y="64"/>
                  <a:pt x="340" y="62"/>
                </a:cubicBezTo>
                <a:cubicBezTo>
                  <a:pt x="338" y="61"/>
                  <a:pt x="336" y="60"/>
                  <a:pt x="334" y="59"/>
                </a:cubicBezTo>
                <a:cubicBezTo>
                  <a:pt x="332" y="58"/>
                  <a:pt x="331" y="57"/>
                  <a:pt x="331" y="57"/>
                </a:cubicBezTo>
                <a:cubicBezTo>
                  <a:pt x="328" y="56"/>
                  <a:pt x="326" y="53"/>
                  <a:pt x="326" y="50"/>
                </a:cubicBezTo>
                <a:cubicBezTo>
                  <a:pt x="326" y="50"/>
                  <a:pt x="326" y="41"/>
                  <a:pt x="326" y="33"/>
                </a:cubicBezTo>
                <a:cubicBezTo>
                  <a:pt x="325" y="25"/>
                  <a:pt x="324" y="17"/>
                  <a:pt x="324" y="17"/>
                </a:cubicBezTo>
                <a:cubicBezTo>
                  <a:pt x="323" y="13"/>
                  <a:pt x="321" y="11"/>
                  <a:pt x="317" y="9"/>
                </a:cubicBezTo>
                <a:cubicBezTo>
                  <a:pt x="317" y="9"/>
                  <a:pt x="316" y="9"/>
                  <a:pt x="313" y="8"/>
                </a:cubicBezTo>
                <a:cubicBezTo>
                  <a:pt x="311" y="7"/>
                  <a:pt x="307" y="6"/>
                  <a:pt x="304" y="5"/>
                </a:cubicBezTo>
                <a:cubicBezTo>
                  <a:pt x="301" y="4"/>
                  <a:pt x="297" y="3"/>
                  <a:pt x="295" y="2"/>
                </a:cubicBezTo>
                <a:cubicBezTo>
                  <a:pt x="292" y="2"/>
                  <a:pt x="291" y="1"/>
                  <a:pt x="291" y="1"/>
                </a:cubicBezTo>
                <a:cubicBezTo>
                  <a:pt x="287" y="0"/>
                  <a:pt x="283" y="1"/>
                  <a:pt x="281" y="4"/>
                </a:cubicBezTo>
                <a:cubicBezTo>
                  <a:pt x="281" y="4"/>
                  <a:pt x="280" y="5"/>
                  <a:pt x="278" y="8"/>
                </a:cubicBezTo>
                <a:cubicBezTo>
                  <a:pt x="276" y="10"/>
                  <a:pt x="273" y="13"/>
                  <a:pt x="271" y="17"/>
                </a:cubicBezTo>
                <a:cubicBezTo>
                  <a:pt x="268" y="20"/>
                  <a:pt x="266" y="23"/>
                  <a:pt x="264" y="26"/>
                </a:cubicBezTo>
                <a:cubicBezTo>
                  <a:pt x="262" y="28"/>
                  <a:pt x="261" y="30"/>
                  <a:pt x="261" y="30"/>
                </a:cubicBezTo>
                <a:cubicBezTo>
                  <a:pt x="259" y="33"/>
                  <a:pt x="256" y="34"/>
                  <a:pt x="253" y="34"/>
                </a:cubicBezTo>
                <a:cubicBezTo>
                  <a:pt x="253" y="34"/>
                  <a:pt x="252" y="34"/>
                  <a:pt x="250" y="33"/>
                </a:cubicBezTo>
                <a:cubicBezTo>
                  <a:pt x="248" y="33"/>
                  <a:pt x="245" y="33"/>
                  <a:pt x="242" y="33"/>
                </a:cubicBezTo>
                <a:cubicBezTo>
                  <a:pt x="240" y="33"/>
                  <a:pt x="237" y="33"/>
                  <a:pt x="235" y="33"/>
                </a:cubicBezTo>
                <a:cubicBezTo>
                  <a:pt x="233" y="33"/>
                  <a:pt x="232" y="33"/>
                  <a:pt x="232" y="33"/>
                </a:cubicBezTo>
                <a:cubicBezTo>
                  <a:pt x="232" y="33"/>
                  <a:pt x="231" y="33"/>
                  <a:pt x="229" y="33"/>
                </a:cubicBezTo>
                <a:cubicBezTo>
                  <a:pt x="227" y="33"/>
                  <a:pt x="224" y="33"/>
                  <a:pt x="221" y="34"/>
                </a:cubicBezTo>
                <a:cubicBezTo>
                  <a:pt x="216" y="34"/>
                  <a:pt x="211" y="35"/>
                  <a:pt x="211" y="35"/>
                </a:cubicBezTo>
                <a:cubicBezTo>
                  <a:pt x="208" y="35"/>
                  <a:pt x="205" y="34"/>
                  <a:pt x="203" y="31"/>
                </a:cubicBezTo>
                <a:cubicBezTo>
                  <a:pt x="203" y="31"/>
                  <a:pt x="198" y="25"/>
                  <a:pt x="192" y="18"/>
                </a:cubicBezTo>
                <a:cubicBezTo>
                  <a:pt x="187" y="12"/>
                  <a:pt x="181" y="6"/>
                  <a:pt x="181" y="6"/>
                </a:cubicBezTo>
                <a:cubicBezTo>
                  <a:pt x="179" y="4"/>
                  <a:pt x="175" y="3"/>
                  <a:pt x="172" y="4"/>
                </a:cubicBezTo>
                <a:cubicBezTo>
                  <a:pt x="172" y="4"/>
                  <a:pt x="170" y="4"/>
                  <a:pt x="167" y="5"/>
                </a:cubicBezTo>
                <a:cubicBezTo>
                  <a:pt x="165" y="6"/>
                  <a:pt x="162" y="7"/>
                  <a:pt x="158" y="8"/>
                </a:cubicBezTo>
                <a:cubicBezTo>
                  <a:pt x="155" y="9"/>
                  <a:pt x="152" y="10"/>
                  <a:pt x="149" y="11"/>
                </a:cubicBezTo>
                <a:cubicBezTo>
                  <a:pt x="147" y="12"/>
                  <a:pt x="145" y="13"/>
                  <a:pt x="145" y="13"/>
                </a:cubicBezTo>
                <a:cubicBezTo>
                  <a:pt x="142" y="14"/>
                  <a:pt x="140" y="18"/>
                  <a:pt x="139" y="21"/>
                </a:cubicBezTo>
                <a:cubicBezTo>
                  <a:pt x="139" y="21"/>
                  <a:pt x="139" y="23"/>
                  <a:pt x="139" y="26"/>
                </a:cubicBezTo>
                <a:cubicBezTo>
                  <a:pt x="139" y="29"/>
                  <a:pt x="138" y="33"/>
                  <a:pt x="138" y="37"/>
                </a:cubicBezTo>
                <a:cubicBezTo>
                  <a:pt x="138" y="41"/>
                  <a:pt x="138" y="46"/>
                  <a:pt x="138" y="49"/>
                </a:cubicBezTo>
                <a:cubicBezTo>
                  <a:pt x="138" y="52"/>
                  <a:pt x="138" y="54"/>
                  <a:pt x="138" y="54"/>
                </a:cubicBezTo>
                <a:cubicBezTo>
                  <a:pt x="138" y="57"/>
                  <a:pt x="137" y="60"/>
                  <a:pt x="134" y="61"/>
                </a:cubicBezTo>
                <a:cubicBezTo>
                  <a:pt x="134" y="61"/>
                  <a:pt x="133" y="62"/>
                  <a:pt x="131" y="63"/>
                </a:cubicBezTo>
                <a:cubicBezTo>
                  <a:pt x="130" y="64"/>
                  <a:pt x="127" y="66"/>
                  <a:pt x="125" y="67"/>
                </a:cubicBezTo>
                <a:cubicBezTo>
                  <a:pt x="121" y="70"/>
                  <a:pt x="117" y="73"/>
                  <a:pt x="117" y="73"/>
                </a:cubicBezTo>
                <a:cubicBezTo>
                  <a:pt x="117" y="73"/>
                  <a:pt x="112" y="77"/>
                  <a:pt x="108" y="80"/>
                </a:cubicBezTo>
                <a:cubicBezTo>
                  <a:pt x="106" y="82"/>
                  <a:pt x="104" y="83"/>
                  <a:pt x="103" y="85"/>
                </a:cubicBezTo>
                <a:cubicBezTo>
                  <a:pt x="101" y="86"/>
                  <a:pt x="100" y="87"/>
                  <a:pt x="100" y="87"/>
                </a:cubicBezTo>
                <a:cubicBezTo>
                  <a:pt x="98" y="89"/>
                  <a:pt x="95" y="90"/>
                  <a:pt x="92" y="89"/>
                </a:cubicBezTo>
                <a:cubicBezTo>
                  <a:pt x="92" y="89"/>
                  <a:pt x="90" y="88"/>
                  <a:pt x="87" y="87"/>
                </a:cubicBezTo>
                <a:cubicBezTo>
                  <a:pt x="84" y="87"/>
                  <a:pt x="80" y="86"/>
                  <a:pt x="76" y="85"/>
                </a:cubicBezTo>
                <a:cubicBezTo>
                  <a:pt x="72" y="84"/>
                  <a:pt x="68" y="83"/>
                  <a:pt x="65" y="82"/>
                </a:cubicBezTo>
                <a:cubicBezTo>
                  <a:pt x="62" y="82"/>
                  <a:pt x="60" y="81"/>
                  <a:pt x="60" y="81"/>
                </a:cubicBezTo>
                <a:cubicBezTo>
                  <a:pt x="57" y="81"/>
                  <a:pt x="53" y="82"/>
                  <a:pt x="51" y="85"/>
                </a:cubicBezTo>
                <a:cubicBezTo>
                  <a:pt x="51" y="85"/>
                  <a:pt x="50" y="86"/>
                  <a:pt x="48" y="89"/>
                </a:cubicBezTo>
                <a:cubicBezTo>
                  <a:pt x="47" y="91"/>
                  <a:pt x="44" y="93"/>
                  <a:pt x="42" y="96"/>
                </a:cubicBezTo>
                <a:cubicBezTo>
                  <a:pt x="41" y="99"/>
                  <a:pt x="39" y="102"/>
                  <a:pt x="37" y="104"/>
                </a:cubicBezTo>
                <a:cubicBezTo>
                  <a:pt x="36" y="106"/>
                  <a:pt x="35" y="108"/>
                  <a:pt x="35" y="108"/>
                </a:cubicBezTo>
                <a:cubicBezTo>
                  <a:pt x="33" y="111"/>
                  <a:pt x="33" y="115"/>
                  <a:pt x="34" y="118"/>
                </a:cubicBezTo>
                <a:cubicBezTo>
                  <a:pt x="34" y="118"/>
                  <a:pt x="39" y="125"/>
                  <a:pt x="43" y="132"/>
                </a:cubicBezTo>
                <a:cubicBezTo>
                  <a:pt x="48" y="139"/>
                  <a:pt x="53" y="145"/>
                  <a:pt x="53" y="145"/>
                </a:cubicBezTo>
                <a:cubicBezTo>
                  <a:pt x="55" y="148"/>
                  <a:pt x="55" y="151"/>
                  <a:pt x="54" y="154"/>
                </a:cubicBezTo>
                <a:cubicBezTo>
                  <a:pt x="54" y="154"/>
                  <a:pt x="52" y="159"/>
                  <a:pt x="50" y="164"/>
                </a:cubicBezTo>
                <a:cubicBezTo>
                  <a:pt x="49" y="166"/>
                  <a:pt x="48" y="169"/>
                  <a:pt x="48" y="171"/>
                </a:cubicBezTo>
                <a:cubicBezTo>
                  <a:pt x="47" y="172"/>
                  <a:pt x="47" y="174"/>
                  <a:pt x="47" y="174"/>
                </a:cubicBezTo>
                <a:cubicBezTo>
                  <a:pt x="47" y="174"/>
                  <a:pt x="47" y="175"/>
                  <a:pt x="46" y="177"/>
                </a:cubicBezTo>
                <a:cubicBezTo>
                  <a:pt x="45" y="179"/>
                  <a:pt x="45" y="181"/>
                  <a:pt x="44" y="184"/>
                </a:cubicBezTo>
                <a:cubicBezTo>
                  <a:pt x="43" y="186"/>
                  <a:pt x="43" y="189"/>
                  <a:pt x="43" y="191"/>
                </a:cubicBezTo>
                <a:cubicBezTo>
                  <a:pt x="42" y="193"/>
                  <a:pt x="42" y="194"/>
                  <a:pt x="42" y="194"/>
                </a:cubicBezTo>
                <a:cubicBezTo>
                  <a:pt x="41" y="197"/>
                  <a:pt x="39" y="200"/>
                  <a:pt x="36" y="201"/>
                </a:cubicBezTo>
                <a:cubicBezTo>
                  <a:pt x="36" y="201"/>
                  <a:pt x="34" y="202"/>
                  <a:pt x="31" y="203"/>
                </a:cubicBezTo>
                <a:cubicBezTo>
                  <a:pt x="28" y="204"/>
                  <a:pt x="25" y="205"/>
                  <a:pt x="21" y="207"/>
                </a:cubicBezTo>
                <a:cubicBezTo>
                  <a:pt x="17" y="208"/>
                  <a:pt x="13" y="210"/>
                  <a:pt x="10" y="211"/>
                </a:cubicBezTo>
                <a:cubicBezTo>
                  <a:pt x="8" y="212"/>
                  <a:pt x="6" y="213"/>
                  <a:pt x="6" y="213"/>
                </a:cubicBezTo>
                <a:cubicBezTo>
                  <a:pt x="3" y="215"/>
                  <a:pt x="1" y="218"/>
                  <a:pt x="1" y="222"/>
                </a:cubicBezTo>
                <a:cubicBezTo>
                  <a:pt x="1" y="222"/>
                  <a:pt x="1" y="224"/>
                  <a:pt x="1" y="226"/>
                </a:cubicBezTo>
                <a:cubicBezTo>
                  <a:pt x="1" y="229"/>
                  <a:pt x="0" y="232"/>
                  <a:pt x="1" y="236"/>
                </a:cubicBezTo>
                <a:cubicBezTo>
                  <a:pt x="1" y="239"/>
                  <a:pt x="1" y="243"/>
                  <a:pt x="1" y="245"/>
                </a:cubicBezTo>
                <a:cubicBezTo>
                  <a:pt x="1" y="248"/>
                  <a:pt x="1" y="250"/>
                  <a:pt x="1" y="250"/>
                </a:cubicBezTo>
                <a:cubicBezTo>
                  <a:pt x="2" y="253"/>
                  <a:pt x="4" y="257"/>
                  <a:pt x="7" y="258"/>
                </a:cubicBezTo>
                <a:cubicBezTo>
                  <a:pt x="7" y="258"/>
                  <a:pt x="14" y="261"/>
                  <a:pt x="22" y="264"/>
                </a:cubicBezTo>
                <a:cubicBezTo>
                  <a:pt x="30" y="267"/>
                  <a:pt x="38" y="269"/>
                  <a:pt x="38" y="269"/>
                </a:cubicBezTo>
                <a:cubicBezTo>
                  <a:pt x="41" y="270"/>
                  <a:pt x="43" y="272"/>
                  <a:pt x="44" y="276"/>
                </a:cubicBezTo>
                <a:cubicBezTo>
                  <a:pt x="44" y="276"/>
                  <a:pt x="44" y="277"/>
                  <a:pt x="44" y="279"/>
                </a:cubicBezTo>
                <a:cubicBezTo>
                  <a:pt x="45" y="281"/>
                  <a:pt x="46" y="283"/>
                  <a:pt x="46" y="286"/>
                </a:cubicBezTo>
                <a:cubicBezTo>
                  <a:pt x="47" y="288"/>
                  <a:pt x="48" y="291"/>
                  <a:pt x="49" y="293"/>
                </a:cubicBezTo>
                <a:cubicBezTo>
                  <a:pt x="49" y="295"/>
                  <a:pt x="50" y="296"/>
                  <a:pt x="50" y="296"/>
                </a:cubicBezTo>
                <a:cubicBezTo>
                  <a:pt x="50" y="296"/>
                  <a:pt x="50" y="297"/>
                  <a:pt x="51" y="299"/>
                </a:cubicBezTo>
                <a:cubicBezTo>
                  <a:pt x="51" y="301"/>
                  <a:pt x="52" y="303"/>
                  <a:pt x="53" y="306"/>
                </a:cubicBezTo>
                <a:cubicBezTo>
                  <a:pt x="54" y="308"/>
                  <a:pt x="55" y="311"/>
                  <a:pt x="56" y="312"/>
                </a:cubicBezTo>
                <a:cubicBezTo>
                  <a:pt x="57" y="314"/>
                  <a:pt x="58" y="315"/>
                  <a:pt x="58" y="315"/>
                </a:cubicBezTo>
                <a:cubicBezTo>
                  <a:pt x="59" y="318"/>
                  <a:pt x="59" y="322"/>
                  <a:pt x="57" y="324"/>
                </a:cubicBezTo>
                <a:cubicBezTo>
                  <a:pt x="57" y="324"/>
                  <a:pt x="52" y="331"/>
                  <a:pt x="48" y="338"/>
                </a:cubicBezTo>
                <a:cubicBezTo>
                  <a:pt x="46" y="341"/>
                  <a:pt x="44" y="345"/>
                  <a:pt x="42" y="348"/>
                </a:cubicBezTo>
                <a:cubicBezTo>
                  <a:pt x="41" y="350"/>
                  <a:pt x="40" y="352"/>
                  <a:pt x="40" y="352"/>
                </a:cubicBezTo>
                <a:cubicBezTo>
                  <a:pt x="38" y="355"/>
                  <a:pt x="38" y="359"/>
                  <a:pt x="41" y="362"/>
                </a:cubicBezTo>
                <a:cubicBezTo>
                  <a:pt x="41" y="362"/>
                  <a:pt x="41" y="364"/>
                  <a:pt x="43" y="366"/>
                </a:cubicBezTo>
                <a:cubicBezTo>
                  <a:pt x="45" y="368"/>
                  <a:pt x="47" y="371"/>
                  <a:pt x="49" y="373"/>
                </a:cubicBezTo>
                <a:cubicBezTo>
                  <a:pt x="51" y="376"/>
                  <a:pt x="53" y="379"/>
                  <a:pt x="55" y="381"/>
                </a:cubicBezTo>
                <a:cubicBezTo>
                  <a:pt x="56" y="383"/>
                  <a:pt x="57" y="384"/>
                  <a:pt x="57" y="384"/>
                </a:cubicBezTo>
                <a:cubicBezTo>
                  <a:pt x="60" y="387"/>
                  <a:pt x="63" y="388"/>
                  <a:pt x="67" y="388"/>
                </a:cubicBezTo>
                <a:cubicBezTo>
                  <a:pt x="67" y="388"/>
                  <a:pt x="69" y="387"/>
                  <a:pt x="72" y="386"/>
                </a:cubicBezTo>
                <a:cubicBezTo>
                  <a:pt x="75" y="386"/>
                  <a:pt x="79" y="385"/>
                  <a:pt x="83" y="384"/>
                </a:cubicBezTo>
                <a:cubicBezTo>
                  <a:pt x="91" y="381"/>
                  <a:pt x="98" y="378"/>
                  <a:pt x="98" y="378"/>
                </a:cubicBezTo>
                <a:cubicBezTo>
                  <a:pt x="101" y="377"/>
                  <a:pt x="104" y="378"/>
                  <a:pt x="107" y="380"/>
                </a:cubicBezTo>
                <a:cubicBezTo>
                  <a:pt x="107" y="380"/>
                  <a:pt x="108" y="381"/>
                  <a:pt x="109" y="382"/>
                </a:cubicBezTo>
                <a:cubicBezTo>
                  <a:pt x="111" y="383"/>
                  <a:pt x="113" y="385"/>
                  <a:pt x="115" y="387"/>
                </a:cubicBezTo>
                <a:cubicBezTo>
                  <a:pt x="117" y="388"/>
                  <a:pt x="119" y="390"/>
                  <a:pt x="121" y="391"/>
                </a:cubicBezTo>
                <a:cubicBezTo>
                  <a:pt x="122" y="392"/>
                  <a:pt x="124" y="393"/>
                  <a:pt x="124" y="393"/>
                </a:cubicBezTo>
                <a:cubicBezTo>
                  <a:pt x="124" y="393"/>
                  <a:pt x="125" y="394"/>
                  <a:pt x="126" y="395"/>
                </a:cubicBezTo>
                <a:cubicBezTo>
                  <a:pt x="128" y="396"/>
                  <a:pt x="130" y="398"/>
                  <a:pt x="132" y="399"/>
                </a:cubicBezTo>
                <a:cubicBezTo>
                  <a:pt x="135" y="400"/>
                  <a:pt x="137" y="402"/>
                  <a:pt x="139" y="403"/>
                </a:cubicBezTo>
                <a:cubicBezTo>
                  <a:pt x="140" y="404"/>
                  <a:pt x="142" y="404"/>
                  <a:pt x="142" y="404"/>
                </a:cubicBezTo>
                <a:cubicBezTo>
                  <a:pt x="144" y="406"/>
                  <a:pt x="146" y="409"/>
                  <a:pt x="146" y="412"/>
                </a:cubicBezTo>
                <a:cubicBezTo>
                  <a:pt x="146" y="412"/>
                  <a:pt x="146" y="420"/>
                  <a:pt x="147" y="428"/>
                </a:cubicBezTo>
                <a:cubicBezTo>
                  <a:pt x="147" y="436"/>
                  <a:pt x="149" y="445"/>
                  <a:pt x="149" y="445"/>
                </a:cubicBezTo>
                <a:cubicBezTo>
                  <a:pt x="149" y="448"/>
                  <a:pt x="152" y="451"/>
                  <a:pt x="155" y="452"/>
                </a:cubicBezTo>
                <a:cubicBezTo>
                  <a:pt x="155" y="452"/>
                  <a:pt x="157" y="453"/>
                  <a:pt x="159" y="453"/>
                </a:cubicBezTo>
                <a:cubicBezTo>
                  <a:pt x="162" y="454"/>
                  <a:pt x="165" y="455"/>
                  <a:pt x="168" y="456"/>
                </a:cubicBezTo>
                <a:cubicBezTo>
                  <a:pt x="172" y="457"/>
                  <a:pt x="175" y="458"/>
                  <a:pt x="178" y="459"/>
                </a:cubicBezTo>
                <a:cubicBezTo>
                  <a:pt x="180" y="460"/>
                  <a:pt x="182" y="460"/>
                  <a:pt x="182" y="460"/>
                </a:cubicBezTo>
                <a:cubicBezTo>
                  <a:pt x="185" y="461"/>
                  <a:pt x="189" y="460"/>
                  <a:pt x="191" y="457"/>
                </a:cubicBezTo>
                <a:close/>
                <a:moveTo>
                  <a:pt x="236" y="379"/>
                </a:moveTo>
                <a:cubicBezTo>
                  <a:pt x="234" y="379"/>
                  <a:pt x="233" y="379"/>
                  <a:pt x="231" y="379"/>
                </a:cubicBezTo>
                <a:cubicBezTo>
                  <a:pt x="229" y="379"/>
                  <a:pt x="227" y="379"/>
                  <a:pt x="225" y="378"/>
                </a:cubicBezTo>
                <a:cubicBezTo>
                  <a:pt x="216" y="378"/>
                  <a:pt x="205" y="376"/>
                  <a:pt x="193" y="373"/>
                </a:cubicBezTo>
                <a:cubicBezTo>
                  <a:pt x="182" y="369"/>
                  <a:pt x="172" y="364"/>
                  <a:pt x="164" y="360"/>
                </a:cubicBezTo>
                <a:cubicBezTo>
                  <a:pt x="162" y="359"/>
                  <a:pt x="160" y="358"/>
                  <a:pt x="159" y="357"/>
                </a:cubicBezTo>
                <a:cubicBezTo>
                  <a:pt x="157" y="356"/>
                  <a:pt x="156" y="355"/>
                  <a:pt x="155" y="355"/>
                </a:cubicBezTo>
                <a:cubicBezTo>
                  <a:pt x="153" y="353"/>
                  <a:pt x="152" y="352"/>
                  <a:pt x="152" y="352"/>
                </a:cubicBezTo>
                <a:cubicBezTo>
                  <a:pt x="152" y="352"/>
                  <a:pt x="151" y="352"/>
                  <a:pt x="149" y="350"/>
                </a:cubicBezTo>
                <a:cubicBezTo>
                  <a:pt x="147" y="349"/>
                  <a:pt x="146" y="348"/>
                  <a:pt x="145" y="347"/>
                </a:cubicBezTo>
                <a:cubicBezTo>
                  <a:pt x="143" y="346"/>
                  <a:pt x="142" y="345"/>
                  <a:pt x="140" y="344"/>
                </a:cubicBezTo>
                <a:cubicBezTo>
                  <a:pt x="134" y="338"/>
                  <a:pt x="125" y="330"/>
                  <a:pt x="118" y="320"/>
                </a:cubicBezTo>
                <a:cubicBezTo>
                  <a:pt x="111" y="311"/>
                  <a:pt x="105" y="301"/>
                  <a:pt x="102" y="293"/>
                </a:cubicBezTo>
                <a:cubicBezTo>
                  <a:pt x="101" y="291"/>
                  <a:pt x="100" y="289"/>
                  <a:pt x="99" y="288"/>
                </a:cubicBezTo>
                <a:cubicBezTo>
                  <a:pt x="99" y="286"/>
                  <a:pt x="98" y="284"/>
                  <a:pt x="98" y="283"/>
                </a:cubicBezTo>
                <a:cubicBezTo>
                  <a:pt x="97" y="281"/>
                  <a:pt x="96" y="280"/>
                  <a:pt x="96" y="280"/>
                </a:cubicBezTo>
                <a:cubicBezTo>
                  <a:pt x="96" y="280"/>
                  <a:pt x="96" y="278"/>
                  <a:pt x="95" y="276"/>
                </a:cubicBezTo>
                <a:cubicBezTo>
                  <a:pt x="95" y="275"/>
                  <a:pt x="94" y="273"/>
                  <a:pt x="94" y="271"/>
                </a:cubicBezTo>
                <a:cubicBezTo>
                  <a:pt x="93" y="270"/>
                  <a:pt x="93" y="268"/>
                  <a:pt x="92" y="266"/>
                </a:cubicBezTo>
                <a:cubicBezTo>
                  <a:pt x="90" y="257"/>
                  <a:pt x="88" y="246"/>
                  <a:pt x="88" y="234"/>
                </a:cubicBezTo>
                <a:cubicBezTo>
                  <a:pt x="88" y="222"/>
                  <a:pt x="89" y="211"/>
                  <a:pt x="91" y="202"/>
                </a:cubicBezTo>
                <a:cubicBezTo>
                  <a:pt x="91" y="200"/>
                  <a:pt x="92" y="198"/>
                  <a:pt x="92" y="196"/>
                </a:cubicBezTo>
                <a:cubicBezTo>
                  <a:pt x="92" y="194"/>
                  <a:pt x="93" y="193"/>
                  <a:pt x="93" y="192"/>
                </a:cubicBezTo>
                <a:cubicBezTo>
                  <a:pt x="94" y="189"/>
                  <a:pt x="94" y="188"/>
                  <a:pt x="94" y="188"/>
                </a:cubicBezTo>
                <a:cubicBezTo>
                  <a:pt x="94" y="188"/>
                  <a:pt x="95" y="187"/>
                  <a:pt x="95" y="184"/>
                </a:cubicBezTo>
                <a:cubicBezTo>
                  <a:pt x="96" y="183"/>
                  <a:pt x="96" y="181"/>
                  <a:pt x="97" y="180"/>
                </a:cubicBezTo>
                <a:cubicBezTo>
                  <a:pt x="98" y="178"/>
                  <a:pt x="98" y="176"/>
                  <a:pt x="99" y="174"/>
                </a:cubicBezTo>
                <a:cubicBezTo>
                  <a:pt x="102" y="166"/>
                  <a:pt x="108" y="156"/>
                  <a:pt x="114" y="146"/>
                </a:cubicBezTo>
                <a:cubicBezTo>
                  <a:pt x="121" y="137"/>
                  <a:pt x="129" y="128"/>
                  <a:pt x="135" y="122"/>
                </a:cubicBezTo>
                <a:cubicBezTo>
                  <a:pt x="139" y="119"/>
                  <a:pt x="141" y="117"/>
                  <a:pt x="143" y="115"/>
                </a:cubicBezTo>
                <a:cubicBezTo>
                  <a:pt x="145" y="114"/>
                  <a:pt x="146" y="113"/>
                  <a:pt x="146" y="113"/>
                </a:cubicBezTo>
                <a:cubicBezTo>
                  <a:pt x="146" y="113"/>
                  <a:pt x="148" y="112"/>
                  <a:pt x="150" y="110"/>
                </a:cubicBezTo>
                <a:cubicBezTo>
                  <a:pt x="152" y="109"/>
                  <a:pt x="155" y="107"/>
                  <a:pt x="159" y="104"/>
                </a:cubicBezTo>
                <a:cubicBezTo>
                  <a:pt x="166" y="100"/>
                  <a:pt x="176" y="94"/>
                  <a:pt x="187" y="91"/>
                </a:cubicBezTo>
                <a:cubicBezTo>
                  <a:pt x="198" y="87"/>
                  <a:pt x="210" y="84"/>
                  <a:pt x="218" y="83"/>
                </a:cubicBezTo>
                <a:cubicBezTo>
                  <a:pt x="221" y="83"/>
                  <a:pt x="223" y="83"/>
                  <a:pt x="224" y="83"/>
                </a:cubicBezTo>
                <a:cubicBezTo>
                  <a:pt x="226" y="83"/>
                  <a:pt x="228" y="83"/>
                  <a:pt x="229" y="83"/>
                </a:cubicBezTo>
                <a:cubicBezTo>
                  <a:pt x="231" y="83"/>
                  <a:pt x="233" y="82"/>
                  <a:pt x="233" y="82"/>
                </a:cubicBezTo>
                <a:cubicBezTo>
                  <a:pt x="233" y="82"/>
                  <a:pt x="234" y="82"/>
                  <a:pt x="237" y="82"/>
                </a:cubicBezTo>
                <a:cubicBezTo>
                  <a:pt x="238" y="82"/>
                  <a:pt x="240" y="82"/>
                  <a:pt x="242" y="83"/>
                </a:cubicBezTo>
                <a:cubicBezTo>
                  <a:pt x="243" y="83"/>
                  <a:pt x="245" y="83"/>
                  <a:pt x="247" y="83"/>
                </a:cubicBezTo>
                <a:cubicBezTo>
                  <a:pt x="256" y="84"/>
                  <a:pt x="268" y="85"/>
                  <a:pt x="279" y="89"/>
                </a:cubicBezTo>
                <a:cubicBezTo>
                  <a:pt x="290" y="92"/>
                  <a:pt x="301" y="97"/>
                  <a:pt x="308" y="101"/>
                </a:cubicBezTo>
                <a:cubicBezTo>
                  <a:pt x="310" y="102"/>
                  <a:pt x="312" y="103"/>
                  <a:pt x="313" y="104"/>
                </a:cubicBezTo>
                <a:cubicBezTo>
                  <a:pt x="315" y="105"/>
                  <a:pt x="316" y="106"/>
                  <a:pt x="317" y="107"/>
                </a:cubicBezTo>
                <a:cubicBezTo>
                  <a:pt x="319" y="108"/>
                  <a:pt x="321" y="109"/>
                  <a:pt x="321" y="109"/>
                </a:cubicBezTo>
                <a:cubicBezTo>
                  <a:pt x="321" y="109"/>
                  <a:pt x="322" y="110"/>
                  <a:pt x="324" y="111"/>
                </a:cubicBezTo>
                <a:cubicBezTo>
                  <a:pt x="325" y="112"/>
                  <a:pt x="326" y="113"/>
                  <a:pt x="328" y="114"/>
                </a:cubicBezTo>
                <a:cubicBezTo>
                  <a:pt x="329" y="115"/>
                  <a:pt x="330" y="116"/>
                  <a:pt x="332" y="118"/>
                </a:cubicBezTo>
                <a:cubicBezTo>
                  <a:pt x="339" y="123"/>
                  <a:pt x="347" y="132"/>
                  <a:pt x="354" y="141"/>
                </a:cubicBezTo>
                <a:cubicBezTo>
                  <a:pt x="361" y="150"/>
                  <a:pt x="367" y="160"/>
                  <a:pt x="371" y="168"/>
                </a:cubicBezTo>
                <a:cubicBezTo>
                  <a:pt x="372" y="170"/>
                  <a:pt x="372" y="172"/>
                  <a:pt x="373" y="174"/>
                </a:cubicBezTo>
                <a:cubicBezTo>
                  <a:pt x="374" y="175"/>
                  <a:pt x="374" y="177"/>
                  <a:pt x="375" y="178"/>
                </a:cubicBezTo>
                <a:cubicBezTo>
                  <a:pt x="376" y="180"/>
                  <a:pt x="376" y="182"/>
                  <a:pt x="376" y="182"/>
                </a:cubicBezTo>
                <a:cubicBezTo>
                  <a:pt x="376" y="182"/>
                  <a:pt x="377" y="183"/>
                  <a:pt x="377" y="186"/>
                </a:cubicBezTo>
                <a:cubicBezTo>
                  <a:pt x="378" y="187"/>
                  <a:pt x="378" y="188"/>
                  <a:pt x="379" y="190"/>
                </a:cubicBezTo>
                <a:cubicBezTo>
                  <a:pt x="379" y="192"/>
                  <a:pt x="380" y="194"/>
                  <a:pt x="380" y="196"/>
                </a:cubicBezTo>
                <a:cubicBezTo>
                  <a:pt x="382" y="204"/>
                  <a:pt x="384" y="216"/>
                  <a:pt x="384" y="227"/>
                </a:cubicBezTo>
                <a:cubicBezTo>
                  <a:pt x="385" y="239"/>
                  <a:pt x="383" y="251"/>
                  <a:pt x="382" y="259"/>
                </a:cubicBezTo>
                <a:cubicBezTo>
                  <a:pt x="381" y="261"/>
                  <a:pt x="381" y="263"/>
                  <a:pt x="380" y="265"/>
                </a:cubicBezTo>
                <a:cubicBezTo>
                  <a:pt x="380" y="267"/>
                  <a:pt x="380" y="268"/>
                  <a:pt x="379" y="269"/>
                </a:cubicBezTo>
                <a:cubicBezTo>
                  <a:pt x="379" y="272"/>
                  <a:pt x="378" y="273"/>
                  <a:pt x="378" y="273"/>
                </a:cubicBezTo>
                <a:cubicBezTo>
                  <a:pt x="378" y="273"/>
                  <a:pt x="378" y="275"/>
                  <a:pt x="377" y="277"/>
                </a:cubicBezTo>
                <a:cubicBezTo>
                  <a:pt x="377" y="278"/>
                  <a:pt x="376" y="280"/>
                  <a:pt x="375" y="281"/>
                </a:cubicBezTo>
                <a:cubicBezTo>
                  <a:pt x="375" y="283"/>
                  <a:pt x="374" y="285"/>
                  <a:pt x="373" y="287"/>
                </a:cubicBezTo>
                <a:cubicBezTo>
                  <a:pt x="370" y="295"/>
                  <a:pt x="365" y="306"/>
                  <a:pt x="358" y="315"/>
                </a:cubicBezTo>
                <a:cubicBezTo>
                  <a:pt x="351" y="325"/>
                  <a:pt x="344" y="333"/>
                  <a:pt x="337" y="339"/>
                </a:cubicBezTo>
                <a:cubicBezTo>
                  <a:pt x="334" y="342"/>
                  <a:pt x="331" y="345"/>
                  <a:pt x="329" y="346"/>
                </a:cubicBezTo>
                <a:cubicBezTo>
                  <a:pt x="327" y="348"/>
                  <a:pt x="326" y="349"/>
                  <a:pt x="326" y="349"/>
                </a:cubicBezTo>
                <a:cubicBezTo>
                  <a:pt x="326" y="349"/>
                  <a:pt x="325" y="349"/>
                  <a:pt x="323" y="351"/>
                </a:cubicBezTo>
                <a:cubicBezTo>
                  <a:pt x="321" y="352"/>
                  <a:pt x="318" y="354"/>
                  <a:pt x="314" y="357"/>
                </a:cubicBezTo>
                <a:cubicBezTo>
                  <a:pt x="306" y="361"/>
                  <a:pt x="296" y="367"/>
                  <a:pt x="285" y="371"/>
                </a:cubicBezTo>
                <a:cubicBezTo>
                  <a:pt x="274" y="374"/>
                  <a:pt x="263" y="377"/>
                  <a:pt x="254" y="378"/>
                </a:cubicBezTo>
                <a:cubicBezTo>
                  <a:pt x="252" y="378"/>
                  <a:pt x="250" y="378"/>
                  <a:pt x="248" y="378"/>
                </a:cubicBezTo>
                <a:cubicBezTo>
                  <a:pt x="246" y="378"/>
                  <a:pt x="245" y="379"/>
                  <a:pt x="244" y="379"/>
                </a:cubicBezTo>
                <a:cubicBezTo>
                  <a:pt x="241" y="379"/>
                  <a:pt x="240" y="379"/>
                  <a:pt x="240" y="379"/>
                </a:cubicBezTo>
                <a:cubicBezTo>
                  <a:pt x="240" y="379"/>
                  <a:pt x="238" y="379"/>
                  <a:pt x="236" y="379"/>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46" name="Group 45"/>
          <p:cNvGrpSpPr/>
          <p:nvPr/>
        </p:nvGrpSpPr>
        <p:grpSpPr>
          <a:xfrm>
            <a:off x="6558192" y="4628942"/>
            <a:ext cx="347091" cy="347074"/>
            <a:chOff x="7216776" y="4857750"/>
            <a:chExt cx="585788" cy="558800"/>
          </a:xfrm>
          <a:solidFill>
            <a:schemeClr val="tx1">
              <a:lumMod val="75000"/>
              <a:lumOff val="25000"/>
            </a:schemeClr>
          </a:solidFill>
        </p:grpSpPr>
        <p:sp>
          <p:nvSpPr>
            <p:cNvPr id="47" name="Freeform 62"/>
            <p:cNvSpPr>
              <a:spLocks/>
            </p:cNvSpPr>
            <p:nvPr/>
          </p:nvSpPr>
          <p:spPr bwMode="auto">
            <a:xfrm>
              <a:off x="7635876" y="4857750"/>
              <a:ext cx="166688" cy="165100"/>
            </a:xfrm>
            <a:custGeom>
              <a:avLst/>
              <a:gdLst>
                <a:gd name="T0" fmla="*/ 38 w 49"/>
                <a:gd name="T1" fmla="*/ 11 h 49"/>
                <a:gd name="T2" fmla="*/ 3 w 49"/>
                <a:gd name="T3" fmla="*/ 7 h 49"/>
                <a:gd name="T4" fmla="*/ 2 w 49"/>
                <a:gd name="T5" fmla="*/ 15 h 49"/>
                <a:gd name="T6" fmla="*/ 34 w 49"/>
                <a:gd name="T7" fmla="*/ 47 h 49"/>
                <a:gd name="T8" fmla="*/ 42 w 49"/>
                <a:gd name="T9" fmla="*/ 46 h 49"/>
                <a:gd name="T10" fmla="*/ 38 w 49"/>
                <a:gd name="T11" fmla="*/ 11 h 49"/>
              </a:gdLst>
              <a:ahLst/>
              <a:cxnLst>
                <a:cxn ang="0">
                  <a:pos x="T0" y="T1"/>
                </a:cxn>
                <a:cxn ang="0">
                  <a:pos x="T2" y="T3"/>
                </a:cxn>
                <a:cxn ang="0">
                  <a:pos x="T4" y="T5"/>
                </a:cxn>
                <a:cxn ang="0">
                  <a:pos x="T6" y="T7"/>
                </a:cxn>
                <a:cxn ang="0">
                  <a:pos x="T8" y="T9"/>
                </a:cxn>
                <a:cxn ang="0">
                  <a:pos x="T10" y="T11"/>
                </a:cxn>
              </a:cxnLst>
              <a:rect l="0" t="0" r="r" b="b"/>
              <a:pathLst>
                <a:path w="49" h="49">
                  <a:moveTo>
                    <a:pt x="38" y="11"/>
                  </a:moveTo>
                  <a:cubicBezTo>
                    <a:pt x="28" y="2"/>
                    <a:pt x="14" y="0"/>
                    <a:pt x="3" y="7"/>
                  </a:cubicBezTo>
                  <a:cubicBezTo>
                    <a:pt x="0" y="9"/>
                    <a:pt x="0" y="13"/>
                    <a:pt x="2" y="15"/>
                  </a:cubicBezTo>
                  <a:cubicBezTo>
                    <a:pt x="34" y="47"/>
                    <a:pt x="34" y="47"/>
                    <a:pt x="34" y="47"/>
                  </a:cubicBezTo>
                  <a:cubicBezTo>
                    <a:pt x="36" y="49"/>
                    <a:pt x="40" y="49"/>
                    <a:pt x="42" y="46"/>
                  </a:cubicBezTo>
                  <a:cubicBezTo>
                    <a:pt x="49" y="35"/>
                    <a:pt x="47" y="21"/>
                    <a:pt x="3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8" name="Freeform 63"/>
            <p:cNvSpPr>
              <a:spLocks noEditPoints="1"/>
            </p:cNvSpPr>
            <p:nvPr/>
          </p:nvSpPr>
          <p:spPr bwMode="auto">
            <a:xfrm>
              <a:off x="7254876" y="4905375"/>
              <a:ext cx="496888" cy="511175"/>
            </a:xfrm>
            <a:custGeom>
              <a:avLst/>
              <a:gdLst>
                <a:gd name="T0" fmla="*/ 134 w 147"/>
                <a:gd name="T1" fmla="*/ 115 h 151"/>
                <a:gd name="T2" fmla="*/ 147 w 147"/>
                <a:gd name="T3" fmla="*/ 72 h 151"/>
                <a:gd name="T4" fmla="*/ 75 w 147"/>
                <a:gd name="T5" fmla="*/ 0 h 151"/>
                <a:gd name="T6" fmla="*/ 74 w 147"/>
                <a:gd name="T7" fmla="*/ 0 h 151"/>
                <a:gd name="T8" fmla="*/ 3 w 147"/>
                <a:gd name="T9" fmla="*/ 72 h 151"/>
                <a:gd name="T10" fmla="*/ 15 w 147"/>
                <a:gd name="T11" fmla="*/ 112 h 151"/>
                <a:gd name="T12" fmla="*/ 2 w 147"/>
                <a:gd name="T13" fmla="*/ 137 h 151"/>
                <a:gd name="T14" fmla="*/ 6 w 147"/>
                <a:gd name="T15" fmla="*/ 150 h 151"/>
                <a:gd name="T16" fmla="*/ 11 w 147"/>
                <a:gd name="T17" fmla="*/ 151 h 151"/>
                <a:gd name="T18" fmla="*/ 20 w 147"/>
                <a:gd name="T19" fmla="*/ 146 h 151"/>
                <a:gd name="T20" fmla="*/ 29 w 147"/>
                <a:gd name="T21" fmla="*/ 128 h 151"/>
                <a:gd name="T22" fmla="*/ 74 w 147"/>
                <a:gd name="T23" fmla="*/ 145 h 151"/>
                <a:gd name="T24" fmla="*/ 75 w 147"/>
                <a:gd name="T25" fmla="*/ 145 h 151"/>
                <a:gd name="T26" fmla="*/ 119 w 147"/>
                <a:gd name="T27" fmla="*/ 129 h 151"/>
                <a:gd name="T28" fmla="*/ 127 w 147"/>
                <a:gd name="T29" fmla="*/ 146 h 151"/>
                <a:gd name="T30" fmla="*/ 136 w 147"/>
                <a:gd name="T31" fmla="*/ 151 h 151"/>
                <a:gd name="T32" fmla="*/ 141 w 147"/>
                <a:gd name="T33" fmla="*/ 150 h 151"/>
                <a:gd name="T34" fmla="*/ 145 w 147"/>
                <a:gd name="T35" fmla="*/ 137 h 151"/>
                <a:gd name="T36" fmla="*/ 134 w 147"/>
                <a:gd name="T37" fmla="*/ 115 h 151"/>
                <a:gd name="T38" fmla="*/ 75 w 147"/>
                <a:gd name="T39" fmla="*/ 125 h 151"/>
                <a:gd name="T40" fmla="*/ 74 w 147"/>
                <a:gd name="T41" fmla="*/ 125 h 151"/>
                <a:gd name="T42" fmla="*/ 22 w 147"/>
                <a:gd name="T43" fmla="*/ 72 h 151"/>
                <a:gd name="T44" fmla="*/ 74 w 147"/>
                <a:gd name="T45" fmla="*/ 20 h 151"/>
                <a:gd name="T46" fmla="*/ 75 w 147"/>
                <a:gd name="T47" fmla="*/ 19 h 151"/>
                <a:gd name="T48" fmla="*/ 128 w 147"/>
                <a:gd name="T49" fmla="*/ 72 h 151"/>
                <a:gd name="T50" fmla="*/ 75 w 147"/>
                <a:gd name="T51" fmla="*/ 1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51">
                  <a:moveTo>
                    <a:pt x="134" y="115"/>
                  </a:moveTo>
                  <a:cubicBezTo>
                    <a:pt x="142" y="103"/>
                    <a:pt x="147" y="88"/>
                    <a:pt x="147" y="72"/>
                  </a:cubicBezTo>
                  <a:cubicBezTo>
                    <a:pt x="147" y="32"/>
                    <a:pt x="115" y="0"/>
                    <a:pt x="75" y="0"/>
                  </a:cubicBezTo>
                  <a:cubicBezTo>
                    <a:pt x="75" y="0"/>
                    <a:pt x="74" y="0"/>
                    <a:pt x="74" y="0"/>
                  </a:cubicBezTo>
                  <a:cubicBezTo>
                    <a:pt x="35" y="0"/>
                    <a:pt x="3" y="33"/>
                    <a:pt x="3" y="72"/>
                  </a:cubicBezTo>
                  <a:cubicBezTo>
                    <a:pt x="3" y="87"/>
                    <a:pt x="7" y="101"/>
                    <a:pt x="15" y="112"/>
                  </a:cubicBezTo>
                  <a:cubicBezTo>
                    <a:pt x="2" y="137"/>
                    <a:pt x="2" y="137"/>
                    <a:pt x="2" y="137"/>
                  </a:cubicBezTo>
                  <a:cubicBezTo>
                    <a:pt x="0" y="142"/>
                    <a:pt x="2" y="148"/>
                    <a:pt x="6" y="150"/>
                  </a:cubicBezTo>
                  <a:cubicBezTo>
                    <a:pt x="8" y="151"/>
                    <a:pt x="9" y="151"/>
                    <a:pt x="11" y="151"/>
                  </a:cubicBezTo>
                  <a:cubicBezTo>
                    <a:pt x="14" y="151"/>
                    <a:pt x="18" y="149"/>
                    <a:pt x="20" y="146"/>
                  </a:cubicBezTo>
                  <a:cubicBezTo>
                    <a:pt x="29" y="128"/>
                    <a:pt x="29" y="128"/>
                    <a:pt x="29" y="128"/>
                  </a:cubicBezTo>
                  <a:cubicBezTo>
                    <a:pt x="41" y="138"/>
                    <a:pt x="57" y="145"/>
                    <a:pt x="74" y="145"/>
                  </a:cubicBezTo>
                  <a:cubicBezTo>
                    <a:pt x="74" y="145"/>
                    <a:pt x="75" y="145"/>
                    <a:pt x="75" y="145"/>
                  </a:cubicBezTo>
                  <a:cubicBezTo>
                    <a:pt x="92" y="145"/>
                    <a:pt x="107" y="139"/>
                    <a:pt x="119" y="129"/>
                  </a:cubicBezTo>
                  <a:cubicBezTo>
                    <a:pt x="127" y="146"/>
                    <a:pt x="127" y="146"/>
                    <a:pt x="127" y="146"/>
                  </a:cubicBezTo>
                  <a:cubicBezTo>
                    <a:pt x="129" y="149"/>
                    <a:pt x="133" y="151"/>
                    <a:pt x="136" y="151"/>
                  </a:cubicBezTo>
                  <a:cubicBezTo>
                    <a:pt x="138" y="151"/>
                    <a:pt x="139" y="151"/>
                    <a:pt x="141" y="150"/>
                  </a:cubicBezTo>
                  <a:cubicBezTo>
                    <a:pt x="145" y="148"/>
                    <a:pt x="147" y="142"/>
                    <a:pt x="145" y="137"/>
                  </a:cubicBezTo>
                  <a:lnTo>
                    <a:pt x="134" y="115"/>
                  </a:lnTo>
                  <a:close/>
                  <a:moveTo>
                    <a:pt x="75" y="125"/>
                  </a:moveTo>
                  <a:cubicBezTo>
                    <a:pt x="75" y="125"/>
                    <a:pt x="74" y="125"/>
                    <a:pt x="74" y="125"/>
                  </a:cubicBezTo>
                  <a:cubicBezTo>
                    <a:pt x="45" y="125"/>
                    <a:pt x="22" y="101"/>
                    <a:pt x="22" y="72"/>
                  </a:cubicBezTo>
                  <a:cubicBezTo>
                    <a:pt x="22" y="43"/>
                    <a:pt x="45" y="20"/>
                    <a:pt x="74" y="20"/>
                  </a:cubicBezTo>
                  <a:cubicBezTo>
                    <a:pt x="74" y="20"/>
                    <a:pt x="75" y="19"/>
                    <a:pt x="75" y="19"/>
                  </a:cubicBezTo>
                  <a:cubicBezTo>
                    <a:pt x="104" y="19"/>
                    <a:pt x="128" y="43"/>
                    <a:pt x="128" y="72"/>
                  </a:cubicBezTo>
                  <a:cubicBezTo>
                    <a:pt x="128" y="102"/>
                    <a:pt x="104" y="125"/>
                    <a:pt x="75"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9" name="Freeform 64"/>
            <p:cNvSpPr>
              <a:spLocks/>
            </p:cNvSpPr>
            <p:nvPr/>
          </p:nvSpPr>
          <p:spPr bwMode="auto">
            <a:xfrm>
              <a:off x="7405688" y="5057775"/>
              <a:ext cx="119063" cy="212725"/>
            </a:xfrm>
            <a:custGeom>
              <a:avLst/>
              <a:gdLst>
                <a:gd name="T0" fmla="*/ 30 w 35"/>
                <a:gd name="T1" fmla="*/ 0 h 63"/>
                <a:gd name="T2" fmla="*/ 29 w 35"/>
                <a:gd name="T3" fmla="*/ 0 h 63"/>
                <a:gd name="T4" fmla="*/ 24 w 35"/>
                <a:gd name="T5" fmla="*/ 6 h 63"/>
                <a:gd name="T6" fmla="*/ 24 w 35"/>
                <a:gd name="T7" fmla="*/ 27 h 63"/>
                <a:gd name="T8" fmla="*/ 2 w 35"/>
                <a:gd name="T9" fmla="*/ 54 h 63"/>
                <a:gd name="T10" fmla="*/ 3 w 35"/>
                <a:gd name="T11" fmla="*/ 61 h 63"/>
                <a:gd name="T12" fmla="*/ 6 w 35"/>
                <a:gd name="T13" fmla="*/ 63 h 63"/>
                <a:gd name="T14" fmla="*/ 10 w 35"/>
                <a:gd name="T15" fmla="*/ 61 h 63"/>
                <a:gd name="T16" fmla="*/ 29 w 35"/>
                <a:gd name="T17" fmla="*/ 39 h 63"/>
                <a:gd name="T18" fmla="*/ 33 w 35"/>
                <a:gd name="T19" fmla="*/ 34 h 63"/>
                <a:gd name="T20" fmla="*/ 35 w 35"/>
                <a:gd name="T21" fmla="*/ 29 h 63"/>
                <a:gd name="T22" fmla="*/ 35 w 35"/>
                <a:gd name="T23" fmla="*/ 6 h 63"/>
                <a:gd name="T24" fmla="*/ 30 w 35"/>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3">
                  <a:moveTo>
                    <a:pt x="30" y="0"/>
                  </a:moveTo>
                  <a:cubicBezTo>
                    <a:pt x="30" y="0"/>
                    <a:pt x="29" y="0"/>
                    <a:pt x="29" y="0"/>
                  </a:cubicBezTo>
                  <a:cubicBezTo>
                    <a:pt x="26" y="1"/>
                    <a:pt x="24" y="3"/>
                    <a:pt x="24" y="6"/>
                  </a:cubicBezTo>
                  <a:cubicBezTo>
                    <a:pt x="24" y="27"/>
                    <a:pt x="24" y="27"/>
                    <a:pt x="24" y="27"/>
                  </a:cubicBezTo>
                  <a:cubicBezTo>
                    <a:pt x="2" y="54"/>
                    <a:pt x="2" y="54"/>
                    <a:pt x="2" y="54"/>
                  </a:cubicBezTo>
                  <a:cubicBezTo>
                    <a:pt x="0" y="56"/>
                    <a:pt x="0" y="59"/>
                    <a:pt x="3" y="61"/>
                  </a:cubicBezTo>
                  <a:cubicBezTo>
                    <a:pt x="4" y="62"/>
                    <a:pt x="5" y="63"/>
                    <a:pt x="6" y="63"/>
                  </a:cubicBezTo>
                  <a:cubicBezTo>
                    <a:pt x="8" y="63"/>
                    <a:pt x="9" y="62"/>
                    <a:pt x="10" y="61"/>
                  </a:cubicBezTo>
                  <a:cubicBezTo>
                    <a:pt x="29" y="39"/>
                    <a:pt x="29" y="39"/>
                    <a:pt x="29" y="39"/>
                  </a:cubicBezTo>
                  <a:cubicBezTo>
                    <a:pt x="33" y="34"/>
                    <a:pt x="33" y="34"/>
                    <a:pt x="33" y="34"/>
                  </a:cubicBezTo>
                  <a:cubicBezTo>
                    <a:pt x="35" y="33"/>
                    <a:pt x="35" y="31"/>
                    <a:pt x="35" y="29"/>
                  </a:cubicBezTo>
                  <a:cubicBezTo>
                    <a:pt x="35" y="6"/>
                    <a:pt x="35" y="6"/>
                    <a:pt x="35" y="6"/>
                  </a:cubicBezTo>
                  <a:cubicBezTo>
                    <a:pt x="35" y="3"/>
                    <a:pt x="33"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0" name="Freeform 65"/>
            <p:cNvSpPr>
              <a:spLocks/>
            </p:cNvSpPr>
            <p:nvPr/>
          </p:nvSpPr>
          <p:spPr bwMode="auto">
            <a:xfrm>
              <a:off x="7216776" y="4857750"/>
              <a:ext cx="166688" cy="165100"/>
            </a:xfrm>
            <a:custGeom>
              <a:avLst/>
              <a:gdLst>
                <a:gd name="T0" fmla="*/ 11 w 49"/>
                <a:gd name="T1" fmla="*/ 11 h 49"/>
                <a:gd name="T2" fmla="*/ 7 w 49"/>
                <a:gd name="T3" fmla="*/ 46 h 49"/>
                <a:gd name="T4" fmla="*/ 14 w 49"/>
                <a:gd name="T5" fmla="*/ 47 h 49"/>
                <a:gd name="T6" fmla="*/ 46 w 49"/>
                <a:gd name="T7" fmla="*/ 15 h 49"/>
                <a:gd name="T8" fmla="*/ 45 w 49"/>
                <a:gd name="T9" fmla="*/ 7 h 49"/>
                <a:gd name="T10" fmla="*/ 11 w 49"/>
                <a:gd name="T11" fmla="*/ 11 h 49"/>
              </a:gdLst>
              <a:ahLst/>
              <a:cxnLst>
                <a:cxn ang="0">
                  <a:pos x="T0" y="T1"/>
                </a:cxn>
                <a:cxn ang="0">
                  <a:pos x="T2" y="T3"/>
                </a:cxn>
                <a:cxn ang="0">
                  <a:pos x="T4" y="T5"/>
                </a:cxn>
                <a:cxn ang="0">
                  <a:pos x="T6" y="T7"/>
                </a:cxn>
                <a:cxn ang="0">
                  <a:pos x="T8" y="T9"/>
                </a:cxn>
                <a:cxn ang="0">
                  <a:pos x="T10" y="T11"/>
                </a:cxn>
              </a:cxnLst>
              <a:rect l="0" t="0" r="r" b="b"/>
              <a:pathLst>
                <a:path w="49" h="49">
                  <a:moveTo>
                    <a:pt x="11" y="11"/>
                  </a:moveTo>
                  <a:cubicBezTo>
                    <a:pt x="1" y="21"/>
                    <a:pt x="0" y="35"/>
                    <a:pt x="7" y="46"/>
                  </a:cubicBezTo>
                  <a:cubicBezTo>
                    <a:pt x="9" y="49"/>
                    <a:pt x="12" y="49"/>
                    <a:pt x="14" y="47"/>
                  </a:cubicBezTo>
                  <a:cubicBezTo>
                    <a:pt x="46" y="15"/>
                    <a:pt x="46" y="15"/>
                    <a:pt x="46" y="15"/>
                  </a:cubicBezTo>
                  <a:cubicBezTo>
                    <a:pt x="49" y="13"/>
                    <a:pt x="48" y="9"/>
                    <a:pt x="45" y="7"/>
                  </a:cubicBezTo>
                  <a:cubicBezTo>
                    <a:pt x="35" y="0"/>
                    <a:pt x="20" y="2"/>
                    <a:pt x="1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51" name="Freeform 66"/>
          <p:cNvSpPr>
            <a:spLocks noEditPoints="1"/>
          </p:cNvSpPr>
          <p:nvPr/>
        </p:nvSpPr>
        <p:spPr bwMode="auto">
          <a:xfrm>
            <a:off x="7192174" y="4686130"/>
            <a:ext cx="526751" cy="552164"/>
          </a:xfrm>
          <a:custGeom>
            <a:avLst/>
            <a:gdLst>
              <a:gd name="T0" fmla="*/ 127 w 263"/>
              <a:gd name="T1" fmla="*/ 243 h 263"/>
              <a:gd name="T2" fmla="*/ 153 w 263"/>
              <a:gd name="T3" fmla="*/ 238 h 263"/>
              <a:gd name="T4" fmla="*/ 174 w 263"/>
              <a:gd name="T5" fmla="*/ 244 h 263"/>
              <a:gd name="T6" fmla="*/ 199 w 263"/>
              <a:gd name="T7" fmla="*/ 247 h 263"/>
              <a:gd name="T8" fmla="*/ 208 w 263"/>
              <a:gd name="T9" fmla="*/ 208 h 263"/>
              <a:gd name="T10" fmla="*/ 231 w 263"/>
              <a:gd name="T11" fmla="*/ 182 h 263"/>
              <a:gd name="T12" fmla="*/ 262 w 263"/>
              <a:gd name="T13" fmla="*/ 159 h 263"/>
              <a:gd name="T14" fmla="*/ 246 w 263"/>
              <a:gd name="T15" fmla="*/ 138 h 263"/>
              <a:gd name="T16" fmla="*/ 239 w 263"/>
              <a:gd name="T17" fmla="*/ 117 h 263"/>
              <a:gd name="T18" fmla="*/ 240 w 263"/>
              <a:gd name="T19" fmla="*/ 94 h 263"/>
              <a:gd name="T20" fmla="*/ 250 w 263"/>
              <a:gd name="T21" fmla="*/ 70 h 263"/>
              <a:gd name="T22" fmla="*/ 214 w 263"/>
              <a:gd name="T23" fmla="*/ 57 h 263"/>
              <a:gd name="T24" fmla="*/ 185 w 263"/>
              <a:gd name="T25" fmla="*/ 37 h 263"/>
              <a:gd name="T26" fmla="*/ 166 w 263"/>
              <a:gd name="T27" fmla="*/ 3 h 263"/>
              <a:gd name="T28" fmla="*/ 143 w 263"/>
              <a:gd name="T29" fmla="*/ 11 h 263"/>
              <a:gd name="T30" fmla="*/ 124 w 263"/>
              <a:gd name="T31" fmla="*/ 24 h 263"/>
              <a:gd name="T32" fmla="*/ 97 w 263"/>
              <a:gd name="T33" fmla="*/ 26 h 263"/>
              <a:gd name="T34" fmla="*/ 73 w 263"/>
              <a:gd name="T35" fmla="*/ 12 h 263"/>
              <a:gd name="T36" fmla="*/ 54 w 263"/>
              <a:gd name="T37" fmla="*/ 39 h 263"/>
              <a:gd name="T38" fmla="*/ 41 w 263"/>
              <a:gd name="T39" fmla="*/ 72 h 263"/>
              <a:gd name="T40" fmla="*/ 6 w 263"/>
              <a:gd name="T41" fmla="*/ 88 h 263"/>
              <a:gd name="T42" fmla="*/ 3 w 263"/>
              <a:gd name="T43" fmla="*/ 114 h 263"/>
              <a:gd name="T44" fmla="*/ 23 w 263"/>
              <a:gd name="T45" fmla="*/ 134 h 263"/>
              <a:gd name="T46" fmla="*/ 27 w 263"/>
              <a:gd name="T47" fmla="*/ 160 h 263"/>
              <a:gd name="T48" fmla="*/ 11 w 263"/>
              <a:gd name="T49" fmla="*/ 186 h 263"/>
              <a:gd name="T50" fmla="*/ 28 w 263"/>
              <a:gd name="T51" fmla="*/ 210 h 263"/>
              <a:gd name="T52" fmla="*/ 66 w 263"/>
              <a:gd name="T53" fmla="*/ 218 h 263"/>
              <a:gd name="T54" fmla="*/ 84 w 263"/>
              <a:gd name="T55" fmla="*/ 253 h 263"/>
              <a:gd name="T56" fmla="*/ 111 w 263"/>
              <a:gd name="T57" fmla="*/ 262 h 263"/>
              <a:gd name="T58" fmla="*/ 118 w 263"/>
              <a:gd name="T59" fmla="*/ 206 h 263"/>
              <a:gd name="T60" fmla="*/ 102 w 263"/>
              <a:gd name="T61" fmla="*/ 201 h 263"/>
              <a:gd name="T62" fmla="*/ 84 w 263"/>
              <a:gd name="T63" fmla="*/ 190 h 263"/>
              <a:gd name="T64" fmla="*/ 70 w 263"/>
              <a:gd name="T65" fmla="*/ 176 h 263"/>
              <a:gd name="T66" fmla="*/ 61 w 263"/>
              <a:gd name="T67" fmla="*/ 160 h 263"/>
              <a:gd name="T68" fmla="*/ 57 w 263"/>
              <a:gd name="T69" fmla="*/ 144 h 263"/>
              <a:gd name="T70" fmla="*/ 56 w 263"/>
              <a:gd name="T71" fmla="*/ 132 h 263"/>
              <a:gd name="T72" fmla="*/ 58 w 263"/>
              <a:gd name="T73" fmla="*/ 112 h 263"/>
              <a:gd name="T74" fmla="*/ 66 w 263"/>
              <a:gd name="T75" fmla="*/ 93 h 263"/>
              <a:gd name="T76" fmla="*/ 75 w 263"/>
              <a:gd name="T77" fmla="*/ 81 h 263"/>
              <a:gd name="T78" fmla="*/ 89 w 263"/>
              <a:gd name="T79" fmla="*/ 69 h 263"/>
              <a:gd name="T80" fmla="*/ 108 w 263"/>
              <a:gd name="T81" fmla="*/ 60 h 263"/>
              <a:gd name="T82" fmla="*/ 121 w 263"/>
              <a:gd name="T83" fmla="*/ 56 h 263"/>
              <a:gd name="T84" fmla="*/ 135 w 263"/>
              <a:gd name="T85" fmla="*/ 56 h 263"/>
              <a:gd name="T86" fmla="*/ 156 w 263"/>
              <a:gd name="T87" fmla="*/ 60 h 263"/>
              <a:gd name="T88" fmla="*/ 173 w 263"/>
              <a:gd name="T89" fmla="*/ 68 h 263"/>
              <a:gd name="T90" fmla="*/ 185 w 263"/>
              <a:gd name="T91" fmla="*/ 77 h 263"/>
              <a:gd name="T92" fmla="*/ 197 w 263"/>
              <a:gd name="T93" fmla="*/ 93 h 263"/>
              <a:gd name="T94" fmla="*/ 205 w 263"/>
              <a:gd name="T95" fmla="*/ 112 h 263"/>
              <a:gd name="T96" fmla="*/ 207 w 263"/>
              <a:gd name="T97" fmla="*/ 124 h 263"/>
              <a:gd name="T98" fmla="*/ 207 w 263"/>
              <a:gd name="T99" fmla="*/ 140 h 263"/>
              <a:gd name="T100" fmla="*/ 203 w 263"/>
              <a:gd name="T101" fmla="*/ 157 h 263"/>
              <a:gd name="T102" fmla="*/ 193 w 263"/>
              <a:gd name="T103" fmla="*/ 175 h 263"/>
              <a:gd name="T104" fmla="*/ 179 w 263"/>
              <a:gd name="T105" fmla="*/ 191 h 263"/>
              <a:gd name="T106" fmla="*/ 165 w 263"/>
              <a:gd name="T107" fmla="*/ 200 h 263"/>
              <a:gd name="T108" fmla="*/ 149 w 263"/>
              <a:gd name="T109" fmla="*/ 205 h 263"/>
              <a:gd name="T110" fmla="*/ 136 w 263"/>
              <a:gd name="T111" fmla="*/ 20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63">
                <a:moveTo>
                  <a:pt x="111" y="262"/>
                </a:moveTo>
                <a:cubicBezTo>
                  <a:pt x="112" y="262"/>
                  <a:pt x="113" y="261"/>
                  <a:pt x="114" y="261"/>
                </a:cubicBezTo>
                <a:cubicBezTo>
                  <a:pt x="114" y="261"/>
                  <a:pt x="118" y="256"/>
                  <a:pt x="121" y="252"/>
                </a:cubicBezTo>
                <a:cubicBezTo>
                  <a:pt x="122" y="250"/>
                  <a:pt x="124" y="247"/>
                  <a:pt x="125" y="246"/>
                </a:cubicBezTo>
                <a:cubicBezTo>
                  <a:pt x="126" y="244"/>
                  <a:pt x="127" y="243"/>
                  <a:pt x="127" y="243"/>
                </a:cubicBezTo>
                <a:cubicBezTo>
                  <a:pt x="128" y="241"/>
                  <a:pt x="130" y="240"/>
                  <a:pt x="132" y="240"/>
                </a:cubicBezTo>
                <a:cubicBezTo>
                  <a:pt x="132" y="240"/>
                  <a:pt x="133" y="240"/>
                  <a:pt x="134" y="240"/>
                </a:cubicBezTo>
                <a:cubicBezTo>
                  <a:pt x="135" y="240"/>
                  <a:pt x="137" y="240"/>
                  <a:pt x="139" y="240"/>
                </a:cubicBezTo>
                <a:cubicBezTo>
                  <a:pt x="143" y="239"/>
                  <a:pt x="146" y="239"/>
                  <a:pt x="146" y="239"/>
                </a:cubicBezTo>
                <a:cubicBezTo>
                  <a:pt x="146" y="239"/>
                  <a:pt x="150" y="238"/>
                  <a:pt x="153" y="238"/>
                </a:cubicBezTo>
                <a:cubicBezTo>
                  <a:pt x="155" y="237"/>
                  <a:pt x="157" y="237"/>
                  <a:pt x="158" y="236"/>
                </a:cubicBezTo>
                <a:cubicBezTo>
                  <a:pt x="159" y="236"/>
                  <a:pt x="160" y="236"/>
                  <a:pt x="160" y="236"/>
                </a:cubicBezTo>
                <a:cubicBezTo>
                  <a:pt x="162" y="235"/>
                  <a:pt x="165" y="236"/>
                  <a:pt x="166" y="237"/>
                </a:cubicBezTo>
                <a:cubicBezTo>
                  <a:pt x="166" y="237"/>
                  <a:pt x="167" y="238"/>
                  <a:pt x="169" y="240"/>
                </a:cubicBezTo>
                <a:cubicBezTo>
                  <a:pt x="170" y="241"/>
                  <a:pt x="172" y="243"/>
                  <a:pt x="174" y="244"/>
                </a:cubicBezTo>
                <a:cubicBezTo>
                  <a:pt x="179" y="248"/>
                  <a:pt x="183" y="251"/>
                  <a:pt x="183" y="251"/>
                </a:cubicBezTo>
                <a:cubicBezTo>
                  <a:pt x="184" y="252"/>
                  <a:pt x="185" y="252"/>
                  <a:pt x="186" y="252"/>
                </a:cubicBezTo>
                <a:cubicBezTo>
                  <a:pt x="188" y="252"/>
                  <a:pt x="189" y="252"/>
                  <a:pt x="190" y="251"/>
                </a:cubicBezTo>
                <a:cubicBezTo>
                  <a:pt x="190" y="251"/>
                  <a:pt x="191" y="251"/>
                  <a:pt x="193" y="250"/>
                </a:cubicBezTo>
                <a:cubicBezTo>
                  <a:pt x="194" y="249"/>
                  <a:pt x="197" y="248"/>
                  <a:pt x="199" y="247"/>
                </a:cubicBezTo>
                <a:cubicBezTo>
                  <a:pt x="203" y="244"/>
                  <a:pt x="207" y="241"/>
                  <a:pt x="207" y="241"/>
                </a:cubicBezTo>
                <a:cubicBezTo>
                  <a:pt x="209" y="240"/>
                  <a:pt x="210" y="237"/>
                  <a:pt x="210" y="235"/>
                </a:cubicBezTo>
                <a:cubicBezTo>
                  <a:pt x="210" y="235"/>
                  <a:pt x="210" y="230"/>
                  <a:pt x="209" y="224"/>
                </a:cubicBezTo>
                <a:cubicBezTo>
                  <a:pt x="208" y="219"/>
                  <a:pt x="207" y="214"/>
                  <a:pt x="207" y="214"/>
                </a:cubicBezTo>
                <a:cubicBezTo>
                  <a:pt x="206" y="212"/>
                  <a:pt x="207" y="209"/>
                  <a:pt x="208" y="208"/>
                </a:cubicBezTo>
                <a:cubicBezTo>
                  <a:pt x="208" y="208"/>
                  <a:pt x="211" y="205"/>
                  <a:pt x="213" y="203"/>
                </a:cubicBezTo>
                <a:cubicBezTo>
                  <a:pt x="216" y="200"/>
                  <a:pt x="218" y="197"/>
                  <a:pt x="218" y="197"/>
                </a:cubicBezTo>
                <a:cubicBezTo>
                  <a:pt x="218" y="197"/>
                  <a:pt x="220" y="194"/>
                  <a:pt x="222" y="191"/>
                </a:cubicBezTo>
                <a:cubicBezTo>
                  <a:pt x="224" y="188"/>
                  <a:pt x="226" y="185"/>
                  <a:pt x="226" y="185"/>
                </a:cubicBezTo>
                <a:cubicBezTo>
                  <a:pt x="227" y="183"/>
                  <a:pt x="229" y="182"/>
                  <a:pt x="231" y="182"/>
                </a:cubicBezTo>
                <a:cubicBezTo>
                  <a:pt x="231" y="182"/>
                  <a:pt x="236" y="182"/>
                  <a:pt x="242" y="181"/>
                </a:cubicBezTo>
                <a:cubicBezTo>
                  <a:pt x="247" y="181"/>
                  <a:pt x="253" y="180"/>
                  <a:pt x="253" y="180"/>
                </a:cubicBezTo>
                <a:cubicBezTo>
                  <a:pt x="255" y="179"/>
                  <a:pt x="257" y="177"/>
                  <a:pt x="258" y="175"/>
                </a:cubicBezTo>
                <a:cubicBezTo>
                  <a:pt x="258" y="175"/>
                  <a:pt x="259" y="170"/>
                  <a:pt x="261" y="165"/>
                </a:cubicBezTo>
                <a:cubicBezTo>
                  <a:pt x="261" y="163"/>
                  <a:pt x="262" y="161"/>
                  <a:pt x="262" y="159"/>
                </a:cubicBezTo>
                <a:cubicBezTo>
                  <a:pt x="262" y="157"/>
                  <a:pt x="263" y="156"/>
                  <a:pt x="263" y="156"/>
                </a:cubicBezTo>
                <a:cubicBezTo>
                  <a:pt x="263" y="155"/>
                  <a:pt x="263" y="153"/>
                  <a:pt x="262" y="152"/>
                </a:cubicBezTo>
                <a:cubicBezTo>
                  <a:pt x="262" y="151"/>
                  <a:pt x="261" y="150"/>
                  <a:pt x="261" y="149"/>
                </a:cubicBezTo>
                <a:cubicBezTo>
                  <a:pt x="261" y="149"/>
                  <a:pt x="256" y="146"/>
                  <a:pt x="252" y="142"/>
                </a:cubicBezTo>
                <a:cubicBezTo>
                  <a:pt x="250" y="141"/>
                  <a:pt x="247" y="139"/>
                  <a:pt x="246" y="138"/>
                </a:cubicBezTo>
                <a:cubicBezTo>
                  <a:pt x="244" y="137"/>
                  <a:pt x="243" y="137"/>
                  <a:pt x="243" y="137"/>
                </a:cubicBezTo>
                <a:cubicBezTo>
                  <a:pt x="241" y="136"/>
                  <a:pt x="240" y="134"/>
                  <a:pt x="240" y="131"/>
                </a:cubicBezTo>
                <a:cubicBezTo>
                  <a:pt x="240" y="131"/>
                  <a:pt x="240" y="130"/>
                  <a:pt x="240" y="129"/>
                </a:cubicBezTo>
                <a:cubicBezTo>
                  <a:pt x="240" y="128"/>
                  <a:pt x="240" y="126"/>
                  <a:pt x="240" y="124"/>
                </a:cubicBezTo>
                <a:cubicBezTo>
                  <a:pt x="239" y="121"/>
                  <a:pt x="239" y="117"/>
                  <a:pt x="239" y="117"/>
                </a:cubicBezTo>
                <a:cubicBezTo>
                  <a:pt x="239" y="117"/>
                  <a:pt x="238" y="113"/>
                  <a:pt x="238" y="110"/>
                </a:cubicBezTo>
                <a:cubicBezTo>
                  <a:pt x="237" y="108"/>
                  <a:pt x="237" y="106"/>
                  <a:pt x="237" y="105"/>
                </a:cubicBezTo>
                <a:cubicBezTo>
                  <a:pt x="236" y="104"/>
                  <a:pt x="236" y="103"/>
                  <a:pt x="236" y="103"/>
                </a:cubicBezTo>
                <a:cubicBezTo>
                  <a:pt x="235" y="101"/>
                  <a:pt x="236" y="98"/>
                  <a:pt x="237" y="97"/>
                </a:cubicBezTo>
                <a:cubicBezTo>
                  <a:pt x="237" y="97"/>
                  <a:pt x="238" y="96"/>
                  <a:pt x="240" y="94"/>
                </a:cubicBezTo>
                <a:cubicBezTo>
                  <a:pt x="241" y="93"/>
                  <a:pt x="243" y="91"/>
                  <a:pt x="244" y="89"/>
                </a:cubicBezTo>
                <a:cubicBezTo>
                  <a:pt x="248" y="85"/>
                  <a:pt x="251" y="80"/>
                  <a:pt x="251" y="80"/>
                </a:cubicBezTo>
                <a:cubicBezTo>
                  <a:pt x="252" y="79"/>
                  <a:pt x="252" y="78"/>
                  <a:pt x="252" y="77"/>
                </a:cubicBezTo>
                <a:cubicBezTo>
                  <a:pt x="252" y="76"/>
                  <a:pt x="252" y="74"/>
                  <a:pt x="251" y="73"/>
                </a:cubicBezTo>
                <a:cubicBezTo>
                  <a:pt x="251" y="73"/>
                  <a:pt x="251" y="72"/>
                  <a:pt x="250" y="70"/>
                </a:cubicBezTo>
                <a:cubicBezTo>
                  <a:pt x="249" y="69"/>
                  <a:pt x="248" y="66"/>
                  <a:pt x="247" y="64"/>
                </a:cubicBezTo>
                <a:cubicBezTo>
                  <a:pt x="244" y="60"/>
                  <a:pt x="241" y="56"/>
                  <a:pt x="241" y="56"/>
                </a:cubicBezTo>
                <a:cubicBezTo>
                  <a:pt x="240" y="54"/>
                  <a:pt x="237" y="53"/>
                  <a:pt x="235" y="53"/>
                </a:cubicBezTo>
                <a:cubicBezTo>
                  <a:pt x="235" y="53"/>
                  <a:pt x="230" y="53"/>
                  <a:pt x="224" y="54"/>
                </a:cubicBezTo>
                <a:cubicBezTo>
                  <a:pt x="219" y="55"/>
                  <a:pt x="214" y="57"/>
                  <a:pt x="214" y="57"/>
                </a:cubicBezTo>
                <a:cubicBezTo>
                  <a:pt x="212" y="57"/>
                  <a:pt x="209" y="56"/>
                  <a:pt x="208" y="55"/>
                </a:cubicBezTo>
                <a:cubicBezTo>
                  <a:pt x="208" y="55"/>
                  <a:pt x="206" y="52"/>
                  <a:pt x="203" y="50"/>
                </a:cubicBezTo>
                <a:cubicBezTo>
                  <a:pt x="200" y="48"/>
                  <a:pt x="197" y="45"/>
                  <a:pt x="197" y="45"/>
                </a:cubicBezTo>
                <a:cubicBezTo>
                  <a:pt x="197" y="45"/>
                  <a:pt x="194" y="43"/>
                  <a:pt x="191" y="41"/>
                </a:cubicBezTo>
                <a:cubicBezTo>
                  <a:pt x="188" y="39"/>
                  <a:pt x="185" y="37"/>
                  <a:pt x="185" y="37"/>
                </a:cubicBezTo>
                <a:cubicBezTo>
                  <a:pt x="183" y="36"/>
                  <a:pt x="182" y="34"/>
                  <a:pt x="182" y="32"/>
                </a:cubicBezTo>
                <a:cubicBezTo>
                  <a:pt x="182" y="32"/>
                  <a:pt x="182" y="27"/>
                  <a:pt x="181" y="21"/>
                </a:cubicBezTo>
                <a:cubicBezTo>
                  <a:pt x="181" y="16"/>
                  <a:pt x="180" y="11"/>
                  <a:pt x="180" y="11"/>
                </a:cubicBezTo>
                <a:cubicBezTo>
                  <a:pt x="179" y="8"/>
                  <a:pt x="177" y="6"/>
                  <a:pt x="175" y="6"/>
                </a:cubicBezTo>
                <a:cubicBezTo>
                  <a:pt x="175" y="6"/>
                  <a:pt x="170" y="4"/>
                  <a:pt x="166" y="3"/>
                </a:cubicBezTo>
                <a:cubicBezTo>
                  <a:pt x="163" y="2"/>
                  <a:pt x="161" y="2"/>
                  <a:pt x="159" y="1"/>
                </a:cubicBezTo>
                <a:cubicBezTo>
                  <a:pt x="157" y="1"/>
                  <a:pt x="156" y="1"/>
                  <a:pt x="156" y="1"/>
                </a:cubicBezTo>
                <a:cubicBezTo>
                  <a:pt x="155" y="0"/>
                  <a:pt x="153" y="0"/>
                  <a:pt x="152" y="1"/>
                </a:cubicBezTo>
                <a:cubicBezTo>
                  <a:pt x="151" y="1"/>
                  <a:pt x="150" y="2"/>
                  <a:pt x="149" y="3"/>
                </a:cubicBezTo>
                <a:cubicBezTo>
                  <a:pt x="149" y="3"/>
                  <a:pt x="146" y="7"/>
                  <a:pt x="143" y="11"/>
                </a:cubicBezTo>
                <a:cubicBezTo>
                  <a:pt x="141" y="14"/>
                  <a:pt x="139" y="16"/>
                  <a:pt x="138" y="17"/>
                </a:cubicBezTo>
                <a:cubicBezTo>
                  <a:pt x="137" y="19"/>
                  <a:pt x="137" y="20"/>
                  <a:pt x="137" y="20"/>
                </a:cubicBezTo>
                <a:cubicBezTo>
                  <a:pt x="136" y="22"/>
                  <a:pt x="134" y="23"/>
                  <a:pt x="131" y="23"/>
                </a:cubicBezTo>
                <a:cubicBezTo>
                  <a:pt x="131" y="23"/>
                  <a:pt x="130" y="23"/>
                  <a:pt x="129" y="23"/>
                </a:cubicBezTo>
                <a:cubicBezTo>
                  <a:pt x="128" y="23"/>
                  <a:pt x="126" y="23"/>
                  <a:pt x="124" y="24"/>
                </a:cubicBezTo>
                <a:cubicBezTo>
                  <a:pt x="121" y="24"/>
                  <a:pt x="117" y="24"/>
                  <a:pt x="117" y="24"/>
                </a:cubicBezTo>
                <a:cubicBezTo>
                  <a:pt x="117" y="24"/>
                  <a:pt x="113" y="25"/>
                  <a:pt x="110" y="26"/>
                </a:cubicBezTo>
                <a:cubicBezTo>
                  <a:pt x="108" y="26"/>
                  <a:pt x="106" y="26"/>
                  <a:pt x="105" y="27"/>
                </a:cubicBezTo>
                <a:cubicBezTo>
                  <a:pt x="104" y="27"/>
                  <a:pt x="103" y="27"/>
                  <a:pt x="103" y="27"/>
                </a:cubicBezTo>
                <a:cubicBezTo>
                  <a:pt x="101" y="28"/>
                  <a:pt x="99" y="27"/>
                  <a:pt x="97" y="26"/>
                </a:cubicBezTo>
                <a:cubicBezTo>
                  <a:pt x="97" y="26"/>
                  <a:pt x="96" y="25"/>
                  <a:pt x="95" y="23"/>
                </a:cubicBezTo>
                <a:cubicBezTo>
                  <a:pt x="93" y="22"/>
                  <a:pt x="91" y="20"/>
                  <a:pt x="89" y="19"/>
                </a:cubicBezTo>
                <a:cubicBezTo>
                  <a:pt x="85" y="15"/>
                  <a:pt x="80" y="12"/>
                  <a:pt x="80" y="12"/>
                </a:cubicBezTo>
                <a:cubicBezTo>
                  <a:pt x="79" y="11"/>
                  <a:pt x="78" y="11"/>
                  <a:pt x="77" y="11"/>
                </a:cubicBezTo>
                <a:cubicBezTo>
                  <a:pt x="76" y="11"/>
                  <a:pt x="74" y="11"/>
                  <a:pt x="73" y="12"/>
                </a:cubicBezTo>
                <a:cubicBezTo>
                  <a:pt x="73" y="12"/>
                  <a:pt x="72" y="12"/>
                  <a:pt x="70" y="13"/>
                </a:cubicBezTo>
                <a:cubicBezTo>
                  <a:pt x="69" y="14"/>
                  <a:pt x="67" y="15"/>
                  <a:pt x="64" y="16"/>
                </a:cubicBezTo>
                <a:cubicBezTo>
                  <a:pt x="60" y="19"/>
                  <a:pt x="56" y="22"/>
                  <a:pt x="56" y="22"/>
                </a:cubicBezTo>
                <a:cubicBezTo>
                  <a:pt x="54" y="23"/>
                  <a:pt x="53" y="26"/>
                  <a:pt x="53" y="28"/>
                </a:cubicBezTo>
                <a:cubicBezTo>
                  <a:pt x="53" y="28"/>
                  <a:pt x="53" y="33"/>
                  <a:pt x="54" y="39"/>
                </a:cubicBezTo>
                <a:cubicBezTo>
                  <a:pt x="55" y="44"/>
                  <a:pt x="57" y="49"/>
                  <a:pt x="57" y="49"/>
                </a:cubicBezTo>
                <a:cubicBezTo>
                  <a:pt x="57" y="51"/>
                  <a:pt x="56" y="54"/>
                  <a:pt x="55" y="55"/>
                </a:cubicBezTo>
                <a:cubicBezTo>
                  <a:pt x="55" y="55"/>
                  <a:pt x="52" y="58"/>
                  <a:pt x="50" y="60"/>
                </a:cubicBezTo>
                <a:cubicBezTo>
                  <a:pt x="48" y="63"/>
                  <a:pt x="45" y="66"/>
                  <a:pt x="45" y="66"/>
                </a:cubicBezTo>
                <a:cubicBezTo>
                  <a:pt x="45" y="66"/>
                  <a:pt x="43" y="69"/>
                  <a:pt x="41" y="72"/>
                </a:cubicBezTo>
                <a:cubicBezTo>
                  <a:pt x="39" y="75"/>
                  <a:pt x="38" y="78"/>
                  <a:pt x="38" y="78"/>
                </a:cubicBezTo>
                <a:cubicBezTo>
                  <a:pt x="36" y="80"/>
                  <a:pt x="34" y="81"/>
                  <a:pt x="32" y="81"/>
                </a:cubicBezTo>
                <a:cubicBezTo>
                  <a:pt x="32" y="81"/>
                  <a:pt x="27" y="81"/>
                  <a:pt x="22" y="82"/>
                </a:cubicBezTo>
                <a:cubicBezTo>
                  <a:pt x="16" y="82"/>
                  <a:pt x="11" y="83"/>
                  <a:pt x="11" y="83"/>
                </a:cubicBezTo>
                <a:cubicBezTo>
                  <a:pt x="8" y="84"/>
                  <a:pt x="6" y="86"/>
                  <a:pt x="6" y="88"/>
                </a:cubicBezTo>
                <a:cubicBezTo>
                  <a:pt x="6" y="88"/>
                  <a:pt x="4" y="93"/>
                  <a:pt x="3" y="98"/>
                </a:cubicBezTo>
                <a:cubicBezTo>
                  <a:pt x="2" y="100"/>
                  <a:pt x="2" y="102"/>
                  <a:pt x="1" y="104"/>
                </a:cubicBezTo>
                <a:cubicBezTo>
                  <a:pt x="1" y="106"/>
                  <a:pt x="1" y="107"/>
                  <a:pt x="1" y="107"/>
                </a:cubicBezTo>
                <a:cubicBezTo>
                  <a:pt x="0" y="109"/>
                  <a:pt x="0" y="110"/>
                  <a:pt x="1" y="111"/>
                </a:cubicBezTo>
                <a:cubicBezTo>
                  <a:pt x="1" y="112"/>
                  <a:pt x="2" y="113"/>
                  <a:pt x="3" y="114"/>
                </a:cubicBezTo>
                <a:cubicBezTo>
                  <a:pt x="3" y="114"/>
                  <a:pt x="7" y="117"/>
                  <a:pt x="11" y="121"/>
                </a:cubicBezTo>
                <a:cubicBezTo>
                  <a:pt x="14" y="122"/>
                  <a:pt x="16" y="124"/>
                  <a:pt x="18" y="125"/>
                </a:cubicBezTo>
                <a:cubicBezTo>
                  <a:pt x="19" y="126"/>
                  <a:pt x="20" y="127"/>
                  <a:pt x="20" y="127"/>
                </a:cubicBezTo>
                <a:cubicBezTo>
                  <a:pt x="22" y="128"/>
                  <a:pt x="23" y="130"/>
                  <a:pt x="23" y="132"/>
                </a:cubicBezTo>
                <a:cubicBezTo>
                  <a:pt x="23" y="132"/>
                  <a:pt x="23" y="133"/>
                  <a:pt x="23" y="134"/>
                </a:cubicBezTo>
                <a:cubicBezTo>
                  <a:pt x="23" y="135"/>
                  <a:pt x="23" y="137"/>
                  <a:pt x="24" y="139"/>
                </a:cubicBezTo>
                <a:cubicBezTo>
                  <a:pt x="24" y="143"/>
                  <a:pt x="24" y="146"/>
                  <a:pt x="24" y="146"/>
                </a:cubicBezTo>
                <a:cubicBezTo>
                  <a:pt x="24" y="146"/>
                  <a:pt x="25" y="150"/>
                  <a:pt x="26" y="153"/>
                </a:cubicBezTo>
                <a:cubicBezTo>
                  <a:pt x="26" y="155"/>
                  <a:pt x="26" y="157"/>
                  <a:pt x="27" y="158"/>
                </a:cubicBezTo>
                <a:cubicBezTo>
                  <a:pt x="27" y="159"/>
                  <a:pt x="27" y="160"/>
                  <a:pt x="27" y="160"/>
                </a:cubicBezTo>
                <a:cubicBezTo>
                  <a:pt x="28" y="162"/>
                  <a:pt x="27" y="165"/>
                  <a:pt x="26" y="166"/>
                </a:cubicBezTo>
                <a:cubicBezTo>
                  <a:pt x="26" y="166"/>
                  <a:pt x="25" y="167"/>
                  <a:pt x="24" y="169"/>
                </a:cubicBezTo>
                <a:cubicBezTo>
                  <a:pt x="22" y="170"/>
                  <a:pt x="20" y="172"/>
                  <a:pt x="19" y="174"/>
                </a:cubicBezTo>
                <a:cubicBezTo>
                  <a:pt x="15" y="178"/>
                  <a:pt x="12" y="183"/>
                  <a:pt x="12" y="183"/>
                </a:cubicBezTo>
                <a:cubicBezTo>
                  <a:pt x="11" y="184"/>
                  <a:pt x="11" y="185"/>
                  <a:pt x="11" y="186"/>
                </a:cubicBezTo>
                <a:cubicBezTo>
                  <a:pt x="11" y="188"/>
                  <a:pt x="11" y="189"/>
                  <a:pt x="12" y="190"/>
                </a:cubicBezTo>
                <a:cubicBezTo>
                  <a:pt x="12" y="190"/>
                  <a:pt x="12" y="191"/>
                  <a:pt x="13" y="193"/>
                </a:cubicBezTo>
                <a:cubicBezTo>
                  <a:pt x="14" y="194"/>
                  <a:pt x="15" y="197"/>
                  <a:pt x="16" y="199"/>
                </a:cubicBezTo>
                <a:cubicBezTo>
                  <a:pt x="19" y="203"/>
                  <a:pt x="22" y="207"/>
                  <a:pt x="22" y="207"/>
                </a:cubicBezTo>
                <a:cubicBezTo>
                  <a:pt x="23" y="209"/>
                  <a:pt x="26" y="210"/>
                  <a:pt x="28" y="210"/>
                </a:cubicBezTo>
                <a:cubicBezTo>
                  <a:pt x="28" y="210"/>
                  <a:pt x="33" y="210"/>
                  <a:pt x="39" y="209"/>
                </a:cubicBezTo>
                <a:cubicBezTo>
                  <a:pt x="44" y="208"/>
                  <a:pt x="49" y="207"/>
                  <a:pt x="49" y="207"/>
                </a:cubicBezTo>
                <a:cubicBezTo>
                  <a:pt x="52" y="206"/>
                  <a:pt x="54" y="207"/>
                  <a:pt x="55" y="208"/>
                </a:cubicBezTo>
                <a:cubicBezTo>
                  <a:pt x="55" y="208"/>
                  <a:pt x="58" y="211"/>
                  <a:pt x="61" y="213"/>
                </a:cubicBezTo>
                <a:cubicBezTo>
                  <a:pt x="63" y="215"/>
                  <a:pt x="66" y="218"/>
                  <a:pt x="66" y="218"/>
                </a:cubicBezTo>
                <a:cubicBezTo>
                  <a:pt x="66" y="218"/>
                  <a:pt x="69" y="220"/>
                  <a:pt x="72" y="222"/>
                </a:cubicBezTo>
                <a:cubicBezTo>
                  <a:pt x="75" y="224"/>
                  <a:pt x="78" y="226"/>
                  <a:pt x="78" y="226"/>
                </a:cubicBezTo>
                <a:cubicBezTo>
                  <a:pt x="80" y="227"/>
                  <a:pt x="81" y="229"/>
                  <a:pt x="81" y="231"/>
                </a:cubicBezTo>
                <a:cubicBezTo>
                  <a:pt x="81" y="231"/>
                  <a:pt x="81" y="236"/>
                  <a:pt x="82" y="242"/>
                </a:cubicBezTo>
                <a:cubicBezTo>
                  <a:pt x="83" y="247"/>
                  <a:pt x="84" y="253"/>
                  <a:pt x="84" y="253"/>
                </a:cubicBezTo>
                <a:cubicBezTo>
                  <a:pt x="84" y="255"/>
                  <a:pt x="86" y="257"/>
                  <a:pt x="88" y="258"/>
                </a:cubicBezTo>
                <a:cubicBezTo>
                  <a:pt x="88" y="258"/>
                  <a:pt x="93" y="259"/>
                  <a:pt x="98" y="260"/>
                </a:cubicBezTo>
                <a:cubicBezTo>
                  <a:pt x="100" y="261"/>
                  <a:pt x="102" y="262"/>
                  <a:pt x="104" y="262"/>
                </a:cubicBezTo>
                <a:cubicBezTo>
                  <a:pt x="106" y="262"/>
                  <a:pt x="107" y="263"/>
                  <a:pt x="107" y="263"/>
                </a:cubicBezTo>
                <a:cubicBezTo>
                  <a:pt x="109" y="263"/>
                  <a:pt x="110" y="263"/>
                  <a:pt x="111" y="262"/>
                </a:cubicBezTo>
                <a:close/>
                <a:moveTo>
                  <a:pt x="133" y="207"/>
                </a:moveTo>
                <a:cubicBezTo>
                  <a:pt x="131" y="207"/>
                  <a:pt x="130" y="207"/>
                  <a:pt x="128" y="207"/>
                </a:cubicBezTo>
                <a:cubicBezTo>
                  <a:pt x="126" y="207"/>
                  <a:pt x="125" y="207"/>
                  <a:pt x="123" y="207"/>
                </a:cubicBezTo>
                <a:cubicBezTo>
                  <a:pt x="122" y="207"/>
                  <a:pt x="121" y="207"/>
                  <a:pt x="120" y="207"/>
                </a:cubicBezTo>
                <a:cubicBezTo>
                  <a:pt x="119" y="206"/>
                  <a:pt x="119" y="206"/>
                  <a:pt x="118" y="206"/>
                </a:cubicBezTo>
                <a:cubicBezTo>
                  <a:pt x="116" y="206"/>
                  <a:pt x="114" y="205"/>
                  <a:pt x="112" y="205"/>
                </a:cubicBezTo>
                <a:cubicBezTo>
                  <a:pt x="111" y="204"/>
                  <a:pt x="109" y="204"/>
                  <a:pt x="107" y="203"/>
                </a:cubicBezTo>
                <a:cubicBezTo>
                  <a:pt x="106" y="203"/>
                  <a:pt x="106" y="203"/>
                  <a:pt x="106" y="203"/>
                </a:cubicBezTo>
                <a:cubicBezTo>
                  <a:pt x="104" y="202"/>
                  <a:pt x="104" y="202"/>
                  <a:pt x="104" y="202"/>
                </a:cubicBezTo>
                <a:cubicBezTo>
                  <a:pt x="104" y="202"/>
                  <a:pt x="103" y="202"/>
                  <a:pt x="102" y="201"/>
                </a:cubicBezTo>
                <a:cubicBezTo>
                  <a:pt x="99" y="200"/>
                  <a:pt x="96" y="198"/>
                  <a:pt x="93" y="197"/>
                </a:cubicBezTo>
                <a:cubicBezTo>
                  <a:pt x="92" y="196"/>
                  <a:pt x="91" y="196"/>
                  <a:pt x="90" y="195"/>
                </a:cubicBezTo>
                <a:cubicBezTo>
                  <a:pt x="89" y="194"/>
                  <a:pt x="89" y="194"/>
                  <a:pt x="88" y="193"/>
                </a:cubicBezTo>
                <a:cubicBezTo>
                  <a:pt x="86" y="192"/>
                  <a:pt x="86" y="192"/>
                  <a:pt x="86" y="192"/>
                </a:cubicBezTo>
                <a:cubicBezTo>
                  <a:pt x="86" y="192"/>
                  <a:pt x="85" y="191"/>
                  <a:pt x="84" y="190"/>
                </a:cubicBezTo>
                <a:cubicBezTo>
                  <a:pt x="83" y="190"/>
                  <a:pt x="82" y="189"/>
                  <a:pt x="81" y="188"/>
                </a:cubicBezTo>
                <a:cubicBezTo>
                  <a:pt x="81" y="188"/>
                  <a:pt x="80" y="187"/>
                  <a:pt x="79" y="186"/>
                </a:cubicBezTo>
                <a:cubicBezTo>
                  <a:pt x="77" y="184"/>
                  <a:pt x="74" y="182"/>
                  <a:pt x="72" y="179"/>
                </a:cubicBezTo>
                <a:cubicBezTo>
                  <a:pt x="72" y="178"/>
                  <a:pt x="71" y="177"/>
                  <a:pt x="71" y="177"/>
                </a:cubicBezTo>
                <a:cubicBezTo>
                  <a:pt x="70" y="176"/>
                  <a:pt x="70" y="176"/>
                  <a:pt x="70" y="176"/>
                </a:cubicBezTo>
                <a:cubicBezTo>
                  <a:pt x="69" y="174"/>
                  <a:pt x="69" y="174"/>
                  <a:pt x="69" y="174"/>
                </a:cubicBezTo>
                <a:cubicBezTo>
                  <a:pt x="68" y="173"/>
                  <a:pt x="67" y="171"/>
                  <a:pt x="66" y="170"/>
                </a:cubicBezTo>
                <a:cubicBezTo>
                  <a:pt x="65" y="168"/>
                  <a:pt x="64" y="166"/>
                  <a:pt x="64" y="165"/>
                </a:cubicBezTo>
                <a:cubicBezTo>
                  <a:pt x="63" y="164"/>
                  <a:pt x="63" y="163"/>
                  <a:pt x="62" y="162"/>
                </a:cubicBezTo>
                <a:cubicBezTo>
                  <a:pt x="62" y="162"/>
                  <a:pt x="62" y="161"/>
                  <a:pt x="61" y="160"/>
                </a:cubicBezTo>
                <a:cubicBezTo>
                  <a:pt x="61" y="158"/>
                  <a:pt x="60" y="157"/>
                  <a:pt x="60" y="155"/>
                </a:cubicBezTo>
                <a:cubicBezTo>
                  <a:pt x="59" y="154"/>
                  <a:pt x="59" y="152"/>
                  <a:pt x="58" y="151"/>
                </a:cubicBezTo>
                <a:cubicBezTo>
                  <a:pt x="58" y="150"/>
                  <a:pt x="58" y="150"/>
                  <a:pt x="58" y="149"/>
                </a:cubicBezTo>
                <a:cubicBezTo>
                  <a:pt x="58" y="148"/>
                  <a:pt x="58" y="148"/>
                  <a:pt x="57" y="147"/>
                </a:cubicBezTo>
                <a:cubicBezTo>
                  <a:pt x="57" y="146"/>
                  <a:pt x="57" y="145"/>
                  <a:pt x="57" y="144"/>
                </a:cubicBezTo>
                <a:cubicBezTo>
                  <a:pt x="57" y="143"/>
                  <a:pt x="56" y="142"/>
                  <a:pt x="56" y="142"/>
                </a:cubicBezTo>
                <a:cubicBezTo>
                  <a:pt x="56" y="142"/>
                  <a:pt x="56" y="141"/>
                  <a:pt x="56" y="139"/>
                </a:cubicBezTo>
                <a:cubicBezTo>
                  <a:pt x="56" y="138"/>
                  <a:pt x="56" y="137"/>
                  <a:pt x="56" y="136"/>
                </a:cubicBezTo>
                <a:cubicBezTo>
                  <a:pt x="56" y="136"/>
                  <a:pt x="56" y="135"/>
                  <a:pt x="56" y="134"/>
                </a:cubicBezTo>
                <a:cubicBezTo>
                  <a:pt x="56" y="134"/>
                  <a:pt x="56" y="133"/>
                  <a:pt x="56" y="132"/>
                </a:cubicBezTo>
                <a:cubicBezTo>
                  <a:pt x="56" y="131"/>
                  <a:pt x="56" y="130"/>
                  <a:pt x="56" y="128"/>
                </a:cubicBezTo>
                <a:cubicBezTo>
                  <a:pt x="56" y="126"/>
                  <a:pt x="56" y="125"/>
                  <a:pt x="56" y="123"/>
                </a:cubicBezTo>
                <a:cubicBezTo>
                  <a:pt x="56" y="122"/>
                  <a:pt x="56" y="121"/>
                  <a:pt x="57" y="120"/>
                </a:cubicBezTo>
                <a:cubicBezTo>
                  <a:pt x="57" y="119"/>
                  <a:pt x="57" y="119"/>
                  <a:pt x="57" y="118"/>
                </a:cubicBezTo>
                <a:cubicBezTo>
                  <a:pt x="58" y="116"/>
                  <a:pt x="58" y="114"/>
                  <a:pt x="58" y="112"/>
                </a:cubicBezTo>
                <a:cubicBezTo>
                  <a:pt x="59" y="110"/>
                  <a:pt x="59" y="109"/>
                  <a:pt x="60" y="107"/>
                </a:cubicBezTo>
                <a:cubicBezTo>
                  <a:pt x="60" y="106"/>
                  <a:pt x="60" y="106"/>
                  <a:pt x="60" y="106"/>
                </a:cubicBezTo>
                <a:cubicBezTo>
                  <a:pt x="61" y="104"/>
                  <a:pt x="61" y="104"/>
                  <a:pt x="61" y="104"/>
                </a:cubicBezTo>
                <a:cubicBezTo>
                  <a:pt x="61" y="104"/>
                  <a:pt x="62" y="103"/>
                  <a:pt x="62" y="102"/>
                </a:cubicBezTo>
                <a:cubicBezTo>
                  <a:pt x="63" y="99"/>
                  <a:pt x="65" y="96"/>
                  <a:pt x="66" y="93"/>
                </a:cubicBezTo>
                <a:cubicBezTo>
                  <a:pt x="67" y="92"/>
                  <a:pt x="67" y="91"/>
                  <a:pt x="68" y="90"/>
                </a:cubicBezTo>
                <a:cubicBezTo>
                  <a:pt x="69" y="89"/>
                  <a:pt x="69" y="88"/>
                  <a:pt x="70" y="88"/>
                </a:cubicBezTo>
                <a:cubicBezTo>
                  <a:pt x="71" y="86"/>
                  <a:pt x="71" y="86"/>
                  <a:pt x="71" y="86"/>
                </a:cubicBezTo>
                <a:cubicBezTo>
                  <a:pt x="71" y="86"/>
                  <a:pt x="72" y="85"/>
                  <a:pt x="73" y="84"/>
                </a:cubicBezTo>
                <a:cubicBezTo>
                  <a:pt x="73" y="83"/>
                  <a:pt x="74" y="82"/>
                  <a:pt x="75" y="81"/>
                </a:cubicBezTo>
                <a:cubicBezTo>
                  <a:pt x="76" y="81"/>
                  <a:pt x="76" y="80"/>
                  <a:pt x="77" y="79"/>
                </a:cubicBezTo>
                <a:cubicBezTo>
                  <a:pt x="79" y="77"/>
                  <a:pt x="82" y="74"/>
                  <a:pt x="84" y="72"/>
                </a:cubicBezTo>
                <a:cubicBezTo>
                  <a:pt x="85" y="72"/>
                  <a:pt x="86" y="71"/>
                  <a:pt x="86" y="71"/>
                </a:cubicBezTo>
                <a:cubicBezTo>
                  <a:pt x="88" y="70"/>
                  <a:pt x="88" y="70"/>
                  <a:pt x="88" y="70"/>
                </a:cubicBezTo>
                <a:cubicBezTo>
                  <a:pt x="89" y="69"/>
                  <a:pt x="89" y="69"/>
                  <a:pt x="89" y="69"/>
                </a:cubicBezTo>
                <a:cubicBezTo>
                  <a:pt x="90" y="68"/>
                  <a:pt x="92" y="67"/>
                  <a:pt x="93" y="66"/>
                </a:cubicBezTo>
                <a:cubicBezTo>
                  <a:pt x="95" y="65"/>
                  <a:pt x="97" y="64"/>
                  <a:pt x="98" y="63"/>
                </a:cubicBezTo>
                <a:cubicBezTo>
                  <a:pt x="99" y="63"/>
                  <a:pt x="100" y="63"/>
                  <a:pt x="101" y="62"/>
                </a:cubicBezTo>
                <a:cubicBezTo>
                  <a:pt x="102" y="62"/>
                  <a:pt x="102" y="62"/>
                  <a:pt x="103" y="61"/>
                </a:cubicBezTo>
                <a:cubicBezTo>
                  <a:pt x="105" y="61"/>
                  <a:pt x="106" y="60"/>
                  <a:pt x="108" y="60"/>
                </a:cubicBezTo>
                <a:cubicBezTo>
                  <a:pt x="109" y="59"/>
                  <a:pt x="111" y="59"/>
                  <a:pt x="112" y="58"/>
                </a:cubicBezTo>
                <a:cubicBezTo>
                  <a:pt x="113" y="58"/>
                  <a:pt x="114" y="58"/>
                  <a:pt x="114" y="58"/>
                </a:cubicBezTo>
                <a:cubicBezTo>
                  <a:pt x="115" y="58"/>
                  <a:pt x="115" y="57"/>
                  <a:pt x="116" y="57"/>
                </a:cubicBezTo>
                <a:cubicBezTo>
                  <a:pt x="117" y="57"/>
                  <a:pt x="118" y="57"/>
                  <a:pt x="119" y="57"/>
                </a:cubicBezTo>
                <a:cubicBezTo>
                  <a:pt x="120" y="57"/>
                  <a:pt x="121" y="56"/>
                  <a:pt x="121" y="56"/>
                </a:cubicBezTo>
                <a:cubicBezTo>
                  <a:pt x="121" y="56"/>
                  <a:pt x="122" y="56"/>
                  <a:pt x="124" y="56"/>
                </a:cubicBezTo>
                <a:cubicBezTo>
                  <a:pt x="125" y="56"/>
                  <a:pt x="126" y="56"/>
                  <a:pt x="127" y="56"/>
                </a:cubicBezTo>
                <a:cubicBezTo>
                  <a:pt x="127" y="56"/>
                  <a:pt x="128" y="56"/>
                  <a:pt x="129" y="56"/>
                </a:cubicBezTo>
                <a:cubicBezTo>
                  <a:pt x="129" y="56"/>
                  <a:pt x="130" y="56"/>
                  <a:pt x="131" y="56"/>
                </a:cubicBezTo>
                <a:cubicBezTo>
                  <a:pt x="132" y="56"/>
                  <a:pt x="134" y="56"/>
                  <a:pt x="135" y="56"/>
                </a:cubicBezTo>
                <a:cubicBezTo>
                  <a:pt x="137" y="56"/>
                  <a:pt x="138" y="56"/>
                  <a:pt x="140" y="56"/>
                </a:cubicBezTo>
                <a:cubicBezTo>
                  <a:pt x="141" y="56"/>
                  <a:pt x="142" y="56"/>
                  <a:pt x="143" y="57"/>
                </a:cubicBezTo>
                <a:cubicBezTo>
                  <a:pt x="144" y="57"/>
                  <a:pt x="145" y="57"/>
                  <a:pt x="145" y="57"/>
                </a:cubicBezTo>
                <a:cubicBezTo>
                  <a:pt x="147" y="57"/>
                  <a:pt x="149" y="58"/>
                  <a:pt x="151" y="58"/>
                </a:cubicBezTo>
                <a:cubicBezTo>
                  <a:pt x="153" y="59"/>
                  <a:pt x="154" y="59"/>
                  <a:pt x="156" y="60"/>
                </a:cubicBezTo>
                <a:cubicBezTo>
                  <a:pt x="158" y="60"/>
                  <a:pt x="158" y="60"/>
                  <a:pt x="158" y="60"/>
                </a:cubicBezTo>
                <a:cubicBezTo>
                  <a:pt x="159" y="61"/>
                  <a:pt x="159" y="61"/>
                  <a:pt x="159" y="61"/>
                </a:cubicBezTo>
                <a:cubicBezTo>
                  <a:pt x="160" y="61"/>
                  <a:pt x="160" y="61"/>
                  <a:pt x="161" y="62"/>
                </a:cubicBezTo>
                <a:cubicBezTo>
                  <a:pt x="164" y="63"/>
                  <a:pt x="167" y="65"/>
                  <a:pt x="170" y="66"/>
                </a:cubicBezTo>
                <a:cubicBezTo>
                  <a:pt x="171" y="67"/>
                  <a:pt x="172" y="67"/>
                  <a:pt x="173" y="68"/>
                </a:cubicBezTo>
                <a:cubicBezTo>
                  <a:pt x="174" y="69"/>
                  <a:pt x="175" y="69"/>
                  <a:pt x="175" y="70"/>
                </a:cubicBezTo>
                <a:cubicBezTo>
                  <a:pt x="177" y="71"/>
                  <a:pt x="178" y="71"/>
                  <a:pt x="178" y="71"/>
                </a:cubicBezTo>
                <a:cubicBezTo>
                  <a:pt x="178" y="71"/>
                  <a:pt x="178" y="72"/>
                  <a:pt x="179" y="73"/>
                </a:cubicBezTo>
                <a:cubicBezTo>
                  <a:pt x="180" y="73"/>
                  <a:pt x="181" y="74"/>
                  <a:pt x="182" y="75"/>
                </a:cubicBezTo>
                <a:cubicBezTo>
                  <a:pt x="183" y="75"/>
                  <a:pt x="184" y="76"/>
                  <a:pt x="185" y="77"/>
                </a:cubicBezTo>
                <a:cubicBezTo>
                  <a:pt x="186" y="79"/>
                  <a:pt x="189" y="82"/>
                  <a:pt x="191" y="84"/>
                </a:cubicBezTo>
                <a:cubicBezTo>
                  <a:pt x="191" y="85"/>
                  <a:pt x="192" y="86"/>
                  <a:pt x="193" y="86"/>
                </a:cubicBezTo>
                <a:cubicBezTo>
                  <a:pt x="193" y="87"/>
                  <a:pt x="193" y="87"/>
                  <a:pt x="193" y="87"/>
                </a:cubicBezTo>
                <a:cubicBezTo>
                  <a:pt x="194" y="89"/>
                  <a:pt x="194" y="89"/>
                  <a:pt x="194" y="89"/>
                </a:cubicBezTo>
                <a:cubicBezTo>
                  <a:pt x="195" y="90"/>
                  <a:pt x="196" y="92"/>
                  <a:pt x="197" y="93"/>
                </a:cubicBezTo>
                <a:cubicBezTo>
                  <a:pt x="198" y="95"/>
                  <a:pt x="199" y="97"/>
                  <a:pt x="200" y="98"/>
                </a:cubicBezTo>
                <a:cubicBezTo>
                  <a:pt x="200" y="99"/>
                  <a:pt x="201" y="100"/>
                  <a:pt x="201" y="101"/>
                </a:cubicBezTo>
                <a:cubicBezTo>
                  <a:pt x="201" y="101"/>
                  <a:pt x="202" y="102"/>
                  <a:pt x="202" y="103"/>
                </a:cubicBezTo>
                <a:cubicBezTo>
                  <a:pt x="202" y="105"/>
                  <a:pt x="203" y="106"/>
                  <a:pt x="204" y="108"/>
                </a:cubicBezTo>
                <a:cubicBezTo>
                  <a:pt x="204" y="109"/>
                  <a:pt x="204" y="111"/>
                  <a:pt x="205" y="112"/>
                </a:cubicBezTo>
                <a:cubicBezTo>
                  <a:pt x="205" y="113"/>
                  <a:pt x="205" y="113"/>
                  <a:pt x="205" y="114"/>
                </a:cubicBezTo>
                <a:cubicBezTo>
                  <a:pt x="206" y="115"/>
                  <a:pt x="206" y="115"/>
                  <a:pt x="206" y="116"/>
                </a:cubicBezTo>
                <a:cubicBezTo>
                  <a:pt x="206" y="117"/>
                  <a:pt x="206" y="118"/>
                  <a:pt x="206" y="119"/>
                </a:cubicBezTo>
                <a:cubicBezTo>
                  <a:pt x="207" y="120"/>
                  <a:pt x="207" y="121"/>
                  <a:pt x="207" y="121"/>
                </a:cubicBezTo>
                <a:cubicBezTo>
                  <a:pt x="207" y="121"/>
                  <a:pt x="207" y="122"/>
                  <a:pt x="207" y="124"/>
                </a:cubicBezTo>
                <a:cubicBezTo>
                  <a:pt x="207" y="125"/>
                  <a:pt x="207" y="126"/>
                  <a:pt x="207" y="127"/>
                </a:cubicBezTo>
                <a:cubicBezTo>
                  <a:pt x="207" y="127"/>
                  <a:pt x="207" y="128"/>
                  <a:pt x="207" y="129"/>
                </a:cubicBezTo>
                <a:cubicBezTo>
                  <a:pt x="207" y="129"/>
                  <a:pt x="207" y="130"/>
                  <a:pt x="207" y="131"/>
                </a:cubicBezTo>
                <a:cubicBezTo>
                  <a:pt x="207" y="132"/>
                  <a:pt x="207" y="134"/>
                  <a:pt x="207" y="135"/>
                </a:cubicBezTo>
                <a:cubicBezTo>
                  <a:pt x="207" y="137"/>
                  <a:pt x="207" y="138"/>
                  <a:pt x="207" y="140"/>
                </a:cubicBezTo>
                <a:cubicBezTo>
                  <a:pt x="207" y="141"/>
                  <a:pt x="207" y="142"/>
                  <a:pt x="207" y="143"/>
                </a:cubicBezTo>
                <a:cubicBezTo>
                  <a:pt x="207" y="144"/>
                  <a:pt x="206" y="145"/>
                  <a:pt x="206" y="145"/>
                </a:cubicBezTo>
                <a:cubicBezTo>
                  <a:pt x="206" y="147"/>
                  <a:pt x="205" y="149"/>
                  <a:pt x="205" y="151"/>
                </a:cubicBezTo>
                <a:cubicBezTo>
                  <a:pt x="204" y="153"/>
                  <a:pt x="204" y="154"/>
                  <a:pt x="203" y="156"/>
                </a:cubicBezTo>
                <a:cubicBezTo>
                  <a:pt x="203" y="157"/>
                  <a:pt x="203" y="157"/>
                  <a:pt x="203" y="157"/>
                </a:cubicBezTo>
                <a:cubicBezTo>
                  <a:pt x="202" y="159"/>
                  <a:pt x="202" y="159"/>
                  <a:pt x="202" y="159"/>
                </a:cubicBezTo>
                <a:cubicBezTo>
                  <a:pt x="202" y="160"/>
                  <a:pt x="202" y="160"/>
                  <a:pt x="201" y="161"/>
                </a:cubicBezTo>
                <a:cubicBezTo>
                  <a:pt x="200" y="164"/>
                  <a:pt x="198" y="167"/>
                  <a:pt x="197" y="170"/>
                </a:cubicBezTo>
                <a:cubicBezTo>
                  <a:pt x="197" y="171"/>
                  <a:pt x="196" y="172"/>
                  <a:pt x="195" y="173"/>
                </a:cubicBezTo>
                <a:cubicBezTo>
                  <a:pt x="194" y="174"/>
                  <a:pt x="194" y="175"/>
                  <a:pt x="193" y="175"/>
                </a:cubicBezTo>
                <a:cubicBezTo>
                  <a:pt x="193" y="177"/>
                  <a:pt x="192" y="177"/>
                  <a:pt x="192" y="177"/>
                </a:cubicBezTo>
                <a:cubicBezTo>
                  <a:pt x="192" y="177"/>
                  <a:pt x="191" y="178"/>
                  <a:pt x="190" y="179"/>
                </a:cubicBezTo>
                <a:cubicBezTo>
                  <a:pt x="190" y="180"/>
                  <a:pt x="189" y="181"/>
                  <a:pt x="188" y="182"/>
                </a:cubicBezTo>
                <a:cubicBezTo>
                  <a:pt x="188" y="183"/>
                  <a:pt x="187" y="184"/>
                  <a:pt x="186" y="184"/>
                </a:cubicBezTo>
                <a:cubicBezTo>
                  <a:pt x="184" y="186"/>
                  <a:pt x="182" y="189"/>
                  <a:pt x="179" y="191"/>
                </a:cubicBezTo>
                <a:cubicBezTo>
                  <a:pt x="178" y="191"/>
                  <a:pt x="177" y="192"/>
                  <a:pt x="177" y="192"/>
                </a:cubicBezTo>
                <a:cubicBezTo>
                  <a:pt x="176" y="193"/>
                  <a:pt x="176" y="193"/>
                  <a:pt x="176" y="193"/>
                </a:cubicBezTo>
                <a:cubicBezTo>
                  <a:pt x="174" y="194"/>
                  <a:pt x="174" y="194"/>
                  <a:pt x="174" y="194"/>
                </a:cubicBezTo>
                <a:cubicBezTo>
                  <a:pt x="173" y="195"/>
                  <a:pt x="171" y="196"/>
                  <a:pt x="170" y="197"/>
                </a:cubicBezTo>
                <a:cubicBezTo>
                  <a:pt x="168" y="198"/>
                  <a:pt x="167" y="199"/>
                  <a:pt x="165" y="200"/>
                </a:cubicBezTo>
                <a:cubicBezTo>
                  <a:pt x="164" y="200"/>
                  <a:pt x="163" y="201"/>
                  <a:pt x="162" y="201"/>
                </a:cubicBezTo>
                <a:cubicBezTo>
                  <a:pt x="162" y="201"/>
                  <a:pt x="161" y="201"/>
                  <a:pt x="160" y="202"/>
                </a:cubicBezTo>
                <a:cubicBezTo>
                  <a:pt x="158" y="202"/>
                  <a:pt x="157" y="203"/>
                  <a:pt x="155" y="204"/>
                </a:cubicBezTo>
                <a:cubicBezTo>
                  <a:pt x="154" y="204"/>
                  <a:pt x="152" y="204"/>
                  <a:pt x="151" y="205"/>
                </a:cubicBezTo>
                <a:cubicBezTo>
                  <a:pt x="150" y="205"/>
                  <a:pt x="150" y="205"/>
                  <a:pt x="149" y="205"/>
                </a:cubicBezTo>
                <a:cubicBezTo>
                  <a:pt x="148" y="205"/>
                  <a:pt x="148" y="206"/>
                  <a:pt x="147" y="206"/>
                </a:cubicBezTo>
                <a:cubicBezTo>
                  <a:pt x="146" y="206"/>
                  <a:pt x="145" y="206"/>
                  <a:pt x="144" y="206"/>
                </a:cubicBezTo>
                <a:cubicBezTo>
                  <a:pt x="143" y="207"/>
                  <a:pt x="142" y="207"/>
                  <a:pt x="142" y="207"/>
                </a:cubicBezTo>
                <a:cubicBezTo>
                  <a:pt x="142" y="207"/>
                  <a:pt x="141" y="207"/>
                  <a:pt x="139" y="207"/>
                </a:cubicBezTo>
                <a:cubicBezTo>
                  <a:pt x="138" y="207"/>
                  <a:pt x="137" y="207"/>
                  <a:pt x="136" y="207"/>
                </a:cubicBezTo>
                <a:cubicBezTo>
                  <a:pt x="136" y="207"/>
                  <a:pt x="135" y="207"/>
                  <a:pt x="135" y="207"/>
                </a:cubicBezTo>
                <a:cubicBezTo>
                  <a:pt x="134" y="207"/>
                  <a:pt x="133" y="207"/>
                  <a:pt x="133" y="207"/>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2" name="Oval 67"/>
          <p:cNvSpPr>
            <a:spLocks noChangeArrowheads="1"/>
          </p:cNvSpPr>
          <p:nvPr/>
        </p:nvSpPr>
        <p:spPr bwMode="auto">
          <a:xfrm>
            <a:off x="7364308" y="4866570"/>
            <a:ext cx="184363" cy="191285"/>
          </a:xfrm>
          <a:prstGeom prst="ellipse">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3" name="Freeform 68"/>
          <p:cNvSpPr>
            <a:spLocks noEditPoints="1"/>
          </p:cNvSpPr>
          <p:nvPr/>
        </p:nvSpPr>
        <p:spPr bwMode="auto">
          <a:xfrm>
            <a:off x="6341848" y="2066311"/>
            <a:ext cx="526751" cy="551177"/>
          </a:xfrm>
          <a:custGeom>
            <a:avLst/>
            <a:gdLst>
              <a:gd name="T0" fmla="*/ 126 w 263"/>
              <a:gd name="T1" fmla="*/ 242 h 262"/>
              <a:gd name="T2" fmla="*/ 153 w 263"/>
              <a:gd name="T3" fmla="*/ 237 h 262"/>
              <a:gd name="T4" fmla="*/ 174 w 263"/>
              <a:gd name="T5" fmla="*/ 244 h 262"/>
              <a:gd name="T6" fmla="*/ 198 w 263"/>
              <a:gd name="T7" fmla="*/ 246 h 262"/>
              <a:gd name="T8" fmla="*/ 208 w 263"/>
              <a:gd name="T9" fmla="*/ 207 h 262"/>
              <a:gd name="T10" fmla="*/ 231 w 263"/>
              <a:gd name="T11" fmla="*/ 181 h 262"/>
              <a:gd name="T12" fmla="*/ 262 w 263"/>
              <a:gd name="T13" fmla="*/ 158 h 262"/>
              <a:gd name="T14" fmla="*/ 245 w 263"/>
              <a:gd name="T15" fmla="*/ 138 h 262"/>
              <a:gd name="T16" fmla="*/ 239 w 263"/>
              <a:gd name="T17" fmla="*/ 116 h 262"/>
              <a:gd name="T18" fmla="*/ 239 w 263"/>
              <a:gd name="T19" fmla="*/ 94 h 262"/>
              <a:gd name="T20" fmla="*/ 250 w 263"/>
              <a:gd name="T21" fmla="*/ 70 h 262"/>
              <a:gd name="T22" fmla="*/ 213 w 263"/>
              <a:gd name="T23" fmla="*/ 56 h 262"/>
              <a:gd name="T24" fmla="*/ 185 w 263"/>
              <a:gd name="T25" fmla="*/ 37 h 262"/>
              <a:gd name="T26" fmla="*/ 165 w 263"/>
              <a:gd name="T27" fmla="*/ 2 h 262"/>
              <a:gd name="T28" fmla="*/ 142 w 263"/>
              <a:gd name="T29" fmla="*/ 11 h 262"/>
              <a:gd name="T30" fmla="*/ 124 w 263"/>
              <a:gd name="T31" fmla="*/ 23 h 262"/>
              <a:gd name="T32" fmla="*/ 97 w 263"/>
              <a:gd name="T33" fmla="*/ 25 h 262"/>
              <a:gd name="T34" fmla="*/ 73 w 263"/>
              <a:gd name="T35" fmla="*/ 11 h 262"/>
              <a:gd name="T36" fmla="*/ 54 w 263"/>
              <a:gd name="T37" fmla="*/ 38 h 262"/>
              <a:gd name="T38" fmla="*/ 41 w 263"/>
              <a:gd name="T39" fmla="*/ 71 h 262"/>
              <a:gd name="T40" fmla="*/ 5 w 263"/>
              <a:gd name="T41" fmla="*/ 88 h 262"/>
              <a:gd name="T42" fmla="*/ 2 w 263"/>
              <a:gd name="T43" fmla="*/ 113 h 262"/>
              <a:gd name="T44" fmla="*/ 23 w 263"/>
              <a:gd name="T45" fmla="*/ 133 h 262"/>
              <a:gd name="T46" fmla="*/ 27 w 263"/>
              <a:gd name="T47" fmla="*/ 160 h 262"/>
              <a:gd name="T48" fmla="*/ 11 w 263"/>
              <a:gd name="T49" fmla="*/ 186 h 262"/>
              <a:gd name="T50" fmla="*/ 28 w 263"/>
              <a:gd name="T51" fmla="*/ 210 h 262"/>
              <a:gd name="T52" fmla="*/ 66 w 263"/>
              <a:gd name="T53" fmla="*/ 217 h 262"/>
              <a:gd name="T54" fmla="*/ 83 w 263"/>
              <a:gd name="T55" fmla="*/ 252 h 262"/>
              <a:gd name="T56" fmla="*/ 111 w 263"/>
              <a:gd name="T57" fmla="*/ 262 h 262"/>
              <a:gd name="T58" fmla="*/ 117 w 263"/>
              <a:gd name="T59" fmla="*/ 205 h 262"/>
              <a:gd name="T60" fmla="*/ 102 w 263"/>
              <a:gd name="T61" fmla="*/ 201 h 262"/>
              <a:gd name="T62" fmla="*/ 83 w 263"/>
              <a:gd name="T63" fmla="*/ 190 h 262"/>
              <a:gd name="T64" fmla="*/ 69 w 263"/>
              <a:gd name="T65" fmla="*/ 175 h 262"/>
              <a:gd name="T66" fmla="*/ 61 w 263"/>
              <a:gd name="T67" fmla="*/ 159 h 262"/>
              <a:gd name="T68" fmla="*/ 57 w 263"/>
              <a:gd name="T69" fmla="*/ 144 h 262"/>
              <a:gd name="T70" fmla="*/ 56 w 263"/>
              <a:gd name="T71" fmla="*/ 132 h 262"/>
              <a:gd name="T72" fmla="*/ 58 w 263"/>
              <a:gd name="T73" fmla="*/ 112 h 262"/>
              <a:gd name="T74" fmla="*/ 66 w 263"/>
              <a:gd name="T75" fmla="*/ 93 h 262"/>
              <a:gd name="T76" fmla="*/ 74 w 263"/>
              <a:gd name="T77" fmla="*/ 81 h 262"/>
              <a:gd name="T78" fmla="*/ 88 w 263"/>
              <a:gd name="T79" fmla="*/ 68 h 262"/>
              <a:gd name="T80" fmla="*/ 108 w 263"/>
              <a:gd name="T81" fmla="*/ 59 h 262"/>
              <a:gd name="T82" fmla="*/ 121 w 263"/>
              <a:gd name="T83" fmla="*/ 56 h 262"/>
              <a:gd name="T84" fmla="*/ 135 w 263"/>
              <a:gd name="T85" fmla="*/ 55 h 262"/>
              <a:gd name="T86" fmla="*/ 156 w 263"/>
              <a:gd name="T87" fmla="*/ 59 h 262"/>
              <a:gd name="T88" fmla="*/ 173 w 263"/>
              <a:gd name="T89" fmla="*/ 67 h 262"/>
              <a:gd name="T90" fmla="*/ 184 w 263"/>
              <a:gd name="T91" fmla="*/ 77 h 262"/>
              <a:gd name="T92" fmla="*/ 197 w 263"/>
              <a:gd name="T93" fmla="*/ 93 h 262"/>
              <a:gd name="T94" fmla="*/ 205 w 263"/>
              <a:gd name="T95" fmla="*/ 112 h 262"/>
              <a:gd name="T96" fmla="*/ 207 w 263"/>
              <a:gd name="T97" fmla="*/ 123 h 262"/>
              <a:gd name="T98" fmla="*/ 207 w 263"/>
              <a:gd name="T99" fmla="*/ 139 h 262"/>
              <a:gd name="T100" fmla="*/ 203 w 263"/>
              <a:gd name="T101" fmla="*/ 157 h 262"/>
              <a:gd name="T102" fmla="*/ 193 w 263"/>
              <a:gd name="T103" fmla="*/ 175 h 262"/>
              <a:gd name="T104" fmla="*/ 178 w 263"/>
              <a:gd name="T105" fmla="*/ 190 h 262"/>
              <a:gd name="T106" fmla="*/ 165 w 263"/>
              <a:gd name="T107" fmla="*/ 199 h 262"/>
              <a:gd name="T108" fmla="*/ 149 w 263"/>
              <a:gd name="T109" fmla="*/ 205 h 262"/>
              <a:gd name="T110" fmla="*/ 136 w 263"/>
              <a:gd name="T111" fmla="*/ 20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62">
                <a:moveTo>
                  <a:pt x="111" y="262"/>
                </a:moveTo>
                <a:cubicBezTo>
                  <a:pt x="112" y="261"/>
                  <a:pt x="113" y="261"/>
                  <a:pt x="114" y="260"/>
                </a:cubicBezTo>
                <a:cubicBezTo>
                  <a:pt x="114" y="260"/>
                  <a:pt x="117" y="256"/>
                  <a:pt x="120" y="251"/>
                </a:cubicBezTo>
                <a:cubicBezTo>
                  <a:pt x="122" y="249"/>
                  <a:pt x="123" y="247"/>
                  <a:pt x="125" y="245"/>
                </a:cubicBezTo>
                <a:cubicBezTo>
                  <a:pt x="126" y="243"/>
                  <a:pt x="126" y="242"/>
                  <a:pt x="126" y="242"/>
                </a:cubicBezTo>
                <a:cubicBezTo>
                  <a:pt x="127" y="240"/>
                  <a:pt x="129" y="239"/>
                  <a:pt x="132" y="239"/>
                </a:cubicBezTo>
                <a:cubicBezTo>
                  <a:pt x="132" y="239"/>
                  <a:pt x="132" y="239"/>
                  <a:pt x="134" y="239"/>
                </a:cubicBezTo>
                <a:cubicBezTo>
                  <a:pt x="135" y="239"/>
                  <a:pt x="137" y="239"/>
                  <a:pt x="139" y="239"/>
                </a:cubicBezTo>
                <a:cubicBezTo>
                  <a:pt x="142" y="239"/>
                  <a:pt x="146" y="238"/>
                  <a:pt x="146" y="238"/>
                </a:cubicBezTo>
                <a:cubicBezTo>
                  <a:pt x="146" y="238"/>
                  <a:pt x="149" y="238"/>
                  <a:pt x="153" y="237"/>
                </a:cubicBezTo>
                <a:cubicBezTo>
                  <a:pt x="155" y="237"/>
                  <a:pt x="157" y="236"/>
                  <a:pt x="158" y="236"/>
                </a:cubicBezTo>
                <a:cubicBezTo>
                  <a:pt x="159" y="235"/>
                  <a:pt x="160" y="235"/>
                  <a:pt x="160" y="235"/>
                </a:cubicBezTo>
                <a:cubicBezTo>
                  <a:pt x="162" y="235"/>
                  <a:pt x="164" y="235"/>
                  <a:pt x="166" y="237"/>
                </a:cubicBezTo>
                <a:cubicBezTo>
                  <a:pt x="166" y="237"/>
                  <a:pt x="167" y="238"/>
                  <a:pt x="168" y="239"/>
                </a:cubicBezTo>
                <a:cubicBezTo>
                  <a:pt x="170" y="240"/>
                  <a:pt x="172" y="242"/>
                  <a:pt x="174" y="244"/>
                </a:cubicBezTo>
                <a:cubicBezTo>
                  <a:pt x="178" y="247"/>
                  <a:pt x="183" y="250"/>
                  <a:pt x="183" y="250"/>
                </a:cubicBezTo>
                <a:cubicBezTo>
                  <a:pt x="184" y="251"/>
                  <a:pt x="185" y="251"/>
                  <a:pt x="186" y="251"/>
                </a:cubicBezTo>
                <a:cubicBezTo>
                  <a:pt x="187" y="251"/>
                  <a:pt x="189" y="251"/>
                  <a:pt x="190" y="251"/>
                </a:cubicBezTo>
                <a:cubicBezTo>
                  <a:pt x="190" y="251"/>
                  <a:pt x="191" y="250"/>
                  <a:pt x="193" y="249"/>
                </a:cubicBezTo>
                <a:cubicBezTo>
                  <a:pt x="194" y="248"/>
                  <a:pt x="196" y="247"/>
                  <a:pt x="198" y="246"/>
                </a:cubicBezTo>
                <a:cubicBezTo>
                  <a:pt x="203" y="243"/>
                  <a:pt x="207" y="241"/>
                  <a:pt x="207" y="241"/>
                </a:cubicBezTo>
                <a:cubicBezTo>
                  <a:pt x="209" y="239"/>
                  <a:pt x="210" y="237"/>
                  <a:pt x="210" y="235"/>
                </a:cubicBezTo>
                <a:cubicBezTo>
                  <a:pt x="210" y="235"/>
                  <a:pt x="209" y="229"/>
                  <a:pt x="209" y="224"/>
                </a:cubicBezTo>
                <a:cubicBezTo>
                  <a:pt x="208" y="218"/>
                  <a:pt x="206" y="213"/>
                  <a:pt x="206" y="213"/>
                </a:cubicBezTo>
                <a:cubicBezTo>
                  <a:pt x="206" y="211"/>
                  <a:pt x="206" y="209"/>
                  <a:pt x="208" y="207"/>
                </a:cubicBezTo>
                <a:cubicBezTo>
                  <a:pt x="208" y="207"/>
                  <a:pt x="211" y="205"/>
                  <a:pt x="213" y="202"/>
                </a:cubicBezTo>
                <a:cubicBezTo>
                  <a:pt x="215" y="199"/>
                  <a:pt x="218" y="196"/>
                  <a:pt x="218" y="196"/>
                </a:cubicBezTo>
                <a:cubicBezTo>
                  <a:pt x="218" y="196"/>
                  <a:pt x="220" y="193"/>
                  <a:pt x="222" y="190"/>
                </a:cubicBezTo>
                <a:cubicBezTo>
                  <a:pt x="224" y="188"/>
                  <a:pt x="225" y="184"/>
                  <a:pt x="225" y="184"/>
                </a:cubicBezTo>
                <a:cubicBezTo>
                  <a:pt x="226" y="182"/>
                  <a:pt x="228" y="181"/>
                  <a:pt x="231" y="181"/>
                </a:cubicBezTo>
                <a:cubicBezTo>
                  <a:pt x="231" y="181"/>
                  <a:pt x="236" y="181"/>
                  <a:pt x="241" y="181"/>
                </a:cubicBezTo>
                <a:cubicBezTo>
                  <a:pt x="247" y="180"/>
                  <a:pt x="252" y="179"/>
                  <a:pt x="252" y="179"/>
                </a:cubicBezTo>
                <a:cubicBezTo>
                  <a:pt x="254" y="179"/>
                  <a:pt x="257" y="177"/>
                  <a:pt x="257" y="174"/>
                </a:cubicBezTo>
                <a:cubicBezTo>
                  <a:pt x="257" y="174"/>
                  <a:pt x="259" y="169"/>
                  <a:pt x="260" y="165"/>
                </a:cubicBezTo>
                <a:cubicBezTo>
                  <a:pt x="261" y="162"/>
                  <a:pt x="261" y="160"/>
                  <a:pt x="262" y="158"/>
                </a:cubicBezTo>
                <a:cubicBezTo>
                  <a:pt x="262" y="156"/>
                  <a:pt x="262" y="155"/>
                  <a:pt x="262" y="155"/>
                </a:cubicBezTo>
                <a:cubicBezTo>
                  <a:pt x="263" y="154"/>
                  <a:pt x="262" y="153"/>
                  <a:pt x="262" y="151"/>
                </a:cubicBezTo>
                <a:cubicBezTo>
                  <a:pt x="262" y="150"/>
                  <a:pt x="261" y="149"/>
                  <a:pt x="260" y="149"/>
                </a:cubicBezTo>
                <a:cubicBezTo>
                  <a:pt x="260" y="149"/>
                  <a:pt x="256" y="145"/>
                  <a:pt x="252" y="142"/>
                </a:cubicBezTo>
                <a:cubicBezTo>
                  <a:pt x="249" y="140"/>
                  <a:pt x="247" y="139"/>
                  <a:pt x="245" y="138"/>
                </a:cubicBezTo>
                <a:cubicBezTo>
                  <a:pt x="244" y="137"/>
                  <a:pt x="242" y="136"/>
                  <a:pt x="242" y="136"/>
                </a:cubicBezTo>
                <a:cubicBezTo>
                  <a:pt x="241" y="135"/>
                  <a:pt x="239" y="133"/>
                  <a:pt x="240" y="131"/>
                </a:cubicBezTo>
                <a:cubicBezTo>
                  <a:pt x="240" y="131"/>
                  <a:pt x="240" y="130"/>
                  <a:pt x="240" y="128"/>
                </a:cubicBezTo>
                <a:cubicBezTo>
                  <a:pt x="240" y="127"/>
                  <a:pt x="239" y="125"/>
                  <a:pt x="239" y="123"/>
                </a:cubicBezTo>
                <a:cubicBezTo>
                  <a:pt x="239" y="120"/>
                  <a:pt x="239" y="116"/>
                  <a:pt x="239" y="116"/>
                </a:cubicBezTo>
                <a:cubicBezTo>
                  <a:pt x="239" y="116"/>
                  <a:pt x="238" y="113"/>
                  <a:pt x="237" y="109"/>
                </a:cubicBezTo>
                <a:cubicBezTo>
                  <a:pt x="237" y="107"/>
                  <a:pt x="237" y="106"/>
                  <a:pt x="236" y="104"/>
                </a:cubicBezTo>
                <a:cubicBezTo>
                  <a:pt x="236" y="103"/>
                  <a:pt x="236" y="102"/>
                  <a:pt x="236" y="102"/>
                </a:cubicBezTo>
                <a:cubicBezTo>
                  <a:pt x="235" y="100"/>
                  <a:pt x="236" y="98"/>
                  <a:pt x="237" y="96"/>
                </a:cubicBezTo>
                <a:cubicBezTo>
                  <a:pt x="237" y="96"/>
                  <a:pt x="238" y="95"/>
                  <a:pt x="239" y="94"/>
                </a:cubicBezTo>
                <a:cubicBezTo>
                  <a:pt x="241" y="92"/>
                  <a:pt x="242" y="90"/>
                  <a:pt x="244" y="88"/>
                </a:cubicBezTo>
                <a:cubicBezTo>
                  <a:pt x="248" y="84"/>
                  <a:pt x="251" y="79"/>
                  <a:pt x="251" y="79"/>
                </a:cubicBezTo>
                <a:cubicBezTo>
                  <a:pt x="252" y="78"/>
                  <a:pt x="252" y="77"/>
                  <a:pt x="252" y="76"/>
                </a:cubicBezTo>
                <a:cubicBezTo>
                  <a:pt x="252" y="75"/>
                  <a:pt x="252" y="74"/>
                  <a:pt x="251" y="72"/>
                </a:cubicBezTo>
                <a:cubicBezTo>
                  <a:pt x="251" y="72"/>
                  <a:pt x="250" y="71"/>
                  <a:pt x="250" y="70"/>
                </a:cubicBezTo>
                <a:cubicBezTo>
                  <a:pt x="249" y="68"/>
                  <a:pt x="248" y="66"/>
                  <a:pt x="246" y="64"/>
                </a:cubicBezTo>
                <a:cubicBezTo>
                  <a:pt x="244" y="60"/>
                  <a:pt x="241" y="55"/>
                  <a:pt x="241" y="55"/>
                </a:cubicBezTo>
                <a:cubicBezTo>
                  <a:pt x="240" y="53"/>
                  <a:pt x="237" y="52"/>
                  <a:pt x="235" y="52"/>
                </a:cubicBezTo>
                <a:cubicBezTo>
                  <a:pt x="235" y="52"/>
                  <a:pt x="229" y="53"/>
                  <a:pt x="224" y="54"/>
                </a:cubicBezTo>
                <a:cubicBezTo>
                  <a:pt x="219" y="54"/>
                  <a:pt x="213" y="56"/>
                  <a:pt x="213" y="56"/>
                </a:cubicBezTo>
                <a:cubicBezTo>
                  <a:pt x="211" y="56"/>
                  <a:pt x="209" y="56"/>
                  <a:pt x="208" y="54"/>
                </a:cubicBezTo>
                <a:cubicBezTo>
                  <a:pt x="208" y="54"/>
                  <a:pt x="205" y="52"/>
                  <a:pt x="202" y="49"/>
                </a:cubicBezTo>
                <a:cubicBezTo>
                  <a:pt x="200" y="47"/>
                  <a:pt x="197" y="45"/>
                  <a:pt x="197" y="45"/>
                </a:cubicBezTo>
                <a:cubicBezTo>
                  <a:pt x="197" y="45"/>
                  <a:pt x="194" y="43"/>
                  <a:pt x="191" y="41"/>
                </a:cubicBezTo>
                <a:cubicBezTo>
                  <a:pt x="188" y="38"/>
                  <a:pt x="185" y="37"/>
                  <a:pt x="185" y="37"/>
                </a:cubicBezTo>
                <a:cubicBezTo>
                  <a:pt x="183" y="36"/>
                  <a:pt x="182" y="34"/>
                  <a:pt x="182" y="32"/>
                </a:cubicBezTo>
                <a:cubicBezTo>
                  <a:pt x="182" y="32"/>
                  <a:pt x="182" y="26"/>
                  <a:pt x="181" y="21"/>
                </a:cubicBezTo>
                <a:cubicBezTo>
                  <a:pt x="180" y="15"/>
                  <a:pt x="179" y="10"/>
                  <a:pt x="179" y="10"/>
                </a:cubicBezTo>
                <a:cubicBezTo>
                  <a:pt x="179" y="8"/>
                  <a:pt x="177" y="6"/>
                  <a:pt x="175" y="5"/>
                </a:cubicBezTo>
                <a:cubicBezTo>
                  <a:pt x="175" y="5"/>
                  <a:pt x="170" y="3"/>
                  <a:pt x="165" y="2"/>
                </a:cubicBezTo>
                <a:cubicBezTo>
                  <a:pt x="163" y="1"/>
                  <a:pt x="160" y="1"/>
                  <a:pt x="159" y="1"/>
                </a:cubicBezTo>
                <a:cubicBezTo>
                  <a:pt x="157" y="0"/>
                  <a:pt x="156" y="0"/>
                  <a:pt x="156" y="0"/>
                </a:cubicBezTo>
                <a:cubicBezTo>
                  <a:pt x="154" y="0"/>
                  <a:pt x="153" y="0"/>
                  <a:pt x="152" y="0"/>
                </a:cubicBezTo>
                <a:cubicBezTo>
                  <a:pt x="151" y="0"/>
                  <a:pt x="150" y="1"/>
                  <a:pt x="149" y="2"/>
                </a:cubicBezTo>
                <a:cubicBezTo>
                  <a:pt x="149" y="2"/>
                  <a:pt x="145" y="6"/>
                  <a:pt x="142" y="11"/>
                </a:cubicBezTo>
                <a:cubicBezTo>
                  <a:pt x="141" y="13"/>
                  <a:pt x="139" y="15"/>
                  <a:pt x="138" y="17"/>
                </a:cubicBezTo>
                <a:cubicBezTo>
                  <a:pt x="137" y="19"/>
                  <a:pt x="136" y="20"/>
                  <a:pt x="136" y="20"/>
                </a:cubicBezTo>
                <a:cubicBezTo>
                  <a:pt x="135" y="22"/>
                  <a:pt x="133" y="23"/>
                  <a:pt x="131" y="23"/>
                </a:cubicBezTo>
                <a:cubicBezTo>
                  <a:pt x="131" y="23"/>
                  <a:pt x="130" y="23"/>
                  <a:pt x="129" y="23"/>
                </a:cubicBezTo>
                <a:cubicBezTo>
                  <a:pt x="127" y="23"/>
                  <a:pt x="126" y="23"/>
                  <a:pt x="124" y="23"/>
                </a:cubicBezTo>
                <a:cubicBezTo>
                  <a:pt x="120" y="23"/>
                  <a:pt x="117" y="24"/>
                  <a:pt x="117" y="24"/>
                </a:cubicBezTo>
                <a:cubicBezTo>
                  <a:pt x="117" y="24"/>
                  <a:pt x="113" y="24"/>
                  <a:pt x="110" y="25"/>
                </a:cubicBezTo>
                <a:cubicBezTo>
                  <a:pt x="108" y="25"/>
                  <a:pt x="106" y="26"/>
                  <a:pt x="105" y="26"/>
                </a:cubicBezTo>
                <a:cubicBezTo>
                  <a:pt x="103" y="26"/>
                  <a:pt x="103" y="27"/>
                  <a:pt x="103" y="27"/>
                </a:cubicBezTo>
                <a:cubicBezTo>
                  <a:pt x="100" y="27"/>
                  <a:pt x="98" y="27"/>
                  <a:pt x="97" y="25"/>
                </a:cubicBezTo>
                <a:cubicBezTo>
                  <a:pt x="97" y="25"/>
                  <a:pt x="96" y="24"/>
                  <a:pt x="94" y="23"/>
                </a:cubicBezTo>
                <a:cubicBezTo>
                  <a:pt x="93" y="21"/>
                  <a:pt x="91" y="20"/>
                  <a:pt x="89" y="18"/>
                </a:cubicBezTo>
                <a:cubicBezTo>
                  <a:pt x="84" y="15"/>
                  <a:pt x="80" y="11"/>
                  <a:pt x="80" y="11"/>
                </a:cubicBezTo>
                <a:cubicBezTo>
                  <a:pt x="79" y="11"/>
                  <a:pt x="78" y="10"/>
                  <a:pt x="76" y="10"/>
                </a:cubicBezTo>
                <a:cubicBezTo>
                  <a:pt x="75" y="10"/>
                  <a:pt x="74" y="11"/>
                  <a:pt x="73" y="11"/>
                </a:cubicBezTo>
                <a:cubicBezTo>
                  <a:pt x="73" y="11"/>
                  <a:pt x="72" y="12"/>
                  <a:pt x="70" y="13"/>
                </a:cubicBezTo>
                <a:cubicBezTo>
                  <a:pt x="68" y="13"/>
                  <a:pt x="66" y="14"/>
                  <a:pt x="64" y="16"/>
                </a:cubicBezTo>
                <a:cubicBezTo>
                  <a:pt x="60" y="18"/>
                  <a:pt x="56" y="21"/>
                  <a:pt x="56" y="21"/>
                </a:cubicBezTo>
                <a:cubicBezTo>
                  <a:pt x="54" y="22"/>
                  <a:pt x="52" y="25"/>
                  <a:pt x="53" y="27"/>
                </a:cubicBezTo>
                <a:cubicBezTo>
                  <a:pt x="53" y="27"/>
                  <a:pt x="53" y="33"/>
                  <a:pt x="54" y="38"/>
                </a:cubicBezTo>
                <a:cubicBezTo>
                  <a:pt x="55" y="43"/>
                  <a:pt x="56" y="49"/>
                  <a:pt x="56" y="49"/>
                </a:cubicBezTo>
                <a:cubicBezTo>
                  <a:pt x="57" y="51"/>
                  <a:pt x="56" y="53"/>
                  <a:pt x="55" y="55"/>
                </a:cubicBezTo>
                <a:cubicBezTo>
                  <a:pt x="55" y="55"/>
                  <a:pt x="52" y="57"/>
                  <a:pt x="50" y="60"/>
                </a:cubicBezTo>
                <a:cubicBezTo>
                  <a:pt x="47" y="63"/>
                  <a:pt x="45" y="65"/>
                  <a:pt x="45" y="65"/>
                </a:cubicBezTo>
                <a:cubicBezTo>
                  <a:pt x="45" y="65"/>
                  <a:pt x="43" y="68"/>
                  <a:pt x="41" y="71"/>
                </a:cubicBezTo>
                <a:cubicBezTo>
                  <a:pt x="39" y="74"/>
                  <a:pt x="37" y="77"/>
                  <a:pt x="37" y="77"/>
                </a:cubicBezTo>
                <a:cubicBezTo>
                  <a:pt x="36" y="79"/>
                  <a:pt x="34" y="81"/>
                  <a:pt x="32" y="81"/>
                </a:cubicBezTo>
                <a:cubicBezTo>
                  <a:pt x="32" y="81"/>
                  <a:pt x="27" y="81"/>
                  <a:pt x="21" y="81"/>
                </a:cubicBezTo>
                <a:cubicBezTo>
                  <a:pt x="16" y="82"/>
                  <a:pt x="10" y="83"/>
                  <a:pt x="10" y="83"/>
                </a:cubicBezTo>
                <a:cubicBezTo>
                  <a:pt x="8" y="83"/>
                  <a:pt x="6" y="85"/>
                  <a:pt x="5" y="88"/>
                </a:cubicBezTo>
                <a:cubicBezTo>
                  <a:pt x="5" y="88"/>
                  <a:pt x="4" y="92"/>
                  <a:pt x="2" y="97"/>
                </a:cubicBezTo>
                <a:cubicBezTo>
                  <a:pt x="2" y="99"/>
                  <a:pt x="1" y="102"/>
                  <a:pt x="1" y="104"/>
                </a:cubicBezTo>
                <a:cubicBezTo>
                  <a:pt x="1" y="105"/>
                  <a:pt x="0" y="107"/>
                  <a:pt x="0" y="107"/>
                </a:cubicBezTo>
                <a:cubicBezTo>
                  <a:pt x="0" y="108"/>
                  <a:pt x="0" y="109"/>
                  <a:pt x="0" y="110"/>
                </a:cubicBezTo>
                <a:cubicBezTo>
                  <a:pt x="1" y="111"/>
                  <a:pt x="1" y="112"/>
                  <a:pt x="2" y="113"/>
                </a:cubicBezTo>
                <a:cubicBezTo>
                  <a:pt x="2" y="113"/>
                  <a:pt x="7" y="117"/>
                  <a:pt x="11" y="120"/>
                </a:cubicBezTo>
                <a:cubicBezTo>
                  <a:pt x="13" y="122"/>
                  <a:pt x="16" y="123"/>
                  <a:pt x="17" y="124"/>
                </a:cubicBezTo>
                <a:cubicBezTo>
                  <a:pt x="19" y="125"/>
                  <a:pt x="20" y="126"/>
                  <a:pt x="20" y="126"/>
                </a:cubicBezTo>
                <a:cubicBezTo>
                  <a:pt x="22" y="127"/>
                  <a:pt x="23" y="129"/>
                  <a:pt x="23" y="131"/>
                </a:cubicBezTo>
                <a:cubicBezTo>
                  <a:pt x="23" y="131"/>
                  <a:pt x="23" y="132"/>
                  <a:pt x="23" y="133"/>
                </a:cubicBezTo>
                <a:cubicBezTo>
                  <a:pt x="23" y="135"/>
                  <a:pt x="23" y="137"/>
                  <a:pt x="23" y="138"/>
                </a:cubicBezTo>
                <a:cubicBezTo>
                  <a:pt x="24" y="142"/>
                  <a:pt x="24" y="145"/>
                  <a:pt x="24" y="145"/>
                </a:cubicBezTo>
                <a:cubicBezTo>
                  <a:pt x="24" y="145"/>
                  <a:pt x="25" y="149"/>
                  <a:pt x="25" y="153"/>
                </a:cubicBezTo>
                <a:cubicBezTo>
                  <a:pt x="26" y="154"/>
                  <a:pt x="26" y="156"/>
                  <a:pt x="26" y="157"/>
                </a:cubicBezTo>
                <a:cubicBezTo>
                  <a:pt x="27" y="159"/>
                  <a:pt x="27" y="160"/>
                  <a:pt x="27" y="160"/>
                </a:cubicBezTo>
                <a:cubicBezTo>
                  <a:pt x="28" y="162"/>
                  <a:pt x="27" y="164"/>
                  <a:pt x="26" y="165"/>
                </a:cubicBezTo>
                <a:cubicBezTo>
                  <a:pt x="26" y="165"/>
                  <a:pt x="25" y="166"/>
                  <a:pt x="23" y="168"/>
                </a:cubicBezTo>
                <a:cubicBezTo>
                  <a:pt x="22" y="169"/>
                  <a:pt x="20" y="171"/>
                  <a:pt x="18" y="174"/>
                </a:cubicBezTo>
                <a:cubicBezTo>
                  <a:pt x="15" y="178"/>
                  <a:pt x="12" y="182"/>
                  <a:pt x="12" y="182"/>
                </a:cubicBezTo>
                <a:cubicBezTo>
                  <a:pt x="11" y="183"/>
                  <a:pt x="11" y="184"/>
                  <a:pt x="11" y="186"/>
                </a:cubicBezTo>
                <a:cubicBezTo>
                  <a:pt x="11" y="187"/>
                  <a:pt x="11" y="188"/>
                  <a:pt x="12" y="189"/>
                </a:cubicBezTo>
                <a:cubicBezTo>
                  <a:pt x="12" y="189"/>
                  <a:pt x="12" y="190"/>
                  <a:pt x="13" y="192"/>
                </a:cubicBezTo>
                <a:cubicBezTo>
                  <a:pt x="14" y="194"/>
                  <a:pt x="15" y="196"/>
                  <a:pt x="16" y="198"/>
                </a:cubicBezTo>
                <a:cubicBezTo>
                  <a:pt x="19" y="202"/>
                  <a:pt x="21" y="206"/>
                  <a:pt x="21" y="206"/>
                </a:cubicBezTo>
                <a:cubicBezTo>
                  <a:pt x="23" y="209"/>
                  <a:pt x="25" y="210"/>
                  <a:pt x="28" y="210"/>
                </a:cubicBezTo>
                <a:cubicBezTo>
                  <a:pt x="28" y="210"/>
                  <a:pt x="33" y="209"/>
                  <a:pt x="39" y="208"/>
                </a:cubicBezTo>
                <a:cubicBezTo>
                  <a:pt x="44" y="207"/>
                  <a:pt x="49" y="206"/>
                  <a:pt x="49" y="206"/>
                </a:cubicBezTo>
                <a:cubicBezTo>
                  <a:pt x="51" y="205"/>
                  <a:pt x="53" y="206"/>
                  <a:pt x="55" y="208"/>
                </a:cubicBezTo>
                <a:cubicBezTo>
                  <a:pt x="55" y="208"/>
                  <a:pt x="57" y="210"/>
                  <a:pt x="60" y="212"/>
                </a:cubicBezTo>
                <a:cubicBezTo>
                  <a:pt x="63" y="215"/>
                  <a:pt x="66" y="217"/>
                  <a:pt x="66" y="217"/>
                </a:cubicBezTo>
                <a:cubicBezTo>
                  <a:pt x="66" y="217"/>
                  <a:pt x="69" y="219"/>
                  <a:pt x="72" y="221"/>
                </a:cubicBezTo>
                <a:cubicBezTo>
                  <a:pt x="75" y="223"/>
                  <a:pt x="78" y="225"/>
                  <a:pt x="78" y="225"/>
                </a:cubicBezTo>
                <a:cubicBezTo>
                  <a:pt x="80" y="226"/>
                  <a:pt x="81" y="228"/>
                  <a:pt x="81" y="230"/>
                </a:cubicBezTo>
                <a:cubicBezTo>
                  <a:pt x="81" y="230"/>
                  <a:pt x="81" y="236"/>
                  <a:pt x="82" y="241"/>
                </a:cubicBezTo>
                <a:cubicBezTo>
                  <a:pt x="82" y="246"/>
                  <a:pt x="83" y="252"/>
                  <a:pt x="83" y="252"/>
                </a:cubicBezTo>
                <a:cubicBezTo>
                  <a:pt x="84" y="254"/>
                  <a:pt x="85" y="256"/>
                  <a:pt x="88" y="257"/>
                </a:cubicBezTo>
                <a:cubicBezTo>
                  <a:pt x="88" y="257"/>
                  <a:pt x="93" y="258"/>
                  <a:pt x="97" y="260"/>
                </a:cubicBezTo>
                <a:cubicBezTo>
                  <a:pt x="100" y="260"/>
                  <a:pt x="102" y="261"/>
                  <a:pt x="104" y="261"/>
                </a:cubicBezTo>
                <a:cubicBezTo>
                  <a:pt x="106" y="262"/>
                  <a:pt x="107" y="262"/>
                  <a:pt x="107" y="262"/>
                </a:cubicBezTo>
                <a:cubicBezTo>
                  <a:pt x="108" y="262"/>
                  <a:pt x="110" y="262"/>
                  <a:pt x="111" y="262"/>
                </a:cubicBezTo>
                <a:close/>
                <a:moveTo>
                  <a:pt x="132" y="207"/>
                </a:moveTo>
                <a:cubicBezTo>
                  <a:pt x="131" y="207"/>
                  <a:pt x="129" y="207"/>
                  <a:pt x="128" y="207"/>
                </a:cubicBezTo>
                <a:cubicBezTo>
                  <a:pt x="126" y="207"/>
                  <a:pt x="124" y="206"/>
                  <a:pt x="123" y="206"/>
                </a:cubicBezTo>
                <a:cubicBezTo>
                  <a:pt x="122" y="206"/>
                  <a:pt x="121" y="206"/>
                  <a:pt x="120" y="206"/>
                </a:cubicBezTo>
                <a:cubicBezTo>
                  <a:pt x="119" y="206"/>
                  <a:pt x="118" y="206"/>
                  <a:pt x="117" y="205"/>
                </a:cubicBezTo>
                <a:cubicBezTo>
                  <a:pt x="116" y="205"/>
                  <a:pt x="114" y="205"/>
                  <a:pt x="112" y="204"/>
                </a:cubicBezTo>
                <a:cubicBezTo>
                  <a:pt x="110" y="204"/>
                  <a:pt x="108" y="203"/>
                  <a:pt x="107" y="203"/>
                </a:cubicBezTo>
                <a:cubicBezTo>
                  <a:pt x="105" y="202"/>
                  <a:pt x="105" y="202"/>
                  <a:pt x="105" y="202"/>
                </a:cubicBezTo>
                <a:cubicBezTo>
                  <a:pt x="104" y="202"/>
                  <a:pt x="104" y="202"/>
                  <a:pt x="104" y="202"/>
                </a:cubicBezTo>
                <a:cubicBezTo>
                  <a:pt x="103" y="201"/>
                  <a:pt x="103" y="201"/>
                  <a:pt x="102" y="201"/>
                </a:cubicBezTo>
                <a:cubicBezTo>
                  <a:pt x="98" y="199"/>
                  <a:pt x="96" y="198"/>
                  <a:pt x="93" y="196"/>
                </a:cubicBezTo>
                <a:cubicBezTo>
                  <a:pt x="92" y="196"/>
                  <a:pt x="91" y="195"/>
                  <a:pt x="90" y="194"/>
                </a:cubicBezTo>
                <a:cubicBezTo>
                  <a:pt x="89" y="194"/>
                  <a:pt x="88" y="193"/>
                  <a:pt x="88" y="193"/>
                </a:cubicBezTo>
                <a:cubicBezTo>
                  <a:pt x="86" y="192"/>
                  <a:pt x="85" y="191"/>
                  <a:pt x="85" y="191"/>
                </a:cubicBezTo>
                <a:cubicBezTo>
                  <a:pt x="85" y="191"/>
                  <a:pt x="85" y="191"/>
                  <a:pt x="83" y="190"/>
                </a:cubicBezTo>
                <a:cubicBezTo>
                  <a:pt x="83" y="189"/>
                  <a:pt x="82" y="188"/>
                  <a:pt x="81" y="188"/>
                </a:cubicBezTo>
                <a:cubicBezTo>
                  <a:pt x="80" y="187"/>
                  <a:pt x="79" y="186"/>
                  <a:pt x="78" y="185"/>
                </a:cubicBezTo>
                <a:cubicBezTo>
                  <a:pt x="76" y="183"/>
                  <a:pt x="74" y="181"/>
                  <a:pt x="72" y="178"/>
                </a:cubicBezTo>
                <a:cubicBezTo>
                  <a:pt x="71" y="177"/>
                  <a:pt x="71" y="177"/>
                  <a:pt x="70" y="176"/>
                </a:cubicBezTo>
                <a:cubicBezTo>
                  <a:pt x="69" y="175"/>
                  <a:pt x="69" y="175"/>
                  <a:pt x="69" y="175"/>
                </a:cubicBezTo>
                <a:cubicBezTo>
                  <a:pt x="69" y="174"/>
                  <a:pt x="69" y="174"/>
                  <a:pt x="69" y="174"/>
                </a:cubicBezTo>
                <a:cubicBezTo>
                  <a:pt x="68" y="172"/>
                  <a:pt x="67" y="171"/>
                  <a:pt x="66" y="169"/>
                </a:cubicBezTo>
                <a:cubicBezTo>
                  <a:pt x="65" y="168"/>
                  <a:pt x="64" y="166"/>
                  <a:pt x="63" y="164"/>
                </a:cubicBezTo>
                <a:cubicBezTo>
                  <a:pt x="63" y="163"/>
                  <a:pt x="62" y="163"/>
                  <a:pt x="62" y="162"/>
                </a:cubicBezTo>
                <a:cubicBezTo>
                  <a:pt x="62" y="161"/>
                  <a:pt x="61" y="160"/>
                  <a:pt x="61" y="159"/>
                </a:cubicBezTo>
                <a:cubicBezTo>
                  <a:pt x="60" y="158"/>
                  <a:pt x="60" y="156"/>
                  <a:pt x="59" y="155"/>
                </a:cubicBezTo>
                <a:cubicBezTo>
                  <a:pt x="59" y="153"/>
                  <a:pt x="58" y="152"/>
                  <a:pt x="58" y="150"/>
                </a:cubicBezTo>
                <a:cubicBezTo>
                  <a:pt x="58" y="150"/>
                  <a:pt x="58" y="149"/>
                  <a:pt x="57" y="148"/>
                </a:cubicBezTo>
                <a:cubicBezTo>
                  <a:pt x="57" y="148"/>
                  <a:pt x="57" y="147"/>
                  <a:pt x="57" y="147"/>
                </a:cubicBezTo>
                <a:cubicBezTo>
                  <a:pt x="57" y="145"/>
                  <a:pt x="57" y="144"/>
                  <a:pt x="57" y="144"/>
                </a:cubicBezTo>
                <a:cubicBezTo>
                  <a:pt x="56" y="142"/>
                  <a:pt x="56" y="141"/>
                  <a:pt x="56" y="141"/>
                </a:cubicBezTo>
                <a:cubicBezTo>
                  <a:pt x="56" y="141"/>
                  <a:pt x="56" y="140"/>
                  <a:pt x="56" y="139"/>
                </a:cubicBezTo>
                <a:cubicBezTo>
                  <a:pt x="56" y="138"/>
                  <a:pt x="56" y="137"/>
                  <a:pt x="56" y="136"/>
                </a:cubicBezTo>
                <a:cubicBezTo>
                  <a:pt x="56" y="135"/>
                  <a:pt x="56" y="134"/>
                  <a:pt x="55" y="134"/>
                </a:cubicBezTo>
                <a:cubicBezTo>
                  <a:pt x="55" y="133"/>
                  <a:pt x="56" y="133"/>
                  <a:pt x="56" y="132"/>
                </a:cubicBezTo>
                <a:cubicBezTo>
                  <a:pt x="56" y="130"/>
                  <a:pt x="56" y="129"/>
                  <a:pt x="56" y="127"/>
                </a:cubicBezTo>
                <a:cubicBezTo>
                  <a:pt x="56" y="126"/>
                  <a:pt x="56" y="124"/>
                  <a:pt x="56" y="122"/>
                </a:cubicBezTo>
                <a:cubicBezTo>
                  <a:pt x="56" y="121"/>
                  <a:pt x="56" y="121"/>
                  <a:pt x="56" y="120"/>
                </a:cubicBezTo>
                <a:cubicBezTo>
                  <a:pt x="56" y="119"/>
                  <a:pt x="57" y="118"/>
                  <a:pt x="57" y="117"/>
                </a:cubicBezTo>
                <a:cubicBezTo>
                  <a:pt x="57" y="115"/>
                  <a:pt x="57" y="113"/>
                  <a:pt x="58" y="112"/>
                </a:cubicBezTo>
                <a:cubicBezTo>
                  <a:pt x="59" y="110"/>
                  <a:pt x="59" y="108"/>
                  <a:pt x="60" y="106"/>
                </a:cubicBezTo>
                <a:cubicBezTo>
                  <a:pt x="60" y="105"/>
                  <a:pt x="60" y="105"/>
                  <a:pt x="60" y="105"/>
                </a:cubicBezTo>
                <a:cubicBezTo>
                  <a:pt x="61" y="104"/>
                  <a:pt x="61" y="104"/>
                  <a:pt x="61" y="104"/>
                </a:cubicBezTo>
                <a:cubicBezTo>
                  <a:pt x="61" y="103"/>
                  <a:pt x="61" y="102"/>
                  <a:pt x="62" y="101"/>
                </a:cubicBezTo>
                <a:cubicBezTo>
                  <a:pt x="63" y="98"/>
                  <a:pt x="65" y="95"/>
                  <a:pt x="66" y="93"/>
                </a:cubicBezTo>
                <a:cubicBezTo>
                  <a:pt x="66" y="91"/>
                  <a:pt x="67" y="90"/>
                  <a:pt x="68" y="90"/>
                </a:cubicBezTo>
                <a:cubicBezTo>
                  <a:pt x="68" y="89"/>
                  <a:pt x="69" y="88"/>
                  <a:pt x="69" y="87"/>
                </a:cubicBezTo>
                <a:cubicBezTo>
                  <a:pt x="70" y="86"/>
                  <a:pt x="71" y="85"/>
                  <a:pt x="71" y="85"/>
                </a:cubicBezTo>
                <a:cubicBezTo>
                  <a:pt x="71" y="85"/>
                  <a:pt x="72" y="84"/>
                  <a:pt x="73" y="83"/>
                </a:cubicBezTo>
                <a:cubicBezTo>
                  <a:pt x="73" y="82"/>
                  <a:pt x="74" y="82"/>
                  <a:pt x="74" y="81"/>
                </a:cubicBezTo>
                <a:cubicBezTo>
                  <a:pt x="75" y="80"/>
                  <a:pt x="76" y="79"/>
                  <a:pt x="77" y="78"/>
                </a:cubicBezTo>
                <a:cubicBezTo>
                  <a:pt x="79" y="76"/>
                  <a:pt x="81" y="74"/>
                  <a:pt x="84" y="72"/>
                </a:cubicBezTo>
                <a:cubicBezTo>
                  <a:pt x="85" y="71"/>
                  <a:pt x="85" y="70"/>
                  <a:pt x="86" y="70"/>
                </a:cubicBezTo>
                <a:cubicBezTo>
                  <a:pt x="87" y="69"/>
                  <a:pt x="87" y="69"/>
                  <a:pt x="87" y="69"/>
                </a:cubicBezTo>
                <a:cubicBezTo>
                  <a:pt x="88" y="68"/>
                  <a:pt x="88" y="68"/>
                  <a:pt x="88" y="68"/>
                </a:cubicBezTo>
                <a:cubicBezTo>
                  <a:pt x="90" y="67"/>
                  <a:pt x="92" y="66"/>
                  <a:pt x="93" y="65"/>
                </a:cubicBezTo>
                <a:cubicBezTo>
                  <a:pt x="95" y="64"/>
                  <a:pt x="96" y="64"/>
                  <a:pt x="98" y="63"/>
                </a:cubicBezTo>
                <a:cubicBezTo>
                  <a:pt x="99" y="62"/>
                  <a:pt x="100" y="62"/>
                  <a:pt x="100" y="62"/>
                </a:cubicBezTo>
                <a:cubicBezTo>
                  <a:pt x="101" y="61"/>
                  <a:pt x="102" y="61"/>
                  <a:pt x="103" y="61"/>
                </a:cubicBezTo>
                <a:cubicBezTo>
                  <a:pt x="105" y="60"/>
                  <a:pt x="106" y="59"/>
                  <a:pt x="108" y="59"/>
                </a:cubicBezTo>
                <a:cubicBezTo>
                  <a:pt x="109" y="58"/>
                  <a:pt x="111" y="58"/>
                  <a:pt x="112" y="58"/>
                </a:cubicBezTo>
                <a:cubicBezTo>
                  <a:pt x="113" y="57"/>
                  <a:pt x="113" y="57"/>
                  <a:pt x="114" y="57"/>
                </a:cubicBezTo>
                <a:cubicBezTo>
                  <a:pt x="114" y="57"/>
                  <a:pt x="115" y="57"/>
                  <a:pt x="116" y="57"/>
                </a:cubicBezTo>
                <a:cubicBezTo>
                  <a:pt x="117" y="57"/>
                  <a:pt x="118" y="56"/>
                  <a:pt x="119" y="56"/>
                </a:cubicBezTo>
                <a:cubicBezTo>
                  <a:pt x="120" y="56"/>
                  <a:pt x="121" y="56"/>
                  <a:pt x="121" y="56"/>
                </a:cubicBezTo>
                <a:cubicBezTo>
                  <a:pt x="121" y="56"/>
                  <a:pt x="122" y="56"/>
                  <a:pt x="124" y="55"/>
                </a:cubicBezTo>
                <a:cubicBezTo>
                  <a:pt x="124" y="55"/>
                  <a:pt x="125" y="55"/>
                  <a:pt x="127" y="55"/>
                </a:cubicBezTo>
                <a:cubicBezTo>
                  <a:pt x="127" y="55"/>
                  <a:pt x="128" y="55"/>
                  <a:pt x="128" y="55"/>
                </a:cubicBezTo>
                <a:cubicBezTo>
                  <a:pt x="129" y="55"/>
                  <a:pt x="130" y="55"/>
                  <a:pt x="130" y="55"/>
                </a:cubicBezTo>
                <a:cubicBezTo>
                  <a:pt x="132" y="55"/>
                  <a:pt x="133" y="55"/>
                  <a:pt x="135" y="55"/>
                </a:cubicBezTo>
                <a:cubicBezTo>
                  <a:pt x="136" y="55"/>
                  <a:pt x="138" y="55"/>
                  <a:pt x="140" y="56"/>
                </a:cubicBezTo>
                <a:cubicBezTo>
                  <a:pt x="141" y="56"/>
                  <a:pt x="142" y="56"/>
                  <a:pt x="143" y="56"/>
                </a:cubicBezTo>
                <a:cubicBezTo>
                  <a:pt x="143" y="56"/>
                  <a:pt x="144" y="56"/>
                  <a:pt x="145" y="56"/>
                </a:cubicBezTo>
                <a:cubicBezTo>
                  <a:pt x="147" y="57"/>
                  <a:pt x="149" y="57"/>
                  <a:pt x="151" y="58"/>
                </a:cubicBezTo>
                <a:cubicBezTo>
                  <a:pt x="152" y="58"/>
                  <a:pt x="154" y="59"/>
                  <a:pt x="156" y="59"/>
                </a:cubicBezTo>
                <a:cubicBezTo>
                  <a:pt x="157" y="60"/>
                  <a:pt x="157" y="60"/>
                  <a:pt x="157" y="60"/>
                </a:cubicBezTo>
                <a:cubicBezTo>
                  <a:pt x="158" y="60"/>
                  <a:pt x="158" y="60"/>
                  <a:pt x="158" y="60"/>
                </a:cubicBezTo>
                <a:cubicBezTo>
                  <a:pt x="159" y="60"/>
                  <a:pt x="160" y="61"/>
                  <a:pt x="161" y="61"/>
                </a:cubicBezTo>
                <a:cubicBezTo>
                  <a:pt x="164" y="62"/>
                  <a:pt x="167" y="64"/>
                  <a:pt x="169" y="65"/>
                </a:cubicBezTo>
                <a:cubicBezTo>
                  <a:pt x="171" y="66"/>
                  <a:pt x="172" y="67"/>
                  <a:pt x="173" y="67"/>
                </a:cubicBezTo>
                <a:cubicBezTo>
                  <a:pt x="174" y="68"/>
                  <a:pt x="174" y="69"/>
                  <a:pt x="175" y="69"/>
                </a:cubicBezTo>
                <a:cubicBezTo>
                  <a:pt x="176" y="70"/>
                  <a:pt x="177" y="70"/>
                  <a:pt x="177" y="70"/>
                </a:cubicBezTo>
                <a:cubicBezTo>
                  <a:pt x="177" y="70"/>
                  <a:pt x="178" y="71"/>
                  <a:pt x="179" y="72"/>
                </a:cubicBezTo>
                <a:cubicBezTo>
                  <a:pt x="180" y="73"/>
                  <a:pt x="181" y="73"/>
                  <a:pt x="181" y="74"/>
                </a:cubicBezTo>
                <a:cubicBezTo>
                  <a:pt x="182" y="75"/>
                  <a:pt x="183" y="76"/>
                  <a:pt x="184" y="77"/>
                </a:cubicBezTo>
                <a:cubicBezTo>
                  <a:pt x="186" y="79"/>
                  <a:pt x="189" y="81"/>
                  <a:pt x="191" y="84"/>
                </a:cubicBezTo>
                <a:cubicBezTo>
                  <a:pt x="191" y="84"/>
                  <a:pt x="192" y="85"/>
                  <a:pt x="192" y="86"/>
                </a:cubicBezTo>
                <a:cubicBezTo>
                  <a:pt x="193" y="87"/>
                  <a:pt x="193" y="87"/>
                  <a:pt x="193" y="87"/>
                </a:cubicBezTo>
                <a:cubicBezTo>
                  <a:pt x="194" y="88"/>
                  <a:pt x="194" y="88"/>
                  <a:pt x="194" y="88"/>
                </a:cubicBezTo>
                <a:cubicBezTo>
                  <a:pt x="195" y="90"/>
                  <a:pt x="196" y="91"/>
                  <a:pt x="197" y="93"/>
                </a:cubicBezTo>
                <a:cubicBezTo>
                  <a:pt x="198" y="94"/>
                  <a:pt x="198" y="96"/>
                  <a:pt x="199" y="98"/>
                </a:cubicBezTo>
                <a:cubicBezTo>
                  <a:pt x="200" y="98"/>
                  <a:pt x="200" y="99"/>
                  <a:pt x="201" y="100"/>
                </a:cubicBezTo>
                <a:cubicBezTo>
                  <a:pt x="201" y="101"/>
                  <a:pt x="201" y="102"/>
                  <a:pt x="202" y="102"/>
                </a:cubicBezTo>
                <a:cubicBezTo>
                  <a:pt x="202" y="104"/>
                  <a:pt x="203" y="106"/>
                  <a:pt x="203" y="107"/>
                </a:cubicBezTo>
                <a:cubicBezTo>
                  <a:pt x="204" y="109"/>
                  <a:pt x="204" y="110"/>
                  <a:pt x="205" y="112"/>
                </a:cubicBezTo>
                <a:cubicBezTo>
                  <a:pt x="205" y="112"/>
                  <a:pt x="205" y="113"/>
                  <a:pt x="205" y="113"/>
                </a:cubicBezTo>
                <a:cubicBezTo>
                  <a:pt x="205" y="114"/>
                  <a:pt x="205" y="115"/>
                  <a:pt x="205" y="115"/>
                </a:cubicBezTo>
                <a:cubicBezTo>
                  <a:pt x="206" y="116"/>
                  <a:pt x="206" y="117"/>
                  <a:pt x="206" y="118"/>
                </a:cubicBezTo>
                <a:cubicBezTo>
                  <a:pt x="206" y="120"/>
                  <a:pt x="206" y="121"/>
                  <a:pt x="206" y="121"/>
                </a:cubicBezTo>
                <a:cubicBezTo>
                  <a:pt x="206" y="121"/>
                  <a:pt x="207" y="122"/>
                  <a:pt x="207" y="123"/>
                </a:cubicBezTo>
                <a:cubicBezTo>
                  <a:pt x="207" y="124"/>
                  <a:pt x="207" y="125"/>
                  <a:pt x="207" y="126"/>
                </a:cubicBezTo>
                <a:cubicBezTo>
                  <a:pt x="207" y="127"/>
                  <a:pt x="207" y="127"/>
                  <a:pt x="207" y="128"/>
                </a:cubicBezTo>
                <a:cubicBezTo>
                  <a:pt x="207" y="129"/>
                  <a:pt x="207" y="129"/>
                  <a:pt x="207" y="130"/>
                </a:cubicBezTo>
                <a:cubicBezTo>
                  <a:pt x="207" y="131"/>
                  <a:pt x="207" y="133"/>
                  <a:pt x="207" y="134"/>
                </a:cubicBezTo>
                <a:cubicBezTo>
                  <a:pt x="207" y="136"/>
                  <a:pt x="207" y="138"/>
                  <a:pt x="207" y="139"/>
                </a:cubicBezTo>
                <a:cubicBezTo>
                  <a:pt x="206" y="140"/>
                  <a:pt x="206" y="141"/>
                  <a:pt x="206" y="142"/>
                </a:cubicBezTo>
                <a:cubicBezTo>
                  <a:pt x="206" y="143"/>
                  <a:pt x="206" y="144"/>
                  <a:pt x="206" y="145"/>
                </a:cubicBezTo>
                <a:cubicBezTo>
                  <a:pt x="205" y="147"/>
                  <a:pt x="205" y="148"/>
                  <a:pt x="205" y="150"/>
                </a:cubicBezTo>
                <a:cubicBezTo>
                  <a:pt x="204" y="152"/>
                  <a:pt x="204" y="154"/>
                  <a:pt x="203" y="155"/>
                </a:cubicBezTo>
                <a:cubicBezTo>
                  <a:pt x="203" y="157"/>
                  <a:pt x="203" y="157"/>
                  <a:pt x="203" y="157"/>
                </a:cubicBezTo>
                <a:cubicBezTo>
                  <a:pt x="202" y="158"/>
                  <a:pt x="202" y="158"/>
                  <a:pt x="202" y="158"/>
                </a:cubicBezTo>
                <a:cubicBezTo>
                  <a:pt x="202" y="159"/>
                  <a:pt x="201" y="160"/>
                  <a:pt x="201" y="160"/>
                </a:cubicBezTo>
                <a:cubicBezTo>
                  <a:pt x="200" y="164"/>
                  <a:pt x="198" y="166"/>
                  <a:pt x="197" y="169"/>
                </a:cubicBezTo>
                <a:cubicBezTo>
                  <a:pt x="196" y="170"/>
                  <a:pt x="195" y="171"/>
                  <a:pt x="195" y="172"/>
                </a:cubicBezTo>
                <a:cubicBezTo>
                  <a:pt x="194" y="173"/>
                  <a:pt x="194" y="174"/>
                  <a:pt x="193" y="175"/>
                </a:cubicBezTo>
                <a:cubicBezTo>
                  <a:pt x="192" y="176"/>
                  <a:pt x="192" y="177"/>
                  <a:pt x="192" y="177"/>
                </a:cubicBezTo>
                <a:cubicBezTo>
                  <a:pt x="192" y="177"/>
                  <a:pt x="191" y="177"/>
                  <a:pt x="190" y="179"/>
                </a:cubicBezTo>
                <a:cubicBezTo>
                  <a:pt x="189" y="179"/>
                  <a:pt x="189" y="180"/>
                  <a:pt x="188" y="181"/>
                </a:cubicBezTo>
                <a:cubicBezTo>
                  <a:pt x="187" y="182"/>
                  <a:pt x="187" y="183"/>
                  <a:pt x="186" y="184"/>
                </a:cubicBezTo>
                <a:cubicBezTo>
                  <a:pt x="183" y="186"/>
                  <a:pt x="181" y="188"/>
                  <a:pt x="178" y="190"/>
                </a:cubicBezTo>
                <a:cubicBezTo>
                  <a:pt x="178" y="191"/>
                  <a:pt x="177" y="191"/>
                  <a:pt x="176" y="192"/>
                </a:cubicBezTo>
                <a:cubicBezTo>
                  <a:pt x="175" y="193"/>
                  <a:pt x="175" y="193"/>
                  <a:pt x="175" y="193"/>
                </a:cubicBezTo>
                <a:cubicBezTo>
                  <a:pt x="174" y="193"/>
                  <a:pt x="174" y="193"/>
                  <a:pt x="174" y="193"/>
                </a:cubicBezTo>
                <a:cubicBezTo>
                  <a:pt x="173" y="194"/>
                  <a:pt x="171" y="195"/>
                  <a:pt x="170" y="196"/>
                </a:cubicBezTo>
                <a:cubicBezTo>
                  <a:pt x="168" y="197"/>
                  <a:pt x="166" y="198"/>
                  <a:pt x="165" y="199"/>
                </a:cubicBezTo>
                <a:cubicBezTo>
                  <a:pt x="164" y="199"/>
                  <a:pt x="163" y="200"/>
                  <a:pt x="162" y="200"/>
                </a:cubicBezTo>
                <a:cubicBezTo>
                  <a:pt x="161" y="200"/>
                  <a:pt x="161" y="201"/>
                  <a:pt x="160" y="201"/>
                </a:cubicBezTo>
                <a:cubicBezTo>
                  <a:pt x="158" y="202"/>
                  <a:pt x="157" y="202"/>
                  <a:pt x="155" y="203"/>
                </a:cubicBezTo>
                <a:cubicBezTo>
                  <a:pt x="153" y="203"/>
                  <a:pt x="152" y="204"/>
                  <a:pt x="151" y="204"/>
                </a:cubicBezTo>
                <a:cubicBezTo>
                  <a:pt x="150" y="204"/>
                  <a:pt x="149" y="205"/>
                  <a:pt x="149" y="205"/>
                </a:cubicBezTo>
                <a:cubicBezTo>
                  <a:pt x="148" y="205"/>
                  <a:pt x="148" y="205"/>
                  <a:pt x="147" y="205"/>
                </a:cubicBezTo>
                <a:cubicBezTo>
                  <a:pt x="146" y="205"/>
                  <a:pt x="145" y="205"/>
                  <a:pt x="144" y="206"/>
                </a:cubicBezTo>
                <a:cubicBezTo>
                  <a:pt x="142" y="206"/>
                  <a:pt x="142" y="206"/>
                  <a:pt x="142" y="206"/>
                </a:cubicBezTo>
                <a:cubicBezTo>
                  <a:pt x="142" y="206"/>
                  <a:pt x="141" y="206"/>
                  <a:pt x="139" y="206"/>
                </a:cubicBezTo>
                <a:cubicBezTo>
                  <a:pt x="138" y="206"/>
                  <a:pt x="137" y="206"/>
                  <a:pt x="136" y="207"/>
                </a:cubicBezTo>
                <a:cubicBezTo>
                  <a:pt x="135" y="207"/>
                  <a:pt x="135" y="207"/>
                  <a:pt x="134" y="207"/>
                </a:cubicBezTo>
                <a:cubicBezTo>
                  <a:pt x="134" y="207"/>
                  <a:pt x="133" y="207"/>
                  <a:pt x="132" y="207"/>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4" name="Oval 69"/>
          <p:cNvSpPr>
            <a:spLocks noChangeArrowheads="1"/>
          </p:cNvSpPr>
          <p:nvPr/>
        </p:nvSpPr>
        <p:spPr bwMode="auto">
          <a:xfrm>
            <a:off x="6512101" y="2244778"/>
            <a:ext cx="184363" cy="193257"/>
          </a:xfrm>
          <a:prstGeom prst="ellipse">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5" name="Oval 71"/>
          <p:cNvSpPr>
            <a:spLocks noChangeArrowheads="1"/>
          </p:cNvSpPr>
          <p:nvPr/>
        </p:nvSpPr>
        <p:spPr bwMode="auto">
          <a:xfrm>
            <a:off x="4640255" y="4315392"/>
            <a:ext cx="182481" cy="193257"/>
          </a:xfrm>
          <a:prstGeom prst="ellipse">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6" name="Freeform 72"/>
          <p:cNvSpPr>
            <a:spLocks noEditPoints="1"/>
          </p:cNvSpPr>
          <p:nvPr/>
        </p:nvSpPr>
        <p:spPr bwMode="auto">
          <a:xfrm>
            <a:off x="3509622" y="3838165"/>
            <a:ext cx="443035" cy="465395"/>
          </a:xfrm>
          <a:custGeom>
            <a:avLst/>
            <a:gdLst>
              <a:gd name="T0" fmla="*/ 151 w 221"/>
              <a:gd name="T1" fmla="*/ 212 h 221"/>
              <a:gd name="T2" fmla="*/ 166 w 221"/>
              <a:gd name="T3" fmla="*/ 183 h 221"/>
              <a:gd name="T4" fmla="*/ 198 w 221"/>
              <a:gd name="T5" fmla="*/ 176 h 221"/>
              <a:gd name="T6" fmla="*/ 212 w 221"/>
              <a:gd name="T7" fmla="*/ 156 h 221"/>
              <a:gd name="T8" fmla="*/ 198 w 221"/>
              <a:gd name="T9" fmla="*/ 134 h 221"/>
              <a:gd name="T10" fmla="*/ 202 w 221"/>
              <a:gd name="T11" fmla="*/ 112 h 221"/>
              <a:gd name="T12" fmla="*/ 219 w 221"/>
              <a:gd name="T13" fmla="*/ 95 h 221"/>
              <a:gd name="T14" fmla="*/ 216 w 221"/>
              <a:gd name="T15" fmla="*/ 74 h 221"/>
              <a:gd name="T16" fmla="*/ 186 w 221"/>
              <a:gd name="T17" fmla="*/ 60 h 221"/>
              <a:gd name="T18" fmla="*/ 175 w 221"/>
              <a:gd name="T19" fmla="*/ 32 h 221"/>
              <a:gd name="T20" fmla="*/ 159 w 221"/>
              <a:gd name="T21" fmla="*/ 10 h 221"/>
              <a:gd name="T22" fmla="*/ 139 w 221"/>
              <a:gd name="T23" fmla="*/ 22 h 221"/>
              <a:gd name="T24" fmla="*/ 116 w 221"/>
              <a:gd name="T25" fmla="*/ 20 h 221"/>
              <a:gd name="T26" fmla="*/ 101 w 221"/>
              <a:gd name="T27" fmla="*/ 10 h 221"/>
              <a:gd name="T28" fmla="*/ 82 w 221"/>
              <a:gd name="T29" fmla="*/ 2 h 221"/>
              <a:gd name="T30" fmla="*/ 65 w 221"/>
              <a:gd name="T31" fmla="*/ 32 h 221"/>
              <a:gd name="T32" fmla="*/ 41 w 221"/>
              <a:gd name="T33" fmla="*/ 48 h 221"/>
              <a:gd name="T34" fmla="*/ 11 w 221"/>
              <a:gd name="T35" fmla="*/ 60 h 221"/>
              <a:gd name="T36" fmla="*/ 20 w 221"/>
              <a:gd name="T37" fmla="*/ 80 h 221"/>
              <a:gd name="T38" fmla="*/ 20 w 221"/>
              <a:gd name="T39" fmla="*/ 99 h 221"/>
              <a:gd name="T40" fmla="*/ 15 w 221"/>
              <a:gd name="T41" fmla="*/ 117 h 221"/>
              <a:gd name="T42" fmla="*/ 1 w 221"/>
              <a:gd name="T43" fmla="*/ 134 h 221"/>
              <a:gd name="T44" fmla="*/ 27 w 221"/>
              <a:gd name="T45" fmla="*/ 153 h 221"/>
              <a:gd name="T46" fmla="*/ 46 w 221"/>
              <a:gd name="T47" fmla="*/ 175 h 221"/>
              <a:gd name="T48" fmla="*/ 55 w 221"/>
              <a:gd name="T49" fmla="*/ 208 h 221"/>
              <a:gd name="T50" fmla="*/ 75 w 221"/>
              <a:gd name="T51" fmla="*/ 206 h 221"/>
              <a:gd name="T52" fmla="*/ 93 w 221"/>
              <a:gd name="T53" fmla="*/ 200 h 221"/>
              <a:gd name="T54" fmla="*/ 115 w 221"/>
              <a:gd name="T55" fmla="*/ 204 h 221"/>
              <a:gd name="T56" fmla="*/ 132 w 221"/>
              <a:gd name="T57" fmla="*/ 221 h 221"/>
              <a:gd name="T58" fmla="*/ 98 w 221"/>
              <a:gd name="T59" fmla="*/ 173 h 221"/>
              <a:gd name="T60" fmla="*/ 85 w 221"/>
              <a:gd name="T61" fmla="*/ 169 h 221"/>
              <a:gd name="T62" fmla="*/ 73 w 221"/>
              <a:gd name="T63" fmla="*/ 162 h 221"/>
              <a:gd name="T64" fmla="*/ 60 w 221"/>
              <a:gd name="T65" fmla="*/ 150 h 221"/>
              <a:gd name="T66" fmla="*/ 51 w 221"/>
              <a:gd name="T67" fmla="*/ 134 h 221"/>
              <a:gd name="T68" fmla="*/ 48 w 221"/>
              <a:gd name="T69" fmla="*/ 120 h 221"/>
              <a:gd name="T70" fmla="*/ 47 w 221"/>
              <a:gd name="T71" fmla="*/ 107 h 221"/>
              <a:gd name="T72" fmla="*/ 48 w 221"/>
              <a:gd name="T73" fmla="*/ 96 h 221"/>
              <a:gd name="T74" fmla="*/ 53 w 221"/>
              <a:gd name="T75" fmla="*/ 83 h 221"/>
              <a:gd name="T76" fmla="*/ 61 w 221"/>
              <a:gd name="T77" fmla="*/ 71 h 221"/>
              <a:gd name="T78" fmla="*/ 73 w 221"/>
              <a:gd name="T79" fmla="*/ 59 h 221"/>
              <a:gd name="T80" fmla="*/ 88 w 221"/>
              <a:gd name="T81" fmla="*/ 51 h 221"/>
              <a:gd name="T82" fmla="*/ 103 w 221"/>
              <a:gd name="T83" fmla="*/ 47 h 221"/>
              <a:gd name="T84" fmla="*/ 117 w 221"/>
              <a:gd name="T85" fmla="*/ 47 h 221"/>
              <a:gd name="T86" fmla="*/ 127 w 221"/>
              <a:gd name="T87" fmla="*/ 49 h 221"/>
              <a:gd name="T88" fmla="*/ 142 w 221"/>
              <a:gd name="T89" fmla="*/ 55 h 221"/>
              <a:gd name="T90" fmla="*/ 156 w 221"/>
              <a:gd name="T91" fmla="*/ 66 h 221"/>
              <a:gd name="T92" fmla="*/ 164 w 221"/>
              <a:gd name="T93" fmla="*/ 76 h 221"/>
              <a:gd name="T94" fmla="*/ 171 w 221"/>
              <a:gd name="T95" fmla="*/ 90 h 221"/>
              <a:gd name="T96" fmla="*/ 174 w 221"/>
              <a:gd name="T97" fmla="*/ 107 h 221"/>
              <a:gd name="T98" fmla="*/ 174 w 221"/>
              <a:gd name="T99" fmla="*/ 119 h 221"/>
              <a:gd name="T100" fmla="*/ 171 w 221"/>
              <a:gd name="T101" fmla="*/ 130 h 221"/>
              <a:gd name="T102" fmla="*/ 163 w 221"/>
              <a:gd name="T103" fmla="*/ 146 h 221"/>
              <a:gd name="T104" fmla="*/ 153 w 221"/>
              <a:gd name="T105" fmla="*/ 158 h 221"/>
              <a:gd name="T106" fmla="*/ 143 w 221"/>
              <a:gd name="T107" fmla="*/ 166 h 221"/>
              <a:gd name="T108" fmla="*/ 127 w 221"/>
              <a:gd name="T109" fmla="*/ 172 h 221"/>
              <a:gd name="T110" fmla="*/ 110 w 221"/>
              <a:gd name="T111" fmla="*/ 17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1" h="221">
                <a:moveTo>
                  <a:pt x="132" y="221"/>
                </a:moveTo>
                <a:cubicBezTo>
                  <a:pt x="132" y="221"/>
                  <a:pt x="133" y="220"/>
                  <a:pt x="134" y="220"/>
                </a:cubicBezTo>
                <a:cubicBezTo>
                  <a:pt x="136" y="220"/>
                  <a:pt x="138" y="219"/>
                  <a:pt x="140" y="219"/>
                </a:cubicBezTo>
                <a:cubicBezTo>
                  <a:pt x="144" y="218"/>
                  <a:pt x="147" y="216"/>
                  <a:pt x="147" y="216"/>
                </a:cubicBezTo>
                <a:cubicBezTo>
                  <a:pt x="150" y="216"/>
                  <a:pt x="151" y="214"/>
                  <a:pt x="151" y="212"/>
                </a:cubicBezTo>
                <a:cubicBezTo>
                  <a:pt x="151" y="212"/>
                  <a:pt x="152" y="207"/>
                  <a:pt x="153" y="203"/>
                </a:cubicBezTo>
                <a:cubicBezTo>
                  <a:pt x="153" y="198"/>
                  <a:pt x="153" y="194"/>
                  <a:pt x="153" y="194"/>
                </a:cubicBezTo>
                <a:cubicBezTo>
                  <a:pt x="153" y="192"/>
                  <a:pt x="154" y="190"/>
                  <a:pt x="156" y="190"/>
                </a:cubicBezTo>
                <a:cubicBezTo>
                  <a:pt x="156" y="190"/>
                  <a:pt x="159" y="188"/>
                  <a:pt x="161" y="186"/>
                </a:cubicBezTo>
                <a:cubicBezTo>
                  <a:pt x="164" y="185"/>
                  <a:pt x="166" y="183"/>
                  <a:pt x="166" y="183"/>
                </a:cubicBezTo>
                <a:cubicBezTo>
                  <a:pt x="166" y="183"/>
                  <a:pt x="168" y="181"/>
                  <a:pt x="171" y="179"/>
                </a:cubicBezTo>
                <a:cubicBezTo>
                  <a:pt x="173" y="177"/>
                  <a:pt x="175" y="175"/>
                  <a:pt x="175" y="175"/>
                </a:cubicBezTo>
                <a:cubicBezTo>
                  <a:pt x="176" y="173"/>
                  <a:pt x="178" y="173"/>
                  <a:pt x="180" y="173"/>
                </a:cubicBezTo>
                <a:cubicBezTo>
                  <a:pt x="180" y="173"/>
                  <a:pt x="184" y="175"/>
                  <a:pt x="189" y="175"/>
                </a:cubicBezTo>
                <a:cubicBezTo>
                  <a:pt x="193" y="176"/>
                  <a:pt x="198" y="176"/>
                  <a:pt x="198" y="176"/>
                </a:cubicBezTo>
                <a:cubicBezTo>
                  <a:pt x="200" y="177"/>
                  <a:pt x="202" y="176"/>
                  <a:pt x="203" y="174"/>
                </a:cubicBezTo>
                <a:cubicBezTo>
                  <a:pt x="203" y="174"/>
                  <a:pt x="205" y="170"/>
                  <a:pt x="208" y="167"/>
                </a:cubicBezTo>
                <a:cubicBezTo>
                  <a:pt x="209" y="165"/>
                  <a:pt x="210" y="163"/>
                  <a:pt x="210" y="162"/>
                </a:cubicBezTo>
                <a:cubicBezTo>
                  <a:pt x="211" y="160"/>
                  <a:pt x="211" y="159"/>
                  <a:pt x="211" y="159"/>
                </a:cubicBezTo>
                <a:cubicBezTo>
                  <a:pt x="212" y="158"/>
                  <a:pt x="212" y="157"/>
                  <a:pt x="212" y="156"/>
                </a:cubicBezTo>
                <a:cubicBezTo>
                  <a:pt x="212" y="155"/>
                  <a:pt x="212" y="154"/>
                  <a:pt x="211" y="154"/>
                </a:cubicBezTo>
                <a:cubicBezTo>
                  <a:pt x="211" y="154"/>
                  <a:pt x="209" y="150"/>
                  <a:pt x="206" y="146"/>
                </a:cubicBezTo>
                <a:cubicBezTo>
                  <a:pt x="204" y="144"/>
                  <a:pt x="203" y="143"/>
                  <a:pt x="202" y="141"/>
                </a:cubicBezTo>
                <a:cubicBezTo>
                  <a:pt x="200" y="140"/>
                  <a:pt x="200" y="139"/>
                  <a:pt x="200" y="139"/>
                </a:cubicBezTo>
                <a:cubicBezTo>
                  <a:pt x="198" y="138"/>
                  <a:pt x="198" y="136"/>
                  <a:pt x="198" y="134"/>
                </a:cubicBezTo>
                <a:cubicBezTo>
                  <a:pt x="198" y="134"/>
                  <a:pt x="199" y="134"/>
                  <a:pt x="199" y="133"/>
                </a:cubicBezTo>
                <a:cubicBezTo>
                  <a:pt x="199" y="131"/>
                  <a:pt x="199" y="130"/>
                  <a:pt x="200" y="128"/>
                </a:cubicBezTo>
                <a:cubicBezTo>
                  <a:pt x="200" y="125"/>
                  <a:pt x="201" y="122"/>
                  <a:pt x="201" y="122"/>
                </a:cubicBezTo>
                <a:cubicBezTo>
                  <a:pt x="201" y="122"/>
                  <a:pt x="201" y="119"/>
                  <a:pt x="201" y="116"/>
                </a:cubicBezTo>
                <a:cubicBezTo>
                  <a:pt x="201" y="115"/>
                  <a:pt x="202" y="113"/>
                  <a:pt x="202" y="112"/>
                </a:cubicBezTo>
                <a:cubicBezTo>
                  <a:pt x="201" y="111"/>
                  <a:pt x="201" y="110"/>
                  <a:pt x="201" y="110"/>
                </a:cubicBezTo>
                <a:cubicBezTo>
                  <a:pt x="201" y="109"/>
                  <a:pt x="202" y="107"/>
                  <a:pt x="204" y="106"/>
                </a:cubicBezTo>
                <a:cubicBezTo>
                  <a:pt x="204" y="106"/>
                  <a:pt x="205" y="105"/>
                  <a:pt x="206" y="104"/>
                </a:cubicBezTo>
                <a:cubicBezTo>
                  <a:pt x="208" y="104"/>
                  <a:pt x="210" y="102"/>
                  <a:pt x="212" y="101"/>
                </a:cubicBezTo>
                <a:cubicBezTo>
                  <a:pt x="215" y="98"/>
                  <a:pt x="219" y="95"/>
                  <a:pt x="219" y="95"/>
                </a:cubicBezTo>
                <a:cubicBezTo>
                  <a:pt x="220" y="95"/>
                  <a:pt x="220" y="94"/>
                  <a:pt x="220" y="93"/>
                </a:cubicBezTo>
                <a:cubicBezTo>
                  <a:pt x="221" y="92"/>
                  <a:pt x="221" y="91"/>
                  <a:pt x="221" y="90"/>
                </a:cubicBezTo>
                <a:cubicBezTo>
                  <a:pt x="221" y="90"/>
                  <a:pt x="220" y="89"/>
                  <a:pt x="220" y="87"/>
                </a:cubicBezTo>
                <a:cubicBezTo>
                  <a:pt x="220" y="86"/>
                  <a:pt x="219" y="84"/>
                  <a:pt x="219" y="82"/>
                </a:cubicBezTo>
                <a:cubicBezTo>
                  <a:pt x="218" y="78"/>
                  <a:pt x="216" y="74"/>
                  <a:pt x="216" y="74"/>
                </a:cubicBezTo>
                <a:cubicBezTo>
                  <a:pt x="216" y="72"/>
                  <a:pt x="214" y="70"/>
                  <a:pt x="212" y="70"/>
                </a:cubicBezTo>
                <a:cubicBezTo>
                  <a:pt x="212" y="70"/>
                  <a:pt x="207" y="69"/>
                  <a:pt x="203" y="68"/>
                </a:cubicBezTo>
                <a:cubicBezTo>
                  <a:pt x="198" y="68"/>
                  <a:pt x="194" y="68"/>
                  <a:pt x="194" y="68"/>
                </a:cubicBezTo>
                <a:cubicBezTo>
                  <a:pt x="192" y="68"/>
                  <a:pt x="190" y="67"/>
                  <a:pt x="189" y="65"/>
                </a:cubicBezTo>
                <a:cubicBezTo>
                  <a:pt x="189" y="65"/>
                  <a:pt x="188" y="63"/>
                  <a:pt x="186" y="60"/>
                </a:cubicBezTo>
                <a:cubicBezTo>
                  <a:pt x="184" y="58"/>
                  <a:pt x="183" y="55"/>
                  <a:pt x="183" y="55"/>
                </a:cubicBezTo>
                <a:cubicBezTo>
                  <a:pt x="183" y="55"/>
                  <a:pt x="181" y="53"/>
                  <a:pt x="179" y="51"/>
                </a:cubicBezTo>
                <a:cubicBezTo>
                  <a:pt x="177" y="48"/>
                  <a:pt x="175" y="46"/>
                  <a:pt x="175" y="46"/>
                </a:cubicBezTo>
                <a:cubicBezTo>
                  <a:pt x="173" y="45"/>
                  <a:pt x="173" y="43"/>
                  <a:pt x="173" y="41"/>
                </a:cubicBezTo>
                <a:cubicBezTo>
                  <a:pt x="173" y="41"/>
                  <a:pt x="174" y="37"/>
                  <a:pt x="175" y="32"/>
                </a:cubicBezTo>
                <a:cubicBezTo>
                  <a:pt x="176" y="28"/>
                  <a:pt x="176" y="23"/>
                  <a:pt x="176" y="23"/>
                </a:cubicBezTo>
                <a:cubicBezTo>
                  <a:pt x="176" y="21"/>
                  <a:pt x="175" y="19"/>
                  <a:pt x="173" y="18"/>
                </a:cubicBezTo>
                <a:cubicBezTo>
                  <a:pt x="173" y="18"/>
                  <a:pt x="170" y="16"/>
                  <a:pt x="167" y="14"/>
                </a:cubicBezTo>
                <a:cubicBezTo>
                  <a:pt x="165" y="13"/>
                  <a:pt x="163" y="12"/>
                  <a:pt x="161" y="11"/>
                </a:cubicBezTo>
                <a:cubicBezTo>
                  <a:pt x="160" y="10"/>
                  <a:pt x="159" y="10"/>
                  <a:pt x="159" y="10"/>
                </a:cubicBezTo>
                <a:cubicBezTo>
                  <a:pt x="158" y="9"/>
                  <a:pt x="157" y="9"/>
                  <a:pt x="156" y="9"/>
                </a:cubicBezTo>
                <a:cubicBezTo>
                  <a:pt x="155" y="9"/>
                  <a:pt x="154" y="9"/>
                  <a:pt x="153" y="10"/>
                </a:cubicBezTo>
                <a:cubicBezTo>
                  <a:pt x="153" y="10"/>
                  <a:pt x="149" y="13"/>
                  <a:pt x="146" y="16"/>
                </a:cubicBezTo>
                <a:cubicBezTo>
                  <a:pt x="144" y="17"/>
                  <a:pt x="142" y="19"/>
                  <a:pt x="141" y="20"/>
                </a:cubicBezTo>
                <a:cubicBezTo>
                  <a:pt x="140" y="21"/>
                  <a:pt x="139" y="22"/>
                  <a:pt x="139" y="22"/>
                </a:cubicBezTo>
                <a:cubicBezTo>
                  <a:pt x="138" y="23"/>
                  <a:pt x="136" y="23"/>
                  <a:pt x="134" y="23"/>
                </a:cubicBezTo>
                <a:cubicBezTo>
                  <a:pt x="134" y="23"/>
                  <a:pt x="134" y="23"/>
                  <a:pt x="132" y="22"/>
                </a:cubicBezTo>
                <a:cubicBezTo>
                  <a:pt x="131" y="22"/>
                  <a:pt x="130" y="22"/>
                  <a:pt x="128" y="21"/>
                </a:cubicBezTo>
                <a:cubicBezTo>
                  <a:pt x="125" y="21"/>
                  <a:pt x="122" y="20"/>
                  <a:pt x="122" y="20"/>
                </a:cubicBezTo>
                <a:cubicBezTo>
                  <a:pt x="122" y="20"/>
                  <a:pt x="119" y="20"/>
                  <a:pt x="116" y="20"/>
                </a:cubicBezTo>
                <a:cubicBezTo>
                  <a:pt x="115" y="20"/>
                  <a:pt x="113" y="20"/>
                  <a:pt x="112" y="20"/>
                </a:cubicBezTo>
                <a:cubicBezTo>
                  <a:pt x="111" y="20"/>
                  <a:pt x="110" y="20"/>
                  <a:pt x="110" y="20"/>
                </a:cubicBezTo>
                <a:cubicBezTo>
                  <a:pt x="108" y="20"/>
                  <a:pt x="107" y="19"/>
                  <a:pt x="106" y="17"/>
                </a:cubicBezTo>
                <a:cubicBezTo>
                  <a:pt x="106" y="17"/>
                  <a:pt x="105" y="16"/>
                  <a:pt x="104" y="15"/>
                </a:cubicBezTo>
                <a:cubicBezTo>
                  <a:pt x="103" y="13"/>
                  <a:pt x="102" y="12"/>
                  <a:pt x="101" y="10"/>
                </a:cubicBezTo>
                <a:cubicBezTo>
                  <a:pt x="98" y="6"/>
                  <a:pt x="95" y="2"/>
                  <a:pt x="95" y="2"/>
                </a:cubicBezTo>
                <a:cubicBezTo>
                  <a:pt x="95" y="2"/>
                  <a:pt x="94" y="1"/>
                  <a:pt x="93" y="1"/>
                </a:cubicBezTo>
                <a:cubicBezTo>
                  <a:pt x="92" y="0"/>
                  <a:pt x="91" y="0"/>
                  <a:pt x="90" y="1"/>
                </a:cubicBezTo>
                <a:cubicBezTo>
                  <a:pt x="90" y="1"/>
                  <a:pt x="89" y="1"/>
                  <a:pt x="87" y="1"/>
                </a:cubicBezTo>
                <a:cubicBezTo>
                  <a:pt x="86" y="2"/>
                  <a:pt x="83" y="2"/>
                  <a:pt x="82" y="2"/>
                </a:cubicBezTo>
                <a:cubicBezTo>
                  <a:pt x="78" y="4"/>
                  <a:pt x="74" y="5"/>
                  <a:pt x="74" y="5"/>
                </a:cubicBezTo>
                <a:cubicBezTo>
                  <a:pt x="71" y="6"/>
                  <a:pt x="70" y="7"/>
                  <a:pt x="70" y="9"/>
                </a:cubicBezTo>
                <a:cubicBezTo>
                  <a:pt x="70" y="9"/>
                  <a:pt x="69" y="14"/>
                  <a:pt x="68" y="18"/>
                </a:cubicBezTo>
                <a:cubicBezTo>
                  <a:pt x="68" y="23"/>
                  <a:pt x="68" y="27"/>
                  <a:pt x="68" y="27"/>
                </a:cubicBezTo>
                <a:cubicBezTo>
                  <a:pt x="68" y="29"/>
                  <a:pt x="67" y="31"/>
                  <a:pt x="65" y="32"/>
                </a:cubicBezTo>
                <a:cubicBezTo>
                  <a:pt x="65" y="32"/>
                  <a:pt x="63" y="33"/>
                  <a:pt x="60" y="35"/>
                </a:cubicBezTo>
                <a:cubicBezTo>
                  <a:pt x="58" y="37"/>
                  <a:pt x="55" y="38"/>
                  <a:pt x="55" y="38"/>
                </a:cubicBezTo>
                <a:cubicBezTo>
                  <a:pt x="55" y="38"/>
                  <a:pt x="53" y="40"/>
                  <a:pt x="50" y="42"/>
                </a:cubicBezTo>
                <a:cubicBezTo>
                  <a:pt x="48" y="44"/>
                  <a:pt x="46" y="47"/>
                  <a:pt x="46" y="47"/>
                </a:cubicBezTo>
                <a:cubicBezTo>
                  <a:pt x="45" y="48"/>
                  <a:pt x="43" y="48"/>
                  <a:pt x="41" y="48"/>
                </a:cubicBezTo>
                <a:cubicBezTo>
                  <a:pt x="41" y="48"/>
                  <a:pt x="37" y="47"/>
                  <a:pt x="32" y="46"/>
                </a:cubicBezTo>
                <a:cubicBezTo>
                  <a:pt x="28" y="45"/>
                  <a:pt x="23" y="45"/>
                  <a:pt x="23" y="45"/>
                </a:cubicBezTo>
                <a:cubicBezTo>
                  <a:pt x="21" y="45"/>
                  <a:pt x="19" y="46"/>
                  <a:pt x="18" y="48"/>
                </a:cubicBezTo>
                <a:cubicBezTo>
                  <a:pt x="18" y="48"/>
                  <a:pt x="16" y="51"/>
                  <a:pt x="13" y="55"/>
                </a:cubicBezTo>
                <a:cubicBezTo>
                  <a:pt x="12" y="56"/>
                  <a:pt x="12" y="58"/>
                  <a:pt x="11" y="60"/>
                </a:cubicBezTo>
                <a:cubicBezTo>
                  <a:pt x="10" y="61"/>
                  <a:pt x="10" y="62"/>
                  <a:pt x="10" y="62"/>
                </a:cubicBezTo>
                <a:cubicBezTo>
                  <a:pt x="9" y="63"/>
                  <a:pt x="9" y="64"/>
                  <a:pt x="9" y="65"/>
                </a:cubicBezTo>
                <a:cubicBezTo>
                  <a:pt x="9" y="66"/>
                  <a:pt x="9" y="67"/>
                  <a:pt x="10" y="68"/>
                </a:cubicBezTo>
                <a:cubicBezTo>
                  <a:pt x="10" y="68"/>
                  <a:pt x="13" y="72"/>
                  <a:pt x="15" y="75"/>
                </a:cubicBezTo>
                <a:cubicBezTo>
                  <a:pt x="17" y="77"/>
                  <a:pt x="18" y="79"/>
                  <a:pt x="20" y="80"/>
                </a:cubicBezTo>
                <a:cubicBezTo>
                  <a:pt x="21" y="81"/>
                  <a:pt x="22" y="82"/>
                  <a:pt x="22" y="82"/>
                </a:cubicBezTo>
                <a:cubicBezTo>
                  <a:pt x="23" y="83"/>
                  <a:pt x="23" y="85"/>
                  <a:pt x="23" y="87"/>
                </a:cubicBezTo>
                <a:cubicBezTo>
                  <a:pt x="23" y="87"/>
                  <a:pt x="23" y="88"/>
                  <a:pt x="22" y="89"/>
                </a:cubicBezTo>
                <a:cubicBezTo>
                  <a:pt x="22" y="90"/>
                  <a:pt x="22" y="91"/>
                  <a:pt x="21" y="93"/>
                </a:cubicBezTo>
                <a:cubicBezTo>
                  <a:pt x="21" y="96"/>
                  <a:pt x="20" y="99"/>
                  <a:pt x="20" y="99"/>
                </a:cubicBezTo>
                <a:cubicBezTo>
                  <a:pt x="20" y="99"/>
                  <a:pt x="20" y="102"/>
                  <a:pt x="20" y="105"/>
                </a:cubicBezTo>
                <a:cubicBezTo>
                  <a:pt x="20" y="106"/>
                  <a:pt x="20" y="108"/>
                  <a:pt x="20" y="109"/>
                </a:cubicBezTo>
                <a:cubicBezTo>
                  <a:pt x="20" y="110"/>
                  <a:pt x="20" y="111"/>
                  <a:pt x="20" y="111"/>
                </a:cubicBezTo>
                <a:cubicBezTo>
                  <a:pt x="20" y="113"/>
                  <a:pt x="19" y="114"/>
                  <a:pt x="17" y="115"/>
                </a:cubicBezTo>
                <a:cubicBezTo>
                  <a:pt x="17" y="115"/>
                  <a:pt x="16" y="116"/>
                  <a:pt x="15" y="117"/>
                </a:cubicBezTo>
                <a:cubicBezTo>
                  <a:pt x="13" y="118"/>
                  <a:pt x="11" y="119"/>
                  <a:pt x="10" y="120"/>
                </a:cubicBezTo>
                <a:cubicBezTo>
                  <a:pt x="6" y="123"/>
                  <a:pt x="2" y="126"/>
                  <a:pt x="2" y="126"/>
                </a:cubicBezTo>
                <a:cubicBezTo>
                  <a:pt x="1" y="127"/>
                  <a:pt x="1" y="128"/>
                  <a:pt x="1" y="128"/>
                </a:cubicBezTo>
                <a:cubicBezTo>
                  <a:pt x="0" y="129"/>
                  <a:pt x="0" y="131"/>
                  <a:pt x="1" y="132"/>
                </a:cubicBezTo>
                <a:cubicBezTo>
                  <a:pt x="1" y="132"/>
                  <a:pt x="1" y="133"/>
                  <a:pt x="1" y="134"/>
                </a:cubicBezTo>
                <a:cubicBezTo>
                  <a:pt x="1" y="136"/>
                  <a:pt x="2" y="138"/>
                  <a:pt x="2" y="140"/>
                </a:cubicBezTo>
                <a:cubicBezTo>
                  <a:pt x="4" y="144"/>
                  <a:pt x="5" y="148"/>
                  <a:pt x="5" y="148"/>
                </a:cubicBezTo>
                <a:cubicBezTo>
                  <a:pt x="5" y="150"/>
                  <a:pt x="7" y="151"/>
                  <a:pt x="9" y="152"/>
                </a:cubicBezTo>
                <a:cubicBezTo>
                  <a:pt x="9" y="152"/>
                  <a:pt x="14" y="152"/>
                  <a:pt x="18" y="153"/>
                </a:cubicBezTo>
                <a:cubicBezTo>
                  <a:pt x="23" y="153"/>
                  <a:pt x="27" y="153"/>
                  <a:pt x="27" y="153"/>
                </a:cubicBezTo>
                <a:cubicBezTo>
                  <a:pt x="29" y="153"/>
                  <a:pt x="31" y="154"/>
                  <a:pt x="32" y="156"/>
                </a:cubicBezTo>
                <a:cubicBezTo>
                  <a:pt x="32" y="156"/>
                  <a:pt x="33" y="159"/>
                  <a:pt x="35" y="161"/>
                </a:cubicBezTo>
                <a:cubicBezTo>
                  <a:pt x="37" y="164"/>
                  <a:pt x="38" y="166"/>
                  <a:pt x="38" y="166"/>
                </a:cubicBezTo>
                <a:cubicBezTo>
                  <a:pt x="38" y="166"/>
                  <a:pt x="40" y="168"/>
                  <a:pt x="42" y="171"/>
                </a:cubicBezTo>
                <a:cubicBezTo>
                  <a:pt x="44" y="173"/>
                  <a:pt x="46" y="175"/>
                  <a:pt x="46" y="175"/>
                </a:cubicBezTo>
                <a:cubicBezTo>
                  <a:pt x="48" y="176"/>
                  <a:pt x="48" y="178"/>
                  <a:pt x="48" y="180"/>
                </a:cubicBezTo>
                <a:cubicBezTo>
                  <a:pt x="48" y="180"/>
                  <a:pt x="47" y="184"/>
                  <a:pt x="46" y="189"/>
                </a:cubicBezTo>
                <a:cubicBezTo>
                  <a:pt x="45" y="193"/>
                  <a:pt x="45" y="198"/>
                  <a:pt x="45" y="198"/>
                </a:cubicBezTo>
                <a:cubicBezTo>
                  <a:pt x="45" y="200"/>
                  <a:pt x="46" y="202"/>
                  <a:pt x="48" y="203"/>
                </a:cubicBezTo>
                <a:cubicBezTo>
                  <a:pt x="48" y="203"/>
                  <a:pt x="51" y="206"/>
                  <a:pt x="55" y="208"/>
                </a:cubicBezTo>
                <a:cubicBezTo>
                  <a:pt x="56" y="209"/>
                  <a:pt x="58" y="210"/>
                  <a:pt x="60" y="210"/>
                </a:cubicBezTo>
                <a:cubicBezTo>
                  <a:pt x="61" y="211"/>
                  <a:pt x="62" y="211"/>
                  <a:pt x="62" y="211"/>
                </a:cubicBezTo>
                <a:cubicBezTo>
                  <a:pt x="63" y="212"/>
                  <a:pt x="64" y="212"/>
                  <a:pt x="65" y="212"/>
                </a:cubicBezTo>
                <a:cubicBezTo>
                  <a:pt x="66" y="212"/>
                  <a:pt x="67" y="212"/>
                  <a:pt x="68" y="211"/>
                </a:cubicBezTo>
                <a:cubicBezTo>
                  <a:pt x="68" y="211"/>
                  <a:pt x="72" y="209"/>
                  <a:pt x="75" y="206"/>
                </a:cubicBezTo>
                <a:cubicBezTo>
                  <a:pt x="77" y="204"/>
                  <a:pt x="79" y="203"/>
                  <a:pt x="80" y="202"/>
                </a:cubicBezTo>
                <a:cubicBezTo>
                  <a:pt x="81" y="201"/>
                  <a:pt x="82" y="200"/>
                  <a:pt x="82" y="200"/>
                </a:cubicBezTo>
                <a:cubicBezTo>
                  <a:pt x="83" y="198"/>
                  <a:pt x="85" y="198"/>
                  <a:pt x="87" y="198"/>
                </a:cubicBezTo>
                <a:cubicBezTo>
                  <a:pt x="87" y="198"/>
                  <a:pt x="88" y="199"/>
                  <a:pt x="89" y="199"/>
                </a:cubicBezTo>
                <a:cubicBezTo>
                  <a:pt x="90" y="199"/>
                  <a:pt x="91" y="200"/>
                  <a:pt x="93" y="200"/>
                </a:cubicBezTo>
                <a:cubicBezTo>
                  <a:pt x="96" y="200"/>
                  <a:pt x="99" y="201"/>
                  <a:pt x="99" y="201"/>
                </a:cubicBezTo>
                <a:cubicBezTo>
                  <a:pt x="99" y="201"/>
                  <a:pt x="102" y="201"/>
                  <a:pt x="105" y="201"/>
                </a:cubicBezTo>
                <a:cubicBezTo>
                  <a:pt x="106" y="202"/>
                  <a:pt x="108" y="202"/>
                  <a:pt x="109" y="202"/>
                </a:cubicBezTo>
                <a:cubicBezTo>
                  <a:pt x="110" y="202"/>
                  <a:pt x="111" y="202"/>
                  <a:pt x="111" y="202"/>
                </a:cubicBezTo>
                <a:cubicBezTo>
                  <a:pt x="113" y="202"/>
                  <a:pt x="114" y="203"/>
                  <a:pt x="115" y="204"/>
                </a:cubicBezTo>
                <a:cubicBezTo>
                  <a:pt x="115" y="204"/>
                  <a:pt x="116" y="205"/>
                  <a:pt x="117" y="207"/>
                </a:cubicBezTo>
                <a:cubicBezTo>
                  <a:pt x="118" y="208"/>
                  <a:pt x="119" y="210"/>
                  <a:pt x="120" y="212"/>
                </a:cubicBezTo>
                <a:cubicBezTo>
                  <a:pt x="123" y="215"/>
                  <a:pt x="126" y="219"/>
                  <a:pt x="126" y="219"/>
                </a:cubicBezTo>
                <a:cubicBezTo>
                  <a:pt x="127" y="220"/>
                  <a:pt x="127" y="220"/>
                  <a:pt x="128" y="221"/>
                </a:cubicBezTo>
                <a:cubicBezTo>
                  <a:pt x="129" y="221"/>
                  <a:pt x="130" y="221"/>
                  <a:pt x="132" y="221"/>
                </a:cubicBezTo>
                <a:close/>
                <a:moveTo>
                  <a:pt x="107" y="174"/>
                </a:moveTo>
                <a:cubicBezTo>
                  <a:pt x="106" y="174"/>
                  <a:pt x="105" y="174"/>
                  <a:pt x="104" y="174"/>
                </a:cubicBezTo>
                <a:cubicBezTo>
                  <a:pt x="103" y="174"/>
                  <a:pt x="102" y="174"/>
                  <a:pt x="102" y="174"/>
                </a:cubicBezTo>
                <a:cubicBezTo>
                  <a:pt x="102" y="174"/>
                  <a:pt x="101" y="174"/>
                  <a:pt x="100" y="173"/>
                </a:cubicBezTo>
                <a:cubicBezTo>
                  <a:pt x="99" y="173"/>
                  <a:pt x="99" y="173"/>
                  <a:pt x="98" y="173"/>
                </a:cubicBezTo>
                <a:cubicBezTo>
                  <a:pt x="97" y="173"/>
                  <a:pt x="97" y="173"/>
                  <a:pt x="96" y="173"/>
                </a:cubicBezTo>
                <a:cubicBezTo>
                  <a:pt x="96" y="173"/>
                  <a:pt x="95" y="172"/>
                  <a:pt x="95" y="172"/>
                </a:cubicBezTo>
                <a:cubicBezTo>
                  <a:pt x="93" y="172"/>
                  <a:pt x="92" y="172"/>
                  <a:pt x="91" y="171"/>
                </a:cubicBezTo>
                <a:cubicBezTo>
                  <a:pt x="90" y="171"/>
                  <a:pt x="88" y="170"/>
                  <a:pt x="87" y="170"/>
                </a:cubicBezTo>
                <a:cubicBezTo>
                  <a:pt x="86" y="170"/>
                  <a:pt x="86" y="169"/>
                  <a:pt x="85" y="169"/>
                </a:cubicBezTo>
                <a:cubicBezTo>
                  <a:pt x="84" y="169"/>
                  <a:pt x="84" y="168"/>
                  <a:pt x="83" y="168"/>
                </a:cubicBezTo>
                <a:cubicBezTo>
                  <a:pt x="81" y="167"/>
                  <a:pt x="80" y="167"/>
                  <a:pt x="79" y="166"/>
                </a:cubicBezTo>
                <a:cubicBezTo>
                  <a:pt x="77" y="165"/>
                  <a:pt x="76" y="164"/>
                  <a:pt x="75" y="163"/>
                </a:cubicBezTo>
                <a:cubicBezTo>
                  <a:pt x="74" y="163"/>
                  <a:pt x="74" y="163"/>
                  <a:pt x="74" y="163"/>
                </a:cubicBezTo>
                <a:cubicBezTo>
                  <a:pt x="73" y="162"/>
                  <a:pt x="73" y="162"/>
                  <a:pt x="73" y="162"/>
                </a:cubicBezTo>
                <a:cubicBezTo>
                  <a:pt x="72" y="162"/>
                  <a:pt x="72" y="161"/>
                  <a:pt x="71" y="161"/>
                </a:cubicBezTo>
                <a:cubicBezTo>
                  <a:pt x="69" y="159"/>
                  <a:pt x="67" y="157"/>
                  <a:pt x="65" y="155"/>
                </a:cubicBezTo>
                <a:cubicBezTo>
                  <a:pt x="64" y="155"/>
                  <a:pt x="64" y="154"/>
                  <a:pt x="63" y="153"/>
                </a:cubicBezTo>
                <a:cubicBezTo>
                  <a:pt x="62" y="152"/>
                  <a:pt x="62" y="152"/>
                  <a:pt x="61" y="151"/>
                </a:cubicBezTo>
                <a:cubicBezTo>
                  <a:pt x="60" y="150"/>
                  <a:pt x="60" y="150"/>
                  <a:pt x="60" y="150"/>
                </a:cubicBezTo>
                <a:cubicBezTo>
                  <a:pt x="60" y="150"/>
                  <a:pt x="60" y="149"/>
                  <a:pt x="59" y="148"/>
                </a:cubicBezTo>
                <a:cubicBezTo>
                  <a:pt x="58" y="147"/>
                  <a:pt x="58" y="146"/>
                  <a:pt x="57" y="146"/>
                </a:cubicBezTo>
                <a:cubicBezTo>
                  <a:pt x="57" y="145"/>
                  <a:pt x="56" y="144"/>
                  <a:pt x="56" y="143"/>
                </a:cubicBezTo>
                <a:cubicBezTo>
                  <a:pt x="55" y="141"/>
                  <a:pt x="53" y="139"/>
                  <a:pt x="52" y="136"/>
                </a:cubicBezTo>
                <a:cubicBezTo>
                  <a:pt x="52" y="135"/>
                  <a:pt x="51" y="134"/>
                  <a:pt x="51" y="134"/>
                </a:cubicBezTo>
                <a:cubicBezTo>
                  <a:pt x="51" y="133"/>
                  <a:pt x="51" y="133"/>
                  <a:pt x="51" y="133"/>
                </a:cubicBezTo>
                <a:cubicBezTo>
                  <a:pt x="50" y="132"/>
                  <a:pt x="50" y="132"/>
                  <a:pt x="50" y="132"/>
                </a:cubicBezTo>
                <a:cubicBezTo>
                  <a:pt x="50" y="130"/>
                  <a:pt x="49" y="129"/>
                  <a:pt x="49" y="127"/>
                </a:cubicBezTo>
                <a:cubicBezTo>
                  <a:pt x="49" y="126"/>
                  <a:pt x="48" y="124"/>
                  <a:pt x="48" y="123"/>
                </a:cubicBezTo>
                <a:cubicBezTo>
                  <a:pt x="48" y="122"/>
                  <a:pt x="48" y="121"/>
                  <a:pt x="48" y="120"/>
                </a:cubicBezTo>
                <a:cubicBezTo>
                  <a:pt x="47" y="120"/>
                  <a:pt x="47" y="119"/>
                  <a:pt x="47" y="118"/>
                </a:cubicBezTo>
                <a:cubicBezTo>
                  <a:pt x="47" y="117"/>
                  <a:pt x="47" y="115"/>
                  <a:pt x="47" y="114"/>
                </a:cubicBezTo>
                <a:cubicBezTo>
                  <a:pt x="47" y="113"/>
                  <a:pt x="47" y="111"/>
                  <a:pt x="47" y="110"/>
                </a:cubicBezTo>
                <a:cubicBezTo>
                  <a:pt x="47" y="110"/>
                  <a:pt x="47" y="109"/>
                  <a:pt x="47" y="108"/>
                </a:cubicBezTo>
                <a:cubicBezTo>
                  <a:pt x="47" y="108"/>
                  <a:pt x="47" y="107"/>
                  <a:pt x="47" y="107"/>
                </a:cubicBezTo>
                <a:cubicBezTo>
                  <a:pt x="47" y="106"/>
                  <a:pt x="47" y="105"/>
                  <a:pt x="47" y="105"/>
                </a:cubicBezTo>
                <a:cubicBezTo>
                  <a:pt x="47" y="103"/>
                  <a:pt x="47" y="102"/>
                  <a:pt x="47" y="102"/>
                </a:cubicBezTo>
                <a:cubicBezTo>
                  <a:pt x="47" y="102"/>
                  <a:pt x="47" y="102"/>
                  <a:pt x="48" y="100"/>
                </a:cubicBezTo>
                <a:cubicBezTo>
                  <a:pt x="48" y="100"/>
                  <a:pt x="48" y="99"/>
                  <a:pt x="48" y="98"/>
                </a:cubicBezTo>
                <a:cubicBezTo>
                  <a:pt x="48" y="97"/>
                  <a:pt x="48" y="97"/>
                  <a:pt x="48" y="96"/>
                </a:cubicBezTo>
                <a:cubicBezTo>
                  <a:pt x="49" y="96"/>
                  <a:pt x="49" y="95"/>
                  <a:pt x="49" y="95"/>
                </a:cubicBezTo>
                <a:cubicBezTo>
                  <a:pt x="49" y="94"/>
                  <a:pt x="50" y="92"/>
                  <a:pt x="50" y="91"/>
                </a:cubicBezTo>
                <a:cubicBezTo>
                  <a:pt x="50" y="90"/>
                  <a:pt x="51" y="88"/>
                  <a:pt x="51" y="87"/>
                </a:cubicBezTo>
                <a:cubicBezTo>
                  <a:pt x="52" y="86"/>
                  <a:pt x="52" y="86"/>
                  <a:pt x="52" y="85"/>
                </a:cubicBezTo>
                <a:cubicBezTo>
                  <a:pt x="52" y="84"/>
                  <a:pt x="53" y="84"/>
                  <a:pt x="53" y="83"/>
                </a:cubicBezTo>
                <a:cubicBezTo>
                  <a:pt x="54" y="82"/>
                  <a:pt x="55" y="80"/>
                  <a:pt x="55" y="79"/>
                </a:cubicBezTo>
                <a:cubicBezTo>
                  <a:pt x="56" y="77"/>
                  <a:pt x="57" y="76"/>
                  <a:pt x="58" y="75"/>
                </a:cubicBezTo>
                <a:cubicBezTo>
                  <a:pt x="58" y="74"/>
                  <a:pt x="58" y="74"/>
                  <a:pt x="58" y="74"/>
                </a:cubicBezTo>
                <a:cubicBezTo>
                  <a:pt x="59" y="73"/>
                  <a:pt x="59" y="73"/>
                  <a:pt x="59" y="73"/>
                </a:cubicBezTo>
                <a:cubicBezTo>
                  <a:pt x="60" y="72"/>
                  <a:pt x="60" y="72"/>
                  <a:pt x="61" y="71"/>
                </a:cubicBezTo>
                <a:cubicBezTo>
                  <a:pt x="62" y="69"/>
                  <a:pt x="64" y="67"/>
                  <a:pt x="66" y="65"/>
                </a:cubicBezTo>
                <a:cubicBezTo>
                  <a:pt x="67" y="64"/>
                  <a:pt x="67" y="64"/>
                  <a:pt x="68" y="63"/>
                </a:cubicBezTo>
                <a:cubicBezTo>
                  <a:pt x="69" y="62"/>
                  <a:pt x="70" y="62"/>
                  <a:pt x="70" y="62"/>
                </a:cubicBezTo>
                <a:cubicBezTo>
                  <a:pt x="71" y="61"/>
                  <a:pt x="72" y="60"/>
                  <a:pt x="72" y="60"/>
                </a:cubicBezTo>
                <a:cubicBezTo>
                  <a:pt x="72" y="60"/>
                  <a:pt x="72" y="60"/>
                  <a:pt x="73" y="59"/>
                </a:cubicBezTo>
                <a:cubicBezTo>
                  <a:pt x="74" y="58"/>
                  <a:pt x="75" y="58"/>
                  <a:pt x="76" y="57"/>
                </a:cubicBezTo>
                <a:cubicBezTo>
                  <a:pt x="76" y="57"/>
                  <a:pt x="77" y="56"/>
                  <a:pt x="78" y="56"/>
                </a:cubicBezTo>
                <a:cubicBezTo>
                  <a:pt x="80" y="55"/>
                  <a:pt x="83" y="53"/>
                  <a:pt x="85" y="52"/>
                </a:cubicBezTo>
                <a:cubicBezTo>
                  <a:pt x="86" y="52"/>
                  <a:pt x="87" y="52"/>
                  <a:pt x="87" y="51"/>
                </a:cubicBezTo>
                <a:cubicBezTo>
                  <a:pt x="88" y="51"/>
                  <a:pt x="88" y="51"/>
                  <a:pt x="88" y="51"/>
                </a:cubicBezTo>
                <a:cubicBezTo>
                  <a:pt x="90" y="50"/>
                  <a:pt x="90" y="50"/>
                  <a:pt x="90" y="50"/>
                </a:cubicBezTo>
                <a:cubicBezTo>
                  <a:pt x="91" y="50"/>
                  <a:pt x="93" y="50"/>
                  <a:pt x="94" y="49"/>
                </a:cubicBezTo>
                <a:cubicBezTo>
                  <a:pt x="96" y="49"/>
                  <a:pt x="97" y="48"/>
                  <a:pt x="99" y="48"/>
                </a:cubicBezTo>
                <a:cubicBezTo>
                  <a:pt x="99" y="48"/>
                  <a:pt x="100" y="48"/>
                  <a:pt x="101" y="48"/>
                </a:cubicBezTo>
                <a:cubicBezTo>
                  <a:pt x="102" y="48"/>
                  <a:pt x="102" y="47"/>
                  <a:pt x="103" y="47"/>
                </a:cubicBezTo>
                <a:cubicBezTo>
                  <a:pt x="104" y="47"/>
                  <a:pt x="106" y="47"/>
                  <a:pt x="107" y="47"/>
                </a:cubicBezTo>
                <a:cubicBezTo>
                  <a:pt x="109" y="47"/>
                  <a:pt x="110" y="47"/>
                  <a:pt x="111" y="47"/>
                </a:cubicBezTo>
                <a:cubicBezTo>
                  <a:pt x="112" y="47"/>
                  <a:pt x="112" y="47"/>
                  <a:pt x="113" y="47"/>
                </a:cubicBezTo>
                <a:cubicBezTo>
                  <a:pt x="113" y="47"/>
                  <a:pt x="114" y="47"/>
                  <a:pt x="114" y="47"/>
                </a:cubicBezTo>
                <a:cubicBezTo>
                  <a:pt x="115" y="47"/>
                  <a:pt x="116" y="47"/>
                  <a:pt x="117" y="47"/>
                </a:cubicBezTo>
                <a:cubicBezTo>
                  <a:pt x="118" y="47"/>
                  <a:pt x="119" y="47"/>
                  <a:pt x="119" y="47"/>
                </a:cubicBezTo>
                <a:cubicBezTo>
                  <a:pt x="119" y="47"/>
                  <a:pt x="120" y="48"/>
                  <a:pt x="121" y="48"/>
                </a:cubicBezTo>
                <a:cubicBezTo>
                  <a:pt x="122" y="48"/>
                  <a:pt x="122" y="48"/>
                  <a:pt x="123" y="48"/>
                </a:cubicBezTo>
                <a:cubicBezTo>
                  <a:pt x="124" y="48"/>
                  <a:pt x="124" y="48"/>
                  <a:pt x="125" y="49"/>
                </a:cubicBezTo>
                <a:cubicBezTo>
                  <a:pt x="125" y="49"/>
                  <a:pt x="126" y="49"/>
                  <a:pt x="127" y="49"/>
                </a:cubicBezTo>
                <a:cubicBezTo>
                  <a:pt x="128" y="49"/>
                  <a:pt x="129" y="50"/>
                  <a:pt x="130" y="50"/>
                </a:cubicBezTo>
                <a:cubicBezTo>
                  <a:pt x="131" y="50"/>
                  <a:pt x="133" y="51"/>
                  <a:pt x="134" y="51"/>
                </a:cubicBezTo>
                <a:cubicBezTo>
                  <a:pt x="135" y="52"/>
                  <a:pt x="136" y="52"/>
                  <a:pt x="136" y="52"/>
                </a:cubicBezTo>
                <a:cubicBezTo>
                  <a:pt x="137" y="53"/>
                  <a:pt x="138" y="53"/>
                  <a:pt x="138" y="53"/>
                </a:cubicBezTo>
                <a:cubicBezTo>
                  <a:pt x="140" y="54"/>
                  <a:pt x="141" y="55"/>
                  <a:pt x="142" y="55"/>
                </a:cubicBezTo>
                <a:cubicBezTo>
                  <a:pt x="144" y="56"/>
                  <a:pt x="145" y="57"/>
                  <a:pt x="146" y="58"/>
                </a:cubicBezTo>
                <a:cubicBezTo>
                  <a:pt x="147" y="59"/>
                  <a:pt x="147" y="59"/>
                  <a:pt x="147" y="59"/>
                </a:cubicBezTo>
                <a:cubicBezTo>
                  <a:pt x="148" y="59"/>
                  <a:pt x="148" y="59"/>
                  <a:pt x="148" y="59"/>
                </a:cubicBezTo>
                <a:cubicBezTo>
                  <a:pt x="149" y="60"/>
                  <a:pt x="149" y="60"/>
                  <a:pt x="150" y="61"/>
                </a:cubicBezTo>
                <a:cubicBezTo>
                  <a:pt x="152" y="62"/>
                  <a:pt x="154" y="64"/>
                  <a:pt x="156" y="66"/>
                </a:cubicBezTo>
                <a:cubicBezTo>
                  <a:pt x="157" y="67"/>
                  <a:pt x="157" y="68"/>
                  <a:pt x="158" y="68"/>
                </a:cubicBezTo>
                <a:cubicBezTo>
                  <a:pt x="159" y="69"/>
                  <a:pt x="159" y="70"/>
                  <a:pt x="160" y="70"/>
                </a:cubicBezTo>
                <a:cubicBezTo>
                  <a:pt x="161" y="71"/>
                  <a:pt x="161" y="72"/>
                  <a:pt x="161" y="72"/>
                </a:cubicBezTo>
                <a:cubicBezTo>
                  <a:pt x="161" y="72"/>
                  <a:pt x="162" y="72"/>
                  <a:pt x="162" y="74"/>
                </a:cubicBezTo>
                <a:cubicBezTo>
                  <a:pt x="163" y="74"/>
                  <a:pt x="163" y="75"/>
                  <a:pt x="164" y="76"/>
                </a:cubicBezTo>
                <a:cubicBezTo>
                  <a:pt x="164" y="76"/>
                  <a:pt x="165" y="77"/>
                  <a:pt x="165" y="78"/>
                </a:cubicBezTo>
                <a:cubicBezTo>
                  <a:pt x="167" y="80"/>
                  <a:pt x="168" y="83"/>
                  <a:pt x="169" y="85"/>
                </a:cubicBezTo>
                <a:cubicBezTo>
                  <a:pt x="169" y="86"/>
                  <a:pt x="170" y="87"/>
                  <a:pt x="170" y="88"/>
                </a:cubicBezTo>
                <a:cubicBezTo>
                  <a:pt x="170" y="89"/>
                  <a:pt x="170" y="89"/>
                  <a:pt x="170" y="89"/>
                </a:cubicBezTo>
                <a:cubicBezTo>
                  <a:pt x="171" y="90"/>
                  <a:pt x="171" y="90"/>
                  <a:pt x="171" y="90"/>
                </a:cubicBezTo>
                <a:cubicBezTo>
                  <a:pt x="171" y="91"/>
                  <a:pt x="172" y="93"/>
                  <a:pt x="172" y="94"/>
                </a:cubicBezTo>
                <a:cubicBezTo>
                  <a:pt x="173" y="96"/>
                  <a:pt x="173" y="97"/>
                  <a:pt x="173" y="99"/>
                </a:cubicBezTo>
                <a:cubicBezTo>
                  <a:pt x="173" y="99"/>
                  <a:pt x="173" y="100"/>
                  <a:pt x="174" y="101"/>
                </a:cubicBezTo>
                <a:cubicBezTo>
                  <a:pt x="174" y="102"/>
                  <a:pt x="174" y="102"/>
                  <a:pt x="174" y="103"/>
                </a:cubicBezTo>
                <a:cubicBezTo>
                  <a:pt x="174" y="105"/>
                  <a:pt x="174" y="106"/>
                  <a:pt x="174" y="107"/>
                </a:cubicBezTo>
                <a:cubicBezTo>
                  <a:pt x="174" y="109"/>
                  <a:pt x="174" y="110"/>
                  <a:pt x="174" y="111"/>
                </a:cubicBezTo>
                <a:cubicBezTo>
                  <a:pt x="174" y="112"/>
                  <a:pt x="174" y="112"/>
                  <a:pt x="174" y="113"/>
                </a:cubicBezTo>
                <a:cubicBezTo>
                  <a:pt x="174" y="113"/>
                  <a:pt x="174" y="114"/>
                  <a:pt x="174" y="114"/>
                </a:cubicBezTo>
                <a:cubicBezTo>
                  <a:pt x="174" y="115"/>
                  <a:pt x="174" y="116"/>
                  <a:pt x="174" y="117"/>
                </a:cubicBezTo>
                <a:cubicBezTo>
                  <a:pt x="174" y="118"/>
                  <a:pt x="174" y="119"/>
                  <a:pt x="174" y="119"/>
                </a:cubicBezTo>
                <a:cubicBezTo>
                  <a:pt x="174" y="119"/>
                  <a:pt x="174" y="120"/>
                  <a:pt x="173" y="121"/>
                </a:cubicBezTo>
                <a:cubicBezTo>
                  <a:pt x="173" y="122"/>
                  <a:pt x="173" y="123"/>
                  <a:pt x="173" y="124"/>
                </a:cubicBezTo>
                <a:cubicBezTo>
                  <a:pt x="173" y="124"/>
                  <a:pt x="173" y="124"/>
                  <a:pt x="173" y="125"/>
                </a:cubicBezTo>
                <a:cubicBezTo>
                  <a:pt x="173" y="126"/>
                  <a:pt x="172" y="126"/>
                  <a:pt x="172" y="127"/>
                </a:cubicBezTo>
                <a:cubicBezTo>
                  <a:pt x="172" y="128"/>
                  <a:pt x="172" y="129"/>
                  <a:pt x="171" y="130"/>
                </a:cubicBezTo>
                <a:cubicBezTo>
                  <a:pt x="171" y="132"/>
                  <a:pt x="170" y="133"/>
                  <a:pt x="170" y="134"/>
                </a:cubicBezTo>
                <a:cubicBezTo>
                  <a:pt x="169" y="135"/>
                  <a:pt x="169" y="136"/>
                  <a:pt x="169" y="136"/>
                </a:cubicBezTo>
                <a:cubicBezTo>
                  <a:pt x="169" y="137"/>
                  <a:pt x="168" y="138"/>
                  <a:pt x="168" y="138"/>
                </a:cubicBezTo>
                <a:cubicBezTo>
                  <a:pt x="167" y="140"/>
                  <a:pt x="167" y="141"/>
                  <a:pt x="166" y="143"/>
                </a:cubicBezTo>
                <a:cubicBezTo>
                  <a:pt x="165" y="144"/>
                  <a:pt x="164" y="145"/>
                  <a:pt x="163" y="146"/>
                </a:cubicBezTo>
                <a:cubicBezTo>
                  <a:pt x="163" y="147"/>
                  <a:pt x="163" y="147"/>
                  <a:pt x="163" y="147"/>
                </a:cubicBezTo>
                <a:cubicBezTo>
                  <a:pt x="162" y="148"/>
                  <a:pt x="162" y="148"/>
                  <a:pt x="162" y="148"/>
                </a:cubicBezTo>
                <a:cubicBezTo>
                  <a:pt x="161" y="149"/>
                  <a:pt x="161" y="149"/>
                  <a:pt x="161" y="150"/>
                </a:cubicBezTo>
                <a:cubicBezTo>
                  <a:pt x="159" y="152"/>
                  <a:pt x="157" y="154"/>
                  <a:pt x="155" y="156"/>
                </a:cubicBezTo>
                <a:cubicBezTo>
                  <a:pt x="155" y="157"/>
                  <a:pt x="154" y="158"/>
                  <a:pt x="153" y="158"/>
                </a:cubicBezTo>
                <a:cubicBezTo>
                  <a:pt x="152" y="159"/>
                  <a:pt x="152" y="159"/>
                  <a:pt x="151" y="160"/>
                </a:cubicBezTo>
                <a:cubicBezTo>
                  <a:pt x="150" y="161"/>
                  <a:pt x="149" y="161"/>
                  <a:pt x="149" y="161"/>
                </a:cubicBezTo>
                <a:cubicBezTo>
                  <a:pt x="149" y="161"/>
                  <a:pt x="149" y="162"/>
                  <a:pt x="148" y="162"/>
                </a:cubicBezTo>
                <a:cubicBezTo>
                  <a:pt x="147" y="163"/>
                  <a:pt x="146" y="163"/>
                  <a:pt x="146" y="164"/>
                </a:cubicBezTo>
                <a:cubicBezTo>
                  <a:pt x="145" y="164"/>
                  <a:pt x="144" y="165"/>
                  <a:pt x="143" y="166"/>
                </a:cubicBezTo>
                <a:cubicBezTo>
                  <a:pt x="141" y="167"/>
                  <a:pt x="138" y="168"/>
                  <a:pt x="136" y="169"/>
                </a:cubicBezTo>
                <a:cubicBezTo>
                  <a:pt x="135" y="169"/>
                  <a:pt x="134" y="170"/>
                  <a:pt x="134" y="170"/>
                </a:cubicBezTo>
                <a:cubicBezTo>
                  <a:pt x="133" y="171"/>
                  <a:pt x="133" y="171"/>
                  <a:pt x="133" y="171"/>
                </a:cubicBezTo>
                <a:cubicBezTo>
                  <a:pt x="132" y="171"/>
                  <a:pt x="132" y="171"/>
                  <a:pt x="132" y="171"/>
                </a:cubicBezTo>
                <a:cubicBezTo>
                  <a:pt x="130" y="171"/>
                  <a:pt x="129" y="172"/>
                  <a:pt x="127" y="172"/>
                </a:cubicBezTo>
                <a:cubicBezTo>
                  <a:pt x="126" y="173"/>
                  <a:pt x="124" y="173"/>
                  <a:pt x="123" y="173"/>
                </a:cubicBezTo>
                <a:cubicBezTo>
                  <a:pt x="122" y="173"/>
                  <a:pt x="121" y="174"/>
                  <a:pt x="120" y="174"/>
                </a:cubicBezTo>
                <a:cubicBezTo>
                  <a:pt x="120" y="174"/>
                  <a:pt x="119" y="174"/>
                  <a:pt x="118" y="174"/>
                </a:cubicBezTo>
                <a:cubicBezTo>
                  <a:pt x="117" y="174"/>
                  <a:pt x="115" y="174"/>
                  <a:pt x="114" y="174"/>
                </a:cubicBezTo>
                <a:cubicBezTo>
                  <a:pt x="113" y="174"/>
                  <a:pt x="111" y="174"/>
                  <a:pt x="110" y="174"/>
                </a:cubicBezTo>
                <a:cubicBezTo>
                  <a:pt x="109" y="174"/>
                  <a:pt x="109" y="174"/>
                  <a:pt x="108" y="174"/>
                </a:cubicBezTo>
                <a:cubicBezTo>
                  <a:pt x="108" y="174"/>
                  <a:pt x="107" y="174"/>
                  <a:pt x="107" y="174"/>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57" name="Group 56"/>
          <p:cNvGrpSpPr/>
          <p:nvPr/>
        </p:nvGrpSpPr>
        <p:grpSpPr>
          <a:xfrm>
            <a:off x="3640369" y="3067108"/>
            <a:ext cx="2074081" cy="1101370"/>
            <a:chOff x="2292351" y="2343150"/>
            <a:chExt cx="3500437" cy="1773238"/>
          </a:xfrm>
          <a:solidFill>
            <a:schemeClr val="tx1">
              <a:lumMod val="75000"/>
              <a:lumOff val="25000"/>
            </a:schemeClr>
          </a:solidFill>
        </p:grpSpPr>
        <p:sp>
          <p:nvSpPr>
            <p:cNvPr id="58" name="Freeform 44"/>
            <p:cNvSpPr>
              <a:spLocks/>
            </p:cNvSpPr>
            <p:nvPr/>
          </p:nvSpPr>
          <p:spPr bwMode="auto">
            <a:xfrm>
              <a:off x="4595813" y="3090863"/>
              <a:ext cx="439738" cy="531812"/>
            </a:xfrm>
            <a:custGeom>
              <a:avLst/>
              <a:gdLst>
                <a:gd name="T0" fmla="*/ 0 w 130"/>
                <a:gd name="T1" fmla="*/ 66 h 157"/>
                <a:gd name="T2" fmla="*/ 69 w 130"/>
                <a:gd name="T3" fmla="*/ 3 h 157"/>
                <a:gd name="T4" fmla="*/ 128 w 130"/>
                <a:gd name="T5" fmla="*/ 62 h 157"/>
                <a:gd name="T6" fmla="*/ 104 w 130"/>
                <a:gd name="T7" fmla="*/ 117 h 157"/>
                <a:gd name="T8" fmla="*/ 98 w 130"/>
                <a:gd name="T9" fmla="*/ 127 h 157"/>
                <a:gd name="T10" fmla="*/ 98 w 130"/>
                <a:gd name="T11" fmla="*/ 143 h 157"/>
                <a:gd name="T12" fmla="*/ 85 w 130"/>
                <a:gd name="T13" fmla="*/ 157 h 157"/>
                <a:gd name="T14" fmla="*/ 43 w 130"/>
                <a:gd name="T15" fmla="*/ 157 h 157"/>
                <a:gd name="T16" fmla="*/ 30 w 130"/>
                <a:gd name="T17" fmla="*/ 143 h 157"/>
                <a:gd name="T18" fmla="*/ 30 w 130"/>
                <a:gd name="T19" fmla="*/ 127 h 157"/>
                <a:gd name="T20" fmla="*/ 25 w 130"/>
                <a:gd name="T21" fmla="*/ 117 h 157"/>
                <a:gd name="T22" fmla="*/ 0 w 130"/>
                <a:gd name="T23" fmla="*/ 6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157">
                  <a:moveTo>
                    <a:pt x="0" y="66"/>
                  </a:moveTo>
                  <a:cubicBezTo>
                    <a:pt x="0" y="30"/>
                    <a:pt x="31" y="0"/>
                    <a:pt x="69" y="3"/>
                  </a:cubicBezTo>
                  <a:cubicBezTo>
                    <a:pt x="100" y="5"/>
                    <a:pt x="126" y="30"/>
                    <a:pt x="128" y="62"/>
                  </a:cubicBezTo>
                  <a:cubicBezTo>
                    <a:pt x="130" y="84"/>
                    <a:pt x="120" y="104"/>
                    <a:pt x="104" y="117"/>
                  </a:cubicBezTo>
                  <a:cubicBezTo>
                    <a:pt x="100" y="119"/>
                    <a:pt x="98" y="123"/>
                    <a:pt x="98" y="127"/>
                  </a:cubicBezTo>
                  <a:cubicBezTo>
                    <a:pt x="98" y="143"/>
                    <a:pt x="98" y="143"/>
                    <a:pt x="98" y="143"/>
                  </a:cubicBezTo>
                  <a:cubicBezTo>
                    <a:pt x="98" y="151"/>
                    <a:pt x="92" y="157"/>
                    <a:pt x="85" y="157"/>
                  </a:cubicBezTo>
                  <a:cubicBezTo>
                    <a:pt x="43" y="157"/>
                    <a:pt x="43" y="157"/>
                    <a:pt x="43" y="157"/>
                  </a:cubicBezTo>
                  <a:cubicBezTo>
                    <a:pt x="36" y="157"/>
                    <a:pt x="30" y="151"/>
                    <a:pt x="30" y="143"/>
                  </a:cubicBezTo>
                  <a:cubicBezTo>
                    <a:pt x="30" y="127"/>
                    <a:pt x="30" y="127"/>
                    <a:pt x="30" y="127"/>
                  </a:cubicBezTo>
                  <a:cubicBezTo>
                    <a:pt x="30" y="123"/>
                    <a:pt x="28" y="119"/>
                    <a:pt x="25" y="117"/>
                  </a:cubicBezTo>
                  <a:cubicBezTo>
                    <a:pt x="10" y="105"/>
                    <a:pt x="0" y="87"/>
                    <a:pt x="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59" name="Freeform 45"/>
            <p:cNvSpPr>
              <a:spLocks/>
            </p:cNvSpPr>
            <p:nvPr/>
          </p:nvSpPr>
          <p:spPr bwMode="auto">
            <a:xfrm>
              <a:off x="4703763" y="3646488"/>
              <a:ext cx="215900" cy="39687"/>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0" name="Freeform 46"/>
            <p:cNvSpPr>
              <a:spLocks/>
            </p:cNvSpPr>
            <p:nvPr/>
          </p:nvSpPr>
          <p:spPr bwMode="auto">
            <a:xfrm>
              <a:off x="4703763" y="3709988"/>
              <a:ext cx="215900" cy="41275"/>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1" name="Freeform 47"/>
            <p:cNvSpPr>
              <a:spLocks/>
            </p:cNvSpPr>
            <p:nvPr/>
          </p:nvSpPr>
          <p:spPr bwMode="auto">
            <a:xfrm>
              <a:off x="4703763" y="3775075"/>
              <a:ext cx="215900" cy="39687"/>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2" name="Oval 70"/>
            <p:cNvSpPr>
              <a:spLocks noChangeArrowheads="1"/>
            </p:cNvSpPr>
            <p:nvPr/>
          </p:nvSpPr>
          <p:spPr bwMode="auto">
            <a:xfrm>
              <a:off x="5481638" y="2343150"/>
              <a:ext cx="311150"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3" name="Oval 73"/>
            <p:cNvSpPr>
              <a:spLocks noChangeArrowheads="1"/>
            </p:cNvSpPr>
            <p:nvPr/>
          </p:nvSpPr>
          <p:spPr bwMode="auto">
            <a:xfrm>
              <a:off x="2292351" y="3805238"/>
              <a:ext cx="306388"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64" name="Group 63"/>
          <p:cNvGrpSpPr/>
          <p:nvPr/>
        </p:nvGrpSpPr>
        <p:grpSpPr>
          <a:xfrm rot="11305696">
            <a:off x="7628968" y="2916625"/>
            <a:ext cx="934720" cy="2024506"/>
            <a:chOff x="1498443" y="3296141"/>
            <a:chExt cx="1376598" cy="2280056"/>
          </a:xfrm>
          <a:solidFill>
            <a:schemeClr val="bg2">
              <a:lumMod val="10000"/>
            </a:schemeClr>
          </a:solidFill>
        </p:grpSpPr>
        <p:grpSp>
          <p:nvGrpSpPr>
            <p:cNvPr id="65" name="Group 64"/>
            <p:cNvGrpSpPr/>
            <p:nvPr/>
          </p:nvGrpSpPr>
          <p:grpSpPr>
            <a:xfrm rot="20700000">
              <a:off x="1498443" y="3464825"/>
              <a:ext cx="1055686" cy="2111372"/>
              <a:chOff x="1480457" y="3328209"/>
              <a:chExt cx="1055686" cy="2111372"/>
            </a:xfrm>
            <a:grpFill/>
          </p:grpSpPr>
          <p:sp>
            <p:nvSpPr>
              <p:cNvPr id="68" name="Freeform 5"/>
              <p:cNvSpPr>
                <a:spLocks/>
              </p:cNvSpPr>
              <p:nvPr/>
            </p:nvSpPr>
            <p:spPr bwMode="auto">
              <a:xfrm>
                <a:off x="1480457" y="3328209"/>
                <a:ext cx="1055686" cy="1055686"/>
              </a:xfrm>
              <a:custGeom>
                <a:avLst/>
                <a:gdLst>
                  <a:gd name="T0" fmla="*/ 482 w 482"/>
                  <a:gd name="T1" fmla="*/ 36 h 482"/>
                  <a:gd name="T2" fmla="*/ 482 w 482"/>
                  <a:gd name="T3" fmla="*/ 0 h 482"/>
                  <a:gd name="T4" fmla="*/ 0 w 482"/>
                  <a:gd name="T5" fmla="*/ 482 h 482"/>
                  <a:gd name="T6" fmla="*/ 36 w 482"/>
                  <a:gd name="T7" fmla="*/ 482 h 482"/>
                  <a:gd name="T8" fmla="*/ 482 w 482"/>
                  <a:gd name="T9" fmla="*/ 36 h 482"/>
                </a:gdLst>
                <a:ahLst/>
                <a:cxnLst>
                  <a:cxn ang="0">
                    <a:pos x="T0" y="T1"/>
                  </a:cxn>
                  <a:cxn ang="0">
                    <a:pos x="T2" y="T3"/>
                  </a:cxn>
                  <a:cxn ang="0">
                    <a:pos x="T4" y="T5"/>
                  </a:cxn>
                  <a:cxn ang="0">
                    <a:pos x="T6" y="T7"/>
                  </a:cxn>
                  <a:cxn ang="0">
                    <a:pos x="T8" y="T9"/>
                  </a:cxn>
                </a:cxnLst>
                <a:rect l="0" t="0" r="r" b="b"/>
                <a:pathLst>
                  <a:path w="482" h="482">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9" name="Freeform 6"/>
              <p:cNvSpPr>
                <a:spLocks/>
              </p:cNvSpPr>
              <p:nvPr/>
            </p:nvSpPr>
            <p:spPr bwMode="auto">
              <a:xfrm>
                <a:off x="1480457" y="4383895"/>
                <a:ext cx="1055686" cy="1055686"/>
              </a:xfrm>
              <a:custGeom>
                <a:avLst/>
                <a:gdLst>
                  <a:gd name="T0" fmla="*/ 36 w 482"/>
                  <a:gd name="T1" fmla="*/ 0 h 482"/>
                  <a:gd name="T2" fmla="*/ 36 w 482"/>
                  <a:gd name="T3" fmla="*/ 0 h 482"/>
                  <a:gd name="T4" fmla="*/ 0 w 482"/>
                  <a:gd name="T5" fmla="*/ 0 h 482"/>
                  <a:gd name="T6" fmla="*/ 482 w 482"/>
                  <a:gd name="T7" fmla="*/ 482 h 482"/>
                  <a:gd name="T8" fmla="*/ 482 w 482"/>
                  <a:gd name="T9" fmla="*/ 447 h 482"/>
                  <a:gd name="T10" fmla="*/ 36 w 482"/>
                  <a:gd name="T11" fmla="*/ 0 h 482"/>
                </a:gdLst>
                <a:ahLst/>
                <a:cxnLst>
                  <a:cxn ang="0">
                    <a:pos x="T0" y="T1"/>
                  </a:cxn>
                  <a:cxn ang="0">
                    <a:pos x="T2" y="T3"/>
                  </a:cxn>
                  <a:cxn ang="0">
                    <a:pos x="T4" y="T5"/>
                  </a:cxn>
                  <a:cxn ang="0">
                    <a:pos x="T6" y="T7"/>
                  </a:cxn>
                  <a:cxn ang="0">
                    <a:pos x="T8" y="T9"/>
                  </a:cxn>
                  <a:cxn ang="0">
                    <a:pos x="T10" y="T11"/>
                  </a:cxn>
                </a:cxnLst>
                <a:rect l="0" t="0" r="r" b="b"/>
                <a:pathLst>
                  <a:path w="482" h="482">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66" name="Oval 65"/>
            <p:cNvSpPr/>
            <p:nvPr/>
          </p:nvSpPr>
          <p:spPr>
            <a:xfrm>
              <a:off x="2221301" y="329614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67" name="Oval 66"/>
            <p:cNvSpPr/>
            <p:nvPr/>
          </p:nvSpPr>
          <p:spPr>
            <a:xfrm>
              <a:off x="2700869" y="528287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70" name="Text Placeholder 5"/>
          <p:cNvSpPr txBox="1">
            <a:spLocks/>
          </p:cNvSpPr>
          <p:nvPr/>
        </p:nvSpPr>
        <p:spPr>
          <a:xfrm>
            <a:off x="7502353" y="2068885"/>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5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05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05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05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1" name="TextBox 70"/>
          <p:cNvSpPr txBox="1"/>
          <p:nvPr/>
        </p:nvSpPr>
        <p:spPr>
          <a:xfrm>
            <a:off x="7466837" y="1733257"/>
            <a:ext cx="973343" cy="276999"/>
          </a:xfrm>
          <a:prstGeom prst="rect">
            <a:avLst/>
          </a:prstGeom>
          <a:noFill/>
        </p:spPr>
        <p:txBody>
          <a:bodyPr wrap="none" rtlCol="0">
            <a:spAutoFit/>
          </a:bodyPr>
          <a:lstStyle/>
          <a:p>
            <a:r>
              <a:rPr lang="id-ID" sz="1200">
                <a:solidFill>
                  <a:srgbClr val="262626"/>
                </a:solidFill>
                <a:latin typeface="Lato" panose="020F0502020204030203" pitchFamily="34" charset="0"/>
                <a:ea typeface="Lato" panose="020F0502020204030203" pitchFamily="34" charset="0"/>
                <a:cs typeface="Lato" panose="020F0502020204030203" pitchFamily="34" charset="0"/>
              </a:rPr>
              <a:t>Technology</a:t>
            </a:r>
            <a:endParaRPr lang="id-ID"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2" name="Text Placeholder 5"/>
          <p:cNvSpPr txBox="1">
            <a:spLocks/>
          </p:cNvSpPr>
          <p:nvPr/>
        </p:nvSpPr>
        <p:spPr>
          <a:xfrm>
            <a:off x="189678" y="2516507"/>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id-ID" sz="1050" dirty="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endParaRPr lang="id-ID" sz="105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3" name="TextBox 72"/>
          <p:cNvSpPr txBox="1"/>
          <p:nvPr/>
        </p:nvSpPr>
        <p:spPr>
          <a:xfrm>
            <a:off x="2496542" y="2176707"/>
            <a:ext cx="1090362" cy="276999"/>
          </a:xfrm>
          <a:prstGeom prst="rect">
            <a:avLst/>
          </a:prstGeom>
          <a:noFill/>
        </p:spPr>
        <p:txBody>
          <a:bodyPr wrap="none" rtlCol="0">
            <a:spAutoFit/>
          </a:bodyPr>
          <a:lstStyle/>
          <a:p>
            <a:pPr algn="r"/>
            <a:r>
              <a:rPr lang="id-ID" sz="1200">
                <a:solidFill>
                  <a:srgbClr val="262626"/>
                </a:solidFill>
                <a:latin typeface="Lato" panose="020F0502020204030203" pitchFamily="34" charset="0"/>
                <a:ea typeface="Lato" panose="020F0502020204030203" pitchFamily="34" charset="0"/>
                <a:cs typeface="Lato" panose="020F0502020204030203" pitchFamily="34" charset="0"/>
              </a:rPr>
              <a:t>Power saving</a:t>
            </a:r>
            <a:endParaRPr lang="id-ID"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4" name="Text Placeholder 5"/>
          <p:cNvSpPr txBox="1">
            <a:spLocks/>
          </p:cNvSpPr>
          <p:nvPr/>
        </p:nvSpPr>
        <p:spPr>
          <a:xfrm>
            <a:off x="1033308" y="5153951"/>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05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05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05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05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5" name="TextBox 74"/>
          <p:cNvSpPr txBox="1"/>
          <p:nvPr/>
        </p:nvSpPr>
        <p:spPr>
          <a:xfrm>
            <a:off x="3313557" y="4812056"/>
            <a:ext cx="1090362" cy="276999"/>
          </a:xfrm>
          <a:prstGeom prst="rect">
            <a:avLst/>
          </a:prstGeom>
          <a:noFill/>
        </p:spPr>
        <p:txBody>
          <a:bodyPr wrap="none" rtlCol="0">
            <a:spAutoFit/>
          </a:bodyPr>
          <a:lstStyle/>
          <a:p>
            <a:pPr algn="r"/>
            <a:r>
              <a:rPr lang="id-ID" sz="1200">
                <a:solidFill>
                  <a:srgbClr val="262626"/>
                </a:solidFill>
                <a:latin typeface="Lato" panose="020F0502020204030203" pitchFamily="34" charset="0"/>
                <a:ea typeface="Lato" panose="020F0502020204030203" pitchFamily="34" charset="0"/>
                <a:cs typeface="Lato" panose="020F0502020204030203" pitchFamily="34" charset="0"/>
              </a:rPr>
              <a:t>Power saving</a:t>
            </a:r>
            <a:endParaRPr lang="id-ID"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6" name="Text Placeholder 5"/>
          <p:cNvSpPr txBox="1">
            <a:spLocks/>
          </p:cNvSpPr>
          <p:nvPr/>
        </p:nvSpPr>
        <p:spPr>
          <a:xfrm>
            <a:off x="8794774" y="3828126"/>
            <a:ext cx="3397226"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05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05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05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05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7" name="TextBox 76"/>
          <p:cNvSpPr txBox="1"/>
          <p:nvPr/>
        </p:nvSpPr>
        <p:spPr>
          <a:xfrm>
            <a:off x="8759258" y="3492498"/>
            <a:ext cx="973343" cy="276999"/>
          </a:xfrm>
          <a:prstGeom prst="rect">
            <a:avLst/>
          </a:prstGeom>
          <a:noFill/>
        </p:spPr>
        <p:txBody>
          <a:bodyPr wrap="none" rtlCol="0">
            <a:spAutoFit/>
          </a:bodyPr>
          <a:lstStyle/>
          <a:p>
            <a:r>
              <a:rPr lang="id-ID" sz="1200">
                <a:solidFill>
                  <a:srgbClr val="262626"/>
                </a:solidFill>
                <a:latin typeface="Lato" panose="020F0502020204030203" pitchFamily="34" charset="0"/>
                <a:ea typeface="Lato" panose="020F0502020204030203" pitchFamily="34" charset="0"/>
                <a:cs typeface="Lato" panose="020F0502020204030203" pitchFamily="34" charset="0"/>
              </a:rPr>
              <a:t>Technology</a:t>
            </a:r>
            <a:endParaRPr lang="id-ID"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65867068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427669" y="2907983"/>
            <a:ext cx="3023284" cy="3024000"/>
            <a:chOff x="4427669" y="2907983"/>
            <a:chExt cx="3023284" cy="3024000"/>
          </a:xfrm>
        </p:grpSpPr>
        <p:grpSp>
          <p:nvGrpSpPr>
            <p:cNvPr id="7" name="Group 4"/>
            <p:cNvGrpSpPr>
              <a:grpSpLocks noChangeAspect="1"/>
            </p:cNvGrpSpPr>
            <p:nvPr/>
          </p:nvGrpSpPr>
          <p:grpSpPr bwMode="auto">
            <a:xfrm>
              <a:off x="4427669" y="2907983"/>
              <a:ext cx="3023284" cy="3024000"/>
              <a:chOff x="943" y="1000"/>
              <a:chExt cx="2696" cy="2695"/>
            </a:xfrm>
          </p:grpSpPr>
          <p:sp>
            <p:nvSpPr>
              <p:cNvPr id="46" name="Freeform 5"/>
              <p:cNvSpPr>
                <a:spLocks/>
              </p:cNvSpPr>
              <p:nvPr/>
            </p:nvSpPr>
            <p:spPr bwMode="auto">
              <a:xfrm>
                <a:off x="2362" y="1002"/>
                <a:ext cx="1277" cy="1544"/>
              </a:xfrm>
              <a:custGeom>
                <a:avLst/>
                <a:gdLst>
                  <a:gd name="T0" fmla="*/ 0 w 539"/>
                  <a:gd name="T1" fmla="*/ 322 h 652"/>
                  <a:gd name="T2" fmla="*/ 218 w 539"/>
                  <a:gd name="T3" fmla="*/ 564 h 652"/>
                  <a:gd name="T4" fmla="*/ 379 w 539"/>
                  <a:gd name="T5" fmla="*/ 652 h 652"/>
                  <a:gd name="T6" fmla="*/ 539 w 539"/>
                  <a:gd name="T7" fmla="*/ 564 h 652"/>
                  <a:gd name="T8" fmla="*/ 2 w 539"/>
                  <a:gd name="T9" fmla="*/ 0 h 652"/>
                  <a:gd name="T10" fmla="*/ 89 w 539"/>
                  <a:gd name="T11" fmla="*/ 158 h 652"/>
                  <a:gd name="T12" fmla="*/ 0 w 539"/>
                  <a:gd name="T13" fmla="*/ 322 h 652"/>
                </a:gdLst>
                <a:ahLst/>
                <a:cxnLst>
                  <a:cxn ang="0">
                    <a:pos x="T0" y="T1"/>
                  </a:cxn>
                  <a:cxn ang="0">
                    <a:pos x="T2" y="T3"/>
                  </a:cxn>
                  <a:cxn ang="0">
                    <a:pos x="T4" y="T5"/>
                  </a:cxn>
                  <a:cxn ang="0">
                    <a:pos x="T6" y="T7"/>
                  </a:cxn>
                  <a:cxn ang="0">
                    <a:pos x="T8" y="T9"/>
                  </a:cxn>
                  <a:cxn ang="0">
                    <a:pos x="T10" y="T11"/>
                  </a:cxn>
                  <a:cxn ang="0">
                    <a:pos x="T12" y="T13"/>
                  </a:cxn>
                </a:cxnLst>
                <a:rect l="0" t="0" r="r" b="b"/>
                <a:pathLst>
                  <a:path w="539" h="652">
                    <a:moveTo>
                      <a:pt x="0" y="322"/>
                    </a:moveTo>
                    <a:cubicBezTo>
                      <a:pt x="122" y="337"/>
                      <a:pt x="216" y="439"/>
                      <a:pt x="218" y="564"/>
                    </a:cubicBezTo>
                    <a:cubicBezTo>
                      <a:pt x="379" y="652"/>
                      <a:pt x="379" y="652"/>
                      <a:pt x="379" y="652"/>
                    </a:cubicBezTo>
                    <a:cubicBezTo>
                      <a:pt x="539" y="564"/>
                      <a:pt x="539" y="564"/>
                      <a:pt x="539" y="564"/>
                    </a:cubicBezTo>
                    <a:cubicBezTo>
                      <a:pt x="536" y="263"/>
                      <a:pt x="300" y="17"/>
                      <a:pt x="2" y="0"/>
                    </a:cubicBezTo>
                    <a:cubicBezTo>
                      <a:pt x="89" y="158"/>
                      <a:pt x="89" y="158"/>
                      <a:pt x="89" y="158"/>
                    </a:cubicBezTo>
                    <a:lnTo>
                      <a:pt x="0" y="322"/>
                    </a:lnTo>
                    <a:close/>
                  </a:path>
                </a:pathLst>
              </a:custGeom>
              <a:solidFill>
                <a:srgbClr val="BAC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7" name="Freeform 6"/>
              <p:cNvSpPr>
                <a:spLocks/>
              </p:cNvSpPr>
              <p:nvPr/>
            </p:nvSpPr>
            <p:spPr bwMode="auto">
              <a:xfrm>
                <a:off x="943" y="1000"/>
                <a:ext cx="1545" cy="1276"/>
              </a:xfrm>
              <a:custGeom>
                <a:avLst/>
                <a:gdLst>
                  <a:gd name="T0" fmla="*/ 322 w 652"/>
                  <a:gd name="T1" fmla="*/ 539 h 539"/>
                  <a:gd name="T2" fmla="*/ 564 w 652"/>
                  <a:gd name="T3" fmla="*/ 321 h 539"/>
                  <a:gd name="T4" fmla="*/ 652 w 652"/>
                  <a:gd name="T5" fmla="*/ 160 h 539"/>
                  <a:gd name="T6" fmla="*/ 564 w 652"/>
                  <a:gd name="T7" fmla="*/ 0 h 539"/>
                  <a:gd name="T8" fmla="*/ 0 w 652"/>
                  <a:gd name="T9" fmla="*/ 537 h 539"/>
                  <a:gd name="T10" fmla="*/ 159 w 652"/>
                  <a:gd name="T11" fmla="*/ 450 h 539"/>
                  <a:gd name="T12" fmla="*/ 322 w 652"/>
                  <a:gd name="T13" fmla="*/ 539 h 539"/>
                </a:gdLst>
                <a:ahLst/>
                <a:cxnLst>
                  <a:cxn ang="0">
                    <a:pos x="T0" y="T1"/>
                  </a:cxn>
                  <a:cxn ang="0">
                    <a:pos x="T2" y="T3"/>
                  </a:cxn>
                  <a:cxn ang="0">
                    <a:pos x="T4" y="T5"/>
                  </a:cxn>
                  <a:cxn ang="0">
                    <a:pos x="T6" y="T7"/>
                  </a:cxn>
                  <a:cxn ang="0">
                    <a:pos x="T8" y="T9"/>
                  </a:cxn>
                  <a:cxn ang="0">
                    <a:pos x="T10" y="T11"/>
                  </a:cxn>
                  <a:cxn ang="0">
                    <a:pos x="T12" y="T13"/>
                  </a:cxn>
                </a:cxnLst>
                <a:rect l="0" t="0" r="r" b="b"/>
                <a:pathLst>
                  <a:path w="652" h="539">
                    <a:moveTo>
                      <a:pt x="322" y="539"/>
                    </a:moveTo>
                    <a:cubicBezTo>
                      <a:pt x="337" y="417"/>
                      <a:pt x="439" y="323"/>
                      <a:pt x="564" y="321"/>
                    </a:cubicBezTo>
                    <a:cubicBezTo>
                      <a:pt x="652" y="160"/>
                      <a:pt x="652" y="160"/>
                      <a:pt x="652" y="160"/>
                    </a:cubicBezTo>
                    <a:cubicBezTo>
                      <a:pt x="564" y="0"/>
                      <a:pt x="564" y="0"/>
                      <a:pt x="564" y="0"/>
                    </a:cubicBezTo>
                    <a:cubicBezTo>
                      <a:pt x="263" y="3"/>
                      <a:pt x="17" y="239"/>
                      <a:pt x="0" y="537"/>
                    </a:cubicBezTo>
                    <a:cubicBezTo>
                      <a:pt x="159" y="450"/>
                      <a:pt x="159" y="450"/>
                      <a:pt x="159" y="450"/>
                    </a:cubicBezTo>
                    <a:lnTo>
                      <a:pt x="322" y="539"/>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8" name="Freeform 7"/>
              <p:cNvSpPr>
                <a:spLocks/>
              </p:cNvSpPr>
              <p:nvPr/>
            </p:nvSpPr>
            <p:spPr bwMode="auto">
              <a:xfrm>
                <a:off x="2092" y="2421"/>
                <a:ext cx="1544" cy="1274"/>
              </a:xfrm>
              <a:custGeom>
                <a:avLst/>
                <a:gdLst>
                  <a:gd name="T0" fmla="*/ 652 w 652"/>
                  <a:gd name="T1" fmla="*/ 2 h 538"/>
                  <a:gd name="T2" fmla="*/ 494 w 652"/>
                  <a:gd name="T3" fmla="*/ 89 h 538"/>
                  <a:gd name="T4" fmla="*/ 330 w 652"/>
                  <a:gd name="T5" fmla="*/ 0 h 538"/>
                  <a:gd name="T6" fmla="*/ 88 w 652"/>
                  <a:gd name="T7" fmla="*/ 218 h 538"/>
                  <a:gd name="T8" fmla="*/ 0 w 652"/>
                  <a:gd name="T9" fmla="*/ 379 h 538"/>
                  <a:gd name="T10" fmla="*/ 88 w 652"/>
                  <a:gd name="T11" fmla="*/ 538 h 538"/>
                  <a:gd name="T12" fmla="*/ 652 w 652"/>
                  <a:gd name="T13" fmla="*/ 2 h 538"/>
                </a:gdLst>
                <a:ahLst/>
                <a:cxnLst>
                  <a:cxn ang="0">
                    <a:pos x="T0" y="T1"/>
                  </a:cxn>
                  <a:cxn ang="0">
                    <a:pos x="T2" y="T3"/>
                  </a:cxn>
                  <a:cxn ang="0">
                    <a:pos x="T4" y="T5"/>
                  </a:cxn>
                  <a:cxn ang="0">
                    <a:pos x="T6" y="T7"/>
                  </a:cxn>
                  <a:cxn ang="0">
                    <a:pos x="T8" y="T9"/>
                  </a:cxn>
                  <a:cxn ang="0">
                    <a:pos x="T10" y="T11"/>
                  </a:cxn>
                  <a:cxn ang="0">
                    <a:pos x="T12" y="T13"/>
                  </a:cxn>
                </a:cxnLst>
                <a:rect l="0" t="0" r="r" b="b"/>
                <a:pathLst>
                  <a:path w="652" h="538">
                    <a:moveTo>
                      <a:pt x="652" y="2"/>
                    </a:moveTo>
                    <a:cubicBezTo>
                      <a:pt x="494" y="89"/>
                      <a:pt x="494" y="89"/>
                      <a:pt x="494" y="89"/>
                    </a:cubicBezTo>
                    <a:cubicBezTo>
                      <a:pt x="330" y="0"/>
                      <a:pt x="330" y="0"/>
                      <a:pt x="330" y="0"/>
                    </a:cubicBezTo>
                    <a:cubicBezTo>
                      <a:pt x="315" y="122"/>
                      <a:pt x="213" y="216"/>
                      <a:pt x="88" y="218"/>
                    </a:cubicBezTo>
                    <a:cubicBezTo>
                      <a:pt x="0" y="379"/>
                      <a:pt x="0" y="379"/>
                      <a:pt x="0" y="379"/>
                    </a:cubicBezTo>
                    <a:cubicBezTo>
                      <a:pt x="88" y="538"/>
                      <a:pt x="88" y="538"/>
                      <a:pt x="88" y="538"/>
                    </a:cubicBezTo>
                    <a:cubicBezTo>
                      <a:pt x="389" y="536"/>
                      <a:pt x="635" y="300"/>
                      <a:pt x="652" y="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9" name="Freeform 8"/>
              <p:cNvSpPr>
                <a:spLocks/>
              </p:cNvSpPr>
              <p:nvPr/>
            </p:nvSpPr>
            <p:spPr bwMode="auto">
              <a:xfrm>
                <a:off x="943" y="2151"/>
                <a:ext cx="1275" cy="1544"/>
              </a:xfrm>
              <a:custGeom>
                <a:avLst/>
                <a:gdLst>
                  <a:gd name="T0" fmla="*/ 538 w 538"/>
                  <a:gd name="T1" fmla="*/ 330 h 652"/>
                  <a:gd name="T2" fmla="*/ 320 w 538"/>
                  <a:gd name="T3" fmla="*/ 88 h 652"/>
                  <a:gd name="T4" fmla="*/ 159 w 538"/>
                  <a:gd name="T5" fmla="*/ 0 h 652"/>
                  <a:gd name="T6" fmla="*/ 0 w 538"/>
                  <a:gd name="T7" fmla="*/ 88 h 652"/>
                  <a:gd name="T8" fmla="*/ 536 w 538"/>
                  <a:gd name="T9" fmla="*/ 652 h 652"/>
                  <a:gd name="T10" fmla="*/ 449 w 538"/>
                  <a:gd name="T11" fmla="*/ 493 h 652"/>
                  <a:gd name="T12" fmla="*/ 538 w 538"/>
                  <a:gd name="T13" fmla="*/ 330 h 652"/>
                </a:gdLst>
                <a:ahLst/>
                <a:cxnLst>
                  <a:cxn ang="0">
                    <a:pos x="T0" y="T1"/>
                  </a:cxn>
                  <a:cxn ang="0">
                    <a:pos x="T2" y="T3"/>
                  </a:cxn>
                  <a:cxn ang="0">
                    <a:pos x="T4" y="T5"/>
                  </a:cxn>
                  <a:cxn ang="0">
                    <a:pos x="T6" y="T7"/>
                  </a:cxn>
                  <a:cxn ang="0">
                    <a:pos x="T8" y="T9"/>
                  </a:cxn>
                  <a:cxn ang="0">
                    <a:pos x="T10" y="T11"/>
                  </a:cxn>
                  <a:cxn ang="0">
                    <a:pos x="T12" y="T13"/>
                  </a:cxn>
                </a:cxnLst>
                <a:rect l="0" t="0" r="r" b="b"/>
                <a:pathLst>
                  <a:path w="538" h="652">
                    <a:moveTo>
                      <a:pt x="538" y="330"/>
                    </a:moveTo>
                    <a:cubicBezTo>
                      <a:pt x="416" y="315"/>
                      <a:pt x="322" y="213"/>
                      <a:pt x="320" y="88"/>
                    </a:cubicBezTo>
                    <a:cubicBezTo>
                      <a:pt x="159" y="0"/>
                      <a:pt x="159" y="0"/>
                      <a:pt x="159" y="0"/>
                    </a:cubicBezTo>
                    <a:cubicBezTo>
                      <a:pt x="0" y="88"/>
                      <a:pt x="0" y="88"/>
                      <a:pt x="0" y="88"/>
                    </a:cubicBezTo>
                    <a:cubicBezTo>
                      <a:pt x="2" y="389"/>
                      <a:pt x="238" y="635"/>
                      <a:pt x="536" y="652"/>
                    </a:cubicBezTo>
                    <a:cubicBezTo>
                      <a:pt x="449" y="493"/>
                      <a:pt x="449" y="493"/>
                      <a:pt x="449" y="493"/>
                    </a:cubicBezTo>
                    <a:lnTo>
                      <a:pt x="538" y="33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8" name="Group 7"/>
            <p:cNvGrpSpPr/>
            <p:nvPr/>
          </p:nvGrpSpPr>
          <p:grpSpPr>
            <a:xfrm>
              <a:off x="4931936" y="4863539"/>
              <a:ext cx="352000" cy="351402"/>
              <a:chOff x="6294438" y="-201613"/>
              <a:chExt cx="687387" cy="685801"/>
            </a:xfrm>
            <a:solidFill>
              <a:schemeClr val="bg1"/>
            </a:solidFill>
          </p:grpSpPr>
          <p:sp>
            <p:nvSpPr>
              <p:cNvPr id="33"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4"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5"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6"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7"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8"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9"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0"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1"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2"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3"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4"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5"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9" name="Freeform 26"/>
            <p:cNvSpPr>
              <a:spLocks noEditPoints="1"/>
            </p:cNvSpPr>
            <p:nvPr/>
          </p:nvSpPr>
          <p:spPr bwMode="auto">
            <a:xfrm>
              <a:off x="5152095" y="3356331"/>
              <a:ext cx="445941" cy="433443"/>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10" name="Group 9"/>
            <p:cNvGrpSpPr/>
            <p:nvPr/>
          </p:nvGrpSpPr>
          <p:grpSpPr>
            <a:xfrm>
              <a:off x="6629310" y="3648435"/>
              <a:ext cx="406965" cy="446322"/>
              <a:chOff x="6980238" y="-342900"/>
              <a:chExt cx="1150937" cy="1311275"/>
            </a:xfrm>
            <a:solidFill>
              <a:schemeClr val="bg1"/>
            </a:solidFill>
          </p:grpSpPr>
          <p:sp>
            <p:nvSpPr>
              <p:cNvPr id="29"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0" name="Oval 31"/>
              <p:cNvSpPr>
                <a:spLocks noChangeArrowheads="1"/>
              </p:cNvSpPr>
              <p:nvPr/>
            </p:nvSpPr>
            <p:spPr bwMode="auto">
              <a:xfrm>
                <a:off x="7885113" y="681038"/>
                <a:ext cx="82550" cy="841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1" name="Oval 32"/>
              <p:cNvSpPr>
                <a:spLocks noChangeArrowheads="1"/>
              </p:cNvSpPr>
              <p:nvPr/>
            </p:nvSpPr>
            <p:spPr bwMode="auto">
              <a:xfrm>
                <a:off x="7885113" y="434975"/>
                <a:ext cx="82550" cy="841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2" name="Oval 33"/>
              <p:cNvSpPr>
                <a:spLocks noChangeArrowheads="1"/>
              </p:cNvSpPr>
              <p:nvPr/>
            </p:nvSpPr>
            <p:spPr bwMode="auto">
              <a:xfrm>
                <a:off x="7885113" y="190500"/>
                <a:ext cx="82550" cy="825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11" name="Group 10"/>
            <p:cNvGrpSpPr/>
            <p:nvPr/>
          </p:nvGrpSpPr>
          <p:grpSpPr>
            <a:xfrm>
              <a:off x="6332442" y="4921785"/>
              <a:ext cx="580656" cy="547238"/>
              <a:chOff x="5899150" y="-1111250"/>
              <a:chExt cx="2832101" cy="2832100"/>
            </a:xfrm>
            <a:solidFill>
              <a:schemeClr val="bg1"/>
            </a:solidFill>
          </p:grpSpPr>
          <p:sp>
            <p:nvSpPr>
              <p:cNvPr id="20" name="Freeform 37"/>
              <p:cNvSpPr>
                <a:spLocks noEditPoints="1"/>
              </p:cNvSpPr>
              <p:nvPr/>
            </p:nvSpPr>
            <p:spPr bwMode="auto">
              <a:xfrm>
                <a:off x="5899150" y="-1111250"/>
                <a:ext cx="2832101" cy="2832100"/>
              </a:xfrm>
              <a:custGeom>
                <a:avLst/>
                <a:gdLst>
                  <a:gd name="T0" fmla="*/ 499 w 752"/>
                  <a:gd name="T1" fmla="*/ 68 h 752"/>
                  <a:gd name="T2" fmla="*/ 68 w 752"/>
                  <a:gd name="T3" fmla="*/ 253 h 752"/>
                  <a:gd name="T4" fmla="*/ 253 w 752"/>
                  <a:gd name="T5" fmla="*/ 684 h 752"/>
                  <a:gd name="T6" fmla="*/ 684 w 752"/>
                  <a:gd name="T7" fmla="*/ 499 h 752"/>
                  <a:gd name="T8" fmla="*/ 499 w 752"/>
                  <a:gd name="T9" fmla="*/ 68 h 752"/>
                  <a:gd name="T10" fmla="*/ 268 w 752"/>
                  <a:gd name="T11" fmla="*/ 646 h 752"/>
                  <a:gd name="T12" fmla="*/ 106 w 752"/>
                  <a:gd name="T13" fmla="*/ 268 h 752"/>
                  <a:gd name="T14" fmla="*/ 484 w 752"/>
                  <a:gd name="T15" fmla="*/ 106 h 752"/>
                  <a:gd name="T16" fmla="*/ 646 w 752"/>
                  <a:gd name="T17" fmla="*/ 484 h 752"/>
                  <a:gd name="T18" fmla="*/ 268 w 752"/>
                  <a:gd name="T19" fmla="*/ 646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2" h="752">
                    <a:moveTo>
                      <a:pt x="499" y="68"/>
                    </a:moveTo>
                    <a:cubicBezTo>
                      <a:pt x="329" y="0"/>
                      <a:pt x="136" y="82"/>
                      <a:pt x="68" y="253"/>
                    </a:cubicBezTo>
                    <a:cubicBezTo>
                      <a:pt x="0" y="423"/>
                      <a:pt x="82" y="616"/>
                      <a:pt x="253" y="684"/>
                    </a:cubicBezTo>
                    <a:cubicBezTo>
                      <a:pt x="423" y="752"/>
                      <a:pt x="616" y="670"/>
                      <a:pt x="684" y="499"/>
                    </a:cubicBezTo>
                    <a:cubicBezTo>
                      <a:pt x="752" y="329"/>
                      <a:pt x="670" y="136"/>
                      <a:pt x="499" y="68"/>
                    </a:cubicBezTo>
                    <a:close/>
                    <a:moveTo>
                      <a:pt x="268" y="646"/>
                    </a:moveTo>
                    <a:cubicBezTo>
                      <a:pt x="119" y="586"/>
                      <a:pt x="47" y="417"/>
                      <a:pt x="106" y="268"/>
                    </a:cubicBezTo>
                    <a:cubicBezTo>
                      <a:pt x="166" y="119"/>
                      <a:pt x="335" y="47"/>
                      <a:pt x="484" y="106"/>
                    </a:cubicBezTo>
                    <a:cubicBezTo>
                      <a:pt x="633" y="166"/>
                      <a:pt x="705" y="335"/>
                      <a:pt x="646" y="484"/>
                    </a:cubicBezTo>
                    <a:cubicBezTo>
                      <a:pt x="586" y="633"/>
                      <a:pt x="417" y="705"/>
                      <a:pt x="268" y="6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1" name="Freeform 38"/>
              <p:cNvSpPr>
                <a:spLocks noEditPoints="1"/>
              </p:cNvSpPr>
              <p:nvPr/>
            </p:nvSpPr>
            <p:spPr bwMode="auto">
              <a:xfrm>
                <a:off x="7137400" y="127000"/>
                <a:ext cx="354013" cy="354013"/>
              </a:xfrm>
              <a:custGeom>
                <a:avLst/>
                <a:gdLst>
                  <a:gd name="T0" fmla="*/ 62 w 94"/>
                  <a:gd name="T1" fmla="*/ 9 h 94"/>
                  <a:gd name="T2" fmla="*/ 9 w 94"/>
                  <a:gd name="T3" fmla="*/ 32 h 94"/>
                  <a:gd name="T4" fmla="*/ 32 w 94"/>
                  <a:gd name="T5" fmla="*/ 86 h 94"/>
                  <a:gd name="T6" fmla="*/ 86 w 94"/>
                  <a:gd name="T7" fmla="*/ 62 h 94"/>
                  <a:gd name="T8" fmla="*/ 62 w 94"/>
                  <a:gd name="T9" fmla="*/ 9 h 94"/>
                  <a:gd name="T10" fmla="*/ 39 w 94"/>
                  <a:gd name="T11" fmla="*/ 66 h 94"/>
                  <a:gd name="T12" fmla="*/ 28 w 94"/>
                  <a:gd name="T13" fmla="*/ 39 h 94"/>
                  <a:gd name="T14" fmla="*/ 55 w 94"/>
                  <a:gd name="T15" fmla="*/ 28 h 94"/>
                  <a:gd name="T16" fmla="*/ 66 w 94"/>
                  <a:gd name="T17" fmla="*/ 55 h 94"/>
                  <a:gd name="T18" fmla="*/ 39 w 94"/>
                  <a:gd name="T19"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62" y="9"/>
                    </a:moveTo>
                    <a:cubicBezTo>
                      <a:pt x="41" y="0"/>
                      <a:pt x="17" y="10"/>
                      <a:pt x="9" y="32"/>
                    </a:cubicBezTo>
                    <a:cubicBezTo>
                      <a:pt x="0" y="53"/>
                      <a:pt x="10" y="77"/>
                      <a:pt x="32" y="86"/>
                    </a:cubicBezTo>
                    <a:cubicBezTo>
                      <a:pt x="53" y="94"/>
                      <a:pt x="77" y="84"/>
                      <a:pt x="86" y="62"/>
                    </a:cubicBezTo>
                    <a:cubicBezTo>
                      <a:pt x="94" y="41"/>
                      <a:pt x="84" y="17"/>
                      <a:pt x="62" y="9"/>
                    </a:cubicBezTo>
                    <a:close/>
                    <a:moveTo>
                      <a:pt x="39" y="66"/>
                    </a:moveTo>
                    <a:cubicBezTo>
                      <a:pt x="29" y="62"/>
                      <a:pt x="24" y="50"/>
                      <a:pt x="28" y="39"/>
                    </a:cubicBezTo>
                    <a:cubicBezTo>
                      <a:pt x="32" y="29"/>
                      <a:pt x="44" y="24"/>
                      <a:pt x="55" y="28"/>
                    </a:cubicBezTo>
                    <a:cubicBezTo>
                      <a:pt x="65" y="32"/>
                      <a:pt x="71" y="44"/>
                      <a:pt x="66" y="55"/>
                    </a:cubicBezTo>
                    <a:cubicBezTo>
                      <a:pt x="62" y="65"/>
                      <a:pt x="50" y="71"/>
                      <a:pt x="39" y="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2" name="Freeform 39"/>
              <p:cNvSpPr>
                <a:spLocks noEditPoints="1"/>
              </p:cNvSpPr>
              <p:nvPr/>
            </p:nvSpPr>
            <p:spPr bwMode="auto">
              <a:xfrm>
                <a:off x="6783388" y="-225425"/>
                <a:ext cx="1062038" cy="1060450"/>
              </a:xfrm>
              <a:custGeom>
                <a:avLst/>
                <a:gdLst>
                  <a:gd name="T0" fmla="*/ 187 w 282"/>
                  <a:gd name="T1" fmla="*/ 25 h 282"/>
                  <a:gd name="T2" fmla="*/ 25 w 282"/>
                  <a:gd name="T3" fmla="*/ 95 h 282"/>
                  <a:gd name="T4" fmla="*/ 95 w 282"/>
                  <a:gd name="T5" fmla="*/ 257 h 282"/>
                  <a:gd name="T6" fmla="*/ 257 w 282"/>
                  <a:gd name="T7" fmla="*/ 187 h 282"/>
                  <a:gd name="T8" fmla="*/ 187 w 282"/>
                  <a:gd name="T9" fmla="*/ 25 h 282"/>
                  <a:gd name="T10" fmla="*/ 110 w 282"/>
                  <a:gd name="T11" fmla="*/ 218 h 282"/>
                  <a:gd name="T12" fmla="*/ 64 w 282"/>
                  <a:gd name="T13" fmla="*/ 110 h 282"/>
                  <a:gd name="T14" fmla="*/ 172 w 282"/>
                  <a:gd name="T15" fmla="*/ 64 h 282"/>
                  <a:gd name="T16" fmla="*/ 218 w 282"/>
                  <a:gd name="T17" fmla="*/ 172 h 282"/>
                  <a:gd name="T18" fmla="*/ 110 w 282"/>
                  <a:gd name="T19" fmla="*/ 21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187" y="25"/>
                    </a:moveTo>
                    <a:cubicBezTo>
                      <a:pt x="123" y="0"/>
                      <a:pt x="51" y="31"/>
                      <a:pt x="25" y="95"/>
                    </a:cubicBezTo>
                    <a:cubicBezTo>
                      <a:pt x="0" y="159"/>
                      <a:pt x="31" y="231"/>
                      <a:pt x="95" y="257"/>
                    </a:cubicBezTo>
                    <a:cubicBezTo>
                      <a:pt x="159" y="282"/>
                      <a:pt x="231" y="251"/>
                      <a:pt x="257" y="187"/>
                    </a:cubicBezTo>
                    <a:cubicBezTo>
                      <a:pt x="282" y="123"/>
                      <a:pt x="251" y="51"/>
                      <a:pt x="187" y="25"/>
                    </a:cubicBezTo>
                    <a:close/>
                    <a:moveTo>
                      <a:pt x="110" y="218"/>
                    </a:moveTo>
                    <a:cubicBezTo>
                      <a:pt x="68" y="201"/>
                      <a:pt x="47" y="153"/>
                      <a:pt x="64" y="110"/>
                    </a:cubicBezTo>
                    <a:cubicBezTo>
                      <a:pt x="81" y="68"/>
                      <a:pt x="129" y="47"/>
                      <a:pt x="172" y="64"/>
                    </a:cubicBezTo>
                    <a:cubicBezTo>
                      <a:pt x="214" y="81"/>
                      <a:pt x="235" y="129"/>
                      <a:pt x="218" y="172"/>
                    </a:cubicBezTo>
                    <a:cubicBezTo>
                      <a:pt x="201" y="214"/>
                      <a:pt x="153" y="235"/>
                      <a:pt x="110" y="2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3" name="Freeform 40"/>
              <p:cNvSpPr>
                <a:spLocks/>
              </p:cNvSpPr>
              <p:nvPr/>
            </p:nvSpPr>
            <p:spPr bwMode="auto">
              <a:xfrm>
                <a:off x="7499350" y="477838"/>
                <a:ext cx="403225" cy="411163"/>
              </a:xfrm>
              <a:custGeom>
                <a:avLst/>
                <a:gdLst>
                  <a:gd name="T0" fmla="*/ 105 w 107"/>
                  <a:gd name="T1" fmla="*/ 16 h 109"/>
                  <a:gd name="T2" fmla="*/ 99 w 107"/>
                  <a:gd name="T3" fmla="*/ 2 h 109"/>
                  <a:gd name="T4" fmla="*/ 86 w 107"/>
                  <a:gd name="T5" fmla="*/ 8 h 109"/>
                  <a:gd name="T6" fmla="*/ 86 w 107"/>
                  <a:gd name="T7" fmla="*/ 8 h 109"/>
                  <a:gd name="T8" fmla="*/ 8 w 107"/>
                  <a:gd name="T9" fmla="*/ 88 h 109"/>
                  <a:gd name="T10" fmla="*/ 3 w 107"/>
                  <a:gd name="T11" fmla="*/ 101 h 109"/>
                  <a:gd name="T12" fmla="*/ 16 w 107"/>
                  <a:gd name="T13" fmla="*/ 107 h 109"/>
                  <a:gd name="T14" fmla="*/ 17 w 107"/>
                  <a:gd name="T15" fmla="*/ 106 h 109"/>
                  <a:gd name="T16" fmla="*/ 105 w 107"/>
                  <a:gd name="T1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09">
                    <a:moveTo>
                      <a:pt x="105" y="16"/>
                    </a:moveTo>
                    <a:cubicBezTo>
                      <a:pt x="107" y="10"/>
                      <a:pt x="105" y="4"/>
                      <a:pt x="99" y="2"/>
                    </a:cubicBezTo>
                    <a:cubicBezTo>
                      <a:pt x="94" y="0"/>
                      <a:pt x="88" y="3"/>
                      <a:pt x="86" y="8"/>
                    </a:cubicBezTo>
                    <a:cubicBezTo>
                      <a:pt x="86" y="8"/>
                      <a:pt x="86" y="8"/>
                      <a:pt x="86" y="8"/>
                    </a:cubicBezTo>
                    <a:cubicBezTo>
                      <a:pt x="71" y="45"/>
                      <a:pt x="42" y="73"/>
                      <a:pt x="8" y="88"/>
                    </a:cubicBezTo>
                    <a:cubicBezTo>
                      <a:pt x="3" y="90"/>
                      <a:pt x="0" y="96"/>
                      <a:pt x="3" y="101"/>
                    </a:cubicBezTo>
                    <a:cubicBezTo>
                      <a:pt x="5" y="106"/>
                      <a:pt x="11" y="109"/>
                      <a:pt x="16" y="107"/>
                    </a:cubicBezTo>
                    <a:cubicBezTo>
                      <a:pt x="17" y="107"/>
                      <a:pt x="17" y="106"/>
                      <a:pt x="17" y="106"/>
                    </a:cubicBezTo>
                    <a:cubicBezTo>
                      <a:pt x="56" y="89"/>
                      <a:pt x="88" y="58"/>
                      <a:pt x="10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4" name="Freeform 41"/>
              <p:cNvSpPr>
                <a:spLocks/>
              </p:cNvSpPr>
              <p:nvPr/>
            </p:nvSpPr>
            <p:spPr bwMode="auto">
              <a:xfrm>
                <a:off x="7623175" y="595313"/>
                <a:ext cx="569913" cy="579438"/>
              </a:xfrm>
              <a:custGeom>
                <a:avLst/>
                <a:gdLst>
                  <a:gd name="T0" fmla="*/ 143 w 151"/>
                  <a:gd name="T1" fmla="*/ 2 h 154"/>
                  <a:gd name="T2" fmla="*/ 130 w 151"/>
                  <a:gd name="T3" fmla="*/ 8 h 154"/>
                  <a:gd name="T4" fmla="*/ 8 w 151"/>
                  <a:gd name="T5" fmla="*/ 133 h 154"/>
                  <a:gd name="T6" fmla="*/ 2 w 151"/>
                  <a:gd name="T7" fmla="*/ 146 h 154"/>
                  <a:gd name="T8" fmla="*/ 16 w 151"/>
                  <a:gd name="T9" fmla="*/ 152 h 154"/>
                  <a:gd name="T10" fmla="*/ 17 w 151"/>
                  <a:gd name="T11" fmla="*/ 151 h 154"/>
                  <a:gd name="T12" fmla="*/ 149 w 151"/>
                  <a:gd name="T13" fmla="*/ 16 h 154"/>
                  <a:gd name="T14" fmla="*/ 143 w 151"/>
                  <a:gd name="T15" fmla="*/ 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3" y="2"/>
                    </a:moveTo>
                    <a:cubicBezTo>
                      <a:pt x="138" y="0"/>
                      <a:pt x="132" y="3"/>
                      <a:pt x="130" y="8"/>
                    </a:cubicBezTo>
                    <a:cubicBezTo>
                      <a:pt x="106" y="66"/>
                      <a:pt x="61" y="110"/>
                      <a:pt x="8" y="133"/>
                    </a:cubicBezTo>
                    <a:cubicBezTo>
                      <a:pt x="3" y="135"/>
                      <a:pt x="0" y="141"/>
                      <a:pt x="2" y="146"/>
                    </a:cubicBezTo>
                    <a:cubicBezTo>
                      <a:pt x="5" y="152"/>
                      <a:pt x="11" y="154"/>
                      <a:pt x="16" y="152"/>
                    </a:cubicBezTo>
                    <a:cubicBezTo>
                      <a:pt x="16" y="152"/>
                      <a:pt x="16" y="152"/>
                      <a:pt x="17" y="151"/>
                    </a:cubicBezTo>
                    <a:cubicBezTo>
                      <a:pt x="75" y="126"/>
                      <a:pt x="124" y="79"/>
                      <a:pt x="149" y="16"/>
                    </a:cubicBezTo>
                    <a:cubicBezTo>
                      <a:pt x="151" y="10"/>
                      <a:pt x="149" y="4"/>
                      <a:pt x="143"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5" name="Freeform 42"/>
              <p:cNvSpPr>
                <a:spLocks/>
              </p:cNvSpPr>
              <p:nvPr/>
            </p:nvSpPr>
            <p:spPr bwMode="auto">
              <a:xfrm>
                <a:off x="7562850" y="538163"/>
                <a:ext cx="485775" cy="493713"/>
              </a:xfrm>
              <a:custGeom>
                <a:avLst/>
                <a:gdLst>
                  <a:gd name="T0" fmla="*/ 121 w 129"/>
                  <a:gd name="T1" fmla="*/ 2 h 131"/>
                  <a:gd name="T2" fmla="*/ 107 w 129"/>
                  <a:gd name="T3" fmla="*/ 7 h 131"/>
                  <a:gd name="T4" fmla="*/ 7 w 129"/>
                  <a:gd name="T5" fmla="*/ 110 h 131"/>
                  <a:gd name="T6" fmla="*/ 7 w 129"/>
                  <a:gd name="T7" fmla="*/ 110 h 131"/>
                  <a:gd name="T8" fmla="*/ 2 w 129"/>
                  <a:gd name="T9" fmla="*/ 123 h 131"/>
                  <a:gd name="T10" fmla="*/ 16 w 129"/>
                  <a:gd name="T11" fmla="*/ 129 h 131"/>
                  <a:gd name="T12" fmla="*/ 16 w 129"/>
                  <a:gd name="T13" fmla="*/ 128 h 131"/>
                  <a:gd name="T14" fmla="*/ 127 w 129"/>
                  <a:gd name="T15" fmla="*/ 15 h 131"/>
                  <a:gd name="T16" fmla="*/ 121 w 129"/>
                  <a:gd name="T1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1">
                    <a:moveTo>
                      <a:pt x="121" y="2"/>
                    </a:moveTo>
                    <a:cubicBezTo>
                      <a:pt x="115" y="0"/>
                      <a:pt x="109" y="2"/>
                      <a:pt x="107" y="7"/>
                    </a:cubicBezTo>
                    <a:cubicBezTo>
                      <a:pt x="88" y="55"/>
                      <a:pt x="51" y="91"/>
                      <a:pt x="7" y="110"/>
                    </a:cubicBezTo>
                    <a:cubicBezTo>
                      <a:pt x="7" y="110"/>
                      <a:pt x="7" y="110"/>
                      <a:pt x="7" y="110"/>
                    </a:cubicBezTo>
                    <a:cubicBezTo>
                      <a:pt x="2" y="112"/>
                      <a:pt x="0" y="118"/>
                      <a:pt x="2" y="123"/>
                    </a:cubicBezTo>
                    <a:cubicBezTo>
                      <a:pt x="4" y="129"/>
                      <a:pt x="10" y="131"/>
                      <a:pt x="16" y="129"/>
                    </a:cubicBezTo>
                    <a:cubicBezTo>
                      <a:pt x="16" y="129"/>
                      <a:pt x="16" y="128"/>
                      <a:pt x="16" y="128"/>
                    </a:cubicBezTo>
                    <a:cubicBezTo>
                      <a:pt x="65" y="107"/>
                      <a:pt x="105" y="68"/>
                      <a:pt x="127" y="15"/>
                    </a:cubicBezTo>
                    <a:cubicBezTo>
                      <a:pt x="129" y="10"/>
                      <a:pt x="126" y="4"/>
                      <a:pt x="1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6" name="Freeform 43"/>
              <p:cNvSpPr>
                <a:spLocks/>
              </p:cNvSpPr>
              <p:nvPr/>
            </p:nvSpPr>
            <p:spPr bwMode="auto">
              <a:xfrm>
                <a:off x="6727825" y="-279400"/>
                <a:ext cx="401638" cy="411163"/>
              </a:xfrm>
              <a:custGeom>
                <a:avLst/>
                <a:gdLst>
                  <a:gd name="T0" fmla="*/ 104 w 107"/>
                  <a:gd name="T1" fmla="*/ 8 h 109"/>
                  <a:gd name="T2" fmla="*/ 91 w 107"/>
                  <a:gd name="T3" fmla="*/ 2 h 109"/>
                  <a:gd name="T4" fmla="*/ 90 w 107"/>
                  <a:gd name="T5" fmla="*/ 3 h 109"/>
                  <a:gd name="T6" fmla="*/ 2 w 107"/>
                  <a:gd name="T7" fmla="*/ 93 h 109"/>
                  <a:gd name="T8" fmla="*/ 2 w 107"/>
                  <a:gd name="T9" fmla="*/ 93 h 109"/>
                  <a:gd name="T10" fmla="*/ 8 w 107"/>
                  <a:gd name="T11" fmla="*/ 107 h 109"/>
                  <a:gd name="T12" fmla="*/ 21 w 107"/>
                  <a:gd name="T13" fmla="*/ 101 h 109"/>
                  <a:gd name="T14" fmla="*/ 21 w 107"/>
                  <a:gd name="T15" fmla="*/ 101 h 109"/>
                  <a:gd name="T16" fmla="*/ 99 w 107"/>
                  <a:gd name="T17" fmla="*/ 22 h 109"/>
                  <a:gd name="T18" fmla="*/ 104 w 107"/>
                  <a:gd name="T19"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9">
                    <a:moveTo>
                      <a:pt x="104" y="8"/>
                    </a:moveTo>
                    <a:cubicBezTo>
                      <a:pt x="102" y="3"/>
                      <a:pt x="96" y="0"/>
                      <a:pt x="91" y="2"/>
                    </a:cubicBezTo>
                    <a:cubicBezTo>
                      <a:pt x="91" y="3"/>
                      <a:pt x="90" y="3"/>
                      <a:pt x="90" y="3"/>
                    </a:cubicBezTo>
                    <a:cubicBezTo>
                      <a:pt x="51" y="20"/>
                      <a:pt x="19" y="51"/>
                      <a:pt x="2" y="93"/>
                    </a:cubicBezTo>
                    <a:cubicBezTo>
                      <a:pt x="2" y="93"/>
                      <a:pt x="2" y="93"/>
                      <a:pt x="2" y="93"/>
                    </a:cubicBezTo>
                    <a:cubicBezTo>
                      <a:pt x="0" y="99"/>
                      <a:pt x="2" y="105"/>
                      <a:pt x="8" y="107"/>
                    </a:cubicBezTo>
                    <a:cubicBezTo>
                      <a:pt x="13" y="109"/>
                      <a:pt x="19" y="106"/>
                      <a:pt x="21" y="101"/>
                    </a:cubicBezTo>
                    <a:cubicBezTo>
                      <a:pt x="21" y="101"/>
                      <a:pt x="21" y="101"/>
                      <a:pt x="21" y="101"/>
                    </a:cubicBezTo>
                    <a:cubicBezTo>
                      <a:pt x="36" y="64"/>
                      <a:pt x="65" y="36"/>
                      <a:pt x="99" y="22"/>
                    </a:cubicBezTo>
                    <a:cubicBezTo>
                      <a:pt x="104" y="19"/>
                      <a:pt x="107" y="13"/>
                      <a:pt x="104"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7" name="Freeform 44"/>
              <p:cNvSpPr>
                <a:spLocks/>
              </p:cNvSpPr>
              <p:nvPr/>
            </p:nvSpPr>
            <p:spPr bwMode="auto">
              <a:xfrm>
                <a:off x="6437313" y="-565150"/>
                <a:ext cx="568325" cy="579438"/>
              </a:xfrm>
              <a:custGeom>
                <a:avLst/>
                <a:gdLst>
                  <a:gd name="T0" fmla="*/ 149 w 151"/>
                  <a:gd name="T1" fmla="*/ 8 h 154"/>
                  <a:gd name="T2" fmla="*/ 135 w 151"/>
                  <a:gd name="T3" fmla="*/ 2 h 154"/>
                  <a:gd name="T4" fmla="*/ 134 w 151"/>
                  <a:gd name="T5" fmla="*/ 3 h 154"/>
                  <a:gd name="T6" fmla="*/ 2 w 151"/>
                  <a:gd name="T7" fmla="*/ 138 h 154"/>
                  <a:gd name="T8" fmla="*/ 8 w 151"/>
                  <a:gd name="T9" fmla="*/ 152 h 154"/>
                  <a:gd name="T10" fmla="*/ 21 w 151"/>
                  <a:gd name="T11" fmla="*/ 146 h 154"/>
                  <a:gd name="T12" fmla="*/ 143 w 151"/>
                  <a:gd name="T13" fmla="*/ 21 h 154"/>
                  <a:gd name="T14" fmla="*/ 149 w 151"/>
                  <a:gd name="T15" fmla="*/ 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9" y="8"/>
                    </a:moveTo>
                    <a:cubicBezTo>
                      <a:pt x="146" y="2"/>
                      <a:pt x="140" y="0"/>
                      <a:pt x="135" y="2"/>
                    </a:cubicBezTo>
                    <a:cubicBezTo>
                      <a:pt x="135" y="2"/>
                      <a:pt x="135" y="2"/>
                      <a:pt x="134" y="3"/>
                    </a:cubicBezTo>
                    <a:cubicBezTo>
                      <a:pt x="76" y="28"/>
                      <a:pt x="27" y="75"/>
                      <a:pt x="2" y="138"/>
                    </a:cubicBezTo>
                    <a:cubicBezTo>
                      <a:pt x="0" y="144"/>
                      <a:pt x="2" y="150"/>
                      <a:pt x="8" y="152"/>
                    </a:cubicBezTo>
                    <a:cubicBezTo>
                      <a:pt x="13" y="154"/>
                      <a:pt x="19" y="152"/>
                      <a:pt x="21" y="146"/>
                    </a:cubicBezTo>
                    <a:cubicBezTo>
                      <a:pt x="45" y="88"/>
                      <a:pt x="90" y="44"/>
                      <a:pt x="143" y="21"/>
                    </a:cubicBezTo>
                    <a:cubicBezTo>
                      <a:pt x="148" y="19"/>
                      <a:pt x="151" y="13"/>
                      <a:pt x="14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8" name="Freeform 45"/>
              <p:cNvSpPr>
                <a:spLocks/>
              </p:cNvSpPr>
              <p:nvPr/>
            </p:nvSpPr>
            <p:spPr bwMode="auto">
              <a:xfrm>
                <a:off x="6580188" y="-422275"/>
                <a:ext cx="485775" cy="496888"/>
              </a:xfrm>
              <a:custGeom>
                <a:avLst/>
                <a:gdLst>
                  <a:gd name="T0" fmla="*/ 122 w 129"/>
                  <a:gd name="T1" fmla="*/ 21 h 132"/>
                  <a:gd name="T2" fmla="*/ 127 w 129"/>
                  <a:gd name="T3" fmla="*/ 8 h 132"/>
                  <a:gd name="T4" fmla="*/ 113 w 129"/>
                  <a:gd name="T5" fmla="*/ 2 h 132"/>
                  <a:gd name="T6" fmla="*/ 113 w 129"/>
                  <a:gd name="T7" fmla="*/ 3 h 132"/>
                  <a:gd name="T8" fmla="*/ 2 w 129"/>
                  <a:gd name="T9" fmla="*/ 116 h 132"/>
                  <a:gd name="T10" fmla="*/ 8 w 129"/>
                  <a:gd name="T11" fmla="*/ 129 h 132"/>
                  <a:gd name="T12" fmla="*/ 22 w 129"/>
                  <a:gd name="T13" fmla="*/ 124 h 132"/>
                  <a:gd name="T14" fmla="*/ 122 w 129"/>
                  <a:gd name="T15" fmla="*/ 21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32">
                    <a:moveTo>
                      <a:pt x="122" y="21"/>
                    </a:moveTo>
                    <a:cubicBezTo>
                      <a:pt x="127" y="19"/>
                      <a:pt x="129" y="13"/>
                      <a:pt x="127" y="8"/>
                    </a:cubicBezTo>
                    <a:cubicBezTo>
                      <a:pt x="125" y="2"/>
                      <a:pt x="119" y="0"/>
                      <a:pt x="113" y="2"/>
                    </a:cubicBezTo>
                    <a:cubicBezTo>
                      <a:pt x="113" y="2"/>
                      <a:pt x="113" y="3"/>
                      <a:pt x="113" y="3"/>
                    </a:cubicBezTo>
                    <a:cubicBezTo>
                      <a:pt x="64" y="24"/>
                      <a:pt x="24" y="63"/>
                      <a:pt x="2" y="116"/>
                    </a:cubicBezTo>
                    <a:cubicBezTo>
                      <a:pt x="0" y="121"/>
                      <a:pt x="3" y="127"/>
                      <a:pt x="8" y="129"/>
                    </a:cubicBezTo>
                    <a:cubicBezTo>
                      <a:pt x="14" y="132"/>
                      <a:pt x="20" y="129"/>
                      <a:pt x="22" y="124"/>
                    </a:cubicBezTo>
                    <a:cubicBezTo>
                      <a:pt x="41" y="76"/>
                      <a:pt x="78" y="40"/>
                      <a:pt x="122"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18" name="Oval 17"/>
            <p:cNvSpPr>
              <a:spLocks noChangeAspect="1" noChangeArrowheads="1"/>
            </p:cNvSpPr>
            <p:nvPr/>
          </p:nvSpPr>
          <p:spPr bwMode="auto">
            <a:xfrm flipV="1">
              <a:off x="5367621" y="3848552"/>
              <a:ext cx="1144354" cy="1145049"/>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13" name="Group 12"/>
            <p:cNvGrpSpPr/>
            <p:nvPr/>
          </p:nvGrpSpPr>
          <p:grpSpPr>
            <a:xfrm>
              <a:off x="5647698" y="4095817"/>
              <a:ext cx="575527" cy="616045"/>
              <a:chOff x="7148350" y="5290017"/>
              <a:chExt cx="271233" cy="269186"/>
            </a:xfrm>
            <a:solidFill>
              <a:schemeClr val="bg2"/>
            </a:solidFill>
          </p:grpSpPr>
          <p:sp>
            <p:nvSpPr>
              <p:cNvPr id="14" name="Freeform 921"/>
              <p:cNvSpPr>
                <a:spLocks/>
              </p:cNvSpPr>
              <p:nvPr/>
            </p:nvSpPr>
            <p:spPr bwMode="auto">
              <a:xfrm>
                <a:off x="730939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5" name="Freeform 922"/>
              <p:cNvSpPr>
                <a:spLocks/>
              </p:cNvSpPr>
              <p:nvPr/>
            </p:nvSpPr>
            <p:spPr bwMode="auto">
              <a:xfrm>
                <a:off x="723028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6" name="Freeform 923"/>
              <p:cNvSpPr>
                <a:spLocks/>
              </p:cNvSpPr>
              <p:nvPr/>
            </p:nvSpPr>
            <p:spPr bwMode="auto">
              <a:xfrm>
                <a:off x="7269840" y="5449846"/>
                <a:ext cx="28253" cy="109357"/>
              </a:xfrm>
              <a:custGeom>
                <a:avLst/>
                <a:gdLst>
                  <a:gd name="T0" fmla="*/ 9 w 18"/>
                  <a:gd name="T1" fmla="*/ 74 h 74"/>
                  <a:gd name="T2" fmla="*/ 0 w 18"/>
                  <a:gd name="T3" fmla="*/ 65 h 74"/>
                  <a:gd name="T4" fmla="*/ 0 w 18"/>
                  <a:gd name="T5" fmla="*/ 9 h 74"/>
                  <a:gd name="T6" fmla="*/ 9 w 18"/>
                  <a:gd name="T7" fmla="*/ 0 h 74"/>
                  <a:gd name="T8" fmla="*/ 18 w 18"/>
                  <a:gd name="T9" fmla="*/ 9 h 74"/>
                  <a:gd name="T10" fmla="*/ 18 w 18"/>
                  <a:gd name="T11" fmla="*/ 65 h 74"/>
                  <a:gd name="T12" fmla="*/ 9 w 1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 h="74">
                    <a:moveTo>
                      <a:pt x="9" y="74"/>
                    </a:moveTo>
                    <a:cubicBezTo>
                      <a:pt x="4" y="74"/>
                      <a:pt x="0" y="70"/>
                      <a:pt x="0" y="65"/>
                    </a:cubicBezTo>
                    <a:cubicBezTo>
                      <a:pt x="0" y="9"/>
                      <a:pt x="0" y="9"/>
                      <a:pt x="0" y="9"/>
                    </a:cubicBezTo>
                    <a:cubicBezTo>
                      <a:pt x="0" y="4"/>
                      <a:pt x="4" y="0"/>
                      <a:pt x="9" y="0"/>
                    </a:cubicBezTo>
                    <a:cubicBezTo>
                      <a:pt x="14" y="0"/>
                      <a:pt x="18" y="4"/>
                      <a:pt x="18" y="9"/>
                    </a:cubicBezTo>
                    <a:cubicBezTo>
                      <a:pt x="18" y="65"/>
                      <a:pt x="18" y="65"/>
                      <a:pt x="18" y="65"/>
                    </a:cubicBezTo>
                    <a:cubicBezTo>
                      <a:pt x="18" y="70"/>
                      <a:pt x="14" y="74"/>
                      <a:pt x="9" y="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7" name="Freeform 924"/>
              <p:cNvSpPr>
                <a:spLocks/>
              </p:cNvSpPr>
              <p:nvPr/>
            </p:nvSpPr>
            <p:spPr bwMode="auto">
              <a:xfrm>
                <a:off x="7148350" y="5290017"/>
                <a:ext cx="271233" cy="187870"/>
              </a:xfrm>
              <a:custGeom>
                <a:avLst/>
                <a:gdLst>
                  <a:gd name="T0" fmla="*/ 37 w 184"/>
                  <a:gd name="T1" fmla="*/ 129 h 129"/>
                  <a:gd name="T2" fmla="*/ 0 w 184"/>
                  <a:gd name="T3" fmla="*/ 92 h 129"/>
                  <a:gd name="T4" fmla="*/ 28 w 184"/>
                  <a:gd name="T5" fmla="*/ 56 h 129"/>
                  <a:gd name="T6" fmla="*/ 28 w 184"/>
                  <a:gd name="T7" fmla="*/ 55 h 129"/>
                  <a:gd name="T8" fmla="*/ 83 w 184"/>
                  <a:gd name="T9" fmla="*/ 0 h 129"/>
                  <a:gd name="T10" fmla="*/ 135 w 184"/>
                  <a:gd name="T11" fmla="*/ 37 h 129"/>
                  <a:gd name="T12" fmla="*/ 184 w 184"/>
                  <a:gd name="T13" fmla="*/ 83 h 129"/>
                  <a:gd name="T14" fmla="*/ 150 w 184"/>
                  <a:gd name="T15" fmla="*/ 127 h 129"/>
                  <a:gd name="T16" fmla="*/ 139 w 184"/>
                  <a:gd name="T17" fmla="*/ 121 h 129"/>
                  <a:gd name="T18" fmla="*/ 145 w 184"/>
                  <a:gd name="T19" fmla="*/ 109 h 129"/>
                  <a:gd name="T20" fmla="*/ 165 w 184"/>
                  <a:gd name="T21" fmla="*/ 83 h 129"/>
                  <a:gd name="T22" fmla="*/ 138 w 184"/>
                  <a:gd name="T23" fmla="*/ 55 h 129"/>
                  <a:gd name="T24" fmla="*/ 130 w 184"/>
                  <a:gd name="T25" fmla="*/ 56 h 129"/>
                  <a:gd name="T26" fmla="*/ 120 w 184"/>
                  <a:gd name="T27" fmla="*/ 59 h 129"/>
                  <a:gd name="T28" fmla="*/ 119 w 184"/>
                  <a:gd name="T29" fmla="*/ 49 h 129"/>
                  <a:gd name="T30" fmla="*/ 83 w 184"/>
                  <a:gd name="T31" fmla="*/ 18 h 129"/>
                  <a:gd name="T32" fmla="*/ 46 w 184"/>
                  <a:gd name="T33" fmla="*/ 55 h 129"/>
                  <a:gd name="T34" fmla="*/ 47 w 184"/>
                  <a:gd name="T35" fmla="*/ 63 h 129"/>
                  <a:gd name="T36" fmla="*/ 49 w 184"/>
                  <a:gd name="T37" fmla="*/ 74 h 129"/>
                  <a:gd name="T38" fmla="*/ 36 w 184"/>
                  <a:gd name="T39" fmla="*/ 73 h 129"/>
                  <a:gd name="T40" fmla="*/ 18 w 184"/>
                  <a:gd name="T41" fmla="*/ 92 h 129"/>
                  <a:gd name="T42" fmla="*/ 37 w 184"/>
                  <a:gd name="T43" fmla="*/ 110 h 129"/>
                  <a:gd name="T44" fmla="*/ 46 w 184"/>
                  <a:gd name="T45" fmla="*/ 119 h 129"/>
                  <a:gd name="T46" fmla="*/ 37 w 184"/>
                  <a:gd name="T4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129">
                    <a:moveTo>
                      <a:pt x="37" y="129"/>
                    </a:moveTo>
                    <a:cubicBezTo>
                      <a:pt x="16" y="129"/>
                      <a:pt x="0" y="112"/>
                      <a:pt x="0" y="92"/>
                    </a:cubicBezTo>
                    <a:cubicBezTo>
                      <a:pt x="0" y="75"/>
                      <a:pt x="12" y="60"/>
                      <a:pt x="28" y="56"/>
                    </a:cubicBezTo>
                    <a:cubicBezTo>
                      <a:pt x="28" y="56"/>
                      <a:pt x="28" y="56"/>
                      <a:pt x="28" y="55"/>
                    </a:cubicBezTo>
                    <a:cubicBezTo>
                      <a:pt x="28" y="25"/>
                      <a:pt x="52" y="0"/>
                      <a:pt x="83" y="0"/>
                    </a:cubicBezTo>
                    <a:cubicBezTo>
                      <a:pt x="106" y="0"/>
                      <a:pt x="127" y="15"/>
                      <a:pt x="135" y="37"/>
                    </a:cubicBezTo>
                    <a:cubicBezTo>
                      <a:pt x="162" y="35"/>
                      <a:pt x="184" y="56"/>
                      <a:pt x="184" y="83"/>
                    </a:cubicBezTo>
                    <a:cubicBezTo>
                      <a:pt x="184" y="103"/>
                      <a:pt x="170" y="121"/>
                      <a:pt x="150" y="127"/>
                    </a:cubicBezTo>
                    <a:cubicBezTo>
                      <a:pt x="145" y="128"/>
                      <a:pt x="140" y="125"/>
                      <a:pt x="139" y="121"/>
                    </a:cubicBezTo>
                    <a:cubicBezTo>
                      <a:pt x="137" y="116"/>
                      <a:pt x="140" y="111"/>
                      <a:pt x="145" y="109"/>
                    </a:cubicBezTo>
                    <a:cubicBezTo>
                      <a:pt x="157" y="106"/>
                      <a:pt x="165" y="95"/>
                      <a:pt x="165" y="83"/>
                    </a:cubicBezTo>
                    <a:cubicBezTo>
                      <a:pt x="165" y="68"/>
                      <a:pt x="153" y="55"/>
                      <a:pt x="138" y="55"/>
                    </a:cubicBezTo>
                    <a:cubicBezTo>
                      <a:pt x="136" y="55"/>
                      <a:pt x="133" y="56"/>
                      <a:pt x="130" y="56"/>
                    </a:cubicBezTo>
                    <a:cubicBezTo>
                      <a:pt x="120" y="59"/>
                      <a:pt x="120" y="59"/>
                      <a:pt x="120" y="59"/>
                    </a:cubicBezTo>
                    <a:cubicBezTo>
                      <a:pt x="119" y="49"/>
                      <a:pt x="119" y="49"/>
                      <a:pt x="119" y="49"/>
                    </a:cubicBezTo>
                    <a:cubicBezTo>
                      <a:pt x="116" y="31"/>
                      <a:pt x="101" y="18"/>
                      <a:pt x="83" y="18"/>
                    </a:cubicBezTo>
                    <a:cubicBezTo>
                      <a:pt x="62" y="18"/>
                      <a:pt x="46" y="35"/>
                      <a:pt x="46" y="55"/>
                    </a:cubicBezTo>
                    <a:cubicBezTo>
                      <a:pt x="46" y="58"/>
                      <a:pt x="46" y="60"/>
                      <a:pt x="47" y="63"/>
                    </a:cubicBezTo>
                    <a:cubicBezTo>
                      <a:pt x="49" y="74"/>
                      <a:pt x="49" y="74"/>
                      <a:pt x="49" y="74"/>
                    </a:cubicBezTo>
                    <a:cubicBezTo>
                      <a:pt x="36" y="73"/>
                      <a:pt x="36" y="73"/>
                      <a:pt x="36" y="73"/>
                    </a:cubicBezTo>
                    <a:cubicBezTo>
                      <a:pt x="27" y="74"/>
                      <a:pt x="18" y="82"/>
                      <a:pt x="18" y="92"/>
                    </a:cubicBezTo>
                    <a:cubicBezTo>
                      <a:pt x="18" y="102"/>
                      <a:pt x="27" y="110"/>
                      <a:pt x="37" y="110"/>
                    </a:cubicBezTo>
                    <a:cubicBezTo>
                      <a:pt x="42" y="110"/>
                      <a:pt x="46" y="114"/>
                      <a:pt x="46" y="119"/>
                    </a:cubicBezTo>
                    <a:cubicBezTo>
                      <a:pt x="46" y="125"/>
                      <a:pt x="42" y="129"/>
                      <a:pt x="37" y="12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sp>
        <p:nvSpPr>
          <p:cNvPr id="3" name="AutoShape 1"/>
          <p:cNvSpPr>
            <a:spLocks/>
          </p:cNvSpPr>
          <p:nvPr/>
        </p:nvSpPr>
        <p:spPr bwMode="auto">
          <a:xfrm>
            <a:off x="655708" y="662963"/>
            <a:ext cx="10850492"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rPr>
              <a:t>Business Infographic</a:t>
            </a:r>
            <a:endParaRPr lang="es-ES"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endParaRPr>
          </a:p>
        </p:txBody>
      </p:sp>
      <p:sp>
        <p:nvSpPr>
          <p:cNvPr id="6" name="Rectangle 5"/>
          <p:cNvSpPr/>
          <p:nvPr/>
        </p:nvSpPr>
        <p:spPr>
          <a:xfrm>
            <a:off x="2622989" y="1312716"/>
            <a:ext cx="6791881" cy="528350"/>
          </a:xfrm>
          <a:prstGeom prst="rect">
            <a:avLst/>
          </a:prstGeom>
        </p:spPr>
        <p:txBody>
          <a:bodyPr wrap="square">
            <a:spAutoFit/>
          </a:bodyPr>
          <a:lstStyle/>
          <a:p>
            <a:pPr algn="ctr">
              <a:lnSpc>
                <a:spcPts val="1651"/>
              </a:lnSpc>
              <a:spcAft>
                <a:spcPts val="1500"/>
              </a:spcAft>
            </a:pP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vitae.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Sed</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dui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in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et,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interdum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nec</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metus</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p>
        </p:txBody>
      </p:sp>
      <p:grpSp>
        <p:nvGrpSpPr>
          <p:cNvPr id="50" name="Group 49"/>
          <p:cNvGrpSpPr/>
          <p:nvPr/>
        </p:nvGrpSpPr>
        <p:grpSpPr>
          <a:xfrm>
            <a:off x="6794256" y="3003178"/>
            <a:ext cx="1582795" cy="282804"/>
            <a:chOff x="7528087" y="2680840"/>
            <a:chExt cx="2803259" cy="316190"/>
          </a:xfrm>
        </p:grpSpPr>
        <p:cxnSp>
          <p:nvCxnSpPr>
            <p:cNvPr id="51" name="Straight Connector 50"/>
            <p:cNvCxnSpPr/>
            <p:nvPr/>
          </p:nvCxnSpPr>
          <p:spPr>
            <a:xfrm flipV="1">
              <a:off x="7528087" y="2680840"/>
              <a:ext cx="497966" cy="31619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8026053" y="2680840"/>
              <a:ext cx="2305293"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3" name="Group 52"/>
          <p:cNvGrpSpPr/>
          <p:nvPr/>
        </p:nvGrpSpPr>
        <p:grpSpPr>
          <a:xfrm>
            <a:off x="6669670" y="5582091"/>
            <a:ext cx="1707381" cy="349892"/>
            <a:chOff x="8125333" y="4745260"/>
            <a:chExt cx="2389596" cy="203034"/>
          </a:xfrm>
        </p:grpSpPr>
        <p:cxnSp>
          <p:nvCxnSpPr>
            <p:cNvPr id="54" name="Straight Connector 53"/>
            <p:cNvCxnSpPr/>
            <p:nvPr/>
          </p:nvCxnSpPr>
          <p:spPr>
            <a:xfrm>
              <a:off x="8125333" y="4745260"/>
              <a:ext cx="522140" cy="20303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647472" y="4948294"/>
              <a:ext cx="1867457"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3286936" y="2939683"/>
            <a:ext cx="1764651" cy="416648"/>
            <a:chOff x="1582038" y="2697524"/>
            <a:chExt cx="2577213" cy="316190"/>
          </a:xfrm>
        </p:grpSpPr>
        <p:cxnSp>
          <p:nvCxnSpPr>
            <p:cNvPr id="57" name="Straight Connector 56"/>
            <p:cNvCxnSpPr/>
            <p:nvPr/>
          </p:nvCxnSpPr>
          <p:spPr>
            <a:xfrm flipH="1" flipV="1">
              <a:off x="3661285" y="2697524"/>
              <a:ext cx="497966" cy="31619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1582038" y="2697524"/>
              <a:ext cx="2079249"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3286936" y="5448961"/>
            <a:ext cx="1870535" cy="387404"/>
            <a:chOff x="1804697" y="4994858"/>
            <a:chExt cx="2493744" cy="316190"/>
          </a:xfrm>
        </p:grpSpPr>
        <p:cxnSp>
          <p:nvCxnSpPr>
            <p:cNvPr id="60" name="Straight Connector 59"/>
            <p:cNvCxnSpPr/>
            <p:nvPr/>
          </p:nvCxnSpPr>
          <p:spPr>
            <a:xfrm flipH="1">
              <a:off x="3800475" y="4994858"/>
              <a:ext cx="497966" cy="31619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1804697" y="5311048"/>
              <a:ext cx="1995779"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62" name="Group 61"/>
          <p:cNvGrpSpPr>
            <a:grpSpLocks noChangeAspect="1"/>
          </p:cNvGrpSpPr>
          <p:nvPr/>
        </p:nvGrpSpPr>
        <p:grpSpPr>
          <a:xfrm>
            <a:off x="8139795" y="5679983"/>
            <a:ext cx="504000" cy="504000"/>
            <a:chOff x="5562600" y="1654524"/>
            <a:chExt cx="366971" cy="338044"/>
          </a:xfrm>
          <a:solidFill>
            <a:schemeClr val="bg2">
              <a:lumMod val="10000"/>
            </a:schemeClr>
          </a:solidFill>
        </p:grpSpPr>
        <p:sp>
          <p:nvSpPr>
            <p:cNvPr id="63" name="Oval 12"/>
            <p:cNvSpPr>
              <a:spLocks noChangeArrowheads="1"/>
            </p:cNvSpPr>
            <p:nvPr/>
          </p:nvSpPr>
          <p:spPr bwMode="auto">
            <a:xfrm>
              <a:off x="5562600" y="1654524"/>
              <a:ext cx="366971" cy="338044"/>
            </a:xfrm>
            <a:prstGeom prst="ellipse">
              <a:avLst/>
            </a:prstGeom>
            <a:grpFill/>
            <a:ln w="9525">
              <a:noFill/>
              <a:round/>
              <a:headEnd/>
              <a:tailEnd/>
            </a:ln>
            <a:extLst/>
          </p:spPr>
          <p:txBody>
            <a:bodyPr vert="horz" wrap="square" lIns="121920" tIns="60960" rIns="121920" bIns="60960" numCol="1" anchor="t" anchorCtr="0" compatLnSpc="1">
              <a:prstTxWarp prst="textNoShape">
                <a:avLst/>
              </a:prstTxWarp>
            </a:bodyPr>
            <a:lstStyle/>
            <a:p>
              <a:endParaRPr lang="en-US" sz="2800">
                <a:solidFill>
                  <a:srgbClr val="262626"/>
                </a:solidFill>
                <a:latin typeface="Lato" panose="020F0502020204030203" pitchFamily="34" charset="0"/>
                <a:ea typeface="Lato" panose="020F0502020204030203" pitchFamily="34" charset="0"/>
                <a:cs typeface="Lato" panose="020F0502020204030203" pitchFamily="34" charset="0"/>
              </a:endParaRPr>
            </a:p>
          </p:txBody>
        </p:sp>
        <p:pic>
          <p:nvPicPr>
            <p:cNvPr id="64" name="Picture 63"/>
            <p:cNvPicPr>
              <a:picLocks noChangeAspect="1"/>
            </p:cNvPicPr>
            <p:nvPr/>
          </p:nvPicPr>
          <p:blipFill>
            <a:blip r:embed="rId3"/>
            <a:stretch>
              <a:fillRect/>
            </a:stretch>
          </p:blipFill>
          <p:spPr>
            <a:xfrm>
              <a:off x="5599932" y="1747033"/>
              <a:ext cx="292308" cy="153026"/>
            </a:xfrm>
            <a:prstGeom prst="rect">
              <a:avLst/>
            </a:prstGeom>
            <a:grpFill/>
          </p:spPr>
        </p:pic>
      </p:grpSp>
      <p:sp>
        <p:nvSpPr>
          <p:cNvPr id="66" name="Oval 12"/>
          <p:cNvSpPr>
            <a:spLocks noChangeArrowheads="1"/>
          </p:cNvSpPr>
          <p:nvPr/>
        </p:nvSpPr>
        <p:spPr bwMode="auto">
          <a:xfrm>
            <a:off x="3230497" y="5593801"/>
            <a:ext cx="504000" cy="504000"/>
          </a:xfrm>
          <a:prstGeom prst="ellipse">
            <a:avLst/>
          </a:prstGeom>
          <a:solidFill>
            <a:schemeClr val="tx1">
              <a:lumMod val="85000"/>
              <a:lumOff val="15000"/>
            </a:schemeClr>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2800">
              <a:solidFill>
                <a:srgbClr val="262626"/>
              </a:solidFill>
              <a:latin typeface="Lato" panose="020F0502020204030203" pitchFamily="34" charset="0"/>
              <a:ea typeface="Lato" panose="020F0502020204030203" pitchFamily="34" charset="0"/>
              <a:cs typeface="Lato" panose="020F0502020204030203" pitchFamily="34" charset="0"/>
            </a:endParaRPr>
          </a:p>
        </p:txBody>
      </p:sp>
      <p:pic>
        <p:nvPicPr>
          <p:cNvPr id="67" name="Picture 66"/>
          <p:cNvPicPr>
            <a:picLocks noChangeAspect="1"/>
          </p:cNvPicPr>
          <p:nvPr/>
        </p:nvPicPr>
        <p:blipFill>
          <a:blip r:embed="rId3"/>
          <a:stretch>
            <a:fillRect/>
          </a:stretch>
        </p:blipFill>
        <p:spPr>
          <a:xfrm>
            <a:off x="3281769" y="5731725"/>
            <a:ext cx="401457" cy="228151"/>
          </a:xfrm>
          <a:prstGeom prst="rect">
            <a:avLst/>
          </a:prstGeom>
        </p:spPr>
      </p:pic>
      <p:sp>
        <p:nvSpPr>
          <p:cNvPr id="69" name="Oval 12"/>
          <p:cNvSpPr>
            <a:spLocks noChangeArrowheads="1"/>
          </p:cNvSpPr>
          <p:nvPr/>
        </p:nvSpPr>
        <p:spPr bwMode="auto">
          <a:xfrm>
            <a:off x="8081856" y="2781982"/>
            <a:ext cx="504000" cy="504000"/>
          </a:xfrm>
          <a:prstGeom prst="ellipse">
            <a:avLst/>
          </a:prstGeom>
          <a:solidFill>
            <a:schemeClr val="tx1">
              <a:lumMod val="85000"/>
              <a:lumOff val="15000"/>
            </a:schemeClr>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28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0" name="Freeform 41"/>
          <p:cNvSpPr>
            <a:spLocks noChangeAspect="1" noEditPoints="1"/>
          </p:cNvSpPr>
          <p:nvPr/>
        </p:nvSpPr>
        <p:spPr bwMode="auto">
          <a:xfrm>
            <a:off x="8215748" y="2890859"/>
            <a:ext cx="236218" cy="28624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28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2" name="Oval 12"/>
          <p:cNvSpPr>
            <a:spLocks noChangeArrowheads="1"/>
          </p:cNvSpPr>
          <p:nvPr/>
        </p:nvSpPr>
        <p:spPr bwMode="auto">
          <a:xfrm>
            <a:off x="3101303" y="2687683"/>
            <a:ext cx="504000" cy="504000"/>
          </a:xfrm>
          <a:prstGeom prst="ellipse">
            <a:avLst/>
          </a:prstGeom>
          <a:solidFill>
            <a:schemeClr val="bg2">
              <a:lumMod val="10000"/>
            </a:schemeClr>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28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3" name="Freeform 72"/>
          <p:cNvSpPr>
            <a:spLocks noChangeAspect="1" noEditPoints="1"/>
          </p:cNvSpPr>
          <p:nvPr/>
        </p:nvSpPr>
        <p:spPr bwMode="auto">
          <a:xfrm>
            <a:off x="3205414" y="2797155"/>
            <a:ext cx="303540" cy="294852"/>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28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4" name="Text Placeholder 5"/>
          <p:cNvSpPr txBox="1">
            <a:spLocks/>
          </p:cNvSpPr>
          <p:nvPr/>
        </p:nvSpPr>
        <p:spPr>
          <a:xfrm>
            <a:off x="8794774" y="2928239"/>
            <a:ext cx="2469965"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id-ID" sz="1100" dirty="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endParaRPr lang="id-ID" sz="11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5" name="TextBox 74"/>
          <p:cNvSpPr txBox="1"/>
          <p:nvPr/>
        </p:nvSpPr>
        <p:spPr>
          <a:xfrm>
            <a:off x="8759258" y="2592611"/>
            <a:ext cx="1101584" cy="307777"/>
          </a:xfrm>
          <a:prstGeom prst="rect">
            <a:avLst/>
          </a:prstGeom>
          <a:noFill/>
        </p:spPr>
        <p:txBody>
          <a:bodyPr wrap="none" rtlCol="0">
            <a:spAutoFit/>
          </a:bodyPr>
          <a:lstStyle/>
          <a:p>
            <a:r>
              <a:rPr lang="id-ID" sz="1400">
                <a:solidFill>
                  <a:srgbClr val="262626"/>
                </a:solidFill>
                <a:latin typeface="Lato" panose="020F0502020204030203" pitchFamily="34" charset="0"/>
                <a:ea typeface="Lato" panose="020F0502020204030203" pitchFamily="34" charset="0"/>
                <a:cs typeface="Lato" panose="020F0502020204030203" pitchFamily="34" charset="0"/>
              </a:rPr>
              <a:t>Technology</a:t>
            </a:r>
            <a:endParaRPr lang="id-ID" sz="14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6" name="Text Placeholder 5"/>
          <p:cNvSpPr txBox="1">
            <a:spLocks/>
          </p:cNvSpPr>
          <p:nvPr/>
        </p:nvSpPr>
        <p:spPr>
          <a:xfrm>
            <a:off x="8756835" y="5817532"/>
            <a:ext cx="2469965"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1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1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7" name="TextBox 76"/>
          <p:cNvSpPr txBox="1"/>
          <p:nvPr/>
        </p:nvSpPr>
        <p:spPr>
          <a:xfrm>
            <a:off x="8712496" y="5443482"/>
            <a:ext cx="1383712" cy="307777"/>
          </a:xfrm>
          <a:prstGeom prst="rect">
            <a:avLst/>
          </a:prstGeom>
          <a:noFill/>
        </p:spPr>
        <p:txBody>
          <a:bodyPr wrap="none" rtlCol="0">
            <a:spAutoFit/>
          </a:bodyPr>
          <a:lstStyle/>
          <a:p>
            <a:r>
              <a:rPr lang="id-ID" sz="1400">
                <a:solidFill>
                  <a:srgbClr val="262626"/>
                </a:solidFill>
                <a:latin typeface="Lato" panose="020F0502020204030203" pitchFamily="34" charset="0"/>
                <a:ea typeface="Lato" panose="020F0502020204030203" pitchFamily="34" charset="0"/>
                <a:cs typeface="Lato" panose="020F0502020204030203" pitchFamily="34" charset="0"/>
              </a:rPr>
              <a:t>Creative Vision</a:t>
            </a:r>
            <a:endParaRPr lang="id-ID" sz="14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78" name="TextBox 77"/>
          <p:cNvSpPr txBox="1"/>
          <p:nvPr/>
        </p:nvSpPr>
        <p:spPr>
          <a:xfrm>
            <a:off x="1788550" y="2490819"/>
            <a:ext cx="1237838" cy="307777"/>
          </a:xfrm>
          <a:prstGeom prst="rect">
            <a:avLst/>
          </a:prstGeom>
          <a:noFill/>
        </p:spPr>
        <p:txBody>
          <a:bodyPr wrap="none" rtlCol="0">
            <a:spAutoFit/>
          </a:bodyPr>
          <a:lstStyle/>
          <a:p>
            <a:pPr algn="r"/>
            <a:r>
              <a:rPr lang="id-ID" sz="1400" dirty="0">
                <a:solidFill>
                  <a:srgbClr val="262626"/>
                </a:solidFill>
                <a:latin typeface="Lato" panose="020F0502020204030203" pitchFamily="34" charset="0"/>
                <a:ea typeface="Lato" panose="020F0502020204030203" pitchFamily="34" charset="0"/>
                <a:cs typeface="Lato" panose="020F0502020204030203" pitchFamily="34" charset="0"/>
              </a:rPr>
              <a:t>Power saving</a:t>
            </a:r>
          </a:p>
        </p:txBody>
      </p:sp>
      <p:sp>
        <p:nvSpPr>
          <p:cNvPr id="79" name="Text Placeholder 5"/>
          <p:cNvSpPr txBox="1">
            <a:spLocks/>
          </p:cNvSpPr>
          <p:nvPr/>
        </p:nvSpPr>
        <p:spPr>
          <a:xfrm>
            <a:off x="814794" y="5771475"/>
            <a:ext cx="2376219"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00">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10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00">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10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0" name="TextBox 79"/>
          <p:cNvSpPr txBox="1"/>
          <p:nvPr/>
        </p:nvSpPr>
        <p:spPr>
          <a:xfrm>
            <a:off x="2112675" y="5397425"/>
            <a:ext cx="1015021" cy="307777"/>
          </a:xfrm>
          <a:prstGeom prst="rect">
            <a:avLst/>
          </a:prstGeom>
          <a:noFill/>
        </p:spPr>
        <p:txBody>
          <a:bodyPr wrap="none" rtlCol="0">
            <a:spAutoFit/>
          </a:bodyPr>
          <a:lstStyle/>
          <a:p>
            <a:pPr algn="r"/>
            <a:r>
              <a:rPr lang="id-ID" sz="1400">
                <a:solidFill>
                  <a:srgbClr val="262626"/>
                </a:solidFill>
                <a:latin typeface="Lato" panose="020F0502020204030203" pitchFamily="34" charset="0"/>
                <a:ea typeface="Lato" panose="020F0502020204030203" pitchFamily="34" charset="0"/>
                <a:cs typeface="Lato" panose="020F0502020204030203" pitchFamily="34" charset="0"/>
              </a:rPr>
              <a:t>Play music</a:t>
            </a:r>
            <a:endParaRPr lang="id-ID" sz="14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1" name="Text Placeholder 5"/>
          <p:cNvSpPr txBox="1">
            <a:spLocks/>
          </p:cNvSpPr>
          <p:nvPr/>
        </p:nvSpPr>
        <p:spPr>
          <a:xfrm>
            <a:off x="687675" y="2824186"/>
            <a:ext cx="2376219" cy="731446"/>
          </a:xfrm>
          <a:prstGeom prst="rect">
            <a:avLst/>
          </a:prstGeom>
        </p:spPr>
        <p:txBody>
          <a:bodyPr vert="horz" lIns="91440" tIns="45720" rIns="91440" bIns="45720"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id-ID" sz="1100" dirty="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endParaRPr lang="id-ID" sz="11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7521981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flipV="1">
            <a:off x="6095205" y="5656961"/>
            <a:ext cx="391933" cy="489223"/>
            <a:chOff x="3201934" y="1821759"/>
            <a:chExt cx="261290" cy="1700418"/>
          </a:xfrm>
        </p:grpSpPr>
        <p:cxnSp>
          <p:nvCxnSpPr>
            <p:cNvPr id="31" name="Straight Connector 30"/>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3" name="AutoShape 1"/>
          <p:cNvSpPr>
            <a:spLocks/>
          </p:cNvSpPr>
          <p:nvPr/>
        </p:nvSpPr>
        <p:spPr bwMode="auto">
          <a:xfrm>
            <a:off x="655708" y="662963"/>
            <a:ext cx="10850492"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rPr>
              <a:t>Business Infographic</a:t>
            </a:r>
            <a:endParaRPr lang="es-ES" sz="32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endParaRPr>
          </a:p>
        </p:txBody>
      </p:sp>
      <p:sp>
        <p:nvSpPr>
          <p:cNvPr id="6" name="Rectangle 5"/>
          <p:cNvSpPr/>
          <p:nvPr/>
        </p:nvSpPr>
        <p:spPr>
          <a:xfrm>
            <a:off x="3647225" y="1312716"/>
            <a:ext cx="5287892" cy="746358"/>
          </a:xfrm>
          <a:prstGeom prst="rect">
            <a:avLst/>
          </a:prstGeom>
        </p:spPr>
        <p:txBody>
          <a:bodyPr wrap="square">
            <a:spAutoFit/>
          </a:bodyPr>
          <a:lstStyle/>
          <a:p>
            <a:pPr algn="ctr">
              <a:lnSpc>
                <a:spcPts val="1651"/>
              </a:lnSpc>
              <a:spcAft>
                <a:spcPts val="1500"/>
              </a:spcAft>
            </a:pP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vitae.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Sed</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dui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in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et,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interdum</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nec</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050" dirty="0" err="1">
                <a:solidFill>
                  <a:srgbClr val="262626"/>
                </a:solidFill>
                <a:latin typeface="Lato" panose="020F0502020204030203" pitchFamily="34" charset="0"/>
                <a:ea typeface="Lato" panose="020F0502020204030203" pitchFamily="34" charset="0"/>
                <a:cs typeface="Lato" panose="020F0502020204030203" pitchFamily="34" charset="0"/>
              </a:rPr>
              <a:t>metus</a:t>
            </a:r>
            <a:r>
              <a:rPr lang="en-US" sz="1050" dirty="0">
                <a:solidFill>
                  <a:srgbClr val="262626"/>
                </a:solidFill>
                <a:latin typeface="Lato" panose="020F0502020204030203" pitchFamily="34" charset="0"/>
                <a:ea typeface="Lato" panose="020F0502020204030203" pitchFamily="34" charset="0"/>
                <a:cs typeface="Lato" panose="020F0502020204030203" pitchFamily="34" charset="0"/>
              </a:rPr>
              <a:t>. </a:t>
            </a:r>
          </a:p>
        </p:txBody>
      </p:sp>
      <p:grpSp>
        <p:nvGrpSpPr>
          <p:cNvPr id="5" name="Group 138"/>
          <p:cNvGrpSpPr>
            <a:grpSpLocks noChangeAspect="1"/>
          </p:cNvGrpSpPr>
          <p:nvPr/>
        </p:nvGrpSpPr>
        <p:grpSpPr bwMode="auto">
          <a:xfrm rot="5400000">
            <a:off x="4620160" y="2519968"/>
            <a:ext cx="2951680" cy="3811526"/>
            <a:chOff x="2333" y="215"/>
            <a:chExt cx="3014" cy="3892"/>
          </a:xfrm>
        </p:grpSpPr>
        <p:sp>
          <p:nvSpPr>
            <p:cNvPr id="7" name="Freeform 139"/>
            <p:cNvSpPr>
              <a:spLocks/>
            </p:cNvSpPr>
            <p:nvPr/>
          </p:nvSpPr>
          <p:spPr bwMode="auto">
            <a:xfrm>
              <a:off x="3152" y="215"/>
              <a:ext cx="445" cy="1212"/>
            </a:xfrm>
            <a:custGeom>
              <a:avLst/>
              <a:gdLst>
                <a:gd name="T0" fmla="*/ 445 w 445"/>
                <a:gd name="T1" fmla="*/ 1212 h 1212"/>
                <a:gd name="T2" fmla="*/ 0 w 445"/>
                <a:gd name="T3" fmla="*/ 1115 h 1212"/>
                <a:gd name="T4" fmla="*/ 0 w 445"/>
                <a:gd name="T5" fmla="*/ 234 h 1212"/>
                <a:gd name="T6" fmla="*/ 445 w 445"/>
                <a:gd name="T7" fmla="*/ 0 h 1212"/>
                <a:gd name="T8" fmla="*/ 445 w 445"/>
                <a:gd name="T9" fmla="*/ 1212 h 1212"/>
              </a:gdLst>
              <a:ahLst/>
              <a:cxnLst>
                <a:cxn ang="0">
                  <a:pos x="T0" y="T1"/>
                </a:cxn>
                <a:cxn ang="0">
                  <a:pos x="T2" y="T3"/>
                </a:cxn>
                <a:cxn ang="0">
                  <a:pos x="T4" y="T5"/>
                </a:cxn>
                <a:cxn ang="0">
                  <a:pos x="T6" y="T7"/>
                </a:cxn>
                <a:cxn ang="0">
                  <a:pos x="T8" y="T9"/>
                </a:cxn>
              </a:cxnLst>
              <a:rect l="0" t="0" r="r" b="b"/>
              <a:pathLst>
                <a:path w="445" h="1212">
                  <a:moveTo>
                    <a:pt x="445" y="1212"/>
                  </a:moveTo>
                  <a:lnTo>
                    <a:pt x="0" y="1115"/>
                  </a:lnTo>
                  <a:lnTo>
                    <a:pt x="0" y="234"/>
                  </a:lnTo>
                  <a:lnTo>
                    <a:pt x="445" y="0"/>
                  </a:lnTo>
                  <a:lnTo>
                    <a:pt x="445" y="1212"/>
                  </a:ln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 name="Freeform 140"/>
            <p:cNvSpPr>
              <a:spLocks/>
            </p:cNvSpPr>
            <p:nvPr/>
          </p:nvSpPr>
          <p:spPr bwMode="auto">
            <a:xfrm>
              <a:off x="3152" y="215"/>
              <a:ext cx="445" cy="1212"/>
            </a:xfrm>
            <a:custGeom>
              <a:avLst/>
              <a:gdLst>
                <a:gd name="T0" fmla="*/ 445 w 445"/>
                <a:gd name="T1" fmla="*/ 1212 h 1212"/>
                <a:gd name="T2" fmla="*/ 0 w 445"/>
                <a:gd name="T3" fmla="*/ 1115 h 1212"/>
                <a:gd name="T4" fmla="*/ 0 w 445"/>
                <a:gd name="T5" fmla="*/ 234 h 1212"/>
                <a:gd name="T6" fmla="*/ 445 w 445"/>
                <a:gd name="T7" fmla="*/ 0 h 1212"/>
                <a:gd name="T8" fmla="*/ 445 w 445"/>
                <a:gd name="T9" fmla="*/ 1212 h 1212"/>
              </a:gdLst>
              <a:ahLst/>
              <a:cxnLst>
                <a:cxn ang="0">
                  <a:pos x="T0" y="T1"/>
                </a:cxn>
                <a:cxn ang="0">
                  <a:pos x="T2" y="T3"/>
                </a:cxn>
                <a:cxn ang="0">
                  <a:pos x="T4" y="T5"/>
                </a:cxn>
                <a:cxn ang="0">
                  <a:pos x="T6" y="T7"/>
                </a:cxn>
                <a:cxn ang="0">
                  <a:pos x="T8" y="T9"/>
                </a:cxn>
              </a:cxnLst>
              <a:rect l="0" t="0" r="r" b="b"/>
              <a:pathLst>
                <a:path w="445" h="1212">
                  <a:moveTo>
                    <a:pt x="445" y="1212"/>
                  </a:moveTo>
                  <a:lnTo>
                    <a:pt x="0" y="1115"/>
                  </a:lnTo>
                  <a:lnTo>
                    <a:pt x="0" y="234"/>
                  </a:lnTo>
                  <a:lnTo>
                    <a:pt x="445" y="0"/>
                  </a:lnTo>
                  <a:lnTo>
                    <a:pt x="445" y="1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 name="Freeform 141"/>
            <p:cNvSpPr>
              <a:spLocks/>
            </p:cNvSpPr>
            <p:nvPr/>
          </p:nvSpPr>
          <p:spPr bwMode="auto">
            <a:xfrm>
              <a:off x="3562" y="215"/>
              <a:ext cx="963" cy="1212"/>
            </a:xfrm>
            <a:custGeom>
              <a:avLst/>
              <a:gdLst>
                <a:gd name="T0" fmla="*/ 0 w 963"/>
                <a:gd name="T1" fmla="*/ 1212 h 1212"/>
                <a:gd name="T2" fmla="*/ 963 w 963"/>
                <a:gd name="T3" fmla="*/ 1115 h 1212"/>
                <a:gd name="T4" fmla="*/ 963 w 963"/>
                <a:gd name="T5" fmla="*/ 166 h 1212"/>
                <a:gd name="T6" fmla="*/ 0 w 963"/>
                <a:gd name="T7" fmla="*/ 0 h 1212"/>
                <a:gd name="T8" fmla="*/ 0 w 963"/>
                <a:gd name="T9" fmla="*/ 1212 h 1212"/>
              </a:gdLst>
              <a:ahLst/>
              <a:cxnLst>
                <a:cxn ang="0">
                  <a:pos x="T0" y="T1"/>
                </a:cxn>
                <a:cxn ang="0">
                  <a:pos x="T2" y="T3"/>
                </a:cxn>
                <a:cxn ang="0">
                  <a:pos x="T4" y="T5"/>
                </a:cxn>
                <a:cxn ang="0">
                  <a:pos x="T6" y="T7"/>
                </a:cxn>
                <a:cxn ang="0">
                  <a:pos x="T8" y="T9"/>
                </a:cxn>
              </a:cxnLst>
              <a:rect l="0" t="0" r="r" b="b"/>
              <a:pathLst>
                <a:path w="963" h="1212">
                  <a:moveTo>
                    <a:pt x="0" y="1212"/>
                  </a:moveTo>
                  <a:lnTo>
                    <a:pt x="963" y="1115"/>
                  </a:lnTo>
                  <a:lnTo>
                    <a:pt x="963" y="166"/>
                  </a:lnTo>
                  <a:lnTo>
                    <a:pt x="0" y="0"/>
                  </a:lnTo>
                  <a:lnTo>
                    <a:pt x="0" y="1212"/>
                  </a:ln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0" name="Freeform 142"/>
            <p:cNvSpPr>
              <a:spLocks/>
            </p:cNvSpPr>
            <p:nvPr/>
          </p:nvSpPr>
          <p:spPr bwMode="auto">
            <a:xfrm>
              <a:off x="3562" y="215"/>
              <a:ext cx="963" cy="1212"/>
            </a:xfrm>
            <a:custGeom>
              <a:avLst/>
              <a:gdLst>
                <a:gd name="T0" fmla="*/ 0 w 963"/>
                <a:gd name="T1" fmla="*/ 1212 h 1212"/>
                <a:gd name="T2" fmla="*/ 963 w 963"/>
                <a:gd name="T3" fmla="*/ 1115 h 1212"/>
                <a:gd name="T4" fmla="*/ 963 w 963"/>
                <a:gd name="T5" fmla="*/ 166 h 1212"/>
                <a:gd name="T6" fmla="*/ 0 w 963"/>
                <a:gd name="T7" fmla="*/ 0 h 1212"/>
                <a:gd name="T8" fmla="*/ 0 w 963"/>
                <a:gd name="T9" fmla="*/ 1212 h 1212"/>
              </a:gdLst>
              <a:ahLst/>
              <a:cxnLst>
                <a:cxn ang="0">
                  <a:pos x="T0" y="T1"/>
                </a:cxn>
                <a:cxn ang="0">
                  <a:pos x="T2" y="T3"/>
                </a:cxn>
                <a:cxn ang="0">
                  <a:pos x="T4" y="T5"/>
                </a:cxn>
                <a:cxn ang="0">
                  <a:pos x="T6" y="T7"/>
                </a:cxn>
                <a:cxn ang="0">
                  <a:pos x="T8" y="T9"/>
                </a:cxn>
              </a:cxnLst>
              <a:rect l="0" t="0" r="r" b="b"/>
              <a:pathLst>
                <a:path w="963" h="1212">
                  <a:moveTo>
                    <a:pt x="0" y="1212"/>
                  </a:moveTo>
                  <a:lnTo>
                    <a:pt x="963" y="1115"/>
                  </a:lnTo>
                  <a:lnTo>
                    <a:pt x="963" y="166"/>
                  </a:lnTo>
                  <a:lnTo>
                    <a:pt x="0" y="0"/>
                  </a:lnTo>
                  <a:lnTo>
                    <a:pt x="0" y="1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1" name="Freeform 143"/>
            <p:cNvSpPr>
              <a:spLocks/>
            </p:cNvSpPr>
            <p:nvPr/>
          </p:nvSpPr>
          <p:spPr bwMode="auto">
            <a:xfrm>
              <a:off x="2724" y="904"/>
              <a:ext cx="954" cy="1003"/>
            </a:xfrm>
            <a:custGeom>
              <a:avLst/>
              <a:gdLst>
                <a:gd name="T0" fmla="*/ 954 w 954"/>
                <a:gd name="T1" fmla="*/ 1003 h 1003"/>
                <a:gd name="T2" fmla="*/ 0 w 954"/>
                <a:gd name="T3" fmla="*/ 915 h 1003"/>
                <a:gd name="T4" fmla="*/ 0 w 954"/>
                <a:gd name="T5" fmla="*/ 255 h 1003"/>
                <a:gd name="T6" fmla="*/ 954 w 954"/>
                <a:gd name="T7" fmla="*/ 0 h 1003"/>
                <a:gd name="T8" fmla="*/ 954 w 954"/>
                <a:gd name="T9" fmla="*/ 1003 h 1003"/>
              </a:gdLst>
              <a:ahLst/>
              <a:cxnLst>
                <a:cxn ang="0">
                  <a:pos x="T0" y="T1"/>
                </a:cxn>
                <a:cxn ang="0">
                  <a:pos x="T2" y="T3"/>
                </a:cxn>
                <a:cxn ang="0">
                  <a:pos x="T4" y="T5"/>
                </a:cxn>
                <a:cxn ang="0">
                  <a:pos x="T6" y="T7"/>
                </a:cxn>
                <a:cxn ang="0">
                  <a:pos x="T8" y="T9"/>
                </a:cxn>
              </a:cxnLst>
              <a:rect l="0" t="0" r="r" b="b"/>
              <a:pathLst>
                <a:path w="954" h="1003">
                  <a:moveTo>
                    <a:pt x="954" y="1003"/>
                  </a:moveTo>
                  <a:lnTo>
                    <a:pt x="0" y="915"/>
                  </a:lnTo>
                  <a:lnTo>
                    <a:pt x="0" y="255"/>
                  </a:lnTo>
                  <a:lnTo>
                    <a:pt x="954" y="0"/>
                  </a:lnTo>
                  <a:lnTo>
                    <a:pt x="954" y="1003"/>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2" name="Freeform 144"/>
            <p:cNvSpPr>
              <a:spLocks/>
            </p:cNvSpPr>
            <p:nvPr/>
          </p:nvSpPr>
          <p:spPr bwMode="auto">
            <a:xfrm>
              <a:off x="3678" y="904"/>
              <a:ext cx="1278" cy="1003"/>
            </a:xfrm>
            <a:custGeom>
              <a:avLst/>
              <a:gdLst>
                <a:gd name="T0" fmla="*/ 0 w 1278"/>
                <a:gd name="T1" fmla="*/ 1003 h 1003"/>
                <a:gd name="T2" fmla="*/ 1278 w 1278"/>
                <a:gd name="T3" fmla="*/ 915 h 1003"/>
                <a:gd name="T4" fmla="*/ 1278 w 1278"/>
                <a:gd name="T5" fmla="*/ 163 h 1003"/>
                <a:gd name="T6" fmla="*/ 0 w 1278"/>
                <a:gd name="T7" fmla="*/ 0 h 1003"/>
                <a:gd name="T8" fmla="*/ 0 w 1278"/>
                <a:gd name="T9" fmla="*/ 1003 h 1003"/>
              </a:gdLst>
              <a:ahLst/>
              <a:cxnLst>
                <a:cxn ang="0">
                  <a:pos x="T0" y="T1"/>
                </a:cxn>
                <a:cxn ang="0">
                  <a:pos x="T2" y="T3"/>
                </a:cxn>
                <a:cxn ang="0">
                  <a:pos x="T4" y="T5"/>
                </a:cxn>
                <a:cxn ang="0">
                  <a:pos x="T6" y="T7"/>
                </a:cxn>
                <a:cxn ang="0">
                  <a:pos x="T8" y="T9"/>
                </a:cxn>
              </a:cxnLst>
              <a:rect l="0" t="0" r="r" b="b"/>
              <a:pathLst>
                <a:path w="1278" h="1003">
                  <a:moveTo>
                    <a:pt x="0" y="1003"/>
                  </a:moveTo>
                  <a:lnTo>
                    <a:pt x="1278" y="915"/>
                  </a:lnTo>
                  <a:lnTo>
                    <a:pt x="1278" y="163"/>
                  </a:lnTo>
                  <a:lnTo>
                    <a:pt x="0" y="0"/>
                  </a:lnTo>
                  <a:lnTo>
                    <a:pt x="0" y="1003"/>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3" name="Freeform 145"/>
            <p:cNvSpPr>
              <a:spLocks/>
            </p:cNvSpPr>
            <p:nvPr/>
          </p:nvSpPr>
          <p:spPr bwMode="auto">
            <a:xfrm>
              <a:off x="4156" y="2896"/>
              <a:ext cx="369" cy="1211"/>
            </a:xfrm>
            <a:custGeom>
              <a:avLst/>
              <a:gdLst>
                <a:gd name="T0" fmla="*/ 0 w 369"/>
                <a:gd name="T1" fmla="*/ 0 h 1211"/>
                <a:gd name="T2" fmla="*/ 369 w 369"/>
                <a:gd name="T3" fmla="*/ 97 h 1211"/>
                <a:gd name="T4" fmla="*/ 369 w 369"/>
                <a:gd name="T5" fmla="*/ 977 h 1211"/>
                <a:gd name="T6" fmla="*/ 0 w 369"/>
                <a:gd name="T7" fmla="*/ 1211 h 1211"/>
                <a:gd name="T8" fmla="*/ 0 w 369"/>
                <a:gd name="T9" fmla="*/ 0 h 1211"/>
              </a:gdLst>
              <a:ahLst/>
              <a:cxnLst>
                <a:cxn ang="0">
                  <a:pos x="T0" y="T1"/>
                </a:cxn>
                <a:cxn ang="0">
                  <a:pos x="T2" y="T3"/>
                </a:cxn>
                <a:cxn ang="0">
                  <a:pos x="T4" y="T5"/>
                </a:cxn>
                <a:cxn ang="0">
                  <a:pos x="T6" y="T7"/>
                </a:cxn>
                <a:cxn ang="0">
                  <a:pos x="T8" y="T9"/>
                </a:cxn>
              </a:cxnLst>
              <a:rect l="0" t="0" r="r" b="b"/>
              <a:pathLst>
                <a:path w="369" h="1211">
                  <a:moveTo>
                    <a:pt x="0" y="0"/>
                  </a:moveTo>
                  <a:lnTo>
                    <a:pt x="369" y="97"/>
                  </a:lnTo>
                  <a:lnTo>
                    <a:pt x="369" y="977"/>
                  </a:lnTo>
                  <a:lnTo>
                    <a:pt x="0" y="1211"/>
                  </a:lnTo>
                  <a:lnTo>
                    <a:pt x="0"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4" name="Freeform 146"/>
            <p:cNvSpPr>
              <a:spLocks/>
            </p:cNvSpPr>
            <p:nvPr/>
          </p:nvSpPr>
          <p:spPr bwMode="auto">
            <a:xfrm>
              <a:off x="3152" y="2896"/>
              <a:ext cx="1004" cy="1211"/>
            </a:xfrm>
            <a:custGeom>
              <a:avLst/>
              <a:gdLst>
                <a:gd name="T0" fmla="*/ 1004 w 1004"/>
                <a:gd name="T1" fmla="*/ 0 h 1211"/>
                <a:gd name="T2" fmla="*/ 0 w 1004"/>
                <a:gd name="T3" fmla="*/ 97 h 1211"/>
                <a:gd name="T4" fmla="*/ 0 w 1004"/>
                <a:gd name="T5" fmla="*/ 1046 h 1211"/>
                <a:gd name="T6" fmla="*/ 1004 w 1004"/>
                <a:gd name="T7" fmla="*/ 1211 h 1211"/>
                <a:gd name="T8" fmla="*/ 1004 w 1004"/>
                <a:gd name="T9" fmla="*/ 0 h 1211"/>
              </a:gdLst>
              <a:ahLst/>
              <a:cxnLst>
                <a:cxn ang="0">
                  <a:pos x="T0" y="T1"/>
                </a:cxn>
                <a:cxn ang="0">
                  <a:pos x="T2" y="T3"/>
                </a:cxn>
                <a:cxn ang="0">
                  <a:pos x="T4" y="T5"/>
                </a:cxn>
                <a:cxn ang="0">
                  <a:pos x="T6" y="T7"/>
                </a:cxn>
                <a:cxn ang="0">
                  <a:pos x="T8" y="T9"/>
                </a:cxn>
              </a:cxnLst>
              <a:rect l="0" t="0" r="r" b="b"/>
              <a:pathLst>
                <a:path w="1004" h="1211">
                  <a:moveTo>
                    <a:pt x="1004" y="0"/>
                  </a:moveTo>
                  <a:lnTo>
                    <a:pt x="0" y="97"/>
                  </a:lnTo>
                  <a:lnTo>
                    <a:pt x="0" y="1046"/>
                  </a:lnTo>
                  <a:lnTo>
                    <a:pt x="1004" y="1211"/>
                  </a:lnTo>
                  <a:lnTo>
                    <a:pt x="1004"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5" name="Freeform 147"/>
            <p:cNvSpPr>
              <a:spLocks/>
            </p:cNvSpPr>
            <p:nvPr/>
          </p:nvSpPr>
          <p:spPr bwMode="auto">
            <a:xfrm>
              <a:off x="4040" y="2416"/>
              <a:ext cx="916" cy="1003"/>
            </a:xfrm>
            <a:custGeom>
              <a:avLst/>
              <a:gdLst>
                <a:gd name="T0" fmla="*/ 0 w 916"/>
                <a:gd name="T1" fmla="*/ 0 h 1003"/>
                <a:gd name="T2" fmla="*/ 916 w 916"/>
                <a:gd name="T3" fmla="*/ 87 h 1003"/>
                <a:gd name="T4" fmla="*/ 916 w 916"/>
                <a:gd name="T5" fmla="*/ 747 h 1003"/>
                <a:gd name="T6" fmla="*/ 0 w 916"/>
                <a:gd name="T7" fmla="*/ 1003 h 1003"/>
                <a:gd name="T8" fmla="*/ 0 w 916"/>
                <a:gd name="T9" fmla="*/ 0 h 1003"/>
              </a:gdLst>
              <a:ahLst/>
              <a:cxnLst>
                <a:cxn ang="0">
                  <a:pos x="T0" y="T1"/>
                </a:cxn>
                <a:cxn ang="0">
                  <a:pos x="T2" y="T3"/>
                </a:cxn>
                <a:cxn ang="0">
                  <a:pos x="T4" y="T5"/>
                </a:cxn>
                <a:cxn ang="0">
                  <a:pos x="T6" y="T7"/>
                </a:cxn>
                <a:cxn ang="0">
                  <a:pos x="T8" y="T9"/>
                </a:cxn>
              </a:cxnLst>
              <a:rect l="0" t="0" r="r" b="b"/>
              <a:pathLst>
                <a:path w="916" h="1003">
                  <a:moveTo>
                    <a:pt x="0" y="0"/>
                  </a:moveTo>
                  <a:lnTo>
                    <a:pt x="916" y="87"/>
                  </a:lnTo>
                  <a:lnTo>
                    <a:pt x="916" y="747"/>
                  </a:lnTo>
                  <a:lnTo>
                    <a:pt x="0" y="1003"/>
                  </a:lnTo>
                  <a:lnTo>
                    <a:pt x="0"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6" name="Freeform 148"/>
            <p:cNvSpPr>
              <a:spLocks/>
            </p:cNvSpPr>
            <p:nvPr/>
          </p:nvSpPr>
          <p:spPr bwMode="auto">
            <a:xfrm>
              <a:off x="2724" y="2416"/>
              <a:ext cx="1321" cy="1003"/>
            </a:xfrm>
            <a:custGeom>
              <a:avLst/>
              <a:gdLst>
                <a:gd name="T0" fmla="*/ 1321 w 1321"/>
                <a:gd name="T1" fmla="*/ 0 h 1003"/>
                <a:gd name="T2" fmla="*/ 0 w 1321"/>
                <a:gd name="T3" fmla="*/ 87 h 1003"/>
                <a:gd name="T4" fmla="*/ 0 w 1321"/>
                <a:gd name="T5" fmla="*/ 840 h 1003"/>
                <a:gd name="T6" fmla="*/ 1321 w 1321"/>
                <a:gd name="T7" fmla="*/ 1003 h 1003"/>
                <a:gd name="T8" fmla="*/ 1321 w 1321"/>
                <a:gd name="T9" fmla="*/ 0 h 1003"/>
              </a:gdLst>
              <a:ahLst/>
              <a:cxnLst>
                <a:cxn ang="0">
                  <a:pos x="T0" y="T1"/>
                </a:cxn>
                <a:cxn ang="0">
                  <a:pos x="T2" y="T3"/>
                </a:cxn>
                <a:cxn ang="0">
                  <a:pos x="T4" y="T5"/>
                </a:cxn>
                <a:cxn ang="0">
                  <a:pos x="T6" y="T7"/>
                </a:cxn>
                <a:cxn ang="0">
                  <a:pos x="T8" y="T9"/>
                </a:cxn>
              </a:cxnLst>
              <a:rect l="0" t="0" r="r" b="b"/>
              <a:pathLst>
                <a:path w="1321" h="1003">
                  <a:moveTo>
                    <a:pt x="1321" y="0"/>
                  </a:moveTo>
                  <a:lnTo>
                    <a:pt x="0" y="87"/>
                  </a:lnTo>
                  <a:lnTo>
                    <a:pt x="0" y="840"/>
                  </a:lnTo>
                  <a:lnTo>
                    <a:pt x="1321" y="1003"/>
                  </a:lnTo>
                  <a:lnTo>
                    <a:pt x="1321"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7" name="Freeform 149"/>
            <p:cNvSpPr>
              <a:spLocks/>
            </p:cNvSpPr>
            <p:nvPr/>
          </p:nvSpPr>
          <p:spPr bwMode="auto">
            <a:xfrm>
              <a:off x="2333" y="1696"/>
              <a:ext cx="1525" cy="930"/>
            </a:xfrm>
            <a:custGeom>
              <a:avLst/>
              <a:gdLst>
                <a:gd name="T0" fmla="*/ 1525 w 1525"/>
                <a:gd name="T1" fmla="*/ 930 h 930"/>
                <a:gd name="T2" fmla="*/ 0 w 1525"/>
                <a:gd name="T3" fmla="*/ 831 h 930"/>
                <a:gd name="T4" fmla="*/ 0 w 1525"/>
                <a:gd name="T5" fmla="*/ 97 h 930"/>
                <a:gd name="T6" fmla="*/ 1525 w 1525"/>
                <a:gd name="T7" fmla="*/ 0 h 930"/>
                <a:gd name="T8" fmla="*/ 1525 w 1525"/>
                <a:gd name="T9" fmla="*/ 930 h 930"/>
              </a:gdLst>
              <a:ahLst/>
              <a:cxnLst>
                <a:cxn ang="0">
                  <a:pos x="T0" y="T1"/>
                </a:cxn>
                <a:cxn ang="0">
                  <a:pos x="T2" y="T3"/>
                </a:cxn>
                <a:cxn ang="0">
                  <a:pos x="T4" y="T5"/>
                </a:cxn>
                <a:cxn ang="0">
                  <a:pos x="T6" y="T7"/>
                </a:cxn>
                <a:cxn ang="0">
                  <a:pos x="T8" y="T9"/>
                </a:cxn>
              </a:cxnLst>
              <a:rect l="0" t="0" r="r" b="b"/>
              <a:pathLst>
                <a:path w="1525" h="930">
                  <a:moveTo>
                    <a:pt x="1525" y="930"/>
                  </a:moveTo>
                  <a:lnTo>
                    <a:pt x="0" y="831"/>
                  </a:lnTo>
                  <a:lnTo>
                    <a:pt x="0" y="97"/>
                  </a:lnTo>
                  <a:lnTo>
                    <a:pt x="1525" y="0"/>
                  </a:lnTo>
                  <a:lnTo>
                    <a:pt x="1525" y="930"/>
                  </a:lnTo>
                  <a:close/>
                </a:path>
              </a:pathLst>
            </a:custGeom>
            <a:solidFill>
              <a:srgbClr val="BAC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8" name="Freeform 150"/>
            <p:cNvSpPr>
              <a:spLocks/>
            </p:cNvSpPr>
            <p:nvPr/>
          </p:nvSpPr>
          <p:spPr bwMode="auto">
            <a:xfrm>
              <a:off x="3858" y="1696"/>
              <a:ext cx="1489" cy="930"/>
            </a:xfrm>
            <a:custGeom>
              <a:avLst/>
              <a:gdLst>
                <a:gd name="T0" fmla="*/ 0 w 1489"/>
                <a:gd name="T1" fmla="*/ 930 h 930"/>
                <a:gd name="T2" fmla="*/ 1489 w 1489"/>
                <a:gd name="T3" fmla="*/ 831 h 930"/>
                <a:gd name="T4" fmla="*/ 1489 w 1489"/>
                <a:gd name="T5" fmla="*/ 97 h 930"/>
                <a:gd name="T6" fmla="*/ 0 w 1489"/>
                <a:gd name="T7" fmla="*/ 0 h 930"/>
                <a:gd name="T8" fmla="*/ 0 w 1489"/>
                <a:gd name="T9" fmla="*/ 930 h 930"/>
              </a:gdLst>
              <a:ahLst/>
              <a:cxnLst>
                <a:cxn ang="0">
                  <a:pos x="T0" y="T1"/>
                </a:cxn>
                <a:cxn ang="0">
                  <a:pos x="T2" y="T3"/>
                </a:cxn>
                <a:cxn ang="0">
                  <a:pos x="T4" y="T5"/>
                </a:cxn>
                <a:cxn ang="0">
                  <a:pos x="T6" y="T7"/>
                </a:cxn>
                <a:cxn ang="0">
                  <a:pos x="T8" y="T9"/>
                </a:cxn>
              </a:cxnLst>
              <a:rect l="0" t="0" r="r" b="b"/>
              <a:pathLst>
                <a:path w="1489" h="930">
                  <a:moveTo>
                    <a:pt x="0" y="930"/>
                  </a:moveTo>
                  <a:lnTo>
                    <a:pt x="1489" y="831"/>
                  </a:lnTo>
                  <a:lnTo>
                    <a:pt x="1489" y="97"/>
                  </a:lnTo>
                  <a:lnTo>
                    <a:pt x="0" y="0"/>
                  </a:lnTo>
                  <a:lnTo>
                    <a:pt x="0" y="930"/>
                  </a:lnTo>
                  <a:close/>
                </a:path>
              </a:pathLst>
            </a:custGeom>
            <a:solidFill>
              <a:srgbClr val="BAC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9" name="Freeform 151"/>
            <p:cNvSpPr>
              <a:spLocks noEditPoints="1"/>
            </p:cNvSpPr>
            <p:nvPr/>
          </p:nvSpPr>
          <p:spPr bwMode="auto">
            <a:xfrm>
              <a:off x="3152" y="215"/>
              <a:ext cx="438" cy="239"/>
            </a:xfrm>
            <a:custGeom>
              <a:avLst/>
              <a:gdLst>
                <a:gd name="T0" fmla="*/ 0 w 438"/>
                <a:gd name="T1" fmla="*/ 234 h 239"/>
                <a:gd name="T2" fmla="*/ 0 w 438"/>
                <a:gd name="T3" fmla="*/ 234 h 239"/>
                <a:gd name="T4" fmla="*/ 0 w 438"/>
                <a:gd name="T5" fmla="*/ 239 h 239"/>
                <a:gd name="T6" fmla="*/ 0 w 438"/>
                <a:gd name="T7" fmla="*/ 234 h 239"/>
                <a:gd name="T8" fmla="*/ 410 w 438"/>
                <a:gd name="T9" fmla="*/ 0 h 239"/>
                <a:gd name="T10" fmla="*/ 372 w 438"/>
                <a:gd name="T11" fmla="*/ 0 h 239"/>
                <a:gd name="T12" fmla="*/ 3 w 438"/>
                <a:gd name="T13" fmla="*/ 234 h 239"/>
                <a:gd name="T14" fmla="*/ 69 w 438"/>
                <a:gd name="T15" fmla="*/ 199 h 239"/>
                <a:gd name="T16" fmla="*/ 374 w 438"/>
                <a:gd name="T17" fmla="*/ 14 h 239"/>
                <a:gd name="T18" fmla="*/ 410 w 438"/>
                <a:gd name="T19" fmla="*/ 14 h 239"/>
                <a:gd name="T20" fmla="*/ 410 w 438"/>
                <a:gd name="T21" fmla="*/ 0 h 239"/>
                <a:gd name="T22" fmla="*/ 438 w 438"/>
                <a:gd name="T23" fmla="*/ 5 h 239"/>
                <a:gd name="T24" fmla="*/ 410 w 438"/>
                <a:gd name="T2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8" h="239">
                  <a:moveTo>
                    <a:pt x="0" y="234"/>
                  </a:moveTo>
                  <a:lnTo>
                    <a:pt x="0" y="234"/>
                  </a:lnTo>
                  <a:lnTo>
                    <a:pt x="0" y="239"/>
                  </a:lnTo>
                  <a:lnTo>
                    <a:pt x="0" y="234"/>
                  </a:lnTo>
                  <a:close/>
                  <a:moveTo>
                    <a:pt x="410" y="0"/>
                  </a:moveTo>
                  <a:lnTo>
                    <a:pt x="372" y="0"/>
                  </a:lnTo>
                  <a:lnTo>
                    <a:pt x="3" y="234"/>
                  </a:lnTo>
                  <a:lnTo>
                    <a:pt x="69" y="199"/>
                  </a:lnTo>
                  <a:lnTo>
                    <a:pt x="374" y="14"/>
                  </a:lnTo>
                  <a:lnTo>
                    <a:pt x="410" y="14"/>
                  </a:lnTo>
                  <a:lnTo>
                    <a:pt x="410" y="0"/>
                  </a:lnTo>
                  <a:lnTo>
                    <a:pt x="438" y="5"/>
                  </a:lnTo>
                  <a:lnTo>
                    <a:pt x="4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0" name="Freeform 152"/>
            <p:cNvSpPr>
              <a:spLocks noEditPoints="1"/>
            </p:cNvSpPr>
            <p:nvPr/>
          </p:nvSpPr>
          <p:spPr bwMode="auto">
            <a:xfrm>
              <a:off x="3152" y="215"/>
              <a:ext cx="438" cy="239"/>
            </a:xfrm>
            <a:custGeom>
              <a:avLst/>
              <a:gdLst>
                <a:gd name="T0" fmla="*/ 0 w 438"/>
                <a:gd name="T1" fmla="*/ 234 h 239"/>
                <a:gd name="T2" fmla="*/ 0 w 438"/>
                <a:gd name="T3" fmla="*/ 234 h 239"/>
                <a:gd name="T4" fmla="*/ 0 w 438"/>
                <a:gd name="T5" fmla="*/ 239 h 239"/>
                <a:gd name="T6" fmla="*/ 0 w 438"/>
                <a:gd name="T7" fmla="*/ 234 h 239"/>
                <a:gd name="T8" fmla="*/ 410 w 438"/>
                <a:gd name="T9" fmla="*/ 0 h 239"/>
                <a:gd name="T10" fmla="*/ 372 w 438"/>
                <a:gd name="T11" fmla="*/ 0 h 239"/>
                <a:gd name="T12" fmla="*/ 3 w 438"/>
                <a:gd name="T13" fmla="*/ 234 h 239"/>
                <a:gd name="T14" fmla="*/ 69 w 438"/>
                <a:gd name="T15" fmla="*/ 199 h 239"/>
                <a:gd name="T16" fmla="*/ 374 w 438"/>
                <a:gd name="T17" fmla="*/ 14 h 239"/>
                <a:gd name="T18" fmla="*/ 410 w 438"/>
                <a:gd name="T19" fmla="*/ 14 h 239"/>
                <a:gd name="T20" fmla="*/ 410 w 438"/>
                <a:gd name="T21" fmla="*/ 0 h 239"/>
                <a:gd name="T22" fmla="*/ 438 w 438"/>
                <a:gd name="T23" fmla="*/ 5 h 239"/>
                <a:gd name="T24" fmla="*/ 410 w 438"/>
                <a:gd name="T2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8" h="239">
                  <a:moveTo>
                    <a:pt x="0" y="234"/>
                  </a:moveTo>
                  <a:lnTo>
                    <a:pt x="0" y="234"/>
                  </a:lnTo>
                  <a:lnTo>
                    <a:pt x="0" y="239"/>
                  </a:lnTo>
                  <a:lnTo>
                    <a:pt x="0" y="234"/>
                  </a:lnTo>
                  <a:moveTo>
                    <a:pt x="410" y="0"/>
                  </a:moveTo>
                  <a:lnTo>
                    <a:pt x="372" y="0"/>
                  </a:lnTo>
                  <a:lnTo>
                    <a:pt x="3" y="234"/>
                  </a:lnTo>
                  <a:lnTo>
                    <a:pt x="69" y="199"/>
                  </a:lnTo>
                  <a:lnTo>
                    <a:pt x="374" y="14"/>
                  </a:lnTo>
                  <a:lnTo>
                    <a:pt x="410" y="14"/>
                  </a:lnTo>
                  <a:lnTo>
                    <a:pt x="410" y="0"/>
                  </a:lnTo>
                  <a:lnTo>
                    <a:pt x="438" y="5"/>
                  </a:lnTo>
                  <a:lnTo>
                    <a:pt x="4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1" name="Freeform 153"/>
            <p:cNvSpPr>
              <a:spLocks noEditPoints="1"/>
            </p:cNvSpPr>
            <p:nvPr/>
          </p:nvSpPr>
          <p:spPr bwMode="auto">
            <a:xfrm>
              <a:off x="3152" y="220"/>
              <a:ext cx="445" cy="234"/>
            </a:xfrm>
            <a:custGeom>
              <a:avLst/>
              <a:gdLst>
                <a:gd name="T0" fmla="*/ 69 w 445"/>
                <a:gd name="T1" fmla="*/ 194 h 234"/>
                <a:gd name="T2" fmla="*/ 3 w 445"/>
                <a:gd name="T3" fmla="*/ 229 h 234"/>
                <a:gd name="T4" fmla="*/ 0 w 445"/>
                <a:gd name="T5" fmla="*/ 229 h 234"/>
                <a:gd name="T6" fmla="*/ 0 w 445"/>
                <a:gd name="T7" fmla="*/ 234 h 234"/>
                <a:gd name="T8" fmla="*/ 69 w 445"/>
                <a:gd name="T9" fmla="*/ 194 h 234"/>
                <a:gd name="T10" fmla="*/ 438 w 445"/>
                <a:gd name="T11" fmla="*/ 0 h 234"/>
                <a:gd name="T12" fmla="*/ 438 w 445"/>
                <a:gd name="T13" fmla="*/ 0 h 234"/>
                <a:gd name="T14" fmla="*/ 445 w 445"/>
                <a:gd name="T15" fmla="*/ 2 h 234"/>
                <a:gd name="T16" fmla="*/ 438 w 445"/>
                <a:gd name="T1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234">
                  <a:moveTo>
                    <a:pt x="69" y="194"/>
                  </a:moveTo>
                  <a:lnTo>
                    <a:pt x="3" y="229"/>
                  </a:lnTo>
                  <a:lnTo>
                    <a:pt x="0" y="229"/>
                  </a:lnTo>
                  <a:lnTo>
                    <a:pt x="0" y="234"/>
                  </a:lnTo>
                  <a:lnTo>
                    <a:pt x="69" y="194"/>
                  </a:lnTo>
                  <a:close/>
                  <a:moveTo>
                    <a:pt x="438" y="0"/>
                  </a:moveTo>
                  <a:lnTo>
                    <a:pt x="438" y="0"/>
                  </a:lnTo>
                  <a:lnTo>
                    <a:pt x="445" y="2"/>
                  </a:lnTo>
                  <a:lnTo>
                    <a:pt x="438" y="0"/>
                  </a:lnTo>
                  <a:close/>
                </a:path>
              </a:pathLst>
            </a:custGeom>
            <a:solidFill>
              <a:srgbClr val="DFC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2" name="Freeform 154"/>
            <p:cNvSpPr>
              <a:spLocks noEditPoints="1"/>
            </p:cNvSpPr>
            <p:nvPr/>
          </p:nvSpPr>
          <p:spPr bwMode="auto">
            <a:xfrm>
              <a:off x="3152" y="220"/>
              <a:ext cx="445" cy="234"/>
            </a:xfrm>
            <a:custGeom>
              <a:avLst/>
              <a:gdLst>
                <a:gd name="T0" fmla="*/ 69 w 445"/>
                <a:gd name="T1" fmla="*/ 194 h 234"/>
                <a:gd name="T2" fmla="*/ 3 w 445"/>
                <a:gd name="T3" fmla="*/ 229 h 234"/>
                <a:gd name="T4" fmla="*/ 0 w 445"/>
                <a:gd name="T5" fmla="*/ 229 h 234"/>
                <a:gd name="T6" fmla="*/ 0 w 445"/>
                <a:gd name="T7" fmla="*/ 234 h 234"/>
                <a:gd name="T8" fmla="*/ 69 w 445"/>
                <a:gd name="T9" fmla="*/ 194 h 234"/>
                <a:gd name="T10" fmla="*/ 438 w 445"/>
                <a:gd name="T11" fmla="*/ 0 h 234"/>
                <a:gd name="T12" fmla="*/ 438 w 445"/>
                <a:gd name="T13" fmla="*/ 0 h 234"/>
                <a:gd name="T14" fmla="*/ 445 w 445"/>
                <a:gd name="T15" fmla="*/ 2 h 234"/>
                <a:gd name="T16" fmla="*/ 438 w 445"/>
                <a:gd name="T1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234">
                  <a:moveTo>
                    <a:pt x="69" y="194"/>
                  </a:moveTo>
                  <a:lnTo>
                    <a:pt x="3" y="229"/>
                  </a:lnTo>
                  <a:lnTo>
                    <a:pt x="0" y="229"/>
                  </a:lnTo>
                  <a:lnTo>
                    <a:pt x="0" y="234"/>
                  </a:lnTo>
                  <a:lnTo>
                    <a:pt x="69" y="194"/>
                  </a:lnTo>
                  <a:moveTo>
                    <a:pt x="438" y="0"/>
                  </a:moveTo>
                  <a:lnTo>
                    <a:pt x="438" y="0"/>
                  </a:lnTo>
                  <a:lnTo>
                    <a:pt x="445" y="2"/>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3" name="Freeform 156"/>
            <p:cNvSpPr>
              <a:spLocks/>
            </p:cNvSpPr>
            <p:nvPr/>
          </p:nvSpPr>
          <p:spPr bwMode="auto">
            <a:xfrm>
              <a:off x="3562" y="215"/>
              <a:ext cx="963" cy="173"/>
            </a:xfrm>
            <a:custGeom>
              <a:avLst/>
              <a:gdLst>
                <a:gd name="T0" fmla="*/ 0 w 963"/>
                <a:gd name="T1" fmla="*/ 0 h 173"/>
                <a:gd name="T2" fmla="*/ 0 w 963"/>
                <a:gd name="T3" fmla="*/ 14 h 173"/>
                <a:gd name="T4" fmla="*/ 963 w 963"/>
                <a:gd name="T5" fmla="*/ 173 h 173"/>
                <a:gd name="T6" fmla="*/ 963 w 963"/>
                <a:gd name="T7" fmla="*/ 166 h 173"/>
                <a:gd name="T8" fmla="*/ 35 w 963"/>
                <a:gd name="T9" fmla="*/ 7 h 173"/>
                <a:gd name="T10" fmla="*/ 28 w 963"/>
                <a:gd name="T11" fmla="*/ 5 h 173"/>
                <a:gd name="T12" fmla="*/ 0 w 963"/>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963" h="173">
                  <a:moveTo>
                    <a:pt x="0" y="0"/>
                  </a:moveTo>
                  <a:lnTo>
                    <a:pt x="0" y="14"/>
                  </a:lnTo>
                  <a:lnTo>
                    <a:pt x="963" y="173"/>
                  </a:lnTo>
                  <a:lnTo>
                    <a:pt x="963" y="166"/>
                  </a:lnTo>
                  <a:lnTo>
                    <a:pt x="35" y="7"/>
                  </a:lnTo>
                  <a:lnTo>
                    <a:pt x="28"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24" name="Group 23"/>
          <p:cNvGrpSpPr/>
          <p:nvPr/>
        </p:nvGrpSpPr>
        <p:grpSpPr>
          <a:xfrm>
            <a:off x="6935075" y="2901903"/>
            <a:ext cx="391933" cy="947373"/>
            <a:chOff x="3201934" y="1821759"/>
            <a:chExt cx="261290" cy="1700418"/>
          </a:xfrm>
        </p:grpSpPr>
        <p:cxnSp>
          <p:nvCxnSpPr>
            <p:cNvPr id="25" name="Straight Connector 24"/>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flipH="1">
            <a:off x="4963209" y="2822518"/>
            <a:ext cx="391933" cy="947373"/>
            <a:chOff x="3201934" y="1821759"/>
            <a:chExt cx="261290" cy="1700418"/>
          </a:xfrm>
        </p:grpSpPr>
        <p:cxnSp>
          <p:nvCxnSpPr>
            <p:cNvPr id="28" name="Straight Connector 27"/>
            <p:cNvCxnSpPr/>
            <p:nvPr/>
          </p:nvCxnSpPr>
          <p:spPr>
            <a:xfrm flipV="1">
              <a:off x="3201934" y="1821759"/>
              <a:ext cx="0" cy="17004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201934" y="1821759"/>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33" name="Text Placeholder 5"/>
          <p:cNvSpPr txBox="1">
            <a:spLocks/>
          </p:cNvSpPr>
          <p:nvPr/>
        </p:nvSpPr>
        <p:spPr>
          <a:xfrm>
            <a:off x="7476118" y="2868277"/>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id-ID" sz="1138" dirty="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endParaRPr lang="id-ID" sz="1138"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4" name="TextBox 33"/>
          <p:cNvSpPr txBox="1"/>
          <p:nvPr/>
        </p:nvSpPr>
        <p:spPr>
          <a:xfrm>
            <a:off x="7447262" y="2595580"/>
            <a:ext cx="1004827" cy="317459"/>
          </a:xfrm>
          <a:prstGeom prst="rect">
            <a:avLst/>
          </a:prstGeom>
          <a:noFill/>
        </p:spPr>
        <p:txBody>
          <a:bodyPr wrap="none" rtlCol="0">
            <a:spAutoFit/>
          </a:bodyPr>
          <a:lstStyle/>
          <a:p>
            <a:r>
              <a:rPr lang="id-ID" sz="1463">
                <a:solidFill>
                  <a:srgbClr val="262626"/>
                </a:solidFill>
                <a:latin typeface="Lato" panose="020F0502020204030203" pitchFamily="34" charset="0"/>
                <a:ea typeface="Lato" panose="020F0502020204030203" pitchFamily="34" charset="0"/>
                <a:cs typeface="Lato" panose="020F0502020204030203" pitchFamily="34" charset="0"/>
              </a:rPr>
              <a:t>Title here</a:t>
            </a:r>
            <a:endParaRPr lang="id-ID" sz="1463"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5" name="Text Placeholder 5"/>
          <p:cNvSpPr txBox="1">
            <a:spLocks/>
          </p:cNvSpPr>
          <p:nvPr/>
        </p:nvSpPr>
        <p:spPr>
          <a:xfrm>
            <a:off x="8106566" y="4222319"/>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id-ID" sz="1138" dirty="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endParaRPr lang="id-ID" sz="1138"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6" name="TextBox 35"/>
          <p:cNvSpPr txBox="1"/>
          <p:nvPr/>
        </p:nvSpPr>
        <p:spPr>
          <a:xfrm>
            <a:off x="8077710" y="3949622"/>
            <a:ext cx="1004827" cy="317459"/>
          </a:xfrm>
          <a:prstGeom prst="rect">
            <a:avLst/>
          </a:prstGeom>
          <a:noFill/>
        </p:spPr>
        <p:txBody>
          <a:bodyPr wrap="none" rtlCol="0">
            <a:spAutoFit/>
          </a:bodyPr>
          <a:lstStyle/>
          <a:p>
            <a:r>
              <a:rPr lang="id-ID" sz="1463">
                <a:solidFill>
                  <a:srgbClr val="262626"/>
                </a:solidFill>
                <a:latin typeface="Lato" panose="020F0502020204030203" pitchFamily="34" charset="0"/>
                <a:ea typeface="Lato" panose="020F0502020204030203" pitchFamily="34" charset="0"/>
                <a:cs typeface="Lato" panose="020F0502020204030203" pitchFamily="34" charset="0"/>
              </a:rPr>
              <a:t>Title here</a:t>
            </a:r>
            <a:endParaRPr lang="id-ID" sz="1463"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7" name="Text Placeholder 5"/>
          <p:cNvSpPr txBox="1">
            <a:spLocks/>
          </p:cNvSpPr>
          <p:nvPr/>
        </p:nvSpPr>
        <p:spPr>
          <a:xfrm>
            <a:off x="6621495" y="6076158"/>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10000"/>
              </a:lnSpc>
            </a:pPr>
            <a:r>
              <a:rPr lang="en-US" sz="1138">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138">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38">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138">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8" name="TextBox 37"/>
          <p:cNvSpPr txBox="1"/>
          <p:nvPr/>
        </p:nvSpPr>
        <p:spPr>
          <a:xfrm>
            <a:off x="6592639" y="5803461"/>
            <a:ext cx="1004827" cy="317459"/>
          </a:xfrm>
          <a:prstGeom prst="rect">
            <a:avLst/>
          </a:prstGeom>
          <a:noFill/>
        </p:spPr>
        <p:txBody>
          <a:bodyPr wrap="none" rtlCol="0">
            <a:spAutoFit/>
          </a:bodyPr>
          <a:lstStyle/>
          <a:p>
            <a:r>
              <a:rPr lang="id-ID" sz="1463">
                <a:solidFill>
                  <a:srgbClr val="262626"/>
                </a:solidFill>
                <a:latin typeface="Lato" panose="020F0502020204030203" pitchFamily="34" charset="0"/>
                <a:ea typeface="Lato" panose="020F0502020204030203" pitchFamily="34" charset="0"/>
                <a:cs typeface="Lato" panose="020F0502020204030203" pitchFamily="34" charset="0"/>
              </a:rPr>
              <a:t>Title here</a:t>
            </a:r>
            <a:endParaRPr lang="id-ID" sz="1463"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9" name="Text Placeholder 5"/>
          <p:cNvSpPr txBox="1">
            <a:spLocks/>
          </p:cNvSpPr>
          <p:nvPr/>
        </p:nvSpPr>
        <p:spPr>
          <a:xfrm>
            <a:off x="2098650" y="2710855"/>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a:solidFill>
                  <a:srgbClr val="262626"/>
                </a:solidFill>
                <a:latin typeface="Lato" panose="020F0502020204030203" pitchFamily="34" charset="0"/>
                <a:ea typeface="Lato" panose="020F0502020204030203" pitchFamily="34" charset="0"/>
                <a:cs typeface="Lato" panose="020F0502020204030203" pitchFamily="34" charset="0"/>
              </a:rPr>
              <a:t>Lorem ipsum dolor sit </a:t>
            </a:r>
            <a:r>
              <a:rPr lang="id-ID" sz="1138">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38">
                <a:solidFill>
                  <a:srgbClr val="262626"/>
                </a:solidFill>
                <a:latin typeface="Lato" panose="020F0502020204030203" pitchFamily="34" charset="0"/>
                <a:ea typeface="Lato" panose="020F0502020204030203" pitchFamily="34" charset="0"/>
                <a:cs typeface="Lato" panose="020F0502020204030203" pitchFamily="34" charset="0"/>
              </a:rPr>
              <a:t>amet, consectetur adipiscing elit. </a:t>
            </a:r>
            <a:endParaRPr lang="id-ID" sz="1138">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0" name="TextBox 39"/>
          <p:cNvSpPr txBox="1"/>
          <p:nvPr/>
        </p:nvSpPr>
        <p:spPr>
          <a:xfrm>
            <a:off x="3788346" y="2490819"/>
            <a:ext cx="1070550" cy="317459"/>
          </a:xfrm>
          <a:prstGeom prst="rect">
            <a:avLst/>
          </a:prstGeom>
          <a:noFill/>
        </p:spPr>
        <p:txBody>
          <a:bodyPr wrap="none" rtlCol="0">
            <a:spAutoFit/>
          </a:bodyPr>
          <a:lstStyle/>
          <a:p>
            <a:pPr algn="r"/>
            <a:r>
              <a:rPr lang="id-ID" sz="1463">
                <a:solidFill>
                  <a:srgbClr val="262626"/>
                </a:solidFill>
                <a:latin typeface="Lato" panose="020F0502020204030203" pitchFamily="34" charset="0"/>
                <a:ea typeface="Lato" panose="020F0502020204030203" pitchFamily="34" charset="0"/>
                <a:cs typeface="Lato" panose="020F0502020204030203" pitchFamily="34" charset="0"/>
              </a:rPr>
              <a:t>Tittle here</a:t>
            </a:r>
            <a:endParaRPr lang="id-ID" sz="1463"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1" name="Text Placeholder 5"/>
          <p:cNvSpPr txBox="1">
            <a:spLocks/>
          </p:cNvSpPr>
          <p:nvPr/>
        </p:nvSpPr>
        <p:spPr>
          <a:xfrm>
            <a:off x="1235829" y="4324445"/>
            <a:ext cx="2760246" cy="594300"/>
          </a:xfrm>
          <a:prstGeom prst="rect">
            <a:avLst/>
          </a:prstGeom>
        </p:spPr>
        <p:txBody>
          <a:bodyPr vert="horz" lIns="74295" tIns="37148" rIns="74295" bIns="37148" rtlCol="0">
            <a:normAutofit/>
          </a:bodyPr>
          <a:lstStyle>
            <a:lvl1pPr marL="0" indent="0" algn="ctr" defTabSz="914400" rtl="0" eaLnBrk="1" latinLnBrk="0" hangingPunct="1">
              <a:lnSpc>
                <a:spcPct val="86000"/>
              </a:lnSpc>
              <a:spcBef>
                <a:spcPts val="0"/>
              </a:spcBef>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lnSpc>
                <a:spcPct val="110000"/>
              </a:lnSpc>
            </a:pP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id-ID" sz="1138" dirty="0">
                <a:solidFill>
                  <a:srgbClr val="262626"/>
                </a:solidFill>
                <a:latin typeface="Lato" panose="020F0502020204030203" pitchFamily="34" charset="0"/>
                <a:ea typeface="Lato" panose="020F0502020204030203" pitchFamily="34" charset="0"/>
                <a:cs typeface="Lato" panose="020F0502020204030203" pitchFamily="34" charset="0"/>
              </a:rPr>
              <a:t>dudu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38"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38" dirty="0">
                <a:solidFill>
                  <a:srgbClr val="262626"/>
                </a:solidFill>
                <a:latin typeface="Lato" panose="020F0502020204030203" pitchFamily="34" charset="0"/>
                <a:ea typeface="Lato" panose="020F0502020204030203" pitchFamily="34" charset="0"/>
                <a:cs typeface="Lato" panose="020F0502020204030203" pitchFamily="34" charset="0"/>
              </a:rPr>
              <a:t>. </a:t>
            </a:r>
            <a:endParaRPr lang="id-ID" sz="1138"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2" name="TextBox 41"/>
          <p:cNvSpPr txBox="1"/>
          <p:nvPr/>
        </p:nvSpPr>
        <p:spPr>
          <a:xfrm>
            <a:off x="2995481" y="4077515"/>
            <a:ext cx="1000594" cy="317459"/>
          </a:xfrm>
          <a:prstGeom prst="rect">
            <a:avLst/>
          </a:prstGeom>
          <a:noFill/>
        </p:spPr>
        <p:txBody>
          <a:bodyPr wrap="none" rtlCol="0">
            <a:spAutoFit/>
          </a:bodyPr>
          <a:lstStyle/>
          <a:p>
            <a:r>
              <a:rPr lang="id-ID" sz="1463">
                <a:solidFill>
                  <a:srgbClr val="262626"/>
                </a:solidFill>
                <a:latin typeface="Lato" panose="020F0502020204030203" pitchFamily="34" charset="0"/>
                <a:ea typeface="Lato" panose="020F0502020204030203" pitchFamily="34" charset="0"/>
                <a:cs typeface="Lato" panose="020F0502020204030203" pitchFamily="34" charset="0"/>
              </a:rPr>
              <a:t>Title here</a:t>
            </a:r>
            <a:endParaRPr lang="id-ID" sz="1463"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17344811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2"/>
          <p:cNvSpPr txBox="1">
            <a:spLocks/>
          </p:cNvSpPr>
          <p:nvPr/>
        </p:nvSpPr>
        <p:spPr>
          <a:xfrm>
            <a:off x="1539700" y="2440563"/>
            <a:ext cx="3337099" cy="89533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Vertical Timeline Start Slide</a:t>
            </a:r>
          </a:p>
        </p:txBody>
      </p:sp>
      <p:sp>
        <p:nvSpPr>
          <p:cNvPr id="13" name="Rectangle 12"/>
          <p:cNvSpPr/>
          <p:nvPr/>
        </p:nvSpPr>
        <p:spPr>
          <a:xfrm>
            <a:off x="5278445" y="3173575"/>
            <a:ext cx="2356611" cy="1015663"/>
          </a:xfrm>
          <a:prstGeom prst="rect">
            <a:avLst/>
          </a:prstGeom>
        </p:spPr>
        <p:txBody>
          <a:bodyPr wrap="square">
            <a:spAutoFit/>
          </a:bodyPr>
          <a:lstStyle/>
          <a:p>
            <a:pPr algn="r">
              <a:lnSpc>
                <a:spcPct val="150000"/>
              </a:lnSpc>
            </a:pPr>
            <a:r>
              <a:rPr lang="id-ID" sz="8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endParaRPr lang="id-ID" sz="8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14" name="Rectangle 13"/>
          <p:cNvSpPr/>
          <p:nvPr/>
        </p:nvSpPr>
        <p:spPr>
          <a:xfrm>
            <a:off x="9297571" y="1239582"/>
            <a:ext cx="2356611" cy="1360694"/>
          </a:xfrm>
          <a:prstGeom prst="rect">
            <a:avLst/>
          </a:prstGeom>
        </p:spPr>
        <p:txBody>
          <a:bodyPr wrap="square">
            <a:spAutoFit/>
          </a:bodyPr>
          <a:lstStyle/>
          <a:p>
            <a:pPr>
              <a:lnSpc>
                <a:spcPct val="150000"/>
              </a:lnSpc>
            </a:pPr>
            <a:r>
              <a:rPr lang="id-ID" sz="8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r>
              <a:rPr lang="id-ID" sz="800" dirty="0">
                <a:solidFill>
                  <a:srgbClr val="111111"/>
                </a:solidFill>
                <a:latin typeface="Lato" panose="020F0502020204030203" pitchFamily="34" charset="0"/>
                <a:ea typeface="Lato" panose="020F0502020204030203" pitchFamily="34" charset="0"/>
                <a:cs typeface="Lato" panose="020F0502020204030203" pitchFamily="34" charset="0"/>
              </a:rPr>
              <a:t>mollit. Sapien nam suspendisse, tincidunt eget ante tincidunt, eros in auctor fringilla praesent at diam. </a:t>
            </a:r>
          </a:p>
        </p:txBody>
      </p:sp>
      <p:sp>
        <p:nvSpPr>
          <p:cNvPr id="16" name="Rectangle 15"/>
          <p:cNvSpPr/>
          <p:nvPr/>
        </p:nvSpPr>
        <p:spPr>
          <a:xfrm>
            <a:off x="5285787" y="2909872"/>
            <a:ext cx="2349269" cy="276999"/>
          </a:xfrm>
          <a:prstGeom prst="rect">
            <a:avLst/>
          </a:prstGeom>
        </p:spPr>
        <p:txBody>
          <a:bodyPr wrap="square">
            <a:spAutoFit/>
          </a:bodyPr>
          <a:lstStyle/>
          <a:p>
            <a:pPr algn="r"/>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a:t>
            </a:r>
          </a:p>
        </p:txBody>
      </p:sp>
      <p:sp>
        <p:nvSpPr>
          <p:cNvPr id="17" name="Rectangle 16"/>
          <p:cNvSpPr/>
          <p:nvPr/>
        </p:nvSpPr>
        <p:spPr>
          <a:xfrm>
            <a:off x="9297571" y="715764"/>
            <a:ext cx="2349269" cy="461665"/>
          </a:xfrm>
          <a:prstGeom prst="rect">
            <a:avLst/>
          </a:prstGeom>
        </p:spPr>
        <p:txBody>
          <a:bodyPr wrap="square">
            <a:spAutoFit/>
          </a:bodyPr>
          <a:lstStyle/>
          <a:p>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 ALIQUET PORTTITOR</a:t>
            </a:r>
          </a:p>
        </p:txBody>
      </p:sp>
      <p:sp>
        <p:nvSpPr>
          <p:cNvPr id="7" name="Rectangle 6"/>
          <p:cNvSpPr/>
          <p:nvPr/>
        </p:nvSpPr>
        <p:spPr>
          <a:xfrm>
            <a:off x="7675808" y="811369"/>
            <a:ext cx="1481071" cy="270456"/>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2">
                    <a:lumMod val="10000"/>
                  </a:schemeClr>
                </a:solidFill>
                <a:latin typeface="Lato Light" panose="020F0502020204030203" pitchFamily="34" charset="0"/>
                <a:ea typeface="Lato Light" panose="020F0502020204030203" pitchFamily="34" charset="0"/>
                <a:cs typeface="Lato Light" panose="020F0502020204030203" pitchFamily="34" charset="0"/>
              </a:rPr>
              <a:t>STARTING POINT</a:t>
            </a:r>
          </a:p>
        </p:txBody>
      </p:sp>
      <p:cxnSp>
        <p:nvCxnSpPr>
          <p:cNvPr id="23" name="Straight Connector 22"/>
          <p:cNvCxnSpPr>
            <a:stCxn id="7" idx="2"/>
          </p:cNvCxnSpPr>
          <p:nvPr/>
        </p:nvCxnSpPr>
        <p:spPr>
          <a:xfrm flipH="1">
            <a:off x="8416343" y="1081825"/>
            <a:ext cx="1" cy="5776175"/>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7871741" y="2944433"/>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12 March 2016</a:t>
            </a:r>
          </a:p>
        </p:txBody>
      </p:sp>
      <p:sp>
        <p:nvSpPr>
          <p:cNvPr id="25" name="Rectangle 24"/>
          <p:cNvSpPr/>
          <p:nvPr/>
        </p:nvSpPr>
        <p:spPr>
          <a:xfrm>
            <a:off x="9290229" y="5187764"/>
            <a:ext cx="2356611" cy="1015663"/>
          </a:xfrm>
          <a:prstGeom prst="rect">
            <a:avLst/>
          </a:prstGeom>
        </p:spPr>
        <p:txBody>
          <a:bodyPr wrap="square">
            <a:spAutoFit/>
          </a:bodyPr>
          <a:lstStyle/>
          <a:p>
            <a:pPr>
              <a:lnSpc>
                <a:spcPct val="150000"/>
              </a:lnSpc>
            </a:pPr>
            <a:r>
              <a:rPr lang="id-ID" sz="800" i="0" dirty="0">
                <a:solidFill>
                  <a:srgbClr val="111111"/>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endParaRPr lang="id-ID" sz="800" dirty="0">
              <a:solidFill>
                <a:srgbClr val="111111"/>
              </a:solidFill>
              <a:latin typeface="Lato" panose="020F0502020204030203" pitchFamily="34" charset="0"/>
              <a:ea typeface="Lato" panose="020F0502020204030203" pitchFamily="34" charset="0"/>
              <a:cs typeface="Lato" panose="020F0502020204030203" pitchFamily="34" charset="0"/>
            </a:endParaRPr>
          </a:p>
        </p:txBody>
      </p:sp>
      <p:sp>
        <p:nvSpPr>
          <p:cNvPr id="26" name="Rectangle 25"/>
          <p:cNvSpPr/>
          <p:nvPr/>
        </p:nvSpPr>
        <p:spPr>
          <a:xfrm>
            <a:off x="9297571" y="4924061"/>
            <a:ext cx="2349269" cy="276999"/>
          </a:xfrm>
          <a:prstGeom prst="rect">
            <a:avLst/>
          </a:prstGeom>
        </p:spPr>
        <p:txBody>
          <a:bodyPr wrap="square">
            <a:spAutoFit/>
          </a:bodyPr>
          <a:lstStyle/>
          <a:p>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a:t>
            </a:r>
          </a:p>
        </p:txBody>
      </p:sp>
      <p:sp>
        <p:nvSpPr>
          <p:cNvPr id="27" name="Rectangle 26"/>
          <p:cNvSpPr/>
          <p:nvPr/>
        </p:nvSpPr>
        <p:spPr>
          <a:xfrm>
            <a:off x="7871741" y="4958622"/>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12 March 2016</a:t>
            </a:r>
          </a:p>
        </p:txBody>
      </p:sp>
      <p:cxnSp>
        <p:nvCxnSpPr>
          <p:cNvPr id="35" name="Straight Connector 34"/>
          <p:cNvCxnSpPr/>
          <p:nvPr/>
        </p:nvCxnSpPr>
        <p:spPr>
          <a:xfrm>
            <a:off x="1595383" y="3559322"/>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1539701" y="4149018"/>
            <a:ext cx="3622675" cy="1546577"/>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Tree>
    <p:extLst>
      <p:ext uri="{BB962C8B-B14F-4D97-AF65-F5344CB8AC3E}">
        <p14:creationId xmlns:p14="http://schemas.microsoft.com/office/powerpoint/2010/main" val="152236095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1"/>
          <p:cNvSpPr>
            <a:spLocks/>
          </p:cNvSpPr>
          <p:nvPr/>
        </p:nvSpPr>
        <p:spPr bwMode="auto">
          <a:xfrm>
            <a:off x="655708" y="662963"/>
            <a:ext cx="10850278"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36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rPr>
              <a:t>Business Infographic</a:t>
            </a:r>
            <a:endParaRPr lang="es-ES" sz="3600" dirty="0">
              <a:solidFill>
                <a:srgbClr val="262626"/>
              </a:solidFill>
              <a:latin typeface="Lato" panose="020F0502020204030203" pitchFamily="34" charset="0"/>
              <a:ea typeface="Lato" panose="020F0502020204030203" pitchFamily="34" charset="0"/>
              <a:cs typeface="Lato" panose="020F0502020204030203" pitchFamily="34" charset="0"/>
              <a:sym typeface="League Gothic" charset="0"/>
            </a:endParaRPr>
          </a:p>
        </p:txBody>
      </p:sp>
      <p:sp>
        <p:nvSpPr>
          <p:cNvPr id="6" name="Rectangle 5"/>
          <p:cNvSpPr/>
          <p:nvPr/>
        </p:nvSpPr>
        <p:spPr>
          <a:xfrm>
            <a:off x="2758054" y="1312716"/>
            <a:ext cx="6526249" cy="528350"/>
          </a:xfrm>
          <a:prstGeom prst="rect">
            <a:avLst/>
          </a:prstGeom>
        </p:spPr>
        <p:txBody>
          <a:bodyPr wrap="square">
            <a:spAutoFit/>
          </a:bodyPr>
          <a:lstStyle/>
          <a:p>
            <a:pPr algn="ctr">
              <a:lnSpc>
                <a:spcPts val="1651"/>
              </a:lnSpc>
              <a:spcAft>
                <a:spcPts val="1500"/>
              </a:spcAft>
            </a:pP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vitae.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Sed</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dui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in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et,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interdum</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nec</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100" dirty="0" err="1">
                <a:solidFill>
                  <a:srgbClr val="262626"/>
                </a:solidFill>
                <a:latin typeface="Lato" panose="020F0502020204030203" pitchFamily="34" charset="0"/>
                <a:ea typeface="Lato" panose="020F0502020204030203" pitchFamily="34" charset="0"/>
                <a:cs typeface="Lato" panose="020F0502020204030203" pitchFamily="34" charset="0"/>
              </a:rPr>
              <a:t>metus</a:t>
            </a:r>
            <a:r>
              <a:rPr lang="en-US" sz="1100" dirty="0">
                <a:solidFill>
                  <a:srgbClr val="262626"/>
                </a:solidFill>
                <a:latin typeface="Lato" panose="020F0502020204030203" pitchFamily="34" charset="0"/>
                <a:ea typeface="Lato" panose="020F0502020204030203" pitchFamily="34" charset="0"/>
                <a:cs typeface="Lato" panose="020F0502020204030203" pitchFamily="34" charset="0"/>
              </a:rPr>
              <a:t>. </a:t>
            </a:r>
          </a:p>
        </p:txBody>
      </p:sp>
      <p:grpSp>
        <p:nvGrpSpPr>
          <p:cNvPr id="5" name="Group 4"/>
          <p:cNvGrpSpPr/>
          <p:nvPr/>
        </p:nvGrpSpPr>
        <p:grpSpPr>
          <a:xfrm>
            <a:off x="1404275" y="5088589"/>
            <a:ext cx="2369874" cy="1403847"/>
            <a:chOff x="4808051" y="1842051"/>
            <a:chExt cx="2369874" cy="1403847"/>
          </a:xfrm>
          <a:solidFill>
            <a:schemeClr val="bg1">
              <a:lumMod val="95000"/>
            </a:schemeClr>
          </a:solidFill>
        </p:grpSpPr>
        <p:sp>
          <p:nvSpPr>
            <p:cNvPr id="7" name="Freeform 17"/>
            <p:cNvSpPr>
              <a:spLocks/>
            </p:cNvSpPr>
            <p:nvPr/>
          </p:nvSpPr>
          <p:spPr bwMode="auto">
            <a:xfrm>
              <a:off x="4808051" y="2337526"/>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8" name="Freeform 18"/>
            <p:cNvSpPr>
              <a:spLocks/>
            </p:cNvSpPr>
            <p:nvPr/>
          </p:nvSpPr>
          <p:spPr bwMode="auto">
            <a:xfrm>
              <a:off x="4808051" y="1842051"/>
              <a:ext cx="2369874" cy="959814"/>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9" name="Freeform 19"/>
            <p:cNvSpPr>
              <a:spLocks/>
            </p:cNvSpPr>
            <p:nvPr/>
          </p:nvSpPr>
          <p:spPr bwMode="auto">
            <a:xfrm>
              <a:off x="5941552" y="2306390"/>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10" name="Group 9"/>
          <p:cNvGrpSpPr/>
          <p:nvPr/>
        </p:nvGrpSpPr>
        <p:grpSpPr>
          <a:xfrm>
            <a:off x="2537776" y="4282533"/>
            <a:ext cx="2369874" cy="1405200"/>
            <a:chOff x="4808051" y="4299121"/>
            <a:chExt cx="2369874" cy="1405200"/>
          </a:xfrm>
          <a:solidFill>
            <a:schemeClr val="bg1">
              <a:lumMod val="85000"/>
            </a:schemeClr>
          </a:solidFill>
        </p:grpSpPr>
        <p:sp>
          <p:nvSpPr>
            <p:cNvPr id="11" name="Freeform 10"/>
            <p:cNvSpPr>
              <a:spLocks/>
            </p:cNvSpPr>
            <p:nvPr/>
          </p:nvSpPr>
          <p:spPr bwMode="auto">
            <a:xfrm>
              <a:off x="4808051" y="4795950"/>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2" name="Freeform 11"/>
            <p:cNvSpPr>
              <a:spLocks/>
            </p:cNvSpPr>
            <p:nvPr/>
          </p:nvSpPr>
          <p:spPr bwMode="auto">
            <a:xfrm>
              <a:off x="4808051" y="4299121"/>
              <a:ext cx="2369874" cy="961168"/>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3" name="Freeform 12"/>
            <p:cNvSpPr>
              <a:spLocks/>
            </p:cNvSpPr>
            <p:nvPr/>
          </p:nvSpPr>
          <p:spPr bwMode="auto">
            <a:xfrm>
              <a:off x="5941552" y="4764813"/>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14" name="Group 13"/>
          <p:cNvGrpSpPr/>
          <p:nvPr/>
        </p:nvGrpSpPr>
        <p:grpSpPr>
          <a:xfrm>
            <a:off x="3440735" y="3513207"/>
            <a:ext cx="2369874" cy="1405200"/>
            <a:chOff x="4808051" y="5135743"/>
            <a:chExt cx="2369874" cy="1405200"/>
          </a:xfrm>
          <a:solidFill>
            <a:schemeClr val="bg1">
              <a:lumMod val="75000"/>
            </a:schemeClr>
          </a:solidFill>
        </p:grpSpPr>
        <p:sp>
          <p:nvSpPr>
            <p:cNvPr id="15" name="Freeform 5"/>
            <p:cNvSpPr>
              <a:spLocks/>
            </p:cNvSpPr>
            <p:nvPr/>
          </p:nvSpPr>
          <p:spPr bwMode="auto">
            <a:xfrm>
              <a:off x="4808051" y="5632572"/>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6" name="Freeform 6"/>
            <p:cNvSpPr>
              <a:spLocks/>
            </p:cNvSpPr>
            <p:nvPr/>
          </p:nvSpPr>
          <p:spPr bwMode="auto">
            <a:xfrm>
              <a:off x="4808051" y="5135743"/>
              <a:ext cx="2369874" cy="961168"/>
            </a:xfrm>
            <a:custGeom>
              <a:avLst/>
              <a:gdLst>
                <a:gd name="T0" fmla="*/ 595 w 1244"/>
                <a:gd name="T1" fmla="*/ 710 h 710"/>
                <a:gd name="T2" fmla="*/ 0 w 1244"/>
                <a:gd name="T3" fmla="*/ 367 h 710"/>
                <a:gd name="T4" fmla="*/ 649 w 1244"/>
                <a:gd name="T5" fmla="*/ 0 h 710"/>
                <a:gd name="T6" fmla="*/ 1244 w 1244"/>
                <a:gd name="T7" fmla="*/ 344 h 710"/>
                <a:gd name="T8" fmla="*/ 595 w 1244"/>
                <a:gd name="T9" fmla="*/ 710 h 710"/>
              </a:gdLst>
              <a:ahLst/>
              <a:cxnLst>
                <a:cxn ang="0">
                  <a:pos x="T0" y="T1"/>
                </a:cxn>
                <a:cxn ang="0">
                  <a:pos x="T2" y="T3"/>
                </a:cxn>
                <a:cxn ang="0">
                  <a:pos x="T4" y="T5"/>
                </a:cxn>
                <a:cxn ang="0">
                  <a:pos x="T6" y="T7"/>
                </a:cxn>
                <a:cxn ang="0">
                  <a:pos x="T8" y="T9"/>
                </a:cxn>
              </a:cxnLst>
              <a:rect l="0" t="0" r="r" b="b"/>
              <a:pathLst>
                <a:path w="1244" h="710">
                  <a:moveTo>
                    <a:pt x="595" y="710"/>
                  </a:moveTo>
                  <a:lnTo>
                    <a:pt x="0" y="367"/>
                  </a:lnTo>
                  <a:lnTo>
                    <a:pt x="649" y="0"/>
                  </a:lnTo>
                  <a:lnTo>
                    <a:pt x="1244" y="344"/>
                  </a:lnTo>
                  <a:lnTo>
                    <a:pt x="595" y="7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17" name="Freeform 7"/>
            <p:cNvSpPr>
              <a:spLocks/>
            </p:cNvSpPr>
            <p:nvPr/>
          </p:nvSpPr>
          <p:spPr bwMode="auto">
            <a:xfrm>
              <a:off x="5941552" y="5601435"/>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18" name="Group 17"/>
          <p:cNvGrpSpPr/>
          <p:nvPr/>
        </p:nvGrpSpPr>
        <p:grpSpPr>
          <a:xfrm>
            <a:off x="4292258" y="2753268"/>
            <a:ext cx="2369874" cy="1403847"/>
            <a:chOff x="4808051" y="3515295"/>
            <a:chExt cx="2369874" cy="1403847"/>
          </a:xfrm>
          <a:solidFill>
            <a:srgbClr val="BAC9D0"/>
          </a:solidFill>
        </p:grpSpPr>
        <p:sp>
          <p:nvSpPr>
            <p:cNvPr id="19" name="Freeform 11"/>
            <p:cNvSpPr>
              <a:spLocks/>
            </p:cNvSpPr>
            <p:nvPr/>
          </p:nvSpPr>
          <p:spPr bwMode="auto">
            <a:xfrm>
              <a:off x="4808051" y="4010770"/>
              <a:ext cx="1133501" cy="908371"/>
            </a:xfrm>
            <a:custGeom>
              <a:avLst/>
              <a:gdLst>
                <a:gd name="T0" fmla="*/ 595 w 595"/>
                <a:gd name="T1" fmla="*/ 671 h 671"/>
                <a:gd name="T2" fmla="*/ 0 w 595"/>
                <a:gd name="T3" fmla="*/ 328 h 671"/>
                <a:gd name="T4" fmla="*/ 0 w 595"/>
                <a:gd name="T5" fmla="*/ 0 h 671"/>
                <a:gd name="T6" fmla="*/ 595 w 595"/>
                <a:gd name="T7" fmla="*/ 343 h 671"/>
                <a:gd name="T8" fmla="*/ 595 w 595"/>
                <a:gd name="T9" fmla="*/ 671 h 671"/>
              </a:gdLst>
              <a:ahLst/>
              <a:cxnLst>
                <a:cxn ang="0">
                  <a:pos x="T0" y="T1"/>
                </a:cxn>
                <a:cxn ang="0">
                  <a:pos x="T2" y="T3"/>
                </a:cxn>
                <a:cxn ang="0">
                  <a:pos x="T4" y="T5"/>
                </a:cxn>
                <a:cxn ang="0">
                  <a:pos x="T6" y="T7"/>
                </a:cxn>
                <a:cxn ang="0">
                  <a:pos x="T8" y="T9"/>
                </a:cxn>
              </a:cxnLst>
              <a:rect l="0" t="0" r="r" b="b"/>
              <a:pathLst>
                <a:path w="595" h="671">
                  <a:moveTo>
                    <a:pt x="595" y="671"/>
                  </a:moveTo>
                  <a:lnTo>
                    <a:pt x="0" y="328"/>
                  </a:lnTo>
                  <a:lnTo>
                    <a:pt x="0" y="0"/>
                  </a:lnTo>
                  <a:lnTo>
                    <a:pt x="595" y="343"/>
                  </a:lnTo>
                  <a:lnTo>
                    <a:pt x="595" y="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0" name="Freeform 12"/>
            <p:cNvSpPr>
              <a:spLocks/>
            </p:cNvSpPr>
            <p:nvPr/>
          </p:nvSpPr>
          <p:spPr bwMode="auto">
            <a:xfrm>
              <a:off x="4808051" y="3515295"/>
              <a:ext cx="2369874" cy="959814"/>
            </a:xfrm>
            <a:custGeom>
              <a:avLst/>
              <a:gdLst>
                <a:gd name="T0" fmla="*/ 595 w 1244"/>
                <a:gd name="T1" fmla="*/ 709 h 709"/>
                <a:gd name="T2" fmla="*/ 0 w 1244"/>
                <a:gd name="T3" fmla="*/ 366 h 709"/>
                <a:gd name="T4" fmla="*/ 649 w 1244"/>
                <a:gd name="T5" fmla="*/ 0 h 709"/>
                <a:gd name="T6" fmla="*/ 1244 w 1244"/>
                <a:gd name="T7" fmla="*/ 343 h 709"/>
                <a:gd name="T8" fmla="*/ 595 w 1244"/>
                <a:gd name="T9" fmla="*/ 709 h 709"/>
              </a:gdLst>
              <a:ahLst/>
              <a:cxnLst>
                <a:cxn ang="0">
                  <a:pos x="T0" y="T1"/>
                </a:cxn>
                <a:cxn ang="0">
                  <a:pos x="T2" y="T3"/>
                </a:cxn>
                <a:cxn ang="0">
                  <a:pos x="T4" y="T5"/>
                </a:cxn>
                <a:cxn ang="0">
                  <a:pos x="T6" y="T7"/>
                </a:cxn>
                <a:cxn ang="0">
                  <a:pos x="T8" y="T9"/>
                </a:cxn>
              </a:cxnLst>
              <a:rect l="0" t="0" r="r" b="b"/>
              <a:pathLst>
                <a:path w="1244" h="709">
                  <a:moveTo>
                    <a:pt x="595" y="709"/>
                  </a:moveTo>
                  <a:lnTo>
                    <a:pt x="0" y="366"/>
                  </a:lnTo>
                  <a:lnTo>
                    <a:pt x="649" y="0"/>
                  </a:lnTo>
                  <a:lnTo>
                    <a:pt x="1244" y="343"/>
                  </a:lnTo>
                  <a:lnTo>
                    <a:pt x="595" y="7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1" name="Freeform 13"/>
            <p:cNvSpPr>
              <a:spLocks/>
            </p:cNvSpPr>
            <p:nvPr/>
          </p:nvSpPr>
          <p:spPr bwMode="auto">
            <a:xfrm>
              <a:off x="5941552" y="3979634"/>
              <a:ext cx="1236373" cy="939508"/>
            </a:xfrm>
            <a:custGeom>
              <a:avLst/>
              <a:gdLst>
                <a:gd name="T0" fmla="*/ 649 w 649"/>
                <a:gd name="T1" fmla="*/ 0 h 694"/>
                <a:gd name="T2" fmla="*/ 649 w 649"/>
                <a:gd name="T3" fmla="*/ 328 h 694"/>
                <a:gd name="T4" fmla="*/ 0 w 649"/>
                <a:gd name="T5" fmla="*/ 694 h 694"/>
                <a:gd name="T6" fmla="*/ 0 w 649"/>
                <a:gd name="T7" fmla="*/ 366 h 694"/>
                <a:gd name="T8" fmla="*/ 649 w 649"/>
                <a:gd name="T9" fmla="*/ 0 h 694"/>
              </a:gdLst>
              <a:ahLst/>
              <a:cxnLst>
                <a:cxn ang="0">
                  <a:pos x="T0" y="T1"/>
                </a:cxn>
                <a:cxn ang="0">
                  <a:pos x="T2" y="T3"/>
                </a:cxn>
                <a:cxn ang="0">
                  <a:pos x="T4" y="T5"/>
                </a:cxn>
                <a:cxn ang="0">
                  <a:pos x="T6" y="T7"/>
                </a:cxn>
                <a:cxn ang="0">
                  <a:pos x="T8" y="T9"/>
                </a:cxn>
              </a:cxnLst>
              <a:rect l="0" t="0" r="r" b="b"/>
              <a:pathLst>
                <a:path w="649" h="694">
                  <a:moveTo>
                    <a:pt x="649" y="0"/>
                  </a:moveTo>
                  <a:lnTo>
                    <a:pt x="649" y="328"/>
                  </a:lnTo>
                  <a:lnTo>
                    <a:pt x="0" y="694"/>
                  </a:lnTo>
                  <a:lnTo>
                    <a:pt x="0" y="366"/>
                  </a:lnTo>
                  <a:lnTo>
                    <a:pt x="6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23" name="Oval 22"/>
          <p:cNvSpPr>
            <a:spLocks noChangeAspect="1" noChangeArrowheads="1"/>
          </p:cNvSpPr>
          <p:nvPr/>
        </p:nvSpPr>
        <p:spPr bwMode="auto">
          <a:xfrm>
            <a:off x="1525724" y="4561285"/>
            <a:ext cx="612000" cy="612001"/>
          </a:xfrm>
          <a:prstGeom prst="ellipse">
            <a:avLst/>
          </a:prstGeom>
          <a:solidFill>
            <a:srgbClr val="595959"/>
          </a:solidFill>
          <a:ln w="28575">
            <a:noFill/>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24" name="Group 4"/>
          <p:cNvGrpSpPr>
            <a:grpSpLocks noChangeAspect="1"/>
          </p:cNvGrpSpPr>
          <p:nvPr/>
        </p:nvGrpSpPr>
        <p:grpSpPr bwMode="auto">
          <a:xfrm>
            <a:off x="1627613" y="4618171"/>
            <a:ext cx="338140" cy="514353"/>
            <a:chOff x="691" y="1495"/>
            <a:chExt cx="213" cy="324"/>
          </a:xfrm>
        </p:grpSpPr>
        <p:sp>
          <p:nvSpPr>
            <p:cNvPr id="25" name="Freeform 5"/>
            <p:cNvSpPr>
              <a:spLocks/>
            </p:cNvSpPr>
            <p:nvPr/>
          </p:nvSpPr>
          <p:spPr bwMode="auto">
            <a:xfrm>
              <a:off x="831" y="1495"/>
              <a:ext cx="59" cy="51"/>
            </a:xfrm>
            <a:custGeom>
              <a:avLst/>
              <a:gdLst>
                <a:gd name="T0" fmla="*/ 24 w 24"/>
                <a:gd name="T1" fmla="*/ 21 h 21"/>
                <a:gd name="T2" fmla="*/ 18 w 24"/>
                <a:gd name="T3" fmla="*/ 0 h 21"/>
                <a:gd name="T4" fmla="*/ 0 w 24"/>
                <a:gd name="T5" fmla="*/ 12 h 21"/>
                <a:gd name="T6" fmla="*/ 24 w 24"/>
                <a:gd name="T7" fmla="*/ 21 h 21"/>
              </a:gdLst>
              <a:ahLst/>
              <a:cxnLst>
                <a:cxn ang="0">
                  <a:pos x="T0" y="T1"/>
                </a:cxn>
                <a:cxn ang="0">
                  <a:pos x="T2" y="T3"/>
                </a:cxn>
                <a:cxn ang="0">
                  <a:pos x="T4" y="T5"/>
                </a:cxn>
                <a:cxn ang="0">
                  <a:pos x="T6" y="T7"/>
                </a:cxn>
              </a:cxnLst>
              <a:rect l="0" t="0" r="r" b="b"/>
              <a:pathLst>
                <a:path w="24" h="21">
                  <a:moveTo>
                    <a:pt x="24" y="21"/>
                  </a:moveTo>
                  <a:cubicBezTo>
                    <a:pt x="21" y="9"/>
                    <a:pt x="18" y="0"/>
                    <a:pt x="18" y="0"/>
                  </a:cubicBezTo>
                  <a:cubicBezTo>
                    <a:pt x="18" y="0"/>
                    <a:pt x="10" y="5"/>
                    <a:pt x="0" y="12"/>
                  </a:cubicBezTo>
                  <a:lnTo>
                    <a:pt x="24" y="21"/>
                  </a:ln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26" name="Freeform 6"/>
            <p:cNvSpPr>
              <a:spLocks noEditPoints="1"/>
            </p:cNvSpPr>
            <p:nvPr/>
          </p:nvSpPr>
          <p:spPr bwMode="auto">
            <a:xfrm>
              <a:off x="691" y="1541"/>
              <a:ext cx="213" cy="278"/>
            </a:xfrm>
            <a:custGeom>
              <a:avLst/>
              <a:gdLst>
                <a:gd name="T0" fmla="*/ 69 w 87"/>
                <a:gd name="T1" fmla="*/ 79 h 115"/>
                <a:gd name="T2" fmla="*/ 82 w 87"/>
                <a:gd name="T3" fmla="*/ 57 h 115"/>
                <a:gd name="T4" fmla="*/ 83 w 87"/>
                <a:gd name="T5" fmla="*/ 12 h 115"/>
                <a:gd name="T6" fmla="*/ 50 w 87"/>
                <a:gd name="T7" fmla="*/ 0 h 115"/>
                <a:gd name="T8" fmla="*/ 21 w 87"/>
                <a:gd name="T9" fmla="*/ 35 h 115"/>
                <a:gd name="T10" fmla="*/ 17 w 87"/>
                <a:gd name="T11" fmla="*/ 60 h 115"/>
                <a:gd name="T12" fmla="*/ 2 w 87"/>
                <a:gd name="T13" fmla="*/ 78 h 115"/>
                <a:gd name="T14" fmla="*/ 0 w 87"/>
                <a:gd name="T15" fmla="*/ 93 h 115"/>
                <a:gd name="T16" fmla="*/ 24 w 87"/>
                <a:gd name="T17" fmla="*/ 81 h 115"/>
                <a:gd name="T18" fmla="*/ 33 w 87"/>
                <a:gd name="T19" fmla="*/ 97 h 115"/>
                <a:gd name="T20" fmla="*/ 50 w 87"/>
                <a:gd name="T21" fmla="*/ 91 h 115"/>
                <a:gd name="T22" fmla="*/ 61 w 87"/>
                <a:gd name="T23" fmla="*/ 115 h 115"/>
                <a:gd name="T24" fmla="*/ 69 w 87"/>
                <a:gd name="T25" fmla="*/ 103 h 115"/>
                <a:gd name="T26" fmla="*/ 69 w 87"/>
                <a:gd name="T27" fmla="*/ 79 h 115"/>
                <a:gd name="T28" fmla="*/ 63 w 87"/>
                <a:gd name="T29" fmla="*/ 16 h 115"/>
                <a:gd name="T30" fmla="*/ 68 w 87"/>
                <a:gd name="T31" fmla="*/ 26 h 115"/>
                <a:gd name="T32" fmla="*/ 57 w 87"/>
                <a:gd name="T33" fmla="*/ 31 h 115"/>
                <a:gd name="T34" fmla="*/ 52 w 87"/>
                <a:gd name="T35" fmla="*/ 20 h 115"/>
                <a:gd name="T36" fmla="*/ 63 w 87"/>
                <a:gd name="T37" fmla="*/ 16 h 115"/>
                <a:gd name="T38" fmla="*/ 46 w 87"/>
                <a:gd name="T39" fmla="*/ 60 h 115"/>
                <a:gd name="T40" fmla="*/ 39 w 87"/>
                <a:gd name="T41" fmla="*/ 45 h 115"/>
                <a:gd name="T42" fmla="*/ 54 w 87"/>
                <a:gd name="T43" fmla="*/ 38 h 115"/>
                <a:gd name="T44" fmla="*/ 61 w 87"/>
                <a:gd name="T45" fmla="*/ 53 h 115"/>
                <a:gd name="T46" fmla="*/ 46 w 87"/>
                <a:gd name="T47"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15">
                  <a:moveTo>
                    <a:pt x="69" y="79"/>
                  </a:moveTo>
                  <a:cubicBezTo>
                    <a:pt x="74" y="73"/>
                    <a:pt x="79" y="66"/>
                    <a:pt x="82" y="57"/>
                  </a:cubicBezTo>
                  <a:cubicBezTo>
                    <a:pt x="87" y="44"/>
                    <a:pt x="86" y="27"/>
                    <a:pt x="83" y="12"/>
                  </a:cubicBezTo>
                  <a:cubicBezTo>
                    <a:pt x="50" y="0"/>
                    <a:pt x="50" y="0"/>
                    <a:pt x="50" y="0"/>
                  </a:cubicBezTo>
                  <a:cubicBezTo>
                    <a:pt x="38" y="9"/>
                    <a:pt x="26" y="22"/>
                    <a:pt x="21" y="35"/>
                  </a:cubicBezTo>
                  <a:cubicBezTo>
                    <a:pt x="18" y="44"/>
                    <a:pt x="17" y="52"/>
                    <a:pt x="17" y="60"/>
                  </a:cubicBezTo>
                  <a:cubicBezTo>
                    <a:pt x="11" y="64"/>
                    <a:pt x="5" y="70"/>
                    <a:pt x="2" y="78"/>
                  </a:cubicBezTo>
                  <a:cubicBezTo>
                    <a:pt x="0" y="83"/>
                    <a:pt x="0" y="88"/>
                    <a:pt x="0" y="93"/>
                  </a:cubicBezTo>
                  <a:cubicBezTo>
                    <a:pt x="6" y="86"/>
                    <a:pt x="15" y="82"/>
                    <a:pt x="24" y="81"/>
                  </a:cubicBezTo>
                  <a:cubicBezTo>
                    <a:pt x="26" y="87"/>
                    <a:pt x="29" y="92"/>
                    <a:pt x="33" y="97"/>
                  </a:cubicBezTo>
                  <a:cubicBezTo>
                    <a:pt x="39" y="95"/>
                    <a:pt x="45" y="93"/>
                    <a:pt x="50" y="91"/>
                  </a:cubicBezTo>
                  <a:cubicBezTo>
                    <a:pt x="57" y="97"/>
                    <a:pt x="61" y="106"/>
                    <a:pt x="61" y="115"/>
                  </a:cubicBezTo>
                  <a:cubicBezTo>
                    <a:pt x="64" y="111"/>
                    <a:pt x="67" y="107"/>
                    <a:pt x="69" y="103"/>
                  </a:cubicBezTo>
                  <a:cubicBezTo>
                    <a:pt x="72" y="95"/>
                    <a:pt x="71" y="86"/>
                    <a:pt x="69" y="79"/>
                  </a:cubicBezTo>
                  <a:close/>
                  <a:moveTo>
                    <a:pt x="63" y="16"/>
                  </a:moveTo>
                  <a:cubicBezTo>
                    <a:pt x="67" y="17"/>
                    <a:pt x="69" y="22"/>
                    <a:pt x="68" y="26"/>
                  </a:cubicBezTo>
                  <a:cubicBezTo>
                    <a:pt x="66" y="30"/>
                    <a:pt x="61" y="33"/>
                    <a:pt x="57" y="31"/>
                  </a:cubicBezTo>
                  <a:cubicBezTo>
                    <a:pt x="53" y="30"/>
                    <a:pt x="50" y="25"/>
                    <a:pt x="52" y="20"/>
                  </a:cubicBezTo>
                  <a:cubicBezTo>
                    <a:pt x="54" y="16"/>
                    <a:pt x="58" y="14"/>
                    <a:pt x="63" y="16"/>
                  </a:cubicBezTo>
                  <a:close/>
                  <a:moveTo>
                    <a:pt x="46" y="60"/>
                  </a:moveTo>
                  <a:cubicBezTo>
                    <a:pt x="40" y="58"/>
                    <a:pt x="37" y="51"/>
                    <a:pt x="39" y="45"/>
                  </a:cubicBezTo>
                  <a:cubicBezTo>
                    <a:pt x="42" y="39"/>
                    <a:pt x="48" y="36"/>
                    <a:pt x="54" y="38"/>
                  </a:cubicBezTo>
                  <a:cubicBezTo>
                    <a:pt x="60" y="41"/>
                    <a:pt x="64" y="47"/>
                    <a:pt x="61" y="53"/>
                  </a:cubicBezTo>
                  <a:cubicBezTo>
                    <a:pt x="59" y="59"/>
                    <a:pt x="52" y="63"/>
                    <a:pt x="46" y="60"/>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sp>
        <p:nvSpPr>
          <p:cNvPr id="27" name="Oval 26"/>
          <p:cNvSpPr>
            <a:spLocks noChangeAspect="1" noChangeArrowheads="1"/>
          </p:cNvSpPr>
          <p:nvPr/>
        </p:nvSpPr>
        <p:spPr bwMode="auto">
          <a:xfrm>
            <a:off x="2492380" y="3794963"/>
            <a:ext cx="612000" cy="612001"/>
          </a:xfrm>
          <a:prstGeom prst="ellipse">
            <a:avLst/>
          </a:prstGeom>
          <a:solidFill>
            <a:srgbClr val="404040"/>
          </a:solidFill>
          <a:ln w="28575">
            <a:noFill/>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28" name="Group 9"/>
          <p:cNvGrpSpPr>
            <a:grpSpLocks noChangeAspect="1"/>
          </p:cNvGrpSpPr>
          <p:nvPr/>
        </p:nvGrpSpPr>
        <p:grpSpPr bwMode="auto">
          <a:xfrm>
            <a:off x="2638198" y="3835360"/>
            <a:ext cx="323850" cy="520700"/>
            <a:chOff x="1828" y="1716"/>
            <a:chExt cx="204" cy="328"/>
          </a:xfrm>
          <a:solidFill>
            <a:schemeClr val="bg1"/>
          </a:solidFill>
        </p:grpSpPr>
        <p:sp>
          <p:nvSpPr>
            <p:cNvPr id="29" name="Oval 10"/>
            <p:cNvSpPr>
              <a:spLocks noChangeArrowheads="1"/>
            </p:cNvSpPr>
            <p:nvPr/>
          </p:nvSpPr>
          <p:spPr bwMode="auto">
            <a:xfrm>
              <a:off x="1907" y="1757"/>
              <a:ext cx="34" cy="3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0" name="Freeform 11"/>
            <p:cNvSpPr>
              <a:spLocks noEditPoints="1"/>
            </p:cNvSpPr>
            <p:nvPr/>
          </p:nvSpPr>
          <p:spPr bwMode="auto">
            <a:xfrm>
              <a:off x="1828" y="1810"/>
              <a:ext cx="204" cy="234"/>
            </a:xfrm>
            <a:custGeom>
              <a:avLst/>
              <a:gdLst>
                <a:gd name="T0" fmla="*/ 76 w 83"/>
                <a:gd name="T1" fmla="*/ 80 h 97"/>
                <a:gd name="T2" fmla="*/ 54 w 83"/>
                <a:gd name="T3" fmla="*/ 50 h 97"/>
                <a:gd name="T4" fmla="*/ 50 w 83"/>
                <a:gd name="T5" fmla="*/ 46 h 97"/>
                <a:gd name="T6" fmla="*/ 50 w 83"/>
                <a:gd name="T7" fmla="*/ 14 h 97"/>
                <a:gd name="T8" fmla="*/ 55 w 83"/>
                <a:gd name="T9" fmla="*/ 7 h 97"/>
                <a:gd name="T10" fmla="*/ 52 w 83"/>
                <a:gd name="T11" fmla="*/ 0 h 97"/>
                <a:gd name="T12" fmla="*/ 31 w 83"/>
                <a:gd name="T13" fmla="*/ 0 h 97"/>
                <a:gd name="T14" fmla="*/ 28 w 83"/>
                <a:gd name="T15" fmla="*/ 7 h 97"/>
                <a:gd name="T16" fmla="*/ 33 w 83"/>
                <a:gd name="T17" fmla="*/ 14 h 97"/>
                <a:gd name="T18" fmla="*/ 33 w 83"/>
                <a:gd name="T19" fmla="*/ 46 h 97"/>
                <a:gd name="T20" fmla="*/ 29 w 83"/>
                <a:gd name="T21" fmla="*/ 50 h 97"/>
                <a:gd name="T22" fmla="*/ 7 w 83"/>
                <a:gd name="T23" fmla="*/ 80 h 97"/>
                <a:gd name="T24" fmla="*/ 16 w 83"/>
                <a:gd name="T25" fmla="*/ 97 h 97"/>
                <a:gd name="T26" fmla="*/ 67 w 83"/>
                <a:gd name="T27" fmla="*/ 97 h 97"/>
                <a:gd name="T28" fmla="*/ 76 w 83"/>
                <a:gd name="T29" fmla="*/ 80 h 97"/>
                <a:gd name="T30" fmla="*/ 23 w 83"/>
                <a:gd name="T31" fmla="*/ 88 h 97"/>
                <a:gd name="T32" fmla="*/ 17 w 83"/>
                <a:gd name="T33" fmla="*/ 81 h 97"/>
                <a:gd name="T34" fmla="*/ 23 w 83"/>
                <a:gd name="T35" fmla="*/ 74 h 97"/>
                <a:gd name="T36" fmla="*/ 30 w 83"/>
                <a:gd name="T37" fmla="*/ 81 h 97"/>
                <a:gd name="T38" fmla="*/ 23 w 83"/>
                <a:gd name="T39" fmla="*/ 88 h 97"/>
                <a:gd name="T40" fmla="*/ 39 w 83"/>
                <a:gd name="T41" fmla="*/ 79 h 97"/>
                <a:gd name="T42" fmla="*/ 34 w 83"/>
                <a:gd name="T43" fmla="*/ 74 h 97"/>
                <a:gd name="T44" fmla="*/ 39 w 83"/>
                <a:gd name="T45" fmla="*/ 69 h 97"/>
                <a:gd name="T46" fmla="*/ 44 w 83"/>
                <a:gd name="T47" fmla="*/ 74 h 97"/>
                <a:gd name="T48" fmla="*/ 39 w 83"/>
                <a:gd name="T49" fmla="*/ 79 h 97"/>
                <a:gd name="T50" fmla="*/ 46 w 83"/>
                <a:gd name="T51" fmla="*/ 67 h 97"/>
                <a:gd name="T52" fmla="*/ 41 w 83"/>
                <a:gd name="T53" fmla="*/ 62 h 97"/>
                <a:gd name="T54" fmla="*/ 46 w 83"/>
                <a:gd name="T55" fmla="*/ 57 h 97"/>
                <a:gd name="T56" fmla="*/ 51 w 83"/>
                <a:gd name="T57" fmla="*/ 62 h 97"/>
                <a:gd name="T58" fmla="*/ 46 w 83"/>
                <a:gd name="T59" fmla="*/ 67 h 97"/>
                <a:gd name="T60" fmla="*/ 58 w 83"/>
                <a:gd name="T61" fmla="*/ 88 h 97"/>
                <a:gd name="T62" fmla="*/ 51 w 83"/>
                <a:gd name="T63" fmla="*/ 81 h 97"/>
                <a:gd name="T64" fmla="*/ 58 w 83"/>
                <a:gd name="T65" fmla="*/ 74 h 97"/>
                <a:gd name="T66" fmla="*/ 65 w 83"/>
                <a:gd name="T67" fmla="*/ 81 h 97"/>
                <a:gd name="T68" fmla="*/ 58 w 83"/>
                <a:gd name="T6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97">
                  <a:moveTo>
                    <a:pt x="76" y="80"/>
                  </a:moveTo>
                  <a:cubicBezTo>
                    <a:pt x="54" y="50"/>
                    <a:pt x="54" y="50"/>
                    <a:pt x="54" y="50"/>
                  </a:cubicBezTo>
                  <a:cubicBezTo>
                    <a:pt x="53" y="48"/>
                    <a:pt x="52" y="47"/>
                    <a:pt x="50" y="46"/>
                  </a:cubicBezTo>
                  <a:cubicBezTo>
                    <a:pt x="50" y="14"/>
                    <a:pt x="50" y="14"/>
                    <a:pt x="50" y="14"/>
                  </a:cubicBezTo>
                  <a:cubicBezTo>
                    <a:pt x="55" y="7"/>
                    <a:pt x="55" y="7"/>
                    <a:pt x="55" y="7"/>
                  </a:cubicBezTo>
                  <a:cubicBezTo>
                    <a:pt x="58" y="3"/>
                    <a:pt x="57" y="0"/>
                    <a:pt x="52" y="0"/>
                  </a:cubicBezTo>
                  <a:cubicBezTo>
                    <a:pt x="31" y="0"/>
                    <a:pt x="31" y="0"/>
                    <a:pt x="31" y="0"/>
                  </a:cubicBezTo>
                  <a:cubicBezTo>
                    <a:pt x="26" y="0"/>
                    <a:pt x="25" y="3"/>
                    <a:pt x="28" y="7"/>
                  </a:cubicBezTo>
                  <a:cubicBezTo>
                    <a:pt x="33" y="14"/>
                    <a:pt x="33" y="14"/>
                    <a:pt x="33" y="14"/>
                  </a:cubicBezTo>
                  <a:cubicBezTo>
                    <a:pt x="33" y="46"/>
                    <a:pt x="33" y="46"/>
                    <a:pt x="33" y="46"/>
                  </a:cubicBezTo>
                  <a:cubicBezTo>
                    <a:pt x="31" y="47"/>
                    <a:pt x="30" y="48"/>
                    <a:pt x="29" y="50"/>
                  </a:cubicBezTo>
                  <a:cubicBezTo>
                    <a:pt x="7" y="80"/>
                    <a:pt x="7" y="80"/>
                    <a:pt x="7" y="80"/>
                  </a:cubicBezTo>
                  <a:cubicBezTo>
                    <a:pt x="0" y="89"/>
                    <a:pt x="4" y="97"/>
                    <a:pt x="16" y="97"/>
                  </a:cubicBezTo>
                  <a:cubicBezTo>
                    <a:pt x="67" y="97"/>
                    <a:pt x="67" y="97"/>
                    <a:pt x="67" y="97"/>
                  </a:cubicBezTo>
                  <a:cubicBezTo>
                    <a:pt x="79" y="97"/>
                    <a:pt x="83" y="89"/>
                    <a:pt x="76" y="80"/>
                  </a:cubicBezTo>
                  <a:close/>
                  <a:moveTo>
                    <a:pt x="23" y="88"/>
                  </a:moveTo>
                  <a:cubicBezTo>
                    <a:pt x="20" y="88"/>
                    <a:pt x="17" y="85"/>
                    <a:pt x="17" y="81"/>
                  </a:cubicBezTo>
                  <a:cubicBezTo>
                    <a:pt x="17" y="77"/>
                    <a:pt x="20" y="74"/>
                    <a:pt x="23" y="74"/>
                  </a:cubicBezTo>
                  <a:cubicBezTo>
                    <a:pt x="27" y="74"/>
                    <a:pt x="30" y="77"/>
                    <a:pt x="30" y="81"/>
                  </a:cubicBezTo>
                  <a:cubicBezTo>
                    <a:pt x="30" y="85"/>
                    <a:pt x="27" y="88"/>
                    <a:pt x="23" y="88"/>
                  </a:cubicBezTo>
                  <a:close/>
                  <a:moveTo>
                    <a:pt x="39" y="79"/>
                  </a:moveTo>
                  <a:cubicBezTo>
                    <a:pt x="36" y="79"/>
                    <a:pt x="34" y="77"/>
                    <a:pt x="34" y="74"/>
                  </a:cubicBezTo>
                  <a:cubicBezTo>
                    <a:pt x="34" y="71"/>
                    <a:pt x="36" y="69"/>
                    <a:pt x="39" y="69"/>
                  </a:cubicBezTo>
                  <a:cubicBezTo>
                    <a:pt x="42" y="69"/>
                    <a:pt x="45" y="71"/>
                    <a:pt x="44" y="74"/>
                  </a:cubicBezTo>
                  <a:cubicBezTo>
                    <a:pt x="44" y="77"/>
                    <a:pt x="42" y="79"/>
                    <a:pt x="39" y="79"/>
                  </a:cubicBezTo>
                  <a:close/>
                  <a:moveTo>
                    <a:pt x="46" y="67"/>
                  </a:moveTo>
                  <a:cubicBezTo>
                    <a:pt x="43" y="67"/>
                    <a:pt x="41" y="65"/>
                    <a:pt x="41" y="62"/>
                  </a:cubicBezTo>
                  <a:cubicBezTo>
                    <a:pt x="41" y="59"/>
                    <a:pt x="43" y="57"/>
                    <a:pt x="46" y="57"/>
                  </a:cubicBezTo>
                  <a:cubicBezTo>
                    <a:pt x="49" y="57"/>
                    <a:pt x="51" y="59"/>
                    <a:pt x="51" y="62"/>
                  </a:cubicBezTo>
                  <a:cubicBezTo>
                    <a:pt x="51" y="65"/>
                    <a:pt x="49" y="67"/>
                    <a:pt x="46" y="67"/>
                  </a:cubicBezTo>
                  <a:close/>
                  <a:moveTo>
                    <a:pt x="58" y="88"/>
                  </a:moveTo>
                  <a:cubicBezTo>
                    <a:pt x="54" y="88"/>
                    <a:pt x="51" y="85"/>
                    <a:pt x="51" y="81"/>
                  </a:cubicBezTo>
                  <a:cubicBezTo>
                    <a:pt x="51" y="77"/>
                    <a:pt x="54" y="74"/>
                    <a:pt x="58" y="74"/>
                  </a:cubicBezTo>
                  <a:cubicBezTo>
                    <a:pt x="62" y="74"/>
                    <a:pt x="65" y="77"/>
                    <a:pt x="65" y="81"/>
                  </a:cubicBezTo>
                  <a:cubicBezTo>
                    <a:pt x="65" y="85"/>
                    <a:pt x="62" y="88"/>
                    <a:pt x="5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1" name="Oval 12"/>
            <p:cNvSpPr>
              <a:spLocks noChangeArrowheads="1"/>
            </p:cNvSpPr>
            <p:nvPr/>
          </p:nvSpPr>
          <p:spPr bwMode="auto">
            <a:xfrm>
              <a:off x="1963" y="172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2" name="Oval 13"/>
            <p:cNvSpPr>
              <a:spLocks noChangeArrowheads="1"/>
            </p:cNvSpPr>
            <p:nvPr/>
          </p:nvSpPr>
          <p:spPr bwMode="auto">
            <a:xfrm>
              <a:off x="1890" y="1716"/>
              <a:ext cx="27"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4" name="Group 3"/>
          <p:cNvGrpSpPr/>
          <p:nvPr/>
        </p:nvGrpSpPr>
        <p:grpSpPr>
          <a:xfrm>
            <a:off x="3451233" y="2988907"/>
            <a:ext cx="612000" cy="612001"/>
            <a:chOff x="3451233" y="2988907"/>
            <a:chExt cx="612000" cy="612001"/>
          </a:xfrm>
        </p:grpSpPr>
        <p:sp>
          <p:nvSpPr>
            <p:cNvPr id="34" name="Oval 33"/>
            <p:cNvSpPr>
              <a:spLocks noChangeAspect="1" noChangeArrowheads="1"/>
            </p:cNvSpPr>
            <p:nvPr/>
          </p:nvSpPr>
          <p:spPr bwMode="auto">
            <a:xfrm>
              <a:off x="3451233" y="2988907"/>
              <a:ext cx="612000" cy="612001"/>
            </a:xfrm>
            <a:prstGeom prst="ellipse">
              <a:avLst/>
            </a:prstGeom>
            <a:solidFill>
              <a:srgbClr val="262626"/>
            </a:solidFill>
            <a:ln w="28575">
              <a:noFill/>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35" name="Freeform 21"/>
            <p:cNvSpPr>
              <a:spLocks/>
            </p:cNvSpPr>
            <p:nvPr/>
          </p:nvSpPr>
          <p:spPr bwMode="auto">
            <a:xfrm>
              <a:off x="3527433" y="3105628"/>
              <a:ext cx="404813" cy="331788"/>
            </a:xfrm>
            <a:custGeom>
              <a:avLst/>
              <a:gdLst>
                <a:gd name="T0" fmla="*/ 255 w 255"/>
                <a:gd name="T1" fmla="*/ 0 h 209"/>
                <a:gd name="T2" fmla="*/ 75 w 255"/>
                <a:gd name="T3" fmla="*/ 168 h 209"/>
                <a:gd name="T4" fmla="*/ 55 w 255"/>
                <a:gd name="T5" fmla="*/ 158 h 209"/>
                <a:gd name="T6" fmla="*/ 255 w 255"/>
                <a:gd name="T7" fmla="*/ 0 h 209"/>
                <a:gd name="T8" fmla="*/ 0 w 255"/>
                <a:gd name="T9" fmla="*/ 107 h 209"/>
                <a:gd name="T10" fmla="*/ 53 w 255"/>
                <a:gd name="T11" fmla="*/ 158 h 209"/>
                <a:gd name="T12" fmla="*/ 51 w 255"/>
                <a:gd name="T13" fmla="*/ 156 h 209"/>
                <a:gd name="T14" fmla="*/ 51 w 255"/>
                <a:gd name="T15" fmla="*/ 209 h 209"/>
                <a:gd name="T16" fmla="*/ 97 w 255"/>
                <a:gd name="T17" fmla="*/ 178 h 209"/>
                <a:gd name="T18" fmla="*/ 174 w 255"/>
                <a:gd name="T19" fmla="*/ 205 h 209"/>
                <a:gd name="T20" fmla="*/ 255 w 255"/>
                <a:gd name="T2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209">
                  <a:moveTo>
                    <a:pt x="255" y="0"/>
                  </a:moveTo>
                  <a:lnTo>
                    <a:pt x="75" y="168"/>
                  </a:lnTo>
                  <a:lnTo>
                    <a:pt x="55" y="158"/>
                  </a:lnTo>
                  <a:lnTo>
                    <a:pt x="255" y="0"/>
                  </a:lnTo>
                  <a:lnTo>
                    <a:pt x="0" y="107"/>
                  </a:lnTo>
                  <a:lnTo>
                    <a:pt x="53" y="158"/>
                  </a:lnTo>
                  <a:lnTo>
                    <a:pt x="51" y="156"/>
                  </a:lnTo>
                  <a:lnTo>
                    <a:pt x="51" y="209"/>
                  </a:lnTo>
                  <a:lnTo>
                    <a:pt x="97" y="178"/>
                  </a:lnTo>
                  <a:lnTo>
                    <a:pt x="174" y="205"/>
                  </a:lnTo>
                  <a:lnTo>
                    <a:pt x="25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nvGrpSpPr>
          <p:cNvPr id="49" name="Group 48"/>
          <p:cNvGrpSpPr/>
          <p:nvPr/>
        </p:nvGrpSpPr>
        <p:grpSpPr>
          <a:xfrm>
            <a:off x="4356099" y="2210054"/>
            <a:ext cx="612000" cy="612001"/>
            <a:chOff x="4356099" y="2210054"/>
            <a:chExt cx="612000" cy="612001"/>
          </a:xfrm>
        </p:grpSpPr>
        <p:sp>
          <p:nvSpPr>
            <p:cNvPr id="37" name="Oval 36"/>
            <p:cNvSpPr>
              <a:spLocks noChangeAspect="1" noChangeArrowheads="1"/>
            </p:cNvSpPr>
            <p:nvPr/>
          </p:nvSpPr>
          <p:spPr bwMode="auto">
            <a:xfrm>
              <a:off x="4356099" y="2210054"/>
              <a:ext cx="612000" cy="612001"/>
            </a:xfrm>
            <a:prstGeom prst="ellipse">
              <a:avLst/>
            </a:prstGeom>
            <a:solidFill>
              <a:srgbClr val="181717"/>
            </a:solidFill>
            <a:ln w="28575">
              <a:noFill/>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nvGrpSpPr>
            <p:cNvPr id="38" name="Group 24"/>
            <p:cNvGrpSpPr>
              <a:grpSpLocks noChangeAspect="1"/>
            </p:cNvGrpSpPr>
            <p:nvPr/>
          </p:nvGrpSpPr>
          <p:grpSpPr bwMode="auto">
            <a:xfrm>
              <a:off x="4439542" y="2299062"/>
              <a:ext cx="465137" cy="430213"/>
              <a:chOff x="6999" y="2886"/>
              <a:chExt cx="293" cy="271"/>
            </a:xfrm>
            <a:solidFill>
              <a:schemeClr val="bg1"/>
            </a:solidFill>
          </p:grpSpPr>
          <p:sp>
            <p:nvSpPr>
              <p:cNvPr id="39" name="Freeform 25"/>
              <p:cNvSpPr>
                <a:spLocks/>
              </p:cNvSpPr>
              <p:nvPr/>
            </p:nvSpPr>
            <p:spPr bwMode="auto">
              <a:xfrm>
                <a:off x="7190" y="2907"/>
                <a:ext cx="70" cy="83"/>
              </a:xfrm>
              <a:custGeom>
                <a:avLst/>
                <a:gdLst>
                  <a:gd name="T0" fmla="*/ 9 w 29"/>
                  <a:gd name="T1" fmla="*/ 33 h 34"/>
                  <a:gd name="T2" fmla="*/ 15 w 29"/>
                  <a:gd name="T3" fmla="*/ 34 h 34"/>
                  <a:gd name="T4" fmla="*/ 9 w 29"/>
                  <a:gd name="T5" fmla="*/ 33 h 34"/>
                  <a:gd name="T6" fmla="*/ 7 w 29"/>
                  <a:gd name="T7" fmla="*/ 31 h 34"/>
                  <a:gd name="T8" fmla="*/ 5 w 29"/>
                  <a:gd name="T9" fmla="*/ 29 h 34"/>
                  <a:gd name="T10" fmla="*/ 3 w 29"/>
                  <a:gd name="T11" fmla="*/ 28 h 34"/>
                  <a:gd name="T12" fmla="*/ 2 w 29"/>
                  <a:gd name="T13" fmla="*/ 25 h 34"/>
                  <a:gd name="T14" fmla="*/ 1 w 29"/>
                  <a:gd name="T15" fmla="*/ 23 h 34"/>
                  <a:gd name="T16" fmla="*/ 0 w 29"/>
                  <a:gd name="T17" fmla="*/ 20 h 34"/>
                  <a:gd name="T18" fmla="*/ 0 w 29"/>
                  <a:gd name="T19" fmla="*/ 16 h 34"/>
                  <a:gd name="T20" fmla="*/ 0 w 29"/>
                  <a:gd name="T21" fmla="*/ 13 h 34"/>
                  <a:gd name="T22" fmla="*/ 1 w 29"/>
                  <a:gd name="T23" fmla="*/ 10 h 34"/>
                  <a:gd name="T24" fmla="*/ 4 w 29"/>
                  <a:gd name="T25" fmla="*/ 6 h 34"/>
                  <a:gd name="T26" fmla="*/ 8 w 29"/>
                  <a:gd name="T27" fmla="*/ 2 h 34"/>
                  <a:gd name="T28" fmla="*/ 12 w 29"/>
                  <a:gd name="T29" fmla="*/ 0 h 34"/>
                  <a:gd name="T30" fmla="*/ 16 w 29"/>
                  <a:gd name="T31" fmla="*/ 0 h 34"/>
                  <a:gd name="T32" fmla="*/ 20 w 29"/>
                  <a:gd name="T33" fmla="*/ 2 h 34"/>
                  <a:gd name="T34" fmla="*/ 24 w 29"/>
                  <a:gd name="T35" fmla="*/ 4 h 34"/>
                  <a:gd name="T36" fmla="*/ 26 w 29"/>
                  <a:gd name="T37" fmla="*/ 6 h 34"/>
                  <a:gd name="T38" fmla="*/ 27 w 29"/>
                  <a:gd name="T39" fmla="*/ 8 h 34"/>
                  <a:gd name="T40" fmla="*/ 28 w 29"/>
                  <a:gd name="T41" fmla="*/ 10 h 34"/>
                  <a:gd name="T42" fmla="*/ 29 w 29"/>
                  <a:gd name="T43" fmla="*/ 13 h 34"/>
                  <a:gd name="T44" fmla="*/ 29 w 29"/>
                  <a:gd name="T45" fmla="*/ 17 h 34"/>
                  <a:gd name="T46" fmla="*/ 29 w 29"/>
                  <a:gd name="T47" fmla="*/ 20 h 34"/>
                  <a:gd name="T48" fmla="*/ 28 w 29"/>
                  <a:gd name="T49" fmla="*/ 23 h 34"/>
                  <a:gd name="T50" fmla="*/ 26 w 29"/>
                  <a:gd name="T51" fmla="*/ 27 h 34"/>
                  <a:gd name="T52" fmla="*/ 18 w 29"/>
                  <a:gd name="T53" fmla="*/ 33 h 34"/>
                  <a:gd name="T54" fmla="*/ 14 w 29"/>
                  <a:gd name="T55" fmla="*/ 34 h 34"/>
                  <a:gd name="T56" fmla="*/ 11 w 29"/>
                  <a:gd name="T57" fmla="*/ 33 h 34"/>
                  <a:gd name="T58" fmla="*/ 10 w 29"/>
                  <a:gd name="T59" fmla="*/ 33 h 34"/>
                  <a:gd name="T60" fmla="*/ 9 w 29"/>
                  <a:gd name="T6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4">
                    <a:moveTo>
                      <a:pt x="9" y="33"/>
                    </a:moveTo>
                    <a:cubicBezTo>
                      <a:pt x="11" y="33"/>
                      <a:pt x="12" y="34"/>
                      <a:pt x="15" y="34"/>
                    </a:cubicBezTo>
                    <a:cubicBezTo>
                      <a:pt x="12" y="34"/>
                      <a:pt x="11" y="33"/>
                      <a:pt x="9" y="33"/>
                    </a:cubicBezTo>
                    <a:cubicBezTo>
                      <a:pt x="8" y="32"/>
                      <a:pt x="7" y="32"/>
                      <a:pt x="7" y="31"/>
                    </a:cubicBezTo>
                    <a:cubicBezTo>
                      <a:pt x="6" y="31"/>
                      <a:pt x="6" y="30"/>
                      <a:pt x="5" y="29"/>
                    </a:cubicBezTo>
                    <a:cubicBezTo>
                      <a:pt x="4" y="29"/>
                      <a:pt x="4" y="29"/>
                      <a:pt x="3" y="28"/>
                    </a:cubicBezTo>
                    <a:cubicBezTo>
                      <a:pt x="2" y="27"/>
                      <a:pt x="2" y="26"/>
                      <a:pt x="2" y="25"/>
                    </a:cubicBezTo>
                    <a:cubicBezTo>
                      <a:pt x="2" y="25"/>
                      <a:pt x="1" y="24"/>
                      <a:pt x="1" y="23"/>
                    </a:cubicBezTo>
                    <a:cubicBezTo>
                      <a:pt x="0" y="22"/>
                      <a:pt x="0" y="21"/>
                      <a:pt x="0" y="20"/>
                    </a:cubicBezTo>
                    <a:cubicBezTo>
                      <a:pt x="0" y="19"/>
                      <a:pt x="0" y="17"/>
                      <a:pt x="0" y="16"/>
                    </a:cubicBezTo>
                    <a:cubicBezTo>
                      <a:pt x="0" y="14"/>
                      <a:pt x="0" y="14"/>
                      <a:pt x="0" y="13"/>
                    </a:cubicBezTo>
                    <a:cubicBezTo>
                      <a:pt x="1" y="12"/>
                      <a:pt x="1" y="11"/>
                      <a:pt x="1" y="10"/>
                    </a:cubicBezTo>
                    <a:cubicBezTo>
                      <a:pt x="2" y="9"/>
                      <a:pt x="3" y="7"/>
                      <a:pt x="4" y="6"/>
                    </a:cubicBezTo>
                    <a:cubicBezTo>
                      <a:pt x="5" y="4"/>
                      <a:pt x="7" y="3"/>
                      <a:pt x="8" y="2"/>
                    </a:cubicBezTo>
                    <a:cubicBezTo>
                      <a:pt x="8" y="2"/>
                      <a:pt x="10" y="1"/>
                      <a:pt x="12" y="0"/>
                    </a:cubicBezTo>
                    <a:cubicBezTo>
                      <a:pt x="13" y="0"/>
                      <a:pt x="15" y="0"/>
                      <a:pt x="16" y="0"/>
                    </a:cubicBezTo>
                    <a:cubicBezTo>
                      <a:pt x="18" y="1"/>
                      <a:pt x="19" y="1"/>
                      <a:pt x="20" y="2"/>
                    </a:cubicBezTo>
                    <a:cubicBezTo>
                      <a:pt x="22" y="3"/>
                      <a:pt x="24" y="4"/>
                      <a:pt x="24" y="4"/>
                    </a:cubicBezTo>
                    <a:cubicBezTo>
                      <a:pt x="25" y="5"/>
                      <a:pt x="25" y="5"/>
                      <a:pt x="26" y="6"/>
                    </a:cubicBezTo>
                    <a:cubicBezTo>
                      <a:pt x="26" y="7"/>
                      <a:pt x="27" y="8"/>
                      <a:pt x="27" y="8"/>
                    </a:cubicBezTo>
                    <a:cubicBezTo>
                      <a:pt x="27" y="9"/>
                      <a:pt x="28" y="9"/>
                      <a:pt x="28" y="10"/>
                    </a:cubicBezTo>
                    <a:cubicBezTo>
                      <a:pt x="28" y="11"/>
                      <a:pt x="28" y="11"/>
                      <a:pt x="29" y="13"/>
                    </a:cubicBezTo>
                    <a:cubicBezTo>
                      <a:pt x="29" y="14"/>
                      <a:pt x="29" y="16"/>
                      <a:pt x="29" y="17"/>
                    </a:cubicBezTo>
                    <a:cubicBezTo>
                      <a:pt x="29" y="19"/>
                      <a:pt x="29" y="19"/>
                      <a:pt x="29" y="20"/>
                    </a:cubicBezTo>
                    <a:cubicBezTo>
                      <a:pt x="29" y="21"/>
                      <a:pt x="29" y="22"/>
                      <a:pt x="28" y="23"/>
                    </a:cubicBezTo>
                    <a:cubicBezTo>
                      <a:pt x="28" y="24"/>
                      <a:pt x="27" y="26"/>
                      <a:pt x="26" y="27"/>
                    </a:cubicBezTo>
                    <a:cubicBezTo>
                      <a:pt x="24" y="30"/>
                      <a:pt x="21" y="32"/>
                      <a:pt x="18" y="33"/>
                    </a:cubicBezTo>
                    <a:cubicBezTo>
                      <a:pt x="17" y="34"/>
                      <a:pt x="15" y="34"/>
                      <a:pt x="14" y="34"/>
                    </a:cubicBezTo>
                    <a:cubicBezTo>
                      <a:pt x="12" y="34"/>
                      <a:pt x="11" y="34"/>
                      <a:pt x="11" y="33"/>
                    </a:cubicBezTo>
                    <a:cubicBezTo>
                      <a:pt x="11" y="33"/>
                      <a:pt x="10" y="33"/>
                      <a:pt x="10" y="33"/>
                    </a:cubicBezTo>
                    <a:cubicBezTo>
                      <a:pt x="10" y="33"/>
                      <a:pt x="9" y="33"/>
                      <a:pt x="9" y="33"/>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0" name="Freeform 26"/>
              <p:cNvSpPr>
                <a:spLocks noEditPoints="1"/>
              </p:cNvSpPr>
              <p:nvPr/>
            </p:nvSpPr>
            <p:spPr bwMode="auto">
              <a:xfrm>
                <a:off x="7159" y="2999"/>
                <a:ext cx="133" cy="158"/>
              </a:xfrm>
              <a:custGeom>
                <a:avLst/>
                <a:gdLst>
                  <a:gd name="T0" fmla="*/ 55 w 55"/>
                  <a:gd name="T1" fmla="*/ 42 h 65"/>
                  <a:gd name="T2" fmla="*/ 55 w 55"/>
                  <a:gd name="T3" fmla="*/ 39 h 65"/>
                  <a:gd name="T4" fmla="*/ 54 w 55"/>
                  <a:gd name="T5" fmla="*/ 33 h 65"/>
                  <a:gd name="T6" fmla="*/ 54 w 55"/>
                  <a:gd name="T7" fmla="*/ 27 h 65"/>
                  <a:gd name="T8" fmla="*/ 53 w 55"/>
                  <a:gd name="T9" fmla="*/ 25 h 65"/>
                  <a:gd name="T10" fmla="*/ 52 w 55"/>
                  <a:gd name="T11" fmla="*/ 20 h 65"/>
                  <a:gd name="T12" fmla="*/ 50 w 55"/>
                  <a:gd name="T13" fmla="*/ 15 h 65"/>
                  <a:gd name="T14" fmla="*/ 48 w 55"/>
                  <a:gd name="T15" fmla="*/ 11 h 65"/>
                  <a:gd name="T16" fmla="*/ 47 w 55"/>
                  <a:gd name="T17" fmla="*/ 9 h 65"/>
                  <a:gd name="T18" fmla="*/ 45 w 55"/>
                  <a:gd name="T19" fmla="*/ 5 h 65"/>
                  <a:gd name="T20" fmla="*/ 44 w 55"/>
                  <a:gd name="T21" fmla="*/ 3 h 65"/>
                  <a:gd name="T22" fmla="*/ 41 w 55"/>
                  <a:gd name="T23" fmla="*/ 0 h 65"/>
                  <a:gd name="T24" fmla="*/ 34 w 55"/>
                  <a:gd name="T25" fmla="*/ 5 h 65"/>
                  <a:gd name="T26" fmla="*/ 15 w 55"/>
                  <a:gd name="T27" fmla="*/ 3 h 65"/>
                  <a:gd name="T28" fmla="*/ 14 w 55"/>
                  <a:gd name="T29" fmla="*/ 0 h 65"/>
                  <a:gd name="T30" fmla="*/ 2 w 55"/>
                  <a:gd name="T31" fmla="*/ 25 h 65"/>
                  <a:gd name="T32" fmla="*/ 1 w 55"/>
                  <a:gd name="T33" fmla="*/ 30 h 65"/>
                  <a:gd name="T34" fmla="*/ 0 w 55"/>
                  <a:gd name="T35" fmla="*/ 36 h 65"/>
                  <a:gd name="T36" fmla="*/ 0 w 55"/>
                  <a:gd name="T37" fmla="*/ 48 h 65"/>
                  <a:gd name="T38" fmla="*/ 0 w 55"/>
                  <a:gd name="T39" fmla="*/ 49 h 65"/>
                  <a:gd name="T40" fmla="*/ 0 w 55"/>
                  <a:gd name="T41" fmla="*/ 51 h 65"/>
                  <a:gd name="T42" fmla="*/ 0 w 55"/>
                  <a:gd name="T43" fmla="*/ 51 h 65"/>
                  <a:gd name="T44" fmla="*/ 0 w 55"/>
                  <a:gd name="T45" fmla="*/ 54 h 65"/>
                  <a:gd name="T46" fmla="*/ 0 w 55"/>
                  <a:gd name="T47" fmla="*/ 56 h 65"/>
                  <a:gd name="T48" fmla="*/ 3 w 55"/>
                  <a:gd name="T49" fmla="*/ 59 h 65"/>
                  <a:gd name="T50" fmla="*/ 40 w 55"/>
                  <a:gd name="T51" fmla="*/ 63 h 65"/>
                  <a:gd name="T52" fmla="*/ 55 w 55"/>
                  <a:gd name="T53" fmla="*/ 56 h 65"/>
                  <a:gd name="T54" fmla="*/ 55 w 55"/>
                  <a:gd name="T55" fmla="*/ 56 h 65"/>
                  <a:gd name="T56" fmla="*/ 55 w 55"/>
                  <a:gd name="T57" fmla="*/ 55 h 65"/>
                  <a:gd name="T58" fmla="*/ 55 w 55"/>
                  <a:gd name="T59" fmla="*/ 55 h 65"/>
                  <a:gd name="T60" fmla="*/ 55 w 55"/>
                  <a:gd name="T61" fmla="*/ 54 h 65"/>
                  <a:gd name="T62" fmla="*/ 55 w 55"/>
                  <a:gd name="T63" fmla="*/ 52 h 65"/>
                  <a:gd name="T64" fmla="*/ 55 w 55"/>
                  <a:gd name="T65" fmla="*/ 50 h 65"/>
                  <a:gd name="T66" fmla="*/ 55 w 55"/>
                  <a:gd name="T67" fmla="*/ 50 h 65"/>
                  <a:gd name="T68" fmla="*/ 55 w 55"/>
                  <a:gd name="T69" fmla="*/ 48 h 65"/>
                  <a:gd name="T70" fmla="*/ 55 w 55"/>
                  <a:gd name="T71" fmla="*/ 42 h 65"/>
                  <a:gd name="T72" fmla="*/ 20 w 55"/>
                  <a:gd name="T73" fmla="*/ 8 h 65"/>
                  <a:gd name="T74" fmla="*/ 27 w 55"/>
                  <a:gd name="T75" fmla="*/ 8 h 65"/>
                  <a:gd name="T76" fmla="*/ 29 w 55"/>
                  <a:gd name="T77" fmla="*/ 10 h 65"/>
                  <a:gd name="T78" fmla="*/ 28 w 55"/>
                  <a:gd name="T79" fmla="*/ 14 h 65"/>
                  <a:gd name="T80" fmla="*/ 24 w 55"/>
                  <a:gd name="T81" fmla="*/ 16 h 65"/>
                  <a:gd name="T82" fmla="*/ 23 w 55"/>
                  <a:gd name="T83" fmla="*/ 16 h 65"/>
                  <a:gd name="T84" fmla="*/ 19 w 55"/>
                  <a:gd name="T85" fmla="*/ 13 h 65"/>
                  <a:gd name="T86" fmla="*/ 18 w 55"/>
                  <a:gd name="T87" fmla="*/ 9 h 65"/>
                  <a:gd name="T88" fmla="*/ 20 w 55"/>
                  <a:gd name="T89" fmla="*/ 8 h 65"/>
                  <a:gd name="T90" fmla="*/ 31 w 55"/>
                  <a:gd name="T91" fmla="*/ 52 h 65"/>
                  <a:gd name="T92" fmla="*/ 16 w 55"/>
                  <a:gd name="T93" fmla="*/ 51 h 65"/>
                  <a:gd name="T94" fmla="*/ 14 w 55"/>
                  <a:gd name="T95" fmla="*/ 48 h 65"/>
                  <a:gd name="T96" fmla="*/ 19 w 55"/>
                  <a:gd name="T97" fmla="*/ 20 h 65"/>
                  <a:gd name="T98" fmla="*/ 22 w 55"/>
                  <a:gd name="T99" fmla="*/ 18 h 65"/>
                  <a:gd name="T100" fmla="*/ 25 w 55"/>
                  <a:gd name="T101" fmla="*/ 18 h 65"/>
                  <a:gd name="T102" fmla="*/ 27 w 55"/>
                  <a:gd name="T103" fmla="*/ 20 h 65"/>
                  <a:gd name="T104" fmla="*/ 33 w 55"/>
                  <a:gd name="T105" fmla="*/ 50 h 65"/>
                  <a:gd name="T106" fmla="*/ 31 w 55"/>
                  <a:gd name="T10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65">
                    <a:moveTo>
                      <a:pt x="55" y="42"/>
                    </a:moveTo>
                    <a:cubicBezTo>
                      <a:pt x="55" y="41"/>
                      <a:pt x="55" y="39"/>
                      <a:pt x="55" y="39"/>
                    </a:cubicBezTo>
                    <a:cubicBezTo>
                      <a:pt x="55" y="35"/>
                      <a:pt x="55" y="35"/>
                      <a:pt x="54" y="33"/>
                    </a:cubicBezTo>
                    <a:cubicBezTo>
                      <a:pt x="54" y="30"/>
                      <a:pt x="54" y="27"/>
                      <a:pt x="54" y="27"/>
                    </a:cubicBezTo>
                    <a:cubicBezTo>
                      <a:pt x="53" y="27"/>
                      <a:pt x="53" y="25"/>
                      <a:pt x="53" y="25"/>
                    </a:cubicBezTo>
                    <a:cubicBezTo>
                      <a:pt x="53" y="23"/>
                      <a:pt x="52" y="21"/>
                      <a:pt x="52" y="20"/>
                    </a:cubicBezTo>
                    <a:cubicBezTo>
                      <a:pt x="51" y="18"/>
                      <a:pt x="50" y="16"/>
                      <a:pt x="50" y="15"/>
                    </a:cubicBezTo>
                    <a:cubicBezTo>
                      <a:pt x="49" y="14"/>
                      <a:pt x="49" y="12"/>
                      <a:pt x="48" y="11"/>
                    </a:cubicBezTo>
                    <a:cubicBezTo>
                      <a:pt x="48" y="10"/>
                      <a:pt x="47" y="9"/>
                      <a:pt x="47" y="9"/>
                    </a:cubicBezTo>
                    <a:cubicBezTo>
                      <a:pt x="46" y="7"/>
                      <a:pt x="45" y="5"/>
                      <a:pt x="45" y="5"/>
                    </a:cubicBezTo>
                    <a:cubicBezTo>
                      <a:pt x="45" y="5"/>
                      <a:pt x="44" y="4"/>
                      <a:pt x="44" y="3"/>
                    </a:cubicBezTo>
                    <a:cubicBezTo>
                      <a:pt x="43" y="2"/>
                      <a:pt x="42" y="1"/>
                      <a:pt x="41" y="0"/>
                    </a:cubicBezTo>
                    <a:cubicBezTo>
                      <a:pt x="43" y="2"/>
                      <a:pt x="40" y="4"/>
                      <a:pt x="34" y="5"/>
                    </a:cubicBezTo>
                    <a:cubicBezTo>
                      <a:pt x="27" y="6"/>
                      <a:pt x="18" y="5"/>
                      <a:pt x="15" y="3"/>
                    </a:cubicBezTo>
                    <a:cubicBezTo>
                      <a:pt x="14" y="2"/>
                      <a:pt x="13" y="1"/>
                      <a:pt x="14" y="0"/>
                    </a:cubicBezTo>
                    <a:cubicBezTo>
                      <a:pt x="6" y="9"/>
                      <a:pt x="3" y="21"/>
                      <a:pt x="2" y="25"/>
                    </a:cubicBezTo>
                    <a:cubicBezTo>
                      <a:pt x="2" y="25"/>
                      <a:pt x="2" y="27"/>
                      <a:pt x="1" y="30"/>
                    </a:cubicBezTo>
                    <a:cubicBezTo>
                      <a:pt x="1" y="32"/>
                      <a:pt x="1" y="34"/>
                      <a:pt x="0" y="36"/>
                    </a:cubicBezTo>
                    <a:cubicBezTo>
                      <a:pt x="0" y="41"/>
                      <a:pt x="0" y="45"/>
                      <a:pt x="0" y="48"/>
                    </a:cubicBezTo>
                    <a:cubicBezTo>
                      <a:pt x="0" y="48"/>
                      <a:pt x="0" y="48"/>
                      <a:pt x="0" y="49"/>
                    </a:cubicBezTo>
                    <a:cubicBezTo>
                      <a:pt x="0" y="50"/>
                      <a:pt x="0" y="51"/>
                      <a:pt x="0" y="51"/>
                    </a:cubicBezTo>
                    <a:cubicBezTo>
                      <a:pt x="0" y="51"/>
                      <a:pt x="0" y="51"/>
                      <a:pt x="0" y="51"/>
                    </a:cubicBezTo>
                    <a:cubicBezTo>
                      <a:pt x="0" y="51"/>
                      <a:pt x="0" y="53"/>
                      <a:pt x="0" y="54"/>
                    </a:cubicBezTo>
                    <a:cubicBezTo>
                      <a:pt x="0" y="54"/>
                      <a:pt x="0" y="55"/>
                      <a:pt x="0" y="56"/>
                    </a:cubicBezTo>
                    <a:cubicBezTo>
                      <a:pt x="0" y="57"/>
                      <a:pt x="1" y="58"/>
                      <a:pt x="3" y="59"/>
                    </a:cubicBezTo>
                    <a:cubicBezTo>
                      <a:pt x="10" y="63"/>
                      <a:pt x="26" y="65"/>
                      <a:pt x="40" y="63"/>
                    </a:cubicBezTo>
                    <a:cubicBezTo>
                      <a:pt x="49" y="62"/>
                      <a:pt x="55" y="59"/>
                      <a:pt x="55" y="56"/>
                    </a:cubicBezTo>
                    <a:cubicBezTo>
                      <a:pt x="55" y="56"/>
                      <a:pt x="55" y="56"/>
                      <a:pt x="55" y="56"/>
                    </a:cubicBezTo>
                    <a:cubicBezTo>
                      <a:pt x="55" y="56"/>
                      <a:pt x="55" y="56"/>
                      <a:pt x="55" y="55"/>
                    </a:cubicBezTo>
                    <a:cubicBezTo>
                      <a:pt x="55" y="55"/>
                      <a:pt x="55" y="55"/>
                      <a:pt x="55" y="55"/>
                    </a:cubicBezTo>
                    <a:cubicBezTo>
                      <a:pt x="55" y="54"/>
                      <a:pt x="55" y="54"/>
                      <a:pt x="55" y="54"/>
                    </a:cubicBezTo>
                    <a:cubicBezTo>
                      <a:pt x="55" y="53"/>
                      <a:pt x="55" y="52"/>
                      <a:pt x="55" y="52"/>
                    </a:cubicBezTo>
                    <a:cubicBezTo>
                      <a:pt x="55" y="51"/>
                      <a:pt x="55" y="51"/>
                      <a:pt x="55" y="50"/>
                    </a:cubicBezTo>
                    <a:cubicBezTo>
                      <a:pt x="55" y="50"/>
                      <a:pt x="55" y="50"/>
                      <a:pt x="55" y="50"/>
                    </a:cubicBezTo>
                    <a:cubicBezTo>
                      <a:pt x="55" y="50"/>
                      <a:pt x="55" y="49"/>
                      <a:pt x="55" y="48"/>
                    </a:cubicBezTo>
                    <a:cubicBezTo>
                      <a:pt x="55" y="45"/>
                      <a:pt x="55" y="42"/>
                      <a:pt x="55" y="42"/>
                    </a:cubicBezTo>
                    <a:close/>
                    <a:moveTo>
                      <a:pt x="20" y="8"/>
                    </a:moveTo>
                    <a:cubicBezTo>
                      <a:pt x="22" y="8"/>
                      <a:pt x="25" y="9"/>
                      <a:pt x="27" y="8"/>
                    </a:cubicBezTo>
                    <a:cubicBezTo>
                      <a:pt x="28" y="8"/>
                      <a:pt x="29" y="9"/>
                      <a:pt x="29" y="10"/>
                    </a:cubicBezTo>
                    <a:cubicBezTo>
                      <a:pt x="29" y="11"/>
                      <a:pt x="28" y="12"/>
                      <a:pt x="28" y="14"/>
                    </a:cubicBezTo>
                    <a:cubicBezTo>
                      <a:pt x="28" y="15"/>
                      <a:pt x="26" y="16"/>
                      <a:pt x="24" y="16"/>
                    </a:cubicBezTo>
                    <a:cubicBezTo>
                      <a:pt x="24" y="16"/>
                      <a:pt x="23" y="16"/>
                      <a:pt x="23" y="16"/>
                    </a:cubicBezTo>
                    <a:cubicBezTo>
                      <a:pt x="21" y="15"/>
                      <a:pt x="19" y="14"/>
                      <a:pt x="19" y="13"/>
                    </a:cubicBezTo>
                    <a:cubicBezTo>
                      <a:pt x="19" y="12"/>
                      <a:pt x="18" y="10"/>
                      <a:pt x="18" y="9"/>
                    </a:cubicBezTo>
                    <a:cubicBezTo>
                      <a:pt x="18" y="8"/>
                      <a:pt x="19" y="7"/>
                      <a:pt x="20" y="8"/>
                    </a:cubicBezTo>
                    <a:close/>
                    <a:moveTo>
                      <a:pt x="31" y="52"/>
                    </a:moveTo>
                    <a:cubicBezTo>
                      <a:pt x="29" y="52"/>
                      <a:pt x="20" y="52"/>
                      <a:pt x="16" y="51"/>
                    </a:cubicBezTo>
                    <a:cubicBezTo>
                      <a:pt x="15" y="50"/>
                      <a:pt x="14" y="50"/>
                      <a:pt x="14" y="48"/>
                    </a:cubicBezTo>
                    <a:cubicBezTo>
                      <a:pt x="19" y="20"/>
                      <a:pt x="19" y="20"/>
                      <a:pt x="19" y="20"/>
                    </a:cubicBezTo>
                    <a:cubicBezTo>
                      <a:pt x="20" y="19"/>
                      <a:pt x="21" y="18"/>
                      <a:pt x="22" y="18"/>
                    </a:cubicBezTo>
                    <a:cubicBezTo>
                      <a:pt x="25" y="18"/>
                      <a:pt x="25" y="18"/>
                      <a:pt x="25" y="18"/>
                    </a:cubicBezTo>
                    <a:cubicBezTo>
                      <a:pt x="26" y="18"/>
                      <a:pt x="27" y="19"/>
                      <a:pt x="27" y="20"/>
                    </a:cubicBezTo>
                    <a:cubicBezTo>
                      <a:pt x="33" y="50"/>
                      <a:pt x="33" y="50"/>
                      <a:pt x="33" y="50"/>
                    </a:cubicBezTo>
                    <a:cubicBezTo>
                      <a:pt x="33" y="51"/>
                      <a:pt x="32" y="52"/>
                      <a:pt x="31" y="52"/>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1" name="Freeform 27"/>
              <p:cNvSpPr>
                <a:spLocks/>
              </p:cNvSpPr>
              <p:nvPr/>
            </p:nvSpPr>
            <p:spPr bwMode="auto">
              <a:xfrm>
                <a:off x="7028" y="2886"/>
                <a:ext cx="70" cy="80"/>
              </a:xfrm>
              <a:custGeom>
                <a:avLst/>
                <a:gdLst>
                  <a:gd name="T0" fmla="*/ 20 w 29"/>
                  <a:gd name="T1" fmla="*/ 32 h 33"/>
                  <a:gd name="T2" fmla="*/ 15 w 29"/>
                  <a:gd name="T3" fmla="*/ 33 h 33"/>
                  <a:gd name="T4" fmla="*/ 20 w 29"/>
                  <a:gd name="T5" fmla="*/ 32 h 33"/>
                  <a:gd name="T6" fmla="*/ 22 w 29"/>
                  <a:gd name="T7" fmla="*/ 30 h 33"/>
                  <a:gd name="T8" fmla="*/ 24 w 29"/>
                  <a:gd name="T9" fmla="*/ 29 h 33"/>
                  <a:gd name="T10" fmla="*/ 26 w 29"/>
                  <a:gd name="T11" fmla="*/ 27 h 33"/>
                  <a:gd name="T12" fmla="*/ 27 w 29"/>
                  <a:gd name="T13" fmla="*/ 25 h 33"/>
                  <a:gd name="T14" fmla="*/ 28 w 29"/>
                  <a:gd name="T15" fmla="*/ 22 h 33"/>
                  <a:gd name="T16" fmla="*/ 28 w 29"/>
                  <a:gd name="T17" fmla="*/ 20 h 33"/>
                  <a:gd name="T18" fmla="*/ 29 w 29"/>
                  <a:gd name="T19" fmla="*/ 15 h 33"/>
                  <a:gd name="T20" fmla="*/ 28 w 29"/>
                  <a:gd name="T21" fmla="*/ 13 h 33"/>
                  <a:gd name="T22" fmla="*/ 28 w 29"/>
                  <a:gd name="T23" fmla="*/ 10 h 33"/>
                  <a:gd name="T24" fmla="*/ 25 w 29"/>
                  <a:gd name="T25" fmla="*/ 6 h 33"/>
                  <a:gd name="T26" fmla="*/ 21 w 29"/>
                  <a:gd name="T27" fmla="*/ 2 h 33"/>
                  <a:gd name="T28" fmla="*/ 17 w 29"/>
                  <a:gd name="T29" fmla="*/ 1 h 33"/>
                  <a:gd name="T30" fmla="*/ 13 w 29"/>
                  <a:gd name="T31" fmla="*/ 0 h 33"/>
                  <a:gd name="T32" fmla="*/ 9 w 29"/>
                  <a:gd name="T33" fmla="*/ 2 h 33"/>
                  <a:gd name="T34" fmla="*/ 5 w 29"/>
                  <a:gd name="T35" fmla="*/ 4 h 33"/>
                  <a:gd name="T36" fmla="*/ 4 w 29"/>
                  <a:gd name="T37" fmla="*/ 6 h 33"/>
                  <a:gd name="T38" fmla="*/ 2 w 29"/>
                  <a:gd name="T39" fmla="*/ 8 h 33"/>
                  <a:gd name="T40" fmla="*/ 1 w 29"/>
                  <a:gd name="T41" fmla="*/ 10 h 33"/>
                  <a:gd name="T42" fmla="*/ 1 w 29"/>
                  <a:gd name="T43" fmla="*/ 13 h 33"/>
                  <a:gd name="T44" fmla="*/ 0 w 29"/>
                  <a:gd name="T45" fmla="*/ 17 h 33"/>
                  <a:gd name="T46" fmla="*/ 1 w 29"/>
                  <a:gd name="T47" fmla="*/ 19 h 33"/>
                  <a:gd name="T48" fmla="*/ 1 w 29"/>
                  <a:gd name="T49" fmla="*/ 22 h 33"/>
                  <a:gd name="T50" fmla="*/ 3 w 29"/>
                  <a:gd name="T51" fmla="*/ 27 h 33"/>
                  <a:gd name="T52" fmla="*/ 11 w 29"/>
                  <a:gd name="T53" fmla="*/ 32 h 33"/>
                  <a:gd name="T54" fmla="*/ 16 w 29"/>
                  <a:gd name="T55" fmla="*/ 33 h 33"/>
                  <a:gd name="T56" fmla="*/ 18 w 29"/>
                  <a:gd name="T57" fmla="*/ 32 h 33"/>
                  <a:gd name="T58" fmla="*/ 19 w 29"/>
                  <a:gd name="T59" fmla="*/ 32 h 33"/>
                  <a:gd name="T60" fmla="*/ 20 w 29"/>
                  <a:gd name="T61"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33">
                    <a:moveTo>
                      <a:pt x="20" y="32"/>
                    </a:moveTo>
                    <a:cubicBezTo>
                      <a:pt x="18" y="32"/>
                      <a:pt x="17" y="33"/>
                      <a:pt x="15" y="33"/>
                    </a:cubicBezTo>
                    <a:cubicBezTo>
                      <a:pt x="17" y="33"/>
                      <a:pt x="18" y="32"/>
                      <a:pt x="20" y="32"/>
                    </a:cubicBezTo>
                    <a:cubicBezTo>
                      <a:pt x="21" y="31"/>
                      <a:pt x="21" y="31"/>
                      <a:pt x="22" y="30"/>
                    </a:cubicBezTo>
                    <a:cubicBezTo>
                      <a:pt x="23" y="30"/>
                      <a:pt x="23" y="29"/>
                      <a:pt x="24" y="29"/>
                    </a:cubicBezTo>
                    <a:cubicBezTo>
                      <a:pt x="24" y="28"/>
                      <a:pt x="25" y="28"/>
                      <a:pt x="26" y="27"/>
                    </a:cubicBezTo>
                    <a:cubicBezTo>
                      <a:pt x="26" y="26"/>
                      <a:pt x="26" y="25"/>
                      <a:pt x="27" y="25"/>
                    </a:cubicBezTo>
                    <a:cubicBezTo>
                      <a:pt x="27" y="25"/>
                      <a:pt x="27" y="24"/>
                      <a:pt x="28" y="22"/>
                    </a:cubicBezTo>
                    <a:cubicBezTo>
                      <a:pt x="28" y="21"/>
                      <a:pt x="28" y="21"/>
                      <a:pt x="28" y="20"/>
                    </a:cubicBezTo>
                    <a:cubicBezTo>
                      <a:pt x="29" y="19"/>
                      <a:pt x="29" y="17"/>
                      <a:pt x="29" y="15"/>
                    </a:cubicBezTo>
                    <a:cubicBezTo>
                      <a:pt x="29" y="14"/>
                      <a:pt x="28" y="14"/>
                      <a:pt x="28" y="13"/>
                    </a:cubicBezTo>
                    <a:cubicBezTo>
                      <a:pt x="28" y="11"/>
                      <a:pt x="28" y="10"/>
                      <a:pt x="28" y="10"/>
                    </a:cubicBezTo>
                    <a:cubicBezTo>
                      <a:pt x="27" y="9"/>
                      <a:pt x="26" y="7"/>
                      <a:pt x="25" y="6"/>
                    </a:cubicBezTo>
                    <a:cubicBezTo>
                      <a:pt x="23" y="4"/>
                      <a:pt x="22" y="3"/>
                      <a:pt x="21" y="2"/>
                    </a:cubicBezTo>
                    <a:cubicBezTo>
                      <a:pt x="21" y="2"/>
                      <a:pt x="19" y="1"/>
                      <a:pt x="17" y="1"/>
                    </a:cubicBezTo>
                    <a:cubicBezTo>
                      <a:pt x="16" y="0"/>
                      <a:pt x="14" y="0"/>
                      <a:pt x="13" y="0"/>
                    </a:cubicBezTo>
                    <a:cubicBezTo>
                      <a:pt x="11" y="1"/>
                      <a:pt x="10" y="1"/>
                      <a:pt x="9" y="2"/>
                    </a:cubicBezTo>
                    <a:cubicBezTo>
                      <a:pt x="7" y="3"/>
                      <a:pt x="6" y="4"/>
                      <a:pt x="5" y="4"/>
                    </a:cubicBezTo>
                    <a:cubicBezTo>
                      <a:pt x="5" y="5"/>
                      <a:pt x="4" y="5"/>
                      <a:pt x="4" y="6"/>
                    </a:cubicBezTo>
                    <a:cubicBezTo>
                      <a:pt x="3" y="7"/>
                      <a:pt x="3" y="8"/>
                      <a:pt x="2" y="8"/>
                    </a:cubicBezTo>
                    <a:cubicBezTo>
                      <a:pt x="2" y="9"/>
                      <a:pt x="2" y="9"/>
                      <a:pt x="1" y="10"/>
                    </a:cubicBezTo>
                    <a:cubicBezTo>
                      <a:pt x="1" y="11"/>
                      <a:pt x="1" y="11"/>
                      <a:pt x="1" y="13"/>
                    </a:cubicBezTo>
                    <a:cubicBezTo>
                      <a:pt x="0" y="14"/>
                      <a:pt x="0" y="16"/>
                      <a:pt x="0" y="17"/>
                    </a:cubicBezTo>
                    <a:cubicBezTo>
                      <a:pt x="0" y="19"/>
                      <a:pt x="0" y="19"/>
                      <a:pt x="1" y="19"/>
                    </a:cubicBezTo>
                    <a:cubicBezTo>
                      <a:pt x="1" y="21"/>
                      <a:pt x="1" y="22"/>
                      <a:pt x="1" y="22"/>
                    </a:cubicBezTo>
                    <a:cubicBezTo>
                      <a:pt x="1" y="23"/>
                      <a:pt x="2" y="25"/>
                      <a:pt x="3" y="27"/>
                    </a:cubicBezTo>
                    <a:cubicBezTo>
                      <a:pt x="5" y="29"/>
                      <a:pt x="8" y="32"/>
                      <a:pt x="11" y="32"/>
                    </a:cubicBezTo>
                    <a:cubicBezTo>
                      <a:pt x="12" y="33"/>
                      <a:pt x="14" y="33"/>
                      <a:pt x="16" y="33"/>
                    </a:cubicBezTo>
                    <a:cubicBezTo>
                      <a:pt x="17" y="33"/>
                      <a:pt x="18" y="33"/>
                      <a:pt x="18" y="32"/>
                    </a:cubicBezTo>
                    <a:cubicBezTo>
                      <a:pt x="18" y="32"/>
                      <a:pt x="19" y="32"/>
                      <a:pt x="19" y="32"/>
                    </a:cubicBezTo>
                    <a:cubicBezTo>
                      <a:pt x="19" y="32"/>
                      <a:pt x="20" y="32"/>
                      <a:pt x="20" y="32"/>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2" name="Freeform 28"/>
              <p:cNvSpPr>
                <a:spLocks noEditPoints="1"/>
              </p:cNvSpPr>
              <p:nvPr/>
            </p:nvSpPr>
            <p:spPr bwMode="auto">
              <a:xfrm>
                <a:off x="6999" y="2973"/>
                <a:ext cx="128" cy="150"/>
              </a:xfrm>
              <a:custGeom>
                <a:avLst/>
                <a:gdLst>
                  <a:gd name="T0" fmla="*/ 0 w 53"/>
                  <a:gd name="T1" fmla="*/ 46 h 62"/>
                  <a:gd name="T2" fmla="*/ 0 w 53"/>
                  <a:gd name="T3" fmla="*/ 48 h 62"/>
                  <a:gd name="T4" fmla="*/ 0 w 53"/>
                  <a:gd name="T5" fmla="*/ 48 h 62"/>
                  <a:gd name="T6" fmla="*/ 0 w 53"/>
                  <a:gd name="T7" fmla="*/ 50 h 62"/>
                  <a:gd name="T8" fmla="*/ 0 w 53"/>
                  <a:gd name="T9" fmla="*/ 52 h 62"/>
                  <a:gd name="T10" fmla="*/ 0 w 53"/>
                  <a:gd name="T11" fmla="*/ 52 h 62"/>
                  <a:gd name="T12" fmla="*/ 0 w 53"/>
                  <a:gd name="T13" fmla="*/ 53 h 62"/>
                  <a:gd name="T14" fmla="*/ 0 w 53"/>
                  <a:gd name="T15" fmla="*/ 54 h 62"/>
                  <a:gd name="T16" fmla="*/ 0 w 53"/>
                  <a:gd name="T17" fmla="*/ 54 h 62"/>
                  <a:gd name="T18" fmla="*/ 15 w 53"/>
                  <a:gd name="T19" fmla="*/ 60 h 62"/>
                  <a:gd name="T20" fmla="*/ 50 w 53"/>
                  <a:gd name="T21" fmla="*/ 57 h 62"/>
                  <a:gd name="T22" fmla="*/ 53 w 53"/>
                  <a:gd name="T23" fmla="*/ 54 h 62"/>
                  <a:gd name="T24" fmla="*/ 53 w 53"/>
                  <a:gd name="T25" fmla="*/ 51 h 62"/>
                  <a:gd name="T26" fmla="*/ 53 w 53"/>
                  <a:gd name="T27" fmla="*/ 49 h 62"/>
                  <a:gd name="T28" fmla="*/ 53 w 53"/>
                  <a:gd name="T29" fmla="*/ 49 h 62"/>
                  <a:gd name="T30" fmla="*/ 53 w 53"/>
                  <a:gd name="T31" fmla="*/ 47 h 62"/>
                  <a:gd name="T32" fmla="*/ 53 w 53"/>
                  <a:gd name="T33" fmla="*/ 46 h 62"/>
                  <a:gd name="T34" fmla="*/ 53 w 53"/>
                  <a:gd name="T35" fmla="*/ 34 h 62"/>
                  <a:gd name="T36" fmla="*/ 52 w 53"/>
                  <a:gd name="T37" fmla="*/ 29 h 62"/>
                  <a:gd name="T38" fmla="*/ 51 w 53"/>
                  <a:gd name="T39" fmla="*/ 23 h 62"/>
                  <a:gd name="T40" fmla="*/ 40 w 53"/>
                  <a:gd name="T41" fmla="*/ 0 h 62"/>
                  <a:gd name="T42" fmla="*/ 39 w 53"/>
                  <a:gd name="T43" fmla="*/ 2 h 62"/>
                  <a:gd name="T44" fmla="*/ 20 w 53"/>
                  <a:gd name="T45" fmla="*/ 4 h 62"/>
                  <a:gd name="T46" fmla="*/ 13 w 53"/>
                  <a:gd name="T47" fmla="*/ 0 h 62"/>
                  <a:gd name="T48" fmla="*/ 11 w 53"/>
                  <a:gd name="T49" fmla="*/ 3 h 62"/>
                  <a:gd name="T50" fmla="*/ 10 w 53"/>
                  <a:gd name="T51" fmla="*/ 5 h 62"/>
                  <a:gd name="T52" fmla="*/ 8 w 53"/>
                  <a:gd name="T53" fmla="*/ 8 h 62"/>
                  <a:gd name="T54" fmla="*/ 7 w 53"/>
                  <a:gd name="T55" fmla="*/ 10 h 62"/>
                  <a:gd name="T56" fmla="*/ 5 w 53"/>
                  <a:gd name="T57" fmla="*/ 14 h 62"/>
                  <a:gd name="T58" fmla="*/ 3 w 53"/>
                  <a:gd name="T59" fmla="*/ 19 h 62"/>
                  <a:gd name="T60" fmla="*/ 2 w 53"/>
                  <a:gd name="T61" fmla="*/ 24 h 62"/>
                  <a:gd name="T62" fmla="*/ 1 w 53"/>
                  <a:gd name="T63" fmla="*/ 26 h 62"/>
                  <a:gd name="T64" fmla="*/ 1 w 53"/>
                  <a:gd name="T65" fmla="*/ 31 h 62"/>
                  <a:gd name="T66" fmla="*/ 0 w 53"/>
                  <a:gd name="T67" fmla="*/ 37 h 62"/>
                  <a:gd name="T68" fmla="*/ 0 w 53"/>
                  <a:gd name="T69" fmla="*/ 40 h 62"/>
                  <a:gd name="T70" fmla="*/ 0 w 53"/>
                  <a:gd name="T71" fmla="*/ 46 h 62"/>
                  <a:gd name="T72" fmla="*/ 36 w 53"/>
                  <a:gd name="T73" fmla="*/ 8 h 62"/>
                  <a:gd name="T74" fmla="*/ 35 w 53"/>
                  <a:gd name="T75" fmla="*/ 12 h 62"/>
                  <a:gd name="T76" fmla="*/ 31 w 53"/>
                  <a:gd name="T77" fmla="*/ 15 h 62"/>
                  <a:gd name="T78" fmla="*/ 30 w 53"/>
                  <a:gd name="T79" fmla="*/ 15 h 62"/>
                  <a:gd name="T80" fmla="*/ 26 w 53"/>
                  <a:gd name="T81" fmla="*/ 13 h 62"/>
                  <a:gd name="T82" fmla="*/ 25 w 53"/>
                  <a:gd name="T83" fmla="*/ 10 h 62"/>
                  <a:gd name="T84" fmla="*/ 27 w 53"/>
                  <a:gd name="T85" fmla="*/ 8 h 62"/>
                  <a:gd name="T86" fmla="*/ 34 w 53"/>
                  <a:gd name="T87" fmla="*/ 7 h 62"/>
                  <a:gd name="T88" fmla="*/ 36 w 53"/>
                  <a:gd name="T89" fmla="*/ 8 h 62"/>
                  <a:gd name="T90" fmla="*/ 21 w 53"/>
                  <a:gd name="T91" fmla="*/ 48 h 62"/>
                  <a:gd name="T92" fmla="*/ 27 w 53"/>
                  <a:gd name="T93" fmla="*/ 19 h 62"/>
                  <a:gd name="T94" fmla="*/ 29 w 53"/>
                  <a:gd name="T95" fmla="*/ 17 h 62"/>
                  <a:gd name="T96" fmla="*/ 32 w 53"/>
                  <a:gd name="T97" fmla="*/ 17 h 62"/>
                  <a:gd name="T98" fmla="*/ 35 w 53"/>
                  <a:gd name="T99" fmla="*/ 19 h 62"/>
                  <a:gd name="T100" fmla="*/ 40 w 53"/>
                  <a:gd name="T101" fmla="*/ 46 h 62"/>
                  <a:gd name="T102" fmla="*/ 38 w 53"/>
                  <a:gd name="T103" fmla="*/ 49 h 62"/>
                  <a:gd name="T104" fmla="*/ 23 w 53"/>
                  <a:gd name="T105" fmla="*/ 50 h 62"/>
                  <a:gd name="T106" fmla="*/ 21 w 53"/>
                  <a:gd name="T107"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62">
                    <a:moveTo>
                      <a:pt x="0" y="46"/>
                    </a:moveTo>
                    <a:cubicBezTo>
                      <a:pt x="0" y="47"/>
                      <a:pt x="0" y="48"/>
                      <a:pt x="0" y="48"/>
                    </a:cubicBezTo>
                    <a:cubicBezTo>
                      <a:pt x="0" y="48"/>
                      <a:pt x="0" y="48"/>
                      <a:pt x="0" y="48"/>
                    </a:cubicBezTo>
                    <a:cubicBezTo>
                      <a:pt x="0" y="49"/>
                      <a:pt x="0" y="49"/>
                      <a:pt x="0" y="50"/>
                    </a:cubicBezTo>
                    <a:cubicBezTo>
                      <a:pt x="0" y="50"/>
                      <a:pt x="0" y="51"/>
                      <a:pt x="0" y="52"/>
                    </a:cubicBezTo>
                    <a:cubicBezTo>
                      <a:pt x="0" y="52"/>
                      <a:pt x="0" y="52"/>
                      <a:pt x="0" y="52"/>
                    </a:cubicBezTo>
                    <a:cubicBezTo>
                      <a:pt x="0" y="53"/>
                      <a:pt x="0" y="53"/>
                      <a:pt x="0" y="53"/>
                    </a:cubicBezTo>
                    <a:cubicBezTo>
                      <a:pt x="0" y="53"/>
                      <a:pt x="0" y="53"/>
                      <a:pt x="0" y="54"/>
                    </a:cubicBezTo>
                    <a:cubicBezTo>
                      <a:pt x="0" y="54"/>
                      <a:pt x="0" y="54"/>
                      <a:pt x="0" y="54"/>
                    </a:cubicBezTo>
                    <a:cubicBezTo>
                      <a:pt x="0" y="57"/>
                      <a:pt x="6" y="59"/>
                      <a:pt x="15" y="60"/>
                    </a:cubicBezTo>
                    <a:cubicBezTo>
                      <a:pt x="28" y="62"/>
                      <a:pt x="44" y="61"/>
                      <a:pt x="50" y="57"/>
                    </a:cubicBezTo>
                    <a:cubicBezTo>
                      <a:pt x="52" y="56"/>
                      <a:pt x="53" y="55"/>
                      <a:pt x="53" y="54"/>
                    </a:cubicBezTo>
                    <a:cubicBezTo>
                      <a:pt x="53" y="53"/>
                      <a:pt x="53" y="52"/>
                      <a:pt x="53" y="51"/>
                    </a:cubicBezTo>
                    <a:cubicBezTo>
                      <a:pt x="53" y="51"/>
                      <a:pt x="53" y="49"/>
                      <a:pt x="53" y="49"/>
                    </a:cubicBezTo>
                    <a:cubicBezTo>
                      <a:pt x="53" y="49"/>
                      <a:pt x="53" y="49"/>
                      <a:pt x="53" y="49"/>
                    </a:cubicBezTo>
                    <a:cubicBezTo>
                      <a:pt x="53" y="48"/>
                      <a:pt x="53" y="48"/>
                      <a:pt x="53" y="47"/>
                    </a:cubicBezTo>
                    <a:cubicBezTo>
                      <a:pt x="53" y="46"/>
                      <a:pt x="53" y="46"/>
                      <a:pt x="53" y="46"/>
                    </a:cubicBezTo>
                    <a:cubicBezTo>
                      <a:pt x="53" y="43"/>
                      <a:pt x="53" y="39"/>
                      <a:pt x="53" y="34"/>
                    </a:cubicBezTo>
                    <a:cubicBezTo>
                      <a:pt x="53" y="33"/>
                      <a:pt x="52" y="31"/>
                      <a:pt x="52" y="29"/>
                    </a:cubicBezTo>
                    <a:cubicBezTo>
                      <a:pt x="52" y="26"/>
                      <a:pt x="51" y="24"/>
                      <a:pt x="51" y="23"/>
                    </a:cubicBezTo>
                    <a:cubicBezTo>
                      <a:pt x="50" y="20"/>
                      <a:pt x="47" y="9"/>
                      <a:pt x="40" y="0"/>
                    </a:cubicBezTo>
                    <a:cubicBezTo>
                      <a:pt x="40" y="1"/>
                      <a:pt x="40" y="2"/>
                      <a:pt x="39" y="2"/>
                    </a:cubicBezTo>
                    <a:cubicBezTo>
                      <a:pt x="35" y="4"/>
                      <a:pt x="27" y="5"/>
                      <a:pt x="20" y="4"/>
                    </a:cubicBezTo>
                    <a:cubicBezTo>
                      <a:pt x="15" y="3"/>
                      <a:pt x="12" y="2"/>
                      <a:pt x="13" y="0"/>
                    </a:cubicBezTo>
                    <a:cubicBezTo>
                      <a:pt x="12" y="1"/>
                      <a:pt x="12" y="2"/>
                      <a:pt x="11" y="3"/>
                    </a:cubicBezTo>
                    <a:cubicBezTo>
                      <a:pt x="11" y="3"/>
                      <a:pt x="10" y="4"/>
                      <a:pt x="10" y="5"/>
                    </a:cubicBezTo>
                    <a:cubicBezTo>
                      <a:pt x="10" y="5"/>
                      <a:pt x="9" y="6"/>
                      <a:pt x="8" y="8"/>
                    </a:cubicBezTo>
                    <a:cubicBezTo>
                      <a:pt x="7" y="9"/>
                      <a:pt x="7" y="10"/>
                      <a:pt x="7" y="10"/>
                    </a:cubicBezTo>
                    <a:cubicBezTo>
                      <a:pt x="6" y="11"/>
                      <a:pt x="5" y="13"/>
                      <a:pt x="5" y="14"/>
                    </a:cubicBezTo>
                    <a:cubicBezTo>
                      <a:pt x="5" y="15"/>
                      <a:pt x="4" y="17"/>
                      <a:pt x="3" y="19"/>
                    </a:cubicBezTo>
                    <a:cubicBezTo>
                      <a:pt x="3" y="20"/>
                      <a:pt x="2" y="22"/>
                      <a:pt x="2" y="24"/>
                    </a:cubicBezTo>
                    <a:cubicBezTo>
                      <a:pt x="2" y="24"/>
                      <a:pt x="2" y="25"/>
                      <a:pt x="1" y="26"/>
                    </a:cubicBezTo>
                    <a:cubicBezTo>
                      <a:pt x="1" y="26"/>
                      <a:pt x="1" y="29"/>
                      <a:pt x="1" y="31"/>
                    </a:cubicBezTo>
                    <a:cubicBezTo>
                      <a:pt x="0" y="33"/>
                      <a:pt x="0" y="33"/>
                      <a:pt x="0" y="37"/>
                    </a:cubicBezTo>
                    <a:cubicBezTo>
                      <a:pt x="0" y="38"/>
                      <a:pt x="0" y="39"/>
                      <a:pt x="0" y="40"/>
                    </a:cubicBezTo>
                    <a:cubicBezTo>
                      <a:pt x="0" y="40"/>
                      <a:pt x="0" y="43"/>
                      <a:pt x="0" y="46"/>
                    </a:cubicBezTo>
                    <a:close/>
                    <a:moveTo>
                      <a:pt x="36" y="8"/>
                    </a:moveTo>
                    <a:cubicBezTo>
                      <a:pt x="36" y="10"/>
                      <a:pt x="35" y="11"/>
                      <a:pt x="35" y="12"/>
                    </a:cubicBezTo>
                    <a:cubicBezTo>
                      <a:pt x="34" y="13"/>
                      <a:pt x="33" y="14"/>
                      <a:pt x="31" y="15"/>
                    </a:cubicBezTo>
                    <a:cubicBezTo>
                      <a:pt x="31" y="15"/>
                      <a:pt x="30" y="15"/>
                      <a:pt x="30" y="15"/>
                    </a:cubicBezTo>
                    <a:cubicBezTo>
                      <a:pt x="28" y="15"/>
                      <a:pt x="27" y="14"/>
                      <a:pt x="26" y="13"/>
                    </a:cubicBezTo>
                    <a:cubicBezTo>
                      <a:pt x="26" y="12"/>
                      <a:pt x="25" y="11"/>
                      <a:pt x="25" y="10"/>
                    </a:cubicBezTo>
                    <a:cubicBezTo>
                      <a:pt x="25" y="8"/>
                      <a:pt x="26" y="8"/>
                      <a:pt x="27" y="8"/>
                    </a:cubicBezTo>
                    <a:cubicBezTo>
                      <a:pt x="29" y="8"/>
                      <a:pt x="32" y="8"/>
                      <a:pt x="34" y="7"/>
                    </a:cubicBezTo>
                    <a:cubicBezTo>
                      <a:pt x="35" y="7"/>
                      <a:pt x="36" y="7"/>
                      <a:pt x="36" y="8"/>
                    </a:cubicBezTo>
                    <a:close/>
                    <a:moveTo>
                      <a:pt x="21" y="48"/>
                    </a:moveTo>
                    <a:cubicBezTo>
                      <a:pt x="27" y="19"/>
                      <a:pt x="27" y="19"/>
                      <a:pt x="27" y="19"/>
                    </a:cubicBezTo>
                    <a:cubicBezTo>
                      <a:pt x="27" y="18"/>
                      <a:pt x="28" y="17"/>
                      <a:pt x="29" y="17"/>
                    </a:cubicBezTo>
                    <a:cubicBezTo>
                      <a:pt x="32" y="17"/>
                      <a:pt x="32" y="17"/>
                      <a:pt x="32" y="17"/>
                    </a:cubicBezTo>
                    <a:cubicBezTo>
                      <a:pt x="33" y="17"/>
                      <a:pt x="34" y="18"/>
                      <a:pt x="35" y="19"/>
                    </a:cubicBezTo>
                    <a:cubicBezTo>
                      <a:pt x="40" y="46"/>
                      <a:pt x="40" y="46"/>
                      <a:pt x="40" y="46"/>
                    </a:cubicBezTo>
                    <a:cubicBezTo>
                      <a:pt x="40" y="48"/>
                      <a:pt x="39" y="48"/>
                      <a:pt x="38" y="49"/>
                    </a:cubicBezTo>
                    <a:cubicBezTo>
                      <a:pt x="34" y="50"/>
                      <a:pt x="25" y="50"/>
                      <a:pt x="23" y="50"/>
                    </a:cubicBezTo>
                    <a:cubicBezTo>
                      <a:pt x="22" y="50"/>
                      <a:pt x="21" y="49"/>
                      <a:pt x="21" y="48"/>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id-ID">
                  <a:solidFill>
                    <a:srgbClr val="262626"/>
                  </a:solidFill>
                  <a:latin typeface="Lato" panose="020F0502020204030203" pitchFamily="34" charset="0"/>
                  <a:ea typeface="Lato" panose="020F0502020204030203" pitchFamily="34" charset="0"/>
                  <a:cs typeface="Lato" panose="020F0502020204030203" pitchFamily="34" charset="0"/>
                </a:endParaRPr>
              </a:p>
            </p:txBody>
          </p:sp>
        </p:grpSp>
      </p:grpSp>
      <p:sp>
        <p:nvSpPr>
          <p:cNvPr id="43" name="Rectangle 42"/>
          <p:cNvSpPr/>
          <p:nvPr/>
        </p:nvSpPr>
        <p:spPr>
          <a:xfrm>
            <a:off x="7619363" y="2879441"/>
            <a:ext cx="3987246" cy="724622"/>
          </a:xfrm>
          <a:prstGeom prst="rect">
            <a:avLst/>
          </a:prstGeom>
        </p:spPr>
        <p:txBody>
          <a:bodyPr wrap="square">
            <a:spAutoFit/>
          </a:bodyPr>
          <a:lstStyle/>
          <a:p>
            <a:pPr>
              <a:lnSpc>
                <a:spcPts val="1651"/>
              </a:lnSpc>
              <a:spcAft>
                <a:spcPts val="1500"/>
              </a:spcAft>
            </a:pP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vitae. </a:t>
            </a:r>
          </a:p>
        </p:txBody>
      </p:sp>
      <p:sp>
        <p:nvSpPr>
          <p:cNvPr id="44" name="Rectangle 43"/>
          <p:cNvSpPr/>
          <p:nvPr/>
        </p:nvSpPr>
        <p:spPr>
          <a:xfrm>
            <a:off x="7619363" y="4013477"/>
            <a:ext cx="3987246" cy="724622"/>
          </a:xfrm>
          <a:prstGeom prst="rect">
            <a:avLst/>
          </a:prstGeom>
        </p:spPr>
        <p:txBody>
          <a:bodyPr wrap="square">
            <a:spAutoFit/>
          </a:bodyPr>
          <a:lstStyle/>
          <a:p>
            <a:pPr>
              <a:lnSpc>
                <a:spcPts val="1651"/>
              </a:lnSpc>
              <a:spcAft>
                <a:spcPts val="1500"/>
              </a:spcAft>
            </a:pP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pellentesque</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urna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varius</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vitae.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Sed</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dui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p>
        </p:txBody>
      </p:sp>
      <p:sp>
        <p:nvSpPr>
          <p:cNvPr id="45" name="Shape 2774"/>
          <p:cNvSpPr/>
          <p:nvPr/>
        </p:nvSpPr>
        <p:spPr>
          <a:xfrm>
            <a:off x="6944111" y="3055133"/>
            <a:ext cx="495725" cy="456671"/>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14284" tIns="14284" rIns="14284" bIns="14284" anchor="ctr"/>
          <a:lstStyle/>
          <a:p>
            <a:pPr defTabSz="17140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6" name="Shape 2784"/>
          <p:cNvSpPr/>
          <p:nvPr/>
        </p:nvSpPr>
        <p:spPr>
          <a:xfrm>
            <a:off x="6944110" y="4209312"/>
            <a:ext cx="495725" cy="45667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14284" tIns="14284" rIns="14284" bIns="14284" anchor="ctr"/>
          <a:lstStyle/>
          <a:p>
            <a:pPr defTabSz="17140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7" name="Rectangle 46"/>
          <p:cNvSpPr/>
          <p:nvPr/>
        </p:nvSpPr>
        <p:spPr>
          <a:xfrm>
            <a:off x="7518740" y="5147513"/>
            <a:ext cx="3987246" cy="506614"/>
          </a:xfrm>
          <a:prstGeom prst="rect">
            <a:avLst/>
          </a:prstGeom>
        </p:spPr>
        <p:txBody>
          <a:bodyPr wrap="square">
            <a:spAutoFit/>
          </a:bodyPr>
          <a:lstStyle/>
          <a:p>
            <a:pPr>
              <a:lnSpc>
                <a:spcPts val="1651"/>
              </a:lnSpc>
              <a:spcAft>
                <a:spcPts val="1500"/>
              </a:spcAft>
            </a:pP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Lorem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ipsum</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dolor sit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amet</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consectetur</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adipiscing</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elit</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Nam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viverra</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euismod</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odio</a:t>
            </a:r>
            <a:r>
              <a:rPr lang="en-US" sz="1200" dirty="0">
                <a:solidFill>
                  <a:srgbClr val="262626"/>
                </a:solidFill>
                <a:latin typeface="Lato" panose="020F0502020204030203" pitchFamily="34" charset="0"/>
                <a:ea typeface="Lato" panose="020F0502020204030203" pitchFamily="34" charset="0"/>
                <a:cs typeface="Lato" panose="020F0502020204030203" pitchFamily="34" charset="0"/>
              </a:rPr>
              <a:t>, </a:t>
            </a:r>
            <a:r>
              <a:rPr lang="en-US" sz="1200" dirty="0" err="1">
                <a:solidFill>
                  <a:srgbClr val="262626"/>
                </a:solidFill>
                <a:latin typeface="Lato" panose="020F0502020204030203" pitchFamily="34" charset="0"/>
                <a:ea typeface="Lato" panose="020F0502020204030203" pitchFamily="34" charset="0"/>
                <a:cs typeface="Lato" panose="020F0502020204030203" pitchFamily="34" charset="0"/>
              </a:rPr>
              <a:t>gravida</a:t>
            </a:r>
            <a:endParaRPr lang="en-US" sz="1200" dirty="0">
              <a:solidFill>
                <a:srgbClr val="262626"/>
              </a:solidFill>
              <a:latin typeface="Lato" panose="020F0502020204030203" pitchFamily="34" charset="0"/>
              <a:ea typeface="Lato" panose="020F0502020204030203" pitchFamily="34" charset="0"/>
              <a:cs typeface="Lato" panose="020F0502020204030203" pitchFamily="34" charset="0"/>
            </a:endParaRPr>
          </a:p>
        </p:txBody>
      </p:sp>
      <p:sp>
        <p:nvSpPr>
          <p:cNvPr id="48" name="Shape 2753"/>
          <p:cNvSpPr/>
          <p:nvPr/>
        </p:nvSpPr>
        <p:spPr>
          <a:xfrm>
            <a:off x="6944110" y="5323204"/>
            <a:ext cx="405594" cy="456671"/>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14284" tIns="14284" rIns="14284" bIns="14284" anchor="ctr"/>
          <a:lstStyle/>
          <a:p>
            <a:pPr defTabSz="17140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262626"/>
              </a:solidFill>
              <a:latin typeface="Lato" panose="020F0502020204030203" pitchFamily="34" charset="0"/>
              <a:ea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222056119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Shape 4582"/>
        <p:cNvGrpSpPr/>
        <p:nvPr/>
      </p:nvGrpSpPr>
      <p:grpSpPr>
        <a:xfrm>
          <a:off x="0" y="0"/>
          <a:ext cx="0" cy="0"/>
          <a:chOff x="0" y="0"/>
          <a:chExt cx="0" cy="0"/>
        </a:xfrm>
      </p:grpSpPr>
      <p:sp>
        <p:nvSpPr>
          <p:cNvPr id="4583" name="Shape 4583"/>
          <p:cNvSpPr/>
          <p:nvPr/>
        </p:nvSpPr>
        <p:spPr>
          <a:xfrm>
            <a:off x="10552107" y="5106014"/>
            <a:ext cx="227526" cy="127024"/>
          </a:xfrm>
          <a:custGeom>
            <a:avLst/>
            <a:gdLst/>
            <a:ahLst/>
            <a:cxnLst/>
            <a:rect l="0" t="0" r="0" b="0"/>
            <a:pathLst>
              <a:path w="120000" h="120000" extrusionOk="0">
                <a:moveTo>
                  <a:pt x="119745" y="0"/>
                </a:moveTo>
                <a:lnTo>
                  <a:pt x="119745" y="0"/>
                </a:lnTo>
                <a:cubicBezTo>
                  <a:pt x="115932" y="0"/>
                  <a:pt x="112118" y="0"/>
                  <a:pt x="112118" y="0"/>
                </a:cubicBezTo>
                <a:cubicBezTo>
                  <a:pt x="59745" y="99699"/>
                  <a:pt x="59745" y="99699"/>
                  <a:pt x="59745" y="99699"/>
                </a:cubicBezTo>
                <a:cubicBezTo>
                  <a:pt x="7372" y="0"/>
                  <a:pt x="7372" y="0"/>
                  <a:pt x="7372" y="0"/>
                </a:cubicBezTo>
                <a:cubicBezTo>
                  <a:pt x="7372" y="0"/>
                  <a:pt x="3559" y="0"/>
                  <a:pt x="0" y="0"/>
                </a:cubicBezTo>
                <a:cubicBezTo>
                  <a:pt x="0" y="6315"/>
                  <a:pt x="0" y="6315"/>
                  <a:pt x="0" y="13082"/>
                </a:cubicBezTo>
                <a:cubicBezTo>
                  <a:pt x="55932" y="119548"/>
                  <a:pt x="55932" y="119548"/>
                  <a:pt x="55932" y="119548"/>
                </a:cubicBezTo>
                <a:lnTo>
                  <a:pt x="59745" y="119548"/>
                </a:lnTo>
                <a:lnTo>
                  <a:pt x="63559" y="119548"/>
                </a:lnTo>
                <a:cubicBezTo>
                  <a:pt x="119745" y="13082"/>
                  <a:pt x="119745" y="13082"/>
                  <a:pt x="119745" y="13082"/>
                </a:cubicBezTo>
                <a:cubicBezTo>
                  <a:pt x="119745" y="6315"/>
                  <a:pt x="119745" y="6315"/>
                  <a:pt x="119745"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84" name="Shape 4584"/>
          <p:cNvSpPr/>
          <p:nvPr/>
        </p:nvSpPr>
        <p:spPr>
          <a:xfrm>
            <a:off x="10049436" y="5106014"/>
            <a:ext cx="227524" cy="127024"/>
          </a:xfrm>
          <a:custGeom>
            <a:avLst/>
            <a:gdLst/>
            <a:ahLst/>
            <a:cxnLst/>
            <a:rect l="0" t="0" r="0" b="0"/>
            <a:pathLst>
              <a:path w="120000" h="120000" extrusionOk="0">
                <a:moveTo>
                  <a:pt x="119745" y="106015"/>
                </a:moveTo>
                <a:lnTo>
                  <a:pt x="119745" y="106015"/>
                </a:lnTo>
                <a:cubicBezTo>
                  <a:pt x="63813" y="0"/>
                  <a:pt x="63813" y="0"/>
                  <a:pt x="63813" y="0"/>
                </a:cubicBezTo>
                <a:cubicBezTo>
                  <a:pt x="63813" y="0"/>
                  <a:pt x="63813" y="0"/>
                  <a:pt x="60000" y="0"/>
                </a:cubicBezTo>
                <a:cubicBezTo>
                  <a:pt x="60000" y="0"/>
                  <a:pt x="60000" y="0"/>
                  <a:pt x="56186" y="0"/>
                </a:cubicBezTo>
                <a:cubicBezTo>
                  <a:pt x="3813" y="106015"/>
                  <a:pt x="3813" y="106015"/>
                  <a:pt x="3813" y="106015"/>
                </a:cubicBezTo>
                <a:cubicBezTo>
                  <a:pt x="0" y="112781"/>
                  <a:pt x="0" y="112781"/>
                  <a:pt x="3813" y="119548"/>
                </a:cubicBezTo>
                <a:cubicBezTo>
                  <a:pt x="3813" y="119548"/>
                  <a:pt x="7627" y="119548"/>
                  <a:pt x="11186" y="119548"/>
                </a:cubicBezTo>
                <a:cubicBezTo>
                  <a:pt x="60000" y="19849"/>
                  <a:pt x="60000" y="19849"/>
                  <a:pt x="60000" y="19849"/>
                </a:cubicBezTo>
                <a:cubicBezTo>
                  <a:pt x="112372" y="119548"/>
                  <a:pt x="112372" y="119548"/>
                  <a:pt x="112372" y="119548"/>
                </a:cubicBezTo>
                <a:cubicBezTo>
                  <a:pt x="116186" y="119548"/>
                  <a:pt x="116186" y="119548"/>
                  <a:pt x="119745" y="119548"/>
                </a:cubicBezTo>
                <a:cubicBezTo>
                  <a:pt x="119745" y="112781"/>
                  <a:pt x="119745" y="112781"/>
                  <a:pt x="119745" y="106015"/>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85" name="Shape 4585"/>
          <p:cNvSpPr/>
          <p:nvPr/>
        </p:nvSpPr>
        <p:spPr>
          <a:xfrm>
            <a:off x="9617314" y="5054852"/>
            <a:ext cx="135810" cy="227583"/>
          </a:xfrm>
          <a:custGeom>
            <a:avLst/>
            <a:gdLst/>
            <a:ahLst/>
            <a:cxnLst/>
            <a:rect l="0" t="0" r="0" b="0"/>
            <a:pathLst>
              <a:path w="120000" h="120000" extrusionOk="0">
                <a:moveTo>
                  <a:pt x="113594" y="56186"/>
                </a:moveTo>
                <a:lnTo>
                  <a:pt x="113594" y="56186"/>
                </a:lnTo>
                <a:cubicBezTo>
                  <a:pt x="12811" y="0"/>
                  <a:pt x="12811" y="0"/>
                  <a:pt x="12811" y="0"/>
                </a:cubicBezTo>
                <a:cubicBezTo>
                  <a:pt x="12811" y="0"/>
                  <a:pt x="6405" y="0"/>
                  <a:pt x="0" y="0"/>
                </a:cubicBezTo>
                <a:cubicBezTo>
                  <a:pt x="0" y="3559"/>
                  <a:pt x="0" y="7372"/>
                  <a:pt x="0" y="7372"/>
                </a:cubicBezTo>
                <a:cubicBezTo>
                  <a:pt x="94377" y="59745"/>
                  <a:pt x="94377" y="59745"/>
                  <a:pt x="94377" y="59745"/>
                </a:cubicBezTo>
                <a:cubicBezTo>
                  <a:pt x="0" y="112372"/>
                  <a:pt x="0" y="112372"/>
                  <a:pt x="0" y="112372"/>
                </a:cubicBezTo>
                <a:cubicBezTo>
                  <a:pt x="0" y="112372"/>
                  <a:pt x="0" y="115932"/>
                  <a:pt x="0" y="119745"/>
                </a:cubicBezTo>
                <a:cubicBezTo>
                  <a:pt x="6405" y="119745"/>
                  <a:pt x="12811" y="119745"/>
                  <a:pt x="12811" y="119745"/>
                </a:cubicBezTo>
                <a:cubicBezTo>
                  <a:pt x="113594" y="63559"/>
                  <a:pt x="113594" y="63559"/>
                  <a:pt x="113594" y="63559"/>
                </a:cubicBezTo>
                <a:cubicBezTo>
                  <a:pt x="119572" y="63559"/>
                  <a:pt x="119572" y="59745"/>
                  <a:pt x="119572" y="59745"/>
                </a:cubicBezTo>
                <a:cubicBezTo>
                  <a:pt x="119572" y="59745"/>
                  <a:pt x="119572" y="56186"/>
                  <a:pt x="113594" y="56186"/>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86" name="Shape 4586"/>
          <p:cNvSpPr/>
          <p:nvPr/>
        </p:nvSpPr>
        <p:spPr>
          <a:xfrm>
            <a:off x="9130515" y="5054852"/>
            <a:ext cx="126991" cy="227583"/>
          </a:xfrm>
          <a:custGeom>
            <a:avLst/>
            <a:gdLst/>
            <a:ahLst/>
            <a:cxnLst/>
            <a:rect l="0" t="0" r="0" b="0"/>
            <a:pathLst>
              <a:path w="120000" h="120000" extrusionOk="0">
                <a:moveTo>
                  <a:pt x="19924" y="59745"/>
                </a:moveTo>
                <a:lnTo>
                  <a:pt x="19924" y="59745"/>
                </a:lnTo>
                <a:cubicBezTo>
                  <a:pt x="119547" y="7372"/>
                  <a:pt x="119547" y="7372"/>
                  <a:pt x="119547" y="7372"/>
                </a:cubicBezTo>
                <a:cubicBezTo>
                  <a:pt x="119547" y="7372"/>
                  <a:pt x="119547" y="3559"/>
                  <a:pt x="119547" y="0"/>
                </a:cubicBezTo>
                <a:cubicBezTo>
                  <a:pt x="113207" y="0"/>
                  <a:pt x="113207" y="0"/>
                  <a:pt x="106415" y="0"/>
                </a:cubicBezTo>
                <a:cubicBezTo>
                  <a:pt x="0" y="56186"/>
                  <a:pt x="0" y="56186"/>
                  <a:pt x="0" y="56186"/>
                </a:cubicBezTo>
                <a:lnTo>
                  <a:pt x="0" y="59745"/>
                </a:lnTo>
                <a:lnTo>
                  <a:pt x="0" y="63559"/>
                </a:lnTo>
                <a:cubicBezTo>
                  <a:pt x="106415" y="119745"/>
                  <a:pt x="106415" y="119745"/>
                  <a:pt x="106415" y="119745"/>
                </a:cubicBezTo>
                <a:cubicBezTo>
                  <a:pt x="113207" y="119745"/>
                  <a:pt x="113207" y="119745"/>
                  <a:pt x="119547" y="119745"/>
                </a:cubicBezTo>
                <a:cubicBezTo>
                  <a:pt x="119547" y="115932"/>
                  <a:pt x="119547" y="112372"/>
                  <a:pt x="119547" y="112372"/>
                </a:cubicBezTo>
                <a:lnTo>
                  <a:pt x="19924" y="59745"/>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87" name="Shape 4587"/>
          <p:cNvSpPr/>
          <p:nvPr/>
        </p:nvSpPr>
        <p:spPr>
          <a:xfrm>
            <a:off x="8550238" y="5021331"/>
            <a:ext cx="305130" cy="296389"/>
          </a:xfrm>
          <a:custGeom>
            <a:avLst/>
            <a:gdLst/>
            <a:ahLst/>
            <a:cxnLst/>
            <a:rect l="0" t="0" r="0" b="0"/>
            <a:pathLst>
              <a:path w="120000" h="120000" extrusionOk="0">
                <a:moveTo>
                  <a:pt x="50157" y="68432"/>
                </a:moveTo>
                <a:lnTo>
                  <a:pt x="50157" y="68432"/>
                </a:lnTo>
                <a:cubicBezTo>
                  <a:pt x="16845" y="68432"/>
                  <a:pt x="16845" y="68432"/>
                  <a:pt x="16845" y="68432"/>
                </a:cubicBezTo>
                <a:cubicBezTo>
                  <a:pt x="14006" y="68432"/>
                  <a:pt x="11167" y="68432"/>
                  <a:pt x="11167" y="71340"/>
                </a:cubicBezTo>
                <a:cubicBezTo>
                  <a:pt x="11167" y="74248"/>
                  <a:pt x="14006" y="74248"/>
                  <a:pt x="16845" y="74248"/>
                </a:cubicBezTo>
                <a:cubicBezTo>
                  <a:pt x="41829" y="74248"/>
                  <a:pt x="41829" y="74248"/>
                  <a:pt x="41829" y="74248"/>
                </a:cubicBezTo>
                <a:cubicBezTo>
                  <a:pt x="0" y="114184"/>
                  <a:pt x="0" y="114184"/>
                  <a:pt x="0" y="114184"/>
                </a:cubicBezTo>
                <a:cubicBezTo>
                  <a:pt x="5678" y="119806"/>
                  <a:pt x="5678" y="119806"/>
                  <a:pt x="5678" y="119806"/>
                </a:cubicBezTo>
                <a:cubicBezTo>
                  <a:pt x="44668" y="79870"/>
                  <a:pt x="44668" y="79870"/>
                  <a:pt x="44668" y="79870"/>
                </a:cubicBezTo>
                <a:cubicBezTo>
                  <a:pt x="44668" y="105654"/>
                  <a:pt x="44668" y="105654"/>
                  <a:pt x="44668" y="105654"/>
                </a:cubicBezTo>
                <a:cubicBezTo>
                  <a:pt x="44668" y="108368"/>
                  <a:pt x="47507" y="108368"/>
                  <a:pt x="50157" y="108368"/>
                </a:cubicBezTo>
                <a:cubicBezTo>
                  <a:pt x="50157" y="108368"/>
                  <a:pt x="52996" y="108368"/>
                  <a:pt x="52996" y="105654"/>
                </a:cubicBezTo>
                <a:cubicBezTo>
                  <a:pt x="52996" y="71340"/>
                  <a:pt x="52996" y="71340"/>
                  <a:pt x="52996" y="71340"/>
                </a:cubicBezTo>
                <a:lnTo>
                  <a:pt x="52996" y="68432"/>
                </a:lnTo>
                <a:cubicBezTo>
                  <a:pt x="50157" y="68432"/>
                  <a:pt x="50157" y="68432"/>
                  <a:pt x="50157" y="68432"/>
                </a:cubicBezTo>
                <a:close/>
                <a:moveTo>
                  <a:pt x="105993" y="45751"/>
                </a:moveTo>
                <a:lnTo>
                  <a:pt x="105993" y="45751"/>
                </a:lnTo>
                <a:cubicBezTo>
                  <a:pt x="81009" y="45751"/>
                  <a:pt x="81009" y="45751"/>
                  <a:pt x="81009" y="45751"/>
                </a:cubicBezTo>
                <a:cubicBezTo>
                  <a:pt x="119810" y="5621"/>
                  <a:pt x="119810" y="5621"/>
                  <a:pt x="119810" y="5621"/>
                </a:cubicBezTo>
                <a:cubicBezTo>
                  <a:pt x="114321" y="0"/>
                  <a:pt x="114321" y="0"/>
                  <a:pt x="114321" y="0"/>
                </a:cubicBezTo>
                <a:cubicBezTo>
                  <a:pt x="75331" y="39935"/>
                  <a:pt x="75331" y="39935"/>
                  <a:pt x="75331" y="39935"/>
                </a:cubicBezTo>
                <a:cubicBezTo>
                  <a:pt x="75331" y="14345"/>
                  <a:pt x="75331" y="14345"/>
                  <a:pt x="75331" y="14345"/>
                </a:cubicBezTo>
                <a:cubicBezTo>
                  <a:pt x="75331" y="11437"/>
                  <a:pt x="72492" y="11437"/>
                  <a:pt x="72492" y="11437"/>
                </a:cubicBezTo>
                <a:cubicBezTo>
                  <a:pt x="69842" y="11437"/>
                  <a:pt x="67003" y="11437"/>
                  <a:pt x="67003" y="14345"/>
                </a:cubicBezTo>
                <a:cubicBezTo>
                  <a:pt x="67003" y="48465"/>
                  <a:pt x="67003" y="48465"/>
                  <a:pt x="67003" y="48465"/>
                </a:cubicBezTo>
                <a:cubicBezTo>
                  <a:pt x="67003" y="48465"/>
                  <a:pt x="67003" y="51373"/>
                  <a:pt x="69842" y="51373"/>
                </a:cubicBezTo>
                <a:cubicBezTo>
                  <a:pt x="69842" y="51373"/>
                  <a:pt x="69842" y="51373"/>
                  <a:pt x="72492" y="51373"/>
                </a:cubicBezTo>
                <a:cubicBezTo>
                  <a:pt x="105993" y="51373"/>
                  <a:pt x="105993" y="51373"/>
                  <a:pt x="105993" y="51373"/>
                </a:cubicBezTo>
                <a:cubicBezTo>
                  <a:pt x="105993" y="51373"/>
                  <a:pt x="108832" y="51373"/>
                  <a:pt x="108832" y="48465"/>
                </a:cubicBezTo>
                <a:cubicBezTo>
                  <a:pt x="108832" y="45751"/>
                  <a:pt x="105993" y="45751"/>
                  <a:pt x="105993" y="4575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88" name="Shape 4588"/>
          <p:cNvSpPr/>
          <p:nvPr/>
        </p:nvSpPr>
        <p:spPr>
          <a:xfrm>
            <a:off x="8061676" y="5021331"/>
            <a:ext cx="305131" cy="296389"/>
          </a:xfrm>
          <a:custGeom>
            <a:avLst/>
            <a:gdLst/>
            <a:ahLst/>
            <a:cxnLst/>
            <a:rect l="0" t="0" r="0" b="0"/>
            <a:pathLst>
              <a:path w="120000" h="120000" extrusionOk="0">
                <a:moveTo>
                  <a:pt x="47318" y="65718"/>
                </a:moveTo>
                <a:lnTo>
                  <a:pt x="47318" y="65718"/>
                </a:lnTo>
                <a:cubicBezTo>
                  <a:pt x="8328" y="108368"/>
                  <a:pt x="8328" y="108368"/>
                  <a:pt x="8328" y="108368"/>
                </a:cubicBezTo>
                <a:cubicBezTo>
                  <a:pt x="8328" y="82778"/>
                  <a:pt x="8328" y="82778"/>
                  <a:pt x="8328" y="82778"/>
                </a:cubicBezTo>
                <a:cubicBezTo>
                  <a:pt x="8328" y="79870"/>
                  <a:pt x="5488" y="79870"/>
                  <a:pt x="2649" y="79870"/>
                </a:cubicBezTo>
                <a:cubicBezTo>
                  <a:pt x="2649" y="79870"/>
                  <a:pt x="0" y="79870"/>
                  <a:pt x="0" y="82778"/>
                </a:cubicBezTo>
                <a:cubicBezTo>
                  <a:pt x="0" y="117092"/>
                  <a:pt x="0" y="117092"/>
                  <a:pt x="0" y="117092"/>
                </a:cubicBezTo>
                <a:lnTo>
                  <a:pt x="0" y="119806"/>
                </a:lnTo>
                <a:cubicBezTo>
                  <a:pt x="2649" y="119806"/>
                  <a:pt x="2649" y="119806"/>
                  <a:pt x="2649" y="119806"/>
                </a:cubicBezTo>
                <a:cubicBezTo>
                  <a:pt x="36151" y="119806"/>
                  <a:pt x="36151" y="119806"/>
                  <a:pt x="36151" y="119806"/>
                </a:cubicBezTo>
                <a:cubicBezTo>
                  <a:pt x="38990" y="119806"/>
                  <a:pt x="41829" y="119806"/>
                  <a:pt x="41829" y="117092"/>
                </a:cubicBezTo>
                <a:cubicBezTo>
                  <a:pt x="41829" y="114184"/>
                  <a:pt x="38990" y="114184"/>
                  <a:pt x="36151" y="114184"/>
                </a:cubicBezTo>
                <a:cubicBezTo>
                  <a:pt x="10977" y="114184"/>
                  <a:pt x="10977" y="114184"/>
                  <a:pt x="10977" y="114184"/>
                </a:cubicBezTo>
                <a:cubicBezTo>
                  <a:pt x="52807" y="71340"/>
                  <a:pt x="52807" y="71340"/>
                  <a:pt x="52807" y="71340"/>
                </a:cubicBezTo>
                <a:lnTo>
                  <a:pt x="47318" y="65718"/>
                </a:lnTo>
                <a:close/>
                <a:moveTo>
                  <a:pt x="116971" y="0"/>
                </a:moveTo>
                <a:lnTo>
                  <a:pt x="116971" y="0"/>
                </a:lnTo>
                <a:cubicBezTo>
                  <a:pt x="116971" y="0"/>
                  <a:pt x="116971" y="0"/>
                  <a:pt x="114132" y="0"/>
                </a:cubicBezTo>
                <a:cubicBezTo>
                  <a:pt x="80630" y="0"/>
                  <a:pt x="80630" y="0"/>
                  <a:pt x="80630" y="0"/>
                </a:cubicBezTo>
                <a:cubicBezTo>
                  <a:pt x="80630" y="0"/>
                  <a:pt x="77981" y="0"/>
                  <a:pt x="77981" y="2907"/>
                </a:cubicBezTo>
                <a:cubicBezTo>
                  <a:pt x="77981" y="5621"/>
                  <a:pt x="80630" y="5621"/>
                  <a:pt x="80630" y="5621"/>
                </a:cubicBezTo>
                <a:cubicBezTo>
                  <a:pt x="105804" y="5621"/>
                  <a:pt x="105804" y="5621"/>
                  <a:pt x="105804" y="5621"/>
                </a:cubicBezTo>
                <a:cubicBezTo>
                  <a:pt x="66813" y="48465"/>
                  <a:pt x="66813" y="48465"/>
                  <a:pt x="66813" y="48465"/>
                </a:cubicBezTo>
                <a:cubicBezTo>
                  <a:pt x="72492" y="54281"/>
                  <a:pt x="72492" y="54281"/>
                  <a:pt x="72492" y="54281"/>
                </a:cubicBezTo>
                <a:cubicBezTo>
                  <a:pt x="111293" y="11437"/>
                  <a:pt x="111293" y="11437"/>
                  <a:pt x="111293" y="11437"/>
                </a:cubicBezTo>
                <a:cubicBezTo>
                  <a:pt x="111293" y="37027"/>
                  <a:pt x="111293" y="37027"/>
                  <a:pt x="111293" y="37027"/>
                </a:cubicBezTo>
                <a:cubicBezTo>
                  <a:pt x="111293" y="39935"/>
                  <a:pt x="114132" y="39935"/>
                  <a:pt x="114132" y="39935"/>
                </a:cubicBezTo>
                <a:cubicBezTo>
                  <a:pt x="116971" y="39935"/>
                  <a:pt x="119810" y="39935"/>
                  <a:pt x="119810" y="37027"/>
                </a:cubicBezTo>
                <a:cubicBezTo>
                  <a:pt x="119810" y="2907"/>
                  <a:pt x="119810" y="2907"/>
                  <a:pt x="119810" y="2907"/>
                </a:cubicBezTo>
                <a:cubicBezTo>
                  <a:pt x="119810" y="2907"/>
                  <a:pt x="119810" y="0"/>
                  <a:pt x="116971"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89" name="Shape 4589"/>
          <p:cNvSpPr/>
          <p:nvPr/>
        </p:nvSpPr>
        <p:spPr>
          <a:xfrm>
            <a:off x="7574879" y="5106014"/>
            <a:ext cx="296312" cy="127024"/>
          </a:xfrm>
          <a:custGeom>
            <a:avLst/>
            <a:gdLst/>
            <a:ahLst/>
            <a:cxnLst/>
            <a:rect l="0" t="0" r="0" b="0"/>
            <a:pathLst>
              <a:path w="120000" h="120000" extrusionOk="0">
                <a:moveTo>
                  <a:pt x="119806" y="53233"/>
                </a:moveTo>
                <a:lnTo>
                  <a:pt x="119806" y="53233"/>
                </a:lnTo>
                <a:cubicBezTo>
                  <a:pt x="96930" y="0"/>
                  <a:pt x="96930" y="0"/>
                  <a:pt x="96930" y="0"/>
                </a:cubicBezTo>
                <a:cubicBezTo>
                  <a:pt x="96930" y="0"/>
                  <a:pt x="94216" y="0"/>
                  <a:pt x="91308" y="0"/>
                </a:cubicBezTo>
                <a:cubicBezTo>
                  <a:pt x="91308" y="6315"/>
                  <a:pt x="91308" y="6315"/>
                  <a:pt x="91308" y="13082"/>
                </a:cubicBezTo>
                <a:cubicBezTo>
                  <a:pt x="108368" y="53233"/>
                  <a:pt x="108368" y="53233"/>
                  <a:pt x="108368" y="53233"/>
                </a:cubicBezTo>
                <a:cubicBezTo>
                  <a:pt x="11437" y="53233"/>
                  <a:pt x="11437" y="53233"/>
                  <a:pt x="11437" y="53233"/>
                </a:cubicBezTo>
                <a:cubicBezTo>
                  <a:pt x="28497" y="13082"/>
                  <a:pt x="28497" y="13082"/>
                  <a:pt x="28497" y="13082"/>
                </a:cubicBezTo>
                <a:cubicBezTo>
                  <a:pt x="28497" y="6315"/>
                  <a:pt x="28497" y="6315"/>
                  <a:pt x="28497" y="0"/>
                </a:cubicBezTo>
                <a:cubicBezTo>
                  <a:pt x="25589" y="0"/>
                  <a:pt x="22875" y="0"/>
                  <a:pt x="22875" y="0"/>
                </a:cubicBezTo>
                <a:cubicBezTo>
                  <a:pt x="0" y="53233"/>
                  <a:pt x="0" y="53233"/>
                  <a:pt x="0" y="53233"/>
                </a:cubicBezTo>
                <a:lnTo>
                  <a:pt x="0" y="59548"/>
                </a:lnTo>
                <a:lnTo>
                  <a:pt x="0" y="66315"/>
                </a:lnTo>
                <a:cubicBezTo>
                  <a:pt x="22875" y="119548"/>
                  <a:pt x="22875" y="119548"/>
                  <a:pt x="22875" y="119548"/>
                </a:cubicBezTo>
                <a:cubicBezTo>
                  <a:pt x="22875" y="119548"/>
                  <a:pt x="25589" y="119548"/>
                  <a:pt x="28497" y="119548"/>
                </a:cubicBezTo>
                <a:cubicBezTo>
                  <a:pt x="28497" y="112781"/>
                  <a:pt x="28497" y="112781"/>
                  <a:pt x="28497" y="106015"/>
                </a:cubicBezTo>
                <a:cubicBezTo>
                  <a:pt x="11437" y="66315"/>
                  <a:pt x="11437" y="66315"/>
                  <a:pt x="11437" y="66315"/>
                </a:cubicBezTo>
                <a:cubicBezTo>
                  <a:pt x="108368" y="66315"/>
                  <a:pt x="108368" y="66315"/>
                  <a:pt x="108368" y="66315"/>
                </a:cubicBezTo>
                <a:cubicBezTo>
                  <a:pt x="91308" y="106015"/>
                  <a:pt x="91308" y="106015"/>
                  <a:pt x="91308" y="106015"/>
                </a:cubicBezTo>
                <a:cubicBezTo>
                  <a:pt x="91308" y="112781"/>
                  <a:pt x="91308" y="112781"/>
                  <a:pt x="91308" y="119548"/>
                </a:cubicBezTo>
                <a:cubicBezTo>
                  <a:pt x="94216" y="119548"/>
                  <a:pt x="96930" y="119548"/>
                  <a:pt x="96930" y="119548"/>
                </a:cubicBezTo>
                <a:cubicBezTo>
                  <a:pt x="119806" y="66315"/>
                  <a:pt x="119806" y="66315"/>
                  <a:pt x="119806" y="66315"/>
                </a:cubicBezTo>
                <a:lnTo>
                  <a:pt x="119806" y="59548"/>
                </a:lnTo>
                <a:lnTo>
                  <a:pt x="119806" y="53233"/>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0" name="Shape 4590"/>
          <p:cNvSpPr/>
          <p:nvPr/>
        </p:nvSpPr>
        <p:spPr>
          <a:xfrm>
            <a:off x="7151575" y="5021331"/>
            <a:ext cx="126991" cy="296389"/>
          </a:xfrm>
          <a:custGeom>
            <a:avLst/>
            <a:gdLst/>
            <a:ahLst/>
            <a:cxnLst/>
            <a:rect l="0" t="0" r="0" b="0"/>
            <a:pathLst>
              <a:path w="120000" h="120000" extrusionOk="0">
                <a:moveTo>
                  <a:pt x="106415" y="91308"/>
                </a:moveTo>
                <a:lnTo>
                  <a:pt x="106415" y="91308"/>
                </a:lnTo>
                <a:cubicBezTo>
                  <a:pt x="66566" y="108368"/>
                  <a:pt x="66566" y="108368"/>
                  <a:pt x="66566" y="108368"/>
                </a:cubicBezTo>
                <a:cubicBezTo>
                  <a:pt x="66566" y="11437"/>
                  <a:pt x="66566" y="11437"/>
                  <a:pt x="66566" y="11437"/>
                </a:cubicBezTo>
                <a:cubicBezTo>
                  <a:pt x="106415" y="28497"/>
                  <a:pt x="106415" y="28497"/>
                  <a:pt x="106415" y="28497"/>
                </a:cubicBezTo>
                <a:cubicBezTo>
                  <a:pt x="113207" y="28497"/>
                  <a:pt x="113207" y="28497"/>
                  <a:pt x="119547" y="28497"/>
                </a:cubicBezTo>
                <a:cubicBezTo>
                  <a:pt x="119547" y="25783"/>
                  <a:pt x="119547" y="22875"/>
                  <a:pt x="119547" y="22875"/>
                </a:cubicBezTo>
                <a:cubicBezTo>
                  <a:pt x="66566" y="0"/>
                  <a:pt x="66566" y="0"/>
                  <a:pt x="66566" y="0"/>
                </a:cubicBezTo>
                <a:lnTo>
                  <a:pt x="59773" y="0"/>
                </a:lnTo>
                <a:lnTo>
                  <a:pt x="52981" y="0"/>
                </a:lnTo>
                <a:cubicBezTo>
                  <a:pt x="0" y="22875"/>
                  <a:pt x="0" y="22875"/>
                  <a:pt x="0" y="22875"/>
                </a:cubicBezTo>
                <a:cubicBezTo>
                  <a:pt x="0" y="22875"/>
                  <a:pt x="0" y="25783"/>
                  <a:pt x="0" y="28497"/>
                </a:cubicBezTo>
                <a:cubicBezTo>
                  <a:pt x="6339" y="28497"/>
                  <a:pt x="6339" y="28497"/>
                  <a:pt x="13132" y="28497"/>
                </a:cubicBezTo>
                <a:cubicBezTo>
                  <a:pt x="52981" y="11437"/>
                  <a:pt x="52981" y="11437"/>
                  <a:pt x="52981" y="11437"/>
                </a:cubicBezTo>
                <a:cubicBezTo>
                  <a:pt x="52981" y="108368"/>
                  <a:pt x="52981" y="108368"/>
                  <a:pt x="52981" y="108368"/>
                </a:cubicBezTo>
                <a:cubicBezTo>
                  <a:pt x="13132" y="91308"/>
                  <a:pt x="13132" y="91308"/>
                  <a:pt x="13132" y="91308"/>
                </a:cubicBezTo>
                <a:cubicBezTo>
                  <a:pt x="6339" y="91308"/>
                  <a:pt x="6339" y="91308"/>
                  <a:pt x="0" y="91308"/>
                </a:cubicBezTo>
                <a:cubicBezTo>
                  <a:pt x="0" y="94216"/>
                  <a:pt x="0" y="96930"/>
                  <a:pt x="0" y="96930"/>
                </a:cubicBezTo>
                <a:cubicBezTo>
                  <a:pt x="52981" y="119806"/>
                  <a:pt x="52981" y="119806"/>
                  <a:pt x="52981" y="119806"/>
                </a:cubicBezTo>
                <a:lnTo>
                  <a:pt x="59773" y="119806"/>
                </a:lnTo>
                <a:lnTo>
                  <a:pt x="66566" y="119806"/>
                </a:lnTo>
                <a:cubicBezTo>
                  <a:pt x="119547" y="96930"/>
                  <a:pt x="119547" y="96930"/>
                  <a:pt x="119547" y="96930"/>
                </a:cubicBezTo>
                <a:cubicBezTo>
                  <a:pt x="119547" y="96930"/>
                  <a:pt x="119547" y="94216"/>
                  <a:pt x="119547" y="91308"/>
                </a:cubicBezTo>
                <a:cubicBezTo>
                  <a:pt x="113207" y="91308"/>
                  <a:pt x="113207" y="91308"/>
                  <a:pt x="106415" y="9130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1" name="Shape 4591"/>
          <p:cNvSpPr/>
          <p:nvPr/>
        </p:nvSpPr>
        <p:spPr>
          <a:xfrm>
            <a:off x="6597754" y="5033681"/>
            <a:ext cx="253982" cy="269925"/>
          </a:xfrm>
          <a:custGeom>
            <a:avLst/>
            <a:gdLst/>
            <a:ahLst/>
            <a:cxnLst/>
            <a:rect l="0" t="0" r="0" b="0"/>
            <a:pathLst>
              <a:path w="120000" h="120000" extrusionOk="0">
                <a:moveTo>
                  <a:pt x="119774" y="47272"/>
                </a:moveTo>
                <a:lnTo>
                  <a:pt x="119774" y="47272"/>
                </a:lnTo>
                <a:cubicBezTo>
                  <a:pt x="76610" y="3208"/>
                  <a:pt x="76610" y="3208"/>
                  <a:pt x="76610" y="3208"/>
                </a:cubicBezTo>
                <a:cubicBezTo>
                  <a:pt x="73220" y="0"/>
                  <a:pt x="70056" y="0"/>
                  <a:pt x="70056" y="3208"/>
                </a:cubicBezTo>
                <a:cubicBezTo>
                  <a:pt x="66666" y="3208"/>
                  <a:pt x="66666" y="3208"/>
                  <a:pt x="66666" y="6417"/>
                </a:cubicBezTo>
                <a:cubicBezTo>
                  <a:pt x="66666" y="31657"/>
                  <a:pt x="66666" y="31657"/>
                  <a:pt x="66666" y="31657"/>
                </a:cubicBezTo>
                <a:cubicBezTo>
                  <a:pt x="30056" y="31657"/>
                  <a:pt x="0" y="59893"/>
                  <a:pt x="0" y="94545"/>
                </a:cubicBezTo>
                <a:cubicBezTo>
                  <a:pt x="0" y="104171"/>
                  <a:pt x="3389" y="110374"/>
                  <a:pt x="6779" y="119786"/>
                </a:cubicBezTo>
                <a:cubicBezTo>
                  <a:pt x="13333" y="91550"/>
                  <a:pt x="40000" y="72513"/>
                  <a:pt x="66666" y="72513"/>
                </a:cubicBezTo>
                <a:lnTo>
                  <a:pt x="66666" y="97754"/>
                </a:lnTo>
                <a:cubicBezTo>
                  <a:pt x="66666" y="97754"/>
                  <a:pt x="66666" y="100748"/>
                  <a:pt x="70056" y="100748"/>
                </a:cubicBezTo>
                <a:lnTo>
                  <a:pt x="70056" y="100748"/>
                </a:lnTo>
                <a:cubicBezTo>
                  <a:pt x="70056" y="100748"/>
                  <a:pt x="70056" y="100748"/>
                  <a:pt x="73220" y="100748"/>
                </a:cubicBezTo>
                <a:cubicBezTo>
                  <a:pt x="73220" y="100748"/>
                  <a:pt x="73220" y="100748"/>
                  <a:pt x="76610" y="100748"/>
                </a:cubicBezTo>
                <a:cubicBezTo>
                  <a:pt x="119774" y="53689"/>
                  <a:pt x="119774" y="53689"/>
                  <a:pt x="119774" y="53689"/>
                </a:cubicBezTo>
                <a:cubicBezTo>
                  <a:pt x="119774" y="53689"/>
                  <a:pt x="119774" y="53689"/>
                  <a:pt x="119774" y="50481"/>
                </a:cubicBezTo>
                <a:cubicBezTo>
                  <a:pt x="119774" y="50481"/>
                  <a:pt x="119774" y="50481"/>
                  <a:pt x="119774" y="47272"/>
                </a:cubicBezTo>
                <a:close/>
                <a:moveTo>
                  <a:pt x="76610" y="88342"/>
                </a:moveTo>
                <a:lnTo>
                  <a:pt x="76610" y="88342"/>
                </a:lnTo>
                <a:cubicBezTo>
                  <a:pt x="76610" y="63101"/>
                  <a:pt x="76610" y="63101"/>
                  <a:pt x="76610" y="63101"/>
                </a:cubicBezTo>
                <a:cubicBezTo>
                  <a:pt x="76610" y="63101"/>
                  <a:pt x="66666" y="63101"/>
                  <a:pt x="63276" y="63101"/>
                </a:cubicBezTo>
                <a:cubicBezTo>
                  <a:pt x="43389" y="63101"/>
                  <a:pt x="20112" y="78930"/>
                  <a:pt x="9943" y="88342"/>
                </a:cubicBezTo>
                <a:cubicBezTo>
                  <a:pt x="9943" y="72513"/>
                  <a:pt x="33446" y="41069"/>
                  <a:pt x="63276" y="37860"/>
                </a:cubicBezTo>
                <a:cubicBezTo>
                  <a:pt x="66666" y="37860"/>
                  <a:pt x="76610" y="37860"/>
                  <a:pt x="76610" y="37860"/>
                </a:cubicBezTo>
                <a:cubicBezTo>
                  <a:pt x="76610" y="15828"/>
                  <a:pt x="76610" y="15828"/>
                  <a:pt x="76610" y="15828"/>
                </a:cubicBezTo>
                <a:cubicBezTo>
                  <a:pt x="109830" y="50481"/>
                  <a:pt x="109830" y="50481"/>
                  <a:pt x="109830" y="50481"/>
                </a:cubicBezTo>
                <a:lnTo>
                  <a:pt x="76610" y="8834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2" name="Shape 4592"/>
          <p:cNvSpPr/>
          <p:nvPr/>
        </p:nvSpPr>
        <p:spPr>
          <a:xfrm>
            <a:off x="6102139" y="5033681"/>
            <a:ext cx="253982" cy="269925"/>
          </a:xfrm>
          <a:custGeom>
            <a:avLst/>
            <a:gdLst/>
            <a:ahLst/>
            <a:cxnLst/>
            <a:rect l="0" t="0" r="0" b="0"/>
            <a:pathLst>
              <a:path w="120000" h="120000" extrusionOk="0">
                <a:moveTo>
                  <a:pt x="53107" y="31657"/>
                </a:moveTo>
                <a:lnTo>
                  <a:pt x="53107" y="31657"/>
                </a:lnTo>
                <a:cubicBezTo>
                  <a:pt x="53107" y="6417"/>
                  <a:pt x="53107" y="6417"/>
                  <a:pt x="53107" y="6417"/>
                </a:cubicBezTo>
                <a:cubicBezTo>
                  <a:pt x="53107" y="3208"/>
                  <a:pt x="53107" y="3208"/>
                  <a:pt x="49943" y="3208"/>
                </a:cubicBezTo>
                <a:cubicBezTo>
                  <a:pt x="49943" y="0"/>
                  <a:pt x="46553" y="0"/>
                  <a:pt x="43163" y="3208"/>
                </a:cubicBezTo>
                <a:cubicBezTo>
                  <a:pt x="0" y="47272"/>
                  <a:pt x="0" y="47272"/>
                  <a:pt x="0" y="47272"/>
                </a:cubicBezTo>
                <a:cubicBezTo>
                  <a:pt x="0" y="50481"/>
                  <a:pt x="0" y="50481"/>
                  <a:pt x="0" y="50481"/>
                </a:cubicBezTo>
                <a:cubicBezTo>
                  <a:pt x="0" y="53689"/>
                  <a:pt x="0" y="53689"/>
                  <a:pt x="0" y="53689"/>
                </a:cubicBezTo>
                <a:cubicBezTo>
                  <a:pt x="43163" y="100748"/>
                  <a:pt x="43163" y="100748"/>
                  <a:pt x="43163" y="100748"/>
                </a:cubicBezTo>
                <a:cubicBezTo>
                  <a:pt x="46553" y="100748"/>
                  <a:pt x="46553" y="100748"/>
                  <a:pt x="46553" y="100748"/>
                </a:cubicBezTo>
                <a:cubicBezTo>
                  <a:pt x="49943" y="100748"/>
                  <a:pt x="49943" y="100748"/>
                  <a:pt x="49943" y="100748"/>
                </a:cubicBezTo>
                <a:lnTo>
                  <a:pt x="49943" y="100748"/>
                </a:lnTo>
                <a:cubicBezTo>
                  <a:pt x="53107" y="100748"/>
                  <a:pt x="53107" y="97754"/>
                  <a:pt x="53107" y="97754"/>
                </a:cubicBezTo>
                <a:lnTo>
                  <a:pt x="53107" y="72513"/>
                </a:lnTo>
                <a:cubicBezTo>
                  <a:pt x="79774" y="72513"/>
                  <a:pt x="106440" y="91550"/>
                  <a:pt x="112994" y="119786"/>
                </a:cubicBezTo>
                <a:cubicBezTo>
                  <a:pt x="116384" y="110374"/>
                  <a:pt x="119774" y="104171"/>
                  <a:pt x="119774" y="94545"/>
                </a:cubicBezTo>
                <a:cubicBezTo>
                  <a:pt x="119774" y="59893"/>
                  <a:pt x="89717" y="31657"/>
                  <a:pt x="53107" y="31657"/>
                </a:cubicBezTo>
                <a:close/>
                <a:moveTo>
                  <a:pt x="56497" y="63101"/>
                </a:moveTo>
                <a:lnTo>
                  <a:pt x="56497" y="63101"/>
                </a:lnTo>
                <a:cubicBezTo>
                  <a:pt x="53107" y="63101"/>
                  <a:pt x="43163" y="63101"/>
                  <a:pt x="43163" y="63101"/>
                </a:cubicBezTo>
                <a:cubicBezTo>
                  <a:pt x="43163" y="88342"/>
                  <a:pt x="43163" y="88342"/>
                  <a:pt x="43163" y="88342"/>
                </a:cubicBezTo>
                <a:cubicBezTo>
                  <a:pt x="9943" y="50481"/>
                  <a:pt x="9943" y="50481"/>
                  <a:pt x="9943" y="50481"/>
                </a:cubicBezTo>
                <a:cubicBezTo>
                  <a:pt x="43163" y="15828"/>
                  <a:pt x="43163" y="15828"/>
                  <a:pt x="43163" y="15828"/>
                </a:cubicBezTo>
                <a:cubicBezTo>
                  <a:pt x="43163" y="37860"/>
                  <a:pt x="43163" y="37860"/>
                  <a:pt x="43163" y="37860"/>
                </a:cubicBezTo>
                <a:cubicBezTo>
                  <a:pt x="43163" y="37860"/>
                  <a:pt x="53107" y="37860"/>
                  <a:pt x="56497" y="37860"/>
                </a:cubicBezTo>
                <a:cubicBezTo>
                  <a:pt x="86327" y="41069"/>
                  <a:pt x="109830" y="72513"/>
                  <a:pt x="109830" y="88342"/>
                </a:cubicBezTo>
                <a:cubicBezTo>
                  <a:pt x="99661" y="78930"/>
                  <a:pt x="76610" y="63101"/>
                  <a:pt x="56497" y="6310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3" name="Shape 4593"/>
          <p:cNvSpPr/>
          <p:nvPr/>
        </p:nvSpPr>
        <p:spPr>
          <a:xfrm>
            <a:off x="10516831" y="4573219"/>
            <a:ext cx="296312" cy="206415"/>
          </a:xfrm>
          <a:custGeom>
            <a:avLst/>
            <a:gdLst/>
            <a:ahLst/>
            <a:cxnLst/>
            <a:rect l="0" t="0" r="0" b="0"/>
            <a:pathLst>
              <a:path w="120000" h="120000" extrusionOk="0">
                <a:moveTo>
                  <a:pt x="105654" y="0"/>
                </a:moveTo>
                <a:lnTo>
                  <a:pt x="105654" y="0"/>
                </a:lnTo>
                <a:cubicBezTo>
                  <a:pt x="37027" y="0"/>
                  <a:pt x="37027" y="0"/>
                  <a:pt x="37027" y="0"/>
                </a:cubicBezTo>
                <a:lnTo>
                  <a:pt x="34313" y="0"/>
                </a:lnTo>
                <a:cubicBezTo>
                  <a:pt x="0" y="57892"/>
                  <a:pt x="0" y="57892"/>
                  <a:pt x="0" y="57892"/>
                </a:cubicBezTo>
                <a:cubicBezTo>
                  <a:pt x="0" y="57892"/>
                  <a:pt x="0" y="57892"/>
                  <a:pt x="0" y="62107"/>
                </a:cubicBezTo>
                <a:cubicBezTo>
                  <a:pt x="0" y="62107"/>
                  <a:pt x="0" y="62107"/>
                  <a:pt x="0" y="66042"/>
                </a:cubicBezTo>
                <a:cubicBezTo>
                  <a:pt x="34313" y="119718"/>
                  <a:pt x="34313" y="119718"/>
                  <a:pt x="34313" y="119718"/>
                </a:cubicBezTo>
                <a:lnTo>
                  <a:pt x="37027" y="119718"/>
                </a:lnTo>
                <a:lnTo>
                  <a:pt x="37027" y="119718"/>
                </a:lnTo>
                <a:cubicBezTo>
                  <a:pt x="105654" y="119718"/>
                  <a:pt x="105654" y="119718"/>
                  <a:pt x="105654" y="119718"/>
                </a:cubicBezTo>
                <a:cubicBezTo>
                  <a:pt x="114184" y="119718"/>
                  <a:pt x="119806" y="111569"/>
                  <a:pt x="119806" y="99203"/>
                </a:cubicBezTo>
                <a:cubicBezTo>
                  <a:pt x="119806" y="20515"/>
                  <a:pt x="119806" y="20515"/>
                  <a:pt x="119806" y="20515"/>
                </a:cubicBezTo>
                <a:cubicBezTo>
                  <a:pt x="119806" y="8149"/>
                  <a:pt x="114184" y="0"/>
                  <a:pt x="105654" y="0"/>
                </a:cubicBezTo>
                <a:close/>
                <a:moveTo>
                  <a:pt x="114184" y="99203"/>
                </a:moveTo>
                <a:lnTo>
                  <a:pt x="114184" y="99203"/>
                </a:lnTo>
                <a:cubicBezTo>
                  <a:pt x="114184" y="103419"/>
                  <a:pt x="108368" y="111569"/>
                  <a:pt x="105654" y="111569"/>
                </a:cubicBezTo>
                <a:cubicBezTo>
                  <a:pt x="39935" y="111569"/>
                  <a:pt x="39935" y="111569"/>
                  <a:pt x="39935" y="111569"/>
                </a:cubicBezTo>
                <a:cubicBezTo>
                  <a:pt x="8529" y="62107"/>
                  <a:pt x="8529" y="62107"/>
                  <a:pt x="8529" y="62107"/>
                </a:cubicBezTo>
                <a:cubicBezTo>
                  <a:pt x="39935" y="12365"/>
                  <a:pt x="39935" y="12365"/>
                  <a:pt x="39935" y="12365"/>
                </a:cubicBezTo>
                <a:cubicBezTo>
                  <a:pt x="105654" y="12365"/>
                  <a:pt x="105654" y="12365"/>
                  <a:pt x="105654" y="12365"/>
                </a:cubicBezTo>
                <a:cubicBezTo>
                  <a:pt x="108368" y="12365"/>
                  <a:pt x="114184" y="16299"/>
                  <a:pt x="114184" y="20515"/>
                </a:cubicBezTo>
                <a:lnTo>
                  <a:pt x="114184" y="9920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4" name="Shape 4594"/>
          <p:cNvSpPr/>
          <p:nvPr/>
        </p:nvSpPr>
        <p:spPr>
          <a:xfrm>
            <a:off x="10022979" y="4573219"/>
            <a:ext cx="305131" cy="206415"/>
          </a:xfrm>
          <a:custGeom>
            <a:avLst/>
            <a:gdLst/>
            <a:ahLst/>
            <a:cxnLst/>
            <a:rect l="0" t="0" r="0" b="0"/>
            <a:pathLst>
              <a:path w="120000" h="120000" extrusionOk="0">
                <a:moveTo>
                  <a:pt x="105993" y="0"/>
                </a:moveTo>
                <a:lnTo>
                  <a:pt x="105993" y="0"/>
                </a:lnTo>
                <a:cubicBezTo>
                  <a:pt x="39179" y="0"/>
                  <a:pt x="39179" y="0"/>
                  <a:pt x="39179" y="0"/>
                </a:cubicBezTo>
                <a:cubicBezTo>
                  <a:pt x="36340" y="0"/>
                  <a:pt x="36340" y="0"/>
                  <a:pt x="36340" y="0"/>
                </a:cubicBezTo>
                <a:cubicBezTo>
                  <a:pt x="2839" y="57892"/>
                  <a:pt x="2839" y="57892"/>
                  <a:pt x="2839" y="57892"/>
                </a:cubicBezTo>
                <a:cubicBezTo>
                  <a:pt x="0" y="57892"/>
                  <a:pt x="0" y="57892"/>
                  <a:pt x="0" y="62107"/>
                </a:cubicBezTo>
                <a:cubicBezTo>
                  <a:pt x="0" y="62107"/>
                  <a:pt x="0" y="62107"/>
                  <a:pt x="2839" y="66042"/>
                </a:cubicBezTo>
                <a:cubicBezTo>
                  <a:pt x="36340" y="119718"/>
                  <a:pt x="36340" y="119718"/>
                  <a:pt x="36340" y="119718"/>
                </a:cubicBezTo>
                <a:cubicBezTo>
                  <a:pt x="36340" y="119718"/>
                  <a:pt x="36340" y="119718"/>
                  <a:pt x="39179" y="119718"/>
                </a:cubicBezTo>
                <a:lnTo>
                  <a:pt x="39179" y="119718"/>
                </a:lnTo>
                <a:cubicBezTo>
                  <a:pt x="105993" y="119718"/>
                  <a:pt x="105993" y="119718"/>
                  <a:pt x="105993" y="119718"/>
                </a:cubicBezTo>
                <a:cubicBezTo>
                  <a:pt x="114321" y="119718"/>
                  <a:pt x="119810" y="111569"/>
                  <a:pt x="119810" y="99203"/>
                </a:cubicBezTo>
                <a:cubicBezTo>
                  <a:pt x="119810" y="20515"/>
                  <a:pt x="119810" y="20515"/>
                  <a:pt x="119810" y="20515"/>
                </a:cubicBezTo>
                <a:cubicBezTo>
                  <a:pt x="119810" y="8149"/>
                  <a:pt x="114321" y="0"/>
                  <a:pt x="105993" y="0"/>
                </a:cubicBezTo>
                <a:close/>
                <a:moveTo>
                  <a:pt x="111482" y="99203"/>
                </a:moveTo>
                <a:lnTo>
                  <a:pt x="111482" y="99203"/>
                </a:lnTo>
                <a:cubicBezTo>
                  <a:pt x="111482" y="103419"/>
                  <a:pt x="108832" y="111569"/>
                  <a:pt x="105993" y="111569"/>
                </a:cubicBezTo>
                <a:cubicBezTo>
                  <a:pt x="39179" y="111569"/>
                  <a:pt x="39179" y="111569"/>
                  <a:pt x="39179" y="111569"/>
                </a:cubicBezTo>
                <a:cubicBezTo>
                  <a:pt x="8517" y="62107"/>
                  <a:pt x="8517" y="62107"/>
                  <a:pt x="8517" y="62107"/>
                </a:cubicBezTo>
                <a:cubicBezTo>
                  <a:pt x="39179" y="12365"/>
                  <a:pt x="39179" y="12365"/>
                  <a:pt x="39179" y="12365"/>
                </a:cubicBezTo>
                <a:cubicBezTo>
                  <a:pt x="105993" y="12365"/>
                  <a:pt x="105993" y="12365"/>
                  <a:pt x="105993" y="12365"/>
                </a:cubicBezTo>
                <a:cubicBezTo>
                  <a:pt x="108832" y="12365"/>
                  <a:pt x="111482" y="16299"/>
                  <a:pt x="111482" y="20515"/>
                </a:cubicBezTo>
                <a:lnTo>
                  <a:pt x="111482" y="99203"/>
                </a:lnTo>
                <a:close/>
                <a:moveTo>
                  <a:pt x="86498" y="41311"/>
                </a:moveTo>
                <a:lnTo>
                  <a:pt x="86498" y="41311"/>
                </a:lnTo>
                <a:cubicBezTo>
                  <a:pt x="83659" y="37096"/>
                  <a:pt x="81009" y="37096"/>
                  <a:pt x="81009" y="41311"/>
                </a:cubicBezTo>
                <a:cubicBezTo>
                  <a:pt x="72492" y="53676"/>
                  <a:pt x="72492" y="53676"/>
                  <a:pt x="72492" y="53676"/>
                </a:cubicBezTo>
                <a:cubicBezTo>
                  <a:pt x="64164" y="41311"/>
                  <a:pt x="64164" y="41311"/>
                  <a:pt x="64164" y="41311"/>
                </a:cubicBezTo>
                <a:cubicBezTo>
                  <a:pt x="61324" y="37096"/>
                  <a:pt x="58675" y="37096"/>
                  <a:pt x="58675" y="41311"/>
                </a:cubicBezTo>
                <a:cubicBezTo>
                  <a:pt x="55835" y="41311"/>
                  <a:pt x="55835" y="45526"/>
                  <a:pt x="58675" y="49461"/>
                </a:cubicBezTo>
                <a:cubicBezTo>
                  <a:pt x="67003" y="62107"/>
                  <a:pt x="67003" y="62107"/>
                  <a:pt x="67003" y="62107"/>
                </a:cubicBezTo>
                <a:cubicBezTo>
                  <a:pt x="58675" y="74473"/>
                  <a:pt x="58675" y="74473"/>
                  <a:pt x="58675" y="74473"/>
                </a:cubicBezTo>
                <a:cubicBezTo>
                  <a:pt x="55835" y="74473"/>
                  <a:pt x="55835" y="78407"/>
                  <a:pt x="58675" y="82622"/>
                </a:cubicBezTo>
                <a:cubicBezTo>
                  <a:pt x="58675" y="82622"/>
                  <a:pt x="61324" y="82622"/>
                  <a:pt x="64164" y="82622"/>
                </a:cubicBezTo>
                <a:cubicBezTo>
                  <a:pt x="72492" y="70257"/>
                  <a:pt x="72492" y="70257"/>
                  <a:pt x="72492" y="70257"/>
                </a:cubicBezTo>
                <a:cubicBezTo>
                  <a:pt x="81009" y="82622"/>
                  <a:pt x="81009" y="82622"/>
                  <a:pt x="81009" y="82622"/>
                </a:cubicBezTo>
                <a:cubicBezTo>
                  <a:pt x="81009" y="82622"/>
                  <a:pt x="83659" y="82622"/>
                  <a:pt x="86498" y="82622"/>
                </a:cubicBezTo>
                <a:cubicBezTo>
                  <a:pt x="86498" y="78407"/>
                  <a:pt x="86498" y="74473"/>
                  <a:pt x="86498" y="74473"/>
                </a:cubicBezTo>
                <a:cubicBezTo>
                  <a:pt x="77981" y="62107"/>
                  <a:pt x="77981" y="62107"/>
                  <a:pt x="77981" y="62107"/>
                </a:cubicBezTo>
                <a:cubicBezTo>
                  <a:pt x="86498" y="49461"/>
                  <a:pt x="86498" y="49461"/>
                  <a:pt x="86498" y="49461"/>
                </a:cubicBezTo>
                <a:cubicBezTo>
                  <a:pt x="86498" y="45526"/>
                  <a:pt x="86498" y="41311"/>
                  <a:pt x="86498" y="4131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5" name="Shape 4595"/>
          <p:cNvSpPr/>
          <p:nvPr/>
        </p:nvSpPr>
        <p:spPr>
          <a:xfrm>
            <a:off x="9532654" y="4523821"/>
            <a:ext cx="305131" cy="227585"/>
          </a:xfrm>
          <a:custGeom>
            <a:avLst/>
            <a:gdLst/>
            <a:ahLst/>
            <a:cxnLst/>
            <a:rect l="0" t="0" r="0" b="0"/>
            <a:pathLst>
              <a:path w="120000" h="120000" extrusionOk="0">
                <a:moveTo>
                  <a:pt x="61324" y="33742"/>
                </a:moveTo>
                <a:lnTo>
                  <a:pt x="61324" y="33742"/>
                </a:lnTo>
                <a:cubicBezTo>
                  <a:pt x="61324" y="29936"/>
                  <a:pt x="61324" y="29936"/>
                  <a:pt x="58485" y="29936"/>
                </a:cubicBezTo>
                <a:cubicBezTo>
                  <a:pt x="58485" y="29936"/>
                  <a:pt x="58485" y="29936"/>
                  <a:pt x="55646" y="33742"/>
                </a:cubicBezTo>
                <a:cubicBezTo>
                  <a:pt x="33312" y="63678"/>
                  <a:pt x="33312" y="63678"/>
                  <a:pt x="33312" y="63678"/>
                </a:cubicBezTo>
                <a:lnTo>
                  <a:pt x="33312" y="67484"/>
                </a:lnTo>
                <a:cubicBezTo>
                  <a:pt x="36151" y="71035"/>
                  <a:pt x="38990" y="71035"/>
                  <a:pt x="38990" y="67484"/>
                </a:cubicBezTo>
                <a:cubicBezTo>
                  <a:pt x="55646" y="48710"/>
                  <a:pt x="55646" y="48710"/>
                  <a:pt x="55646" y="48710"/>
                </a:cubicBezTo>
                <a:cubicBezTo>
                  <a:pt x="55646" y="97167"/>
                  <a:pt x="55646" y="97167"/>
                  <a:pt x="55646" y="97167"/>
                </a:cubicBezTo>
                <a:lnTo>
                  <a:pt x="58485" y="100972"/>
                </a:lnTo>
                <a:cubicBezTo>
                  <a:pt x="61324" y="100972"/>
                  <a:pt x="63974" y="97167"/>
                  <a:pt x="63974" y="97167"/>
                </a:cubicBezTo>
                <a:cubicBezTo>
                  <a:pt x="63974" y="48710"/>
                  <a:pt x="63974" y="48710"/>
                  <a:pt x="63974" y="48710"/>
                </a:cubicBezTo>
                <a:cubicBezTo>
                  <a:pt x="77981" y="67484"/>
                  <a:pt x="77981" y="67484"/>
                  <a:pt x="77981" y="67484"/>
                </a:cubicBezTo>
                <a:cubicBezTo>
                  <a:pt x="80630" y="71035"/>
                  <a:pt x="83659" y="71035"/>
                  <a:pt x="83659" y="67484"/>
                </a:cubicBezTo>
                <a:cubicBezTo>
                  <a:pt x="86309" y="67484"/>
                  <a:pt x="86309" y="63678"/>
                  <a:pt x="83659" y="63678"/>
                </a:cubicBezTo>
                <a:lnTo>
                  <a:pt x="61324" y="33742"/>
                </a:lnTo>
                <a:close/>
                <a:moveTo>
                  <a:pt x="86309" y="26384"/>
                </a:moveTo>
                <a:lnTo>
                  <a:pt x="86309" y="26384"/>
                </a:lnTo>
                <a:cubicBezTo>
                  <a:pt x="80630" y="11416"/>
                  <a:pt x="69652" y="0"/>
                  <a:pt x="55646" y="0"/>
                </a:cubicBezTo>
                <a:cubicBezTo>
                  <a:pt x="38990" y="0"/>
                  <a:pt x="22145" y="18773"/>
                  <a:pt x="22145" y="41099"/>
                </a:cubicBezTo>
                <a:cubicBezTo>
                  <a:pt x="8328" y="48710"/>
                  <a:pt x="0" y="63678"/>
                  <a:pt x="0" y="82452"/>
                </a:cubicBezTo>
                <a:cubicBezTo>
                  <a:pt x="0" y="100972"/>
                  <a:pt x="13817" y="119746"/>
                  <a:pt x="30662" y="119746"/>
                </a:cubicBezTo>
                <a:cubicBezTo>
                  <a:pt x="91798" y="119746"/>
                  <a:pt x="91798" y="119746"/>
                  <a:pt x="91798" y="119746"/>
                </a:cubicBezTo>
                <a:cubicBezTo>
                  <a:pt x="105804" y="112135"/>
                  <a:pt x="119810" y="93615"/>
                  <a:pt x="119810" y="74841"/>
                </a:cubicBezTo>
                <a:cubicBezTo>
                  <a:pt x="119810" y="48710"/>
                  <a:pt x="102965" y="26384"/>
                  <a:pt x="86309" y="26384"/>
                </a:cubicBezTo>
                <a:close/>
                <a:moveTo>
                  <a:pt x="91798" y="112135"/>
                </a:moveTo>
                <a:lnTo>
                  <a:pt x="91798" y="112135"/>
                </a:lnTo>
                <a:cubicBezTo>
                  <a:pt x="30662" y="112135"/>
                  <a:pt x="30662" y="112135"/>
                  <a:pt x="30662" y="112135"/>
                </a:cubicBezTo>
                <a:cubicBezTo>
                  <a:pt x="30662" y="112135"/>
                  <a:pt x="8328" y="108583"/>
                  <a:pt x="8328" y="82452"/>
                </a:cubicBezTo>
                <a:cubicBezTo>
                  <a:pt x="8328" y="67484"/>
                  <a:pt x="16656" y="52515"/>
                  <a:pt x="30662" y="52515"/>
                </a:cubicBezTo>
                <a:cubicBezTo>
                  <a:pt x="30662" y="29936"/>
                  <a:pt x="38990" y="11416"/>
                  <a:pt x="55646" y="11416"/>
                </a:cubicBezTo>
                <a:cubicBezTo>
                  <a:pt x="69652" y="11416"/>
                  <a:pt x="77981" y="22579"/>
                  <a:pt x="80630" y="37547"/>
                </a:cubicBezTo>
                <a:cubicBezTo>
                  <a:pt x="97476" y="33742"/>
                  <a:pt x="111293" y="56067"/>
                  <a:pt x="111293" y="71035"/>
                </a:cubicBezTo>
                <a:cubicBezTo>
                  <a:pt x="111293" y="86004"/>
                  <a:pt x="102965" y="104778"/>
                  <a:pt x="91798" y="11213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6" name="Shape 4596"/>
          <p:cNvSpPr/>
          <p:nvPr/>
        </p:nvSpPr>
        <p:spPr>
          <a:xfrm>
            <a:off x="9045855" y="4523821"/>
            <a:ext cx="296312" cy="227585"/>
          </a:xfrm>
          <a:custGeom>
            <a:avLst/>
            <a:gdLst/>
            <a:ahLst/>
            <a:cxnLst/>
            <a:rect l="0" t="0" r="0" b="0"/>
            <a:pathLst>
              <a:path w="120000" h="120000" extrusionOk="0">
                <a:moveTo>
                  <a:pt x="79870" y="63678"/>
                </a:moveTo>
                <a:lnTo>
                  <a:pt x="79870" y="63678"/>
                </a:lnTo>
                <a:cubicBezTo>
                  <a:pt x="62810" y="86004"/>
                  <a:pt x="62810" y="86004"/>
                  <a:pt x="62810" y="86004"/>
                </a:cubicBezTo>
                <a:cubicBezTo>
                  <a:pt x="62810" y="37547"/>
                  <a:pt x="62810" y="37547"/>
                  <a:pt x="62810" y="37547"/>
                </a:cubicBezTo>
                <a:cubicBezTo>
                  <a:pt x="62810" y="33742"/>
                  <a:pt x="62810" y="29936"/>
                  <a:pt x="59903" y="29936"/>
                </a:cubicBezTo>
                <a:cubicBezTo>
                  <a:pt x="56995" y="29936"/>
                  <a:pt x="56995" y="33742"/>
                  <a:pt x="56995" y="37547"/>
                </a:cubicBezTo>
                <a:cubicBezTo>
                  <a:pt x="56995" y="86004"/>
                  <a:pt x="56995" y="86004"/>
                  <a:pt x="56995" y="86004"/>
                </a:cubicBezTo>
                <a:cubicBezTo>
                  <a:pt x="39935" y="63678"/>
                  <a:pt x="39935" y="63678"/>
                  <a:pt x="39935" y="63678"/>
                </a:cubicBezTo>
                <a:cubicBezTo>
                  <a:pt x="37027" y="59873"/>
                  <a:pt x="37027" y="59873"/>
                  <a:pt x="34313" y="63678"/>
                </a:cubicBezTo>
                <a:cubicBezTo>
                  <a:pt x="34313" y="63678"/>
                  <a:pt x="34313" y="67484"/>
                  <a:pt x="34313" y="71035"/>
                </a:cubicBezTo>
                <a:cubicBezTo>
                  <a:pt x="56995" y="100972"/>
                  <a:pt x="56995" y="100972"/>
                  <a:pt x="56995" y="100972"/>
                </a:cubicBezTo>
                <a:lnTo>
                  <a:pt x="59903" y="100972"/>
                </a:lnTo>
                <a:lnTo>
                  <a:pt x="62810" y="100972"/>
                </a:lnTo>
                <a:cubicBezTo>
                  <a:pt x="85492" y="71035"/>
                  <a:pt x="85492" y="71035"/>
                  <a:pt x="85492" y="71035"/>
                </a:cubicBezTo>
                <a:cubicBezTo>
                  <a:pt x="85492" y="67484"/>
                  <a:pt x="85492" y="63678"/>
                  <a:pt x="85492" y="63678"/>
                </a:cubicBezTo>
                <a:cubicBezTo>
                  <a:pt x="82778" y="59873"/>
                  <a:pt x="82778" y="59873"/>
                  <a:pt x="79870" y="63678"/>
                </a:cubicBezTo>
                <a:close/>
                <a:moveTo>
                  <a:pt x="85492" y="26384"/>
                </a:moveTo>
                <a:lnTo>
                  <a:pt x="85492" y="26384"/>
                </a:lnTo>
                <a:cubicBezTo>
                  <a:pt x="79870" y="11416"/>
                  <a:pt x="68432" y="0"/>
                  <a:pt x="56995" y="0"/>
                </a:cubicBezTo>
                <a:cubicBezTo>
                  <a:pt x="37027" y="0"/>
                  <a:pt x="22875" y="18773"/>
                  <a:pt x="22875" y="41099"/>
                </a:cubicBezTo>
                <a:cubicBezTo>
                  <a:pt x="8529" y="48710"/>
                  <a:pt x="0" y="63678"/>
                  <a:pt x="0" y="82452"/>
                </a:cubicBezTo>
                <a:cubicBezTo>
                  <a:pt x="0" y="100972"/>
                  <a:pt x="11437" y="119746"/>
                  <a:pt x="28497" y="119746"/>
                </a:cubicBezTo>
                <a:cubicBezTo>
                  <a:pt x="94216" y="119746"/>
                  <a:pt x="94216" y="119746"/>
                  <a:pt x="94216" y="119746"/>
                </a:cubicBezTo>
                <a:cubicBezTo>
                  <a:pt x="108368" y="112135"/>
                  <a:pt x="119806" y="93615"/>
                  <a:pt x="119806" y="74841"/>
                </a:cubicBezTo>
                <a:cubicBezTo>
                  <a:pt x="119806" y="48710"/>
                  <a:pt x="105654" y="26384"/>
                  <a:pt x="85492" y="26384"/>
                </a:cubicBezTo>
                <a:close/>
                <a:moveTo>
                  <a:pt x="94216" y="112135"/>
                </a:moveTo>
                <a:lnTo>
                  <a:pt x="94216" y="112135"/>
                </a:lnTo>
                <a:cubicBezTo>
                  <a:pt x="28497" y="112135"/>
                  <a:pt x="28497" y="112135"/>
                  <a:pt x="28497" y="112135"/>
                </a:cubicBezTo>
                <a:cubicBezTo>
                  <a:pt x="28497" y="112135"/>
                  <a:pt x="5621" y="108583"/>
                  <a:pt x="5621" y="82452"/>
                </a:cubicBezTo>
                <a:cubicBezTo>
                  <a:pt x="5621" y="67484"/>
                  <a:pt x="17059" y="52515"/>
                  <a:pt x="28497" y="52515"/>
                </a:cubicBezTo>
                <a:cubicBezTo>
                  <a:pt x="28497" y="29936"/>
                  <a:pt x="39935" y="11416"/>
                  <a:pt x="56995" y="11416"/>
                </a:cubicBezTo>
                <a:cubicBezTo>
                  <a:pt x="68432" y="11416"/>
                  <a:pt x="77156" y="22579"/>
                  <a:pt x="79870" y="37547"/>
                </a:cubicBezTo>
                <a:cubicBezTo>
                  <a:pt x="99838" y="33742"/>
                  <a:pt x="111276" y="56067"/>
                  <a:pt x="114184" y="71035"/>
                </a:cubicBezTo>
                <a:cubicBezTo>
                  <a:pt x="114184" y="86004"/>
                  <a:pt x="105654" y="104778"/>
                  <a:pt x="94216" y="11213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7" name="Shape 4597"/>
          <p:cNvSpPr/>
          <p:nvPr/>
        </p:nvSpPr>
        <p:spPr>
          <a:xfrm>
            <a:off x="8550238" y="4523821"/>
            <a:ext cx="305130" cy="306974"/>
          </a:xfrm>
          <a:custGeom>
            <a:avLst/>
            <a:gdLst/>
            <a:ahLst/>
            <a:cxnLst/>
            <a:rect l="0" t="0" r="0" b="0"/>
            <a:pathLst>
              <a:path w="120000" h="120000" extrusionOk="0">
                <a:moveTo>
                  <a:pt x="69842" y="47433"/>
                </a:moveTo>
                <a:lnTo>
                  <a:pt x="69842" y="47433"/>
                </a:lnTo>
                <a:cubicBezTo>
                  <a:pt x="33501" y="47433"/>
                  <a:pt x="33501" y="47433"/>
                  <a:pt x="33501" y="47433"/>
                </a:cubicBezTo>
                <a:cubicBezTo>
                  <a:pt x="30662" y="47433"/>
                  <a:pt x="30662" y="47433"/>
                  <a:pt x="30662" y="50267"/>
                </a:cubicBezTo>
                <a:cubicBezTo>
                  <a:pt x="30662" y="52913"/>
                  <a:pt x="30662" y="52913"/>
                  <a:pt x="33501" y="52913"/>
                </a:cubicBezTo>
                <a:cubicBezTo>
                  <a:pt x="69842" y="52913"/>
                  <a:pt x="69842" y="52913"/>
                  <a:pt x="69842" y="52913"/>
                </a:cubicBezTo>
                <a:cubicBezTo>
                  <a:pt x="72492" y="52913"/>
                  <a:pt x="75331" y="52913"/>
                  <a:pt x="75331" y="50267"/>
                </a:cubicBezTo>
                <a:cubicBezTo>
                  <a:pt x="75331" y="47433"/>
                  <a:pt x="72492" y="47433"/>
                  <a:pt x="69842" y="47433"/>
                </a:cubicBezTo>
                <a:close/>
                <a:moveTo>
                  <a:pt x="119810" y="114141"/>
                </a:moveTo>
                <a:lnTo>
                  <a:pt x="119810" y="114141"/>
                </a:lnTo>
                <a:cubicBezTo>
                  <a:pt x="89148" y="83527"/>
                  <a:pt x="89148" y="83527"/>
                  <a:pt x="89148" y="83527"/>
                </a:cubicBezTo>
                <a:cubicBezTo>
                  <a:pt x="94826" y="75212"/>
                  <a:pt x="100315" y="64062"/>
                  <a:pt x="100315" y="50267"/>
                </a:cubicBezTo>
                <a:cubicBezTo>
                  <a:pt x="100315" y="22299"/>
                  <a:pt x="77981" y="0"/>
                  <a:pt x="50157" y="0"/>
                </a:cubicBezTo>
                <a:cubicBezTo>
                  <a:pt x="22334" y="0"/>
                  <a:pt x="0" y="22299"/>
                  <a:pt x="0" y="50267"/>
                </a:cubicBezTo>
                <a:cubicBezTo>
                  <a:pt x="0" y="78047"/>
                  <a:pt x="22334" y="100157"/>
                  <a:pt x="50157" y="100157"/>
                </a:cubicBezTo>
                <a:cubicBezTo>
                  <a:pt x="64164" y="100157"/>
                  <a:pt x="72492" y="94677"/>
                  <a:pt x="83659" y="89196"/>
                </a:cubicBezTo>
                <a:cubicBezTo>
                  <a:pt x="114321" y="119811"/>
                  <a:pt x="114321" y="119811"/>
                  <a:pt x="114321" y="119811"/>
                </a:cubicBezTo>
                <a:cubicBezTo>
                  <a:pt x="114321" y="119811"/>
                  <a:pt x="117160" y="119811"/>
                  <a:pt x="119810" y="119811"/>
                </a:cubicBezTo>
                <a:cubicBezTo>
                  <a:pt x="119810" y="116976"/>
                  <a:pt x="119810" y="114141"/>
                  <a:pt x="119810" y="114141"/>
                </a:cubicBezTo>
                <a:close/>
                <a:moveTo>
                  <a:pt x="50157" y="92031"/>
                </a:moveTo>
                <a:lnTo>
                  <a:pt x="50157" y="92031"/>
                </a:lnTo>
                <a:cubicBezTo>
                  <a:pt x="28012" y="92031"/>
                  <a:pt x="8517" y="72377"/>
                  <a:pt x="8517" y="50267"/>
                </a:cubicBezTo>
                <a:cubicBezTo>
                  <a:pt x="8517" y="27968"/>
                  <a:pt x="28012" y="8503"/>
                  <a:pt x="50157" y="8503"/>
                </a:cubicBezTo>
                <a:cubicBezTo>
                  <a:pt x="75331" y="8503"/>
                  <a:pt x="91987" y="27968"/>
                  <a:pt x="91987" y="50267"/>
                </a:cubicBezTo>
                <a:cubicBezTo>
                  <a:pt x="91987" y="72377"/>
                  <a:pt x="75331" y="92031"/>
                  <a:pt x="50157" y="9203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8" name="Shape 4598"/>
          <p:cNvSpPr/>
          <p:nvPr/>
        </p:nvSpPr>
        <p:spPr>
          <a:xfrm>
            <a:off x="8061676" y="4523821"/>
            <a:ext cx="305131" cy="306974"/>
          </a:xfrm>
          <a:custGeom>
            <a:avLst/>
            <a:gdLst/>
            <a:ahLst/>
            <a:cxnLst/>
            <a:rect l="0" t="0" r="0" b="0"/>
            <a:pathLst>
              <a:path w="120000" h="120000" extrusionOk="0">
                <a:moveTo>
                  <a:pt x="69652" y="47433"/>
                </a:moveTo>
                <a:lnTo>
                  <a:pt x="69652" y="47433"/>
                </a:lnTo>
                <a:cubicBezTo>
                  <a:pt x="52807" y="47433"/>
                  <a:pt x="52807" y="47433"/>
                  <a:pt x="52807" y="47433"/>
                </a:cubicBezTo>
                <a:cubicBezTo>
                  <a:pt x="52807" y="33448"/>
                  <a:pt x="52807" y="33448"/>
                  <a:pt x="52807" y="33448"/>
                </a:cubicBezTo>
                <a:cubicBezTo>
                  <a:pt x="52807" y="30614"/>
                  <a:pt x="52807" y="27968"/>
                  <a:pt x="50157" y="27968"/>
                </a:cubicBezTo>
                <a:cubicBezTo>
                  <a:pt x="47318" y="27968"/>
                  <a:pt x="47318" y="30614"/>
                  <a:pt x="47318" y="33448"/>
                </a:cubicBezTo>
                <a:cubicBezTo>
                  <a:pt x="47318" y="47433"/>
                  <a:pt x="47318" y="47433"/>
                  <a:pt x="47318" y="47433"/>
                </a:cubicBezTo>
                <a:cubicBezTo>
                  <a:pt x="30662" y="47433"/>
                  <a:pt x="30662" y="47433"/>
                  <a:pt x="30662" y="47433"/>
                </a:cubicBezTo>
                <a:cubicBezTo>
                  <a:pt x="30662" y="47433"/>
                  <a:pt x="27823" y="47433"/>
                  <a:pt x="27823" y="50267"/>
                </a:cubicBezTo>
                <a:cubicBezTo>
                  <a:pt x="27823" y="52913"/>
                  <a:pt x="30662" y="55748"/>
                  <a:pt x="30662" y="55748"/>
                </a:cubicBezTo>
                <a:cubicBezTo>
                  <a:pt x="47318" y="55748"/>
                  <a:pt x="47318" y="55748"/>
                  <a:pt x="47318" y="55748"/>
                </a:cubicBezTo>
                <a:cubicBezTo>
                  <a:pt x="47318" y="69732"/>
                  <a:pt x="47318" y="69732"/>
                  <a:pt x="47318" y="69732"/>
                </a:cubicBezTo>
                <a:cubicBezTo>
                  <a:pt x="47318" y="72377"/>
                  <a:pt x="47318" y="72377"/>
                  <a:pt x="50157" y="72377"/>
                </a:cubicBezTo>
                <a:cubicBezTo>
                  <a:pt x="52807" y="72377"/>
                  <a:pt x="52807" y="72377"/>
                  <a:pt x="52807" y="69732"/>
                </a:cubicBezTo>
                <a:cubicBezTo>
                  <a:pt x="52807" y="55748"/>
                  <a:pt x="52807" y="55748"/>
                  <a:pt x="52807" y="55748"/>
                </a:cubicBezTo>
                <a:cubicBezTo>
                  <a:pt x="69652" y="55748"/>
                  <a:pt x="69652" y="55748"/>
                  <a:pt x="69652" y="55748"/>
                </a:cubicBezTo>
                <a:cubicBezTo>
                  <a:pt x="69652" y="55748"/>
                  <a:pt x="72492" y="52913"/>
                  <a:pt x="72492" y="50267"/>
                </a:cubicBezTo>
                <a:cubicBezTo>
                  <a:pt x="72492" y="47433"/>
                  <a:pt x="69652" y="47433"/>
                  <a:pt x="69652" y="47433"/>
                </a:cubicBezTo>
                <a:close/>
                <a:moveTo>
                  <a:pt x="116971" y="114141"/>
                </a:moveTo>
                <a:lnTo>
                  <a:pt x="116971" y="114141"/>
                </a:lnTo>
                <a:cubicBezTo>
                  <a:pt x="86309" y="83527"/>
                  <a:pt x="86309" y="83527"/>
                  <a:pt x="86309" y="83527"/>
                </a:cubicBezTo>
                <a:cubicBezTo>
                  <a:pt x="94637" y="75212"/>
                  <a:pt x="100315" y="64062"/>
                  <a:pt x="100315" y="50267"/>
                </a:cubicBezTo>
                <a:cubicBezTo>
                  <a:pt x="100315" y="22299"/>
                  <a:pt x="77981" y="0"/>
                  <a:pt x="50157" y="0"/>
                </a:cubicBezTo>
                <a:cubicBezTo>
                  <a:pt x="22145" y="0"/>
                  <a:pt x="0" y="22299"/>
                  <a:pt x="0" y="50267"/>
                </a:cubicBezTo>
                <a:cubicBezTo>
                  <a:pt x="0" y="78047"/>
                  <a:pt x="22145" y="100157"/>
                  <a:pt x="50157" y="100157"/>
                </a:cubicBezTo>
                <a:cubicBezTo>
                  <a:pt x="61324" y="100157"/>
                  <a:pt x="72492" y="94677"/>
                  <a:pt x="80630" y="89196"/>
                </a:cubicBezTo>
                <a:cubicBezTo>
                  <a:pt x="111293" y="119811"/>
                  <a:pt x="111293" y="119811"/>
                  <a:pt x="111293" y="119811"/>
                </a:cubicBezTo>
                <a:cubicBezTo>
                  <a:pt x="114132" y="119811"/>
                  <a:pt x="116971" y="119811"/>
                  <a:pt x="116971" y="119811"/>
                </a:cubicBezTo>
                <a:cubicBezTo>
                  <a:pt x="119810" y="116976"/>
                  <a:pt x="119810" y="114141"/>
                  <a:pt x="116971" y="114141"/>
                </a:cubicBezTo>
                <a:close/>
                <a:moveTo>
                  <a:pt x="50157" y="92031"/>
                </a:moveTo>
                <a:lnTo>
                  <a:pt x="50157" y="92031"/>
                </a:lnTo>
                <a:cubicBezTo>
                  <a:pt x="27823" y="92031"/>
                  <a:pt x="8328" y="72377"/>
                  <a:pt x="8328" y="50267"/>
                </a:cubicBezTo>
                <a:cubicBezTo>
                  <a:pt x="8328" y="27968"/>
                  <a:pt x="27823" y="8503"/>
                  <a:pt x="50157" y="8503"/>
                </a:cubicBezTo>
                <a:cubicBezTo>
                  <a:pt x="72492" y="8503"/>
                  <a:pt x="91798" y="27968"/>
                  <a:pt x="91798" y="50267"/>
                </a:cubicBezTo>
                <a:cubicBezTo>
                  <a:pt x="91798" y="72377"/>
                  <a:pt x="72492" y="92031"/>
                  <a:pt x="50157" y="9203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599" name="Shape 4599"/>
          <p:cNvSpPr/>
          <p:nvPr/>
        </p:nvSpPr>
        <p:spPr>
          <a:xfrm>
            <a:off x="7574879" y="4523821"/>
            <a:ext cx="296312" cy="306974"/>
          </a:xfrm>
          <a:custGeom>
            <a:avLst/>
            <a:gdLst/>
            <a:ahLst/>
            <a:cxnLst/>
            <a:rect l="0" t="0" r="0" b="0"/>
            <a:pathLst>
              <a:path w="120000" h="120000" extrusionOk="0">
                <a:moveTo>
                  <a:pt x="119806" y="114141"/>
                </a:moveTo>
                <a:lnTo>
                  <a:pt x="119806" y="114141"/>
                </a:lnTo>
                <a:cubicBezTo>
                  <a:pt x="88400" y="83527"/>
                  <a:pt x="88400" y="83527"/>
                  <a:pt x="88400" y="83527"/>
                </a:cubicBezTo>
                <a:cubicBezTo>
                  <a:pt x="96930" y="75212"/>
                  <a:pt x="102746" y="64062"/>
                  <a:pt x="102746" y="50267"/>
                </a:cubicBezTo>
                <a:cubicBezTo>
                  <a:pt x="102746" y="22299"/>
                  <a:pt x="79870" y="0"/>
                  <a:pt x="51373" y="0"/>
                </a:cubicBezTo>
                <a:cubicBezTo>
                  <a:pt x="22875" y="0"/>
                  <a:pt x="0" y="22299"/>
                  <a:pt x="0" y="50267"/>
                </a:cubicBezTo>
                <a:cubicBezTo>
                  <a:pt x="0" y="78047"/>
                  <a:pt x="22875" y="100157"/>
                  <a:pt x="51373" y="100157"/>
                </a:cubicBezTo>
                <a:cubicBezTo>
                  <a:pt x="62810" y="100157"/>
                  <a:pt x="74054" y="94677"/>
                  <a:pt x="82778" y="89196"/>
                </a:cubicBezTo>
                <a:cubicBezTo>
                  <a:pt x="114184" y="119811"/>
                  <a:pt x="114184" y="119811"/>
                  <a:pt x="114184" y="119811"/>
                </a:cubicBezTo>
                <a:cubicBezTo>
                  <a:pt x="116898" y="119811"/>
                  <a:pt x="116898" y="119811"/>
                  <a:pt x="119806" y="119811"/>
                </a:cubicBezTo>
                <a:cubicBezTo>
                  <a:pt x="119806" y="116976"/>
                  <a:pt x="119806" y="114141"/>
                  <a:pt x="119806" y="114141"/>
                </a:cubicBezTo>
                <a:close/>
                <a:moveTo>
                  <a:pt x="51373" y="92031"/>
                </a:moveTo>
                <a:lnTo>
                  <a:pt x="51373" y="92031"/>
                </a:lnTo>
                <a:cubicBezTo>
                  <a:pt x="25589" y="92031"/>
                  <a:pt x="5621" y="72377"/>
                  <a:pt x="5621" y="50267"/>
                </a:cubicBezTo>
                <a:cubicBezTo>
                  <a:pt x="5621" y="27968"/>
                  <a:pt x="25589" y="8503"/>
                  <a:pt x="51373" y="8503"/>
                </a:cubicBezTo>
                <a:cubicBezTo>
                  <a:pt x="74054" y="8503"/>
                  <a:pt x="94216" y="27968"/>
                  <a:pt x="94216" y="50267"/>
                </a:cubicBezTo>
                <a:cubicBezTo>
                  <a:pt x="94216" y="72377"/>
                  <a:pt x="74054" y="92031"/>
                  <a:pt x="51373" y="9203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0" name="Shape 4600"/>
          <p:cNvSpPr/>
          <p:nvPr/>
        </p:nvSpPr>
        <p:spPr>
          <a:xfrm>
            <a:off x="7079262" y="4523821"/>
            <a:ext cx="305130" cy="306974"/>
          </a:xfrm>
          <a:custGeom>
            <a:avLst/>
            <a:gdLst/>
            <a:ahLst/>
            <a:cxnLst/>
            <a:rect l="0" t="0" r="0" b="0"/>
            <a:pathLst>
              <a:path w="120000" h="120000" extrusionOk="0">
                <a:moveTo>
                  <a:pt x="5678" y="44598"/>
                </a:moveTo>
                <a:lnTo>
                  <a:pt x="5678" y="44598"/>
                </a:lnTo>
                <a:cubicBezTo>
                  <a:pt x="41829" y="44598"/>
                  <a:pt x="41829" y="44598"/>
                  <a:pt x="41829" y="44598"/>
                </a:cubicBezTo>
                <a:cubicBezTo>
                  <a:pt x="44668" y="44598"/>
                  <a:pt x="44668" y="44598"/>
                  <a:pt x="44668" y="41763"/>
                </a:cubicBezTo>
                <a:cubicBezTo>
                  <a:pt x="44668" y="39118"/>
                  <a:pt x="44668" y="39118"/>
                  <a:pt x="41829" y="39118"/>
                </a:cubicBezTo>
                <a:cubicBezTo>
                  <a:pt x="14006" y="39118"/>
                  <a:pt x="14006" y="39118"/>
                  <a:pt x="14006" y="39118"/>
                </a:cubicBezTo>
                <a:cubicBezTo>
                  <a:pt x="22334" y="19653"/>
                  <a:pt x="39179" y="8503"/>
                  <a:pt x="61324" y="8503"/>
                </a:cubicBezTo>
                <a:cubicBezTo>
                  <a:pt x="86498" y="8503"/>
                  <a:pt x="108643" y="27968"/>
                  <a:pt x="111482" y="52913"/>
                </a:cubicBezTo>
                <a:cubicBezTo>
                  <a:pt x="119810" y="52913"/>
                  <a:pt x="119810" y="52913"/>
                  <a:pt x="119810" y="52913"/>
                </a:cubicBezTo>
                <a:cubicBezTo>
                  <a:pt x="117160" y="22299"/>
                  <a:pt x="91987" y="0"/>
                  <a:pt x="61324" y="0"/>
                </a:cubicBezTo>
                <a:cubicBezTo>
                  <a:pt x="39179" y="0"/>
                  <a:pt x="19495" y="13984"/>
                  <a:pt x="8328" y="30614"/>
                </a:cubicBezTo>
                <a:cubicBezTo>
                  <a:pt x="8328" y="5669"/>
                  <a:pt x="8328" y="5669"/>
                  <a:pt x="8328" y="5669"/>
                </a:cubicBezTo>
                <a:cubicBezTo>
                  <a:pt x="8328" y="2834"/>
                  <a:pt x="5678" y="0"/>
                  <a:pt x="5678" y="0"/>
                </a:cubicBezTo>
                <a:cubicBezTo>
                  <a:pt x="2839" y="0"/>
                  <a:pt x="0" y="2834"/>
                  <a:pt x="0" y="5669"/>
                </a:cubicBezTo>
                <a:cubicBezTo>
                  <a:pt x="0" y="41763"/>
                  <a:pt x="0" y="41763"/>
                  <a:pt x="0" y="41763"/>
                </a:cubicBezTo>
                <a:cubicBezTo>
                  <a:pt x="0" y="44598"/>
                  <a:pt x="5678" y="44598"/>
                  <a:pt x="5678" y="44598"/>
                </a:cubicBezTo>
                <a:close/>
                <a:moveTo>
                  <a:pt x="117160" y="75212"/>
                </a:moveTo>
                <a:lnTo>
                  <a:pt x="117160" y="75212"/>
                </a:lnTo>
                <a:cubicBezTo>
                  <a:pt x="77981" y="75212"/>
                  <a:pt x="77981" y="75212"/>
                  <a:pt x="77981" y="75212"/>
                </a:cubicBezTo>
                <a:lnTo>
                  <a:pt x="75331" y="78047"/>
                </a:lnTo>
                <a:cubicBezTo>
                  <a:pt x="75331" y="80881"/>
                  <a:pt x="77981" y="83527"/>
                  <a:pt x="77981" y="83527"/>
                </a:cubicBezTo>
                <a:cubicBezTo>
                  <a:pt x="108643" y="83527"/>
                  <a:pt x="108643" y="83527"/>
                  <a:pt x="108643" y="83527"/>
                </a:cubicBezTo>
                <a:cubicBezTo>
                  <a:pt x="100315" y="100157"/>
                  <a:pt x="80820" y="111307"/>
                  <a:pt x="61324" y="111307"/>
                </a:cubicBezTo>
                <a:cubicBezTo>
                  <a:pt x="33501" y="111307"/>
                  <a:pt x="14006" y="92031"/>
                  <a:pt x="8328" y="66897"/>
                </a:cubicBezTo>
                <a:cubicBezTo>
                  <a:pt x="2839" y="66897"/>
                  <a:pt x="2839" y="66897"/>
                  <a:pt x="2839" y="66897"/>
                </a:cubicBezTo>
                <a:cubicBezTo>
                  <a:pt x="5678" y="97511"/>
                  <a:pt x="30662" y="119811"/>
                  <a:pt x="61324" y="119811"/>
                </a:cubicBezTo>
                <a:cubicBezTo>
                  <a:pt x="83659" y="119811"/>
                  <a:pt x="103154" y="108661"/>
                  <a:pt x="111482" y="89196"/>
                </a:cubicBezTo>
                <a:cubicBezTo>
                  <a:pt x="111482" y="116976"/>
                  <a:pt x="111482" y="116976"/>
                  <a:pt x="111482" y="116976"/>
                </a:cubicBezTo>
                <a:cubicBezTo>
                  <a:pt x="111482" y="116976"/>
                  <a:pt x="114321" y="119811"/>
                  <a:pt x="117160" y="119811"/>
                </a:cubicBezTo>
                <a:lnTo>
                  <a:pt x="119810" y="116976"/>
                </a:lnTo>
                <a:cubicBezTo>
                  <a:pt x="119810" y="78047"/>
                  <a:pt x="119810" y="78047"/>
                  <a:pt x="119810" y="78047"/>
                </a:cubicBezTo>
                <a:cubicBezTo>
                  <a:pt x="119810" y="75212"/>
                  <a:pt x="117160" y="75212"/>
                  <a:pt x="117160" y="7521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1" name="Shape 4601"/>
          <p:cNvSpPr/>
          <p:nvPr/>
        </p:nvSpPr>
        <p:spPr>
          <a:xfrm>
            <a:off x="6592464" y="4523821"/>
            <a:ext cx="305130" cy="306974"/>
          </a:xfrm>
          <a:custGeom>
            <a:avLst/>
            <a:gdLst/>
            <a:ahLst/>
            <a:cxnLst/>
            <a:rect l="0" t="0" r="0" b="0"/>
            <a:pathLst>
              <a:path w="120000" h="120000" extrusionOk="0">
                <a:moveTo>
                  <a:pt x="89148" y="8503"/>
                </a:moveTo>
                <a:lnTo>
                  <a:pt x="89148" y="8503"/>
                </a:lnTo>
                <a:cubicBezTo>
                  <a:pt x="114132" y="8503"/>
                  <a:pt x="114132" y="8503"/>
                  <a:pt x="114132" y="8503"/>
                </a:cubicBezTo>
                <a:cubicBezTo>
                  <a:pt x="116971" y="8503"/>
                  <a:pt x="119810" y="5669"/>
                  <a:pt x="119810" y="5669"/>
                </a:cubicBezTo>
                <a:cubicBezTo>
                  <a:pt x="119810" y="2834"/>
                  <a:pt x="116971" y="0"/>
                  <a:pt x="114132" y="0"/>
                </a:cubicBezTo>
                <a:cubicBezTo>
                  <a:pt x="77981" y="0"/>
                  <a:pt x="77981" y="0"/>
                  <a:pt x="77981" y="0"/>
                </a:cubicBezTo>
                <a:cubicBezTo>
                  <a:pt x="77981" y="0"/>
                  <a:pt x="75141" y="0"/>
                  <a:pt x="75141" y="5669"/>
                </a:cubicBezTo>
                <a:cubicBezTo>
                  <a:pt x="75141" y="41763"/>
                  <a:pt x="75141" y="41763"/>
                  <a:pt x="75141" y="41763"/>
                </a:cubicBezTo>
                <a:cubicBezTo>
                  <a:pt x="75141" y="44598"/>
                  <a:pt x="75141" y="44598"/>
                  <a:pt x="77981" y="44598"/>
                </a:cubicBezTo>
                <a:cubicBezTo>
                  <a:pt x="80630" y="44598"/>
                  <a:pt x="80630" y="44598"/>
                  <a:pt x="80630" y="41763"/>
                </a:cubicBezTo>
                <a:cubicBezTo>
                  <a:pt x="80630" y="13984"/>
                  <a:pt x="80630" y="13984"/>
                  <a:pt x="80630" y="13984"/>
                </a:cubicBezTo>
                <a:cubicBezTo>
                  <a:pt x="100315" y="22299"/>
                  <a:pt x="111293" y="39118"/>
                  <a:pt x="111293" y="61417"/>
                </a:cubicBezTo>
                <a:cubicBezTo>
                  <a:pt x="111293" y="89196"/>
                  <a:pt x="89148" y="111307"/>
                  <a:pt x="58485" y="111307"/>
                </a:cubicBezTo>
                <a:cubicBezTo>
                  <a:pt x="30662" y="111307"/>
                  <a:pt x="8328" y="89196"/>
                  <a:pt x="8328" y="61417"/>
                </a:cubicBezTo>
                <a:cubicBezTo>
                  <a:pt x="8328" y="33448"/>
                  <a:pt x="27823" y="13984"/>
                  <a:pt x="52807" y="8503"/>
                </a:cubicBezTo>
                <a:cubicBezTo>
                  <a:pt x="52807" y="2834"/>
                  <a:pt x="52807" y="2834"/>
                  <a:pt x="52807" y="2834"/>
                </a:cubicBezTo>
                <a:cubicBezTo>
                  <a:pt x="22145" y="5669"/>
                  <a:pt x="0" y="30614"/>
                  <a:pt x="0" y="61417"/>
                </a:cubicBezTo>
                <a:cubicBezTo>
                  <a:pt x="0" y="92031"/>
                  <a:pt x="27823" y="119811"/>
                  <a:pt x="58485" y="119811"/>
                </a:cubicBezTo>
                <a:cubicBezTo>
                  <a:pt x="91798" y="119811"/>
                  <a:pt x="119810" y="92031"/>
                  <a:pt x="119810" y="61417"/>
                </a:cubicBezTo>
                <a:cubicBezTo>
                  <a:pt x="119810" y="39118"/>
                  <a:pt x="105804" y="19653"/>
                  <a:pt x="89148" y="8503"/>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2" name="Shape 4602"/>
          <p:cNvSpPr/>
          <p:nvPr/>
        </p:nvSpPr>
        <p:spPr>
          <a:xfrm>
            <a:off x="6102139" y="4523821"/>
            <a:ext cx="296312" cy="306974"/>
          </a:xfrm>
          <a:custGeom>
            <a:avLst/>
            <a:gdLst/>
            <a:ahLst/>
            <a:cxnLst/>
            <a:rect l="0" t="0" r="0" b="0"/>
            <a:pathLst>
              <a:path w="120000" h="120000" extrusionOk="0">
                <a:moveTo>
                  <a:pt x="59903" y="0"/>
                </a:moveTo>
                <a:lnTo>
                  <a:pt x="59903" y="0"/>
                </a:lnTo>
                <a:cubicBezTo>
                  <a:pt x="25589" y="0"/>
                  <a:pt x="0" y="27968"/>
                  <a:pt x="0" y="61417"/>
                </a:cubicBezTo>
                <a:cubicBezTo>
                  <a:pt x="0" y="92031"/>
                  <a:pt x="25589" y="119811"/>
                  <a:pt x="59903" y="119811"/>
                </a:cubicBezTo>
                <a:cubicBezTo>
                  <a:pt x="94216" y="119811"/>
                  <a:pt x="119806" y="92031"/>
                  <a:pt x="119806" y="61417"/>
                </a:cubicBezTo>
                <a:cubicBezTo>
                  <a:pt x="119806" y="27968"/>
                  <a:pt x="94216" y="0"/>
                  <a:pt x="59903" y="0"/>
                </a:cubicBezTo>
                <a:close/>
                <a:moveTo>
                  <a:pt x="59903" y="111307"/>
                </a:moveTo>
                <a:lnTo>
                  <a:pt x="59903" y="111307"/>
                </a:lnTo>
                <a:cubicBezTo>
                  <a:pt x="31405" y="111307"/>
                  <a:pt x="5621" y="89196"/>
                  <a:pt x="5621" y="61417"/>
                </a:cubicBezTo>
                <a:cubicBezTo>
                  <a:pt x="5621" y="30614"/>
                  <a:pt x="31405" y="8503"/>
                  <a:pt x="59903" y="8503"/>
                </a:cubicBezTo>
                <a:cubicBezTo>
                  <a:pt x="88400" y="8503"/>
                  <a:pt x="114184" y="30614"/>
                  <a:pt x="114184" y="61417"/>
                </a:cubicBezTo>
                <a:cubicBezTo>
                  <a:pt x="114184" y="89196"/>
                  <a:pt x="88400" y="111307"/>
                  <a:pt x="59903" y="111307"/>
                </a:cubicBezTo>
                <a:close/>
                <a:moveTo>
                  <a:pt x="82778" y="33448"/>
                </a:moveTo>
                <a:lnTo>
                  <a:pt x="82778" y="33448"/>
                </a:lnTo>
                <a:cubicBezTo>
                  <a:pt x="79870" y="33448"/>
                  <a:pt x="79870" y="33448"/>
                  <a:pt x="76962" y="36283"/>
                </a:cubicBezTo>
                <a:cubicBezTo>
                  <a:pt x="54281" y="78047"/>
                  <a:pt x="54281" y="78047"/>
                  <a:pt x="54281" y="78047"/>
                </a:cubicBezTo>
                <a:cubicBezTo>
                  <a:pt x="39935" y="64062"/>
                  <a:pt x="39935" y="64062"/>
                  <a:pt x="39935" y="64062"/>
                </a:cubicBezTo>
                <a:cubicBezTo>
                  <a:pt x="37027" y="64062"/>
                  <a:pt x="37027" y="64062"/>
                  <a:pt x="34313" y="64062"/>
                </a:cubicBezTo>
                <a:cubicBezTo>
                  <a:pt x="31405" y="66897"/>
                  <a:pt x="31405" y="69732"/>
                  <a:pt x="34313" y="69732"/>
                </a:cubicBezTo>
                <a:cubicBezTo>
                  <a:pt x="51373" y="86362"/>
                  <a:pt x="51373" y="86362"/>
                  <a:pt x="51373" y="86362"/>
                </a:cubicBezTo>
                <a:cubicBezTo>
                  <a:pt x="54281" y="86362"/>
                  <a:pt x="54281" y="86362"/>
                  <a:pt x="56995" y="86362"/>
                </a:cubicBezTo>
                <a:lnTo>
                  <a:pt x="85492" y="39118"/>
                </a:lnTo>
                <a:cubicBezTo>
                  <a:pt x="85492" y="39118"/>
                  <a:pt x="85492" y="36283"/>
                  <a:pt x="82778" y="3344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3" name="Shape 4603"/>
          <p:cNvSpPr/>
          <p:nvPr/>
        </p:nvSpPr>
        <p:spPr>
          <a:xfrm>
            <a:off x="10516831" y="4036896"/>
            <a:ext cx="296312" cy="305211"/>
          </a:xfrm>
          <a:custGeom>
            <a:avLst/>
            <a:gdLst/>
            <a:ahLst/>
            <a:cxnLst/>
            <a:rect l="0" t="0" r="0" b="0"/>
            <a:pathLst>
              <a:path w="120000" h="120000" extrusionOk="0">
                <a:moveTo>
                  <a:pt x="82778" y="38990"/>
                </a:moveTo>
                <a:lnTo>
                  <a:pt x="82778" y="38990"/>
                </a:lnTo>
                <a:cubicBezTo>
                  <a:pt x="79870" y="36151"/>
                  <a:pt x="77156" y="36151"/>
                  <a:pt x="77156" y="38990"/>
                </a:cubicBezTo>
                <a:cubicBezTo>
                  <a:pt x="59903" y="52996"/>
                  <a:pt x="59903" y="52996"/>
                  <a:pt x="59903" y="52996"/>
                </a:cubicBezTo>
                <a:cubicBezTo>
                  <a:pt x="42843" y="38990"/>
                  <a:pt x="42843" y="38990"/>
                  <a:pt x="42843" y="38990"/>
                </a:cubicBezTo>
                <a:cubicBezTo>
                  <a:pt x="42843" y="36151"/>
                  <a:pt x="39935" y="36151"/>
                  <a:pt x="37027" y="38990"/>
                </a:cubicBezTo>
                <a:cubicBezTo>
                  <a:pt x="37027" y="38990"/>
                  <a:pt x="37027" y="41829"/>
                  <a:pt x="37027" y="44479"/>
                </a:cubicBezTo>
                <a:cubicBezTo>
                  <a:pt x="54281" y="58485"/>
                  <a:pt x="54281" y="58485"/>
                  <a:pt x="54281" y="58485"/>
                </a:cubicBezTo>
                <a:cubicBezTo>
                  <a:pt x="37027" y="75141"/>
                  <a:pt x="37027" y="75141"/>
                  <a:pt x="37027" y="75141"/>
                </a:cubicBezTo>
                <a:cubicBezTo>
                  <a:pt x="37027" y="77981"/>
                  <a:pt x="37027" y="77981"/>
                  <a:pt x="37027" y="80820"/>
                </a:cubicBezTo>
                <a:cubicBezTo>
                  <a:pt x="39935" y="80820"/>
                  <a:pt x="42843" y="80820"/>
                  <a:pt x="42843" y="80820"/>
                </a:cubicBezTo>
                <a:cubicBezTo>
                  <a:pt x="59903" y="63974"/>
                  <a:pt x="59903" y="63974"/>
                  <a:pt x="59903" y="63974"/>
                </a:cubicBezTo>
                <a:cubicBezTo>
                  <a:pt x="77156" y="80820"/>
                  <a:pt x="77156" y="80820"/>
                  <a:pt x="77156" y="80820"/>
                </a:cubicBezTo>
                <a:cubicBezTo>
                  <a:pt x="77156" y="80820"/>
                  <a:pt x="79870" y="80820"/>
                  <a:pt x="82778" y="80820"/>
                </a:cubicBezTo>
                <a:cubicBezTo>
                  <a:pt x="82778" y="77981"/>
                  <a:pt x="82778" y="77981"/>
                  <a:pt x="82778" y="75141"/>
                </a:cubicBezTo>
                <a:cubicBezTo>
                  <a:pt x="65718" y="58485"/>
                  <a:pt x="65718" y="58485"/>
                  <a:pt x="65718" y="58485"/>
                </a:cubicBezTo>
                <a:cubicBezTo>
                  <a:pt x="82778" y="44479"/>
                  <a:pt x="82778" y="44479"/>
                  <a:pt x="82778" y="44479"/>
                </a:cubicBezTo>
                <a:cubicBezTo>
                  <a:pt x="82778" y="41829"/>
                  <a:pt x="82778" y="38990"/>
                  <a:pt x="82778" y="38990"/>
                </a:cubicBezTo>
                <a:close/>
                <a:moveTo>
                  <a:pt x="59903" y="0"/>
                </a:moveTo>
                <a:lnTo>
                  <a:pt x="59903" y="0"/>
                </a:lnTo>
                <a:cubicBezTo>
                  <a:pt x="25589" y="0"/>
                  <a:pt x="0" y="27823"/>
                  <a:pt x="0" y="58485"/>
                </a:cubicBezTo>
                <a:cubicBezTo>
                  <a:pt x="0" y="91798"/>
                  <a:pt x="25589" y="119810"/>
                  <a:pt x="59903" y="119810"/>
                </a:cubicBezTo>
                <a:cubicBezTo>
                  <a:pt x="94216" y="119810"/>
                  <a:pt x="119806" y="91798"/>
                  <a:pt x="119806" y="58485"/>
                </a:cubicBezTo>
                <a:cubicBezTo>
                  <a:pt x="119806" y="27823"/>
                  <a:pt x="94216" y="0"/>
                  <a:pt x="59903" y="0"/>
                </a:cubicBezTo>
                <a:close/>
                <a:moveTo>
                  <a:pt x="59903" y="111482"/>
                </a:moveTo>
                <a:lnTo>
                  <a:pt x="59903" y="111482"/>
                </a:lnTo>
                <a:cubicBezTo>
                  <a:pt x="31405" y="111482"/>
                  <a:pt x="5621" y="89148"/>
                  <a:pt x="5621" y="58485"/>
                </a:cubicBezTo>
                <a:cubicBezTo>
                  <a:pt x="5621" y="30662"/>
                  <a:pt x="31405" y="8328"/>
                  <a:pt x="59903" y="8328"/>
                </a:cubicBezTo>
                <a:cubicBezTo>
                  <a:pt x="88594" y="8328"/>
                  <a:pt x="114184" y="30662"/>
                  <a:pt x="114184" y="58485"/>
                </a:cubicBezTo>
                <a:cubicBezTo>
                  <a:pt x="114184" y="89148"/>
                  <a:pt x="88594" y="111482"/>
                  <a:pt x="59903"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4" name="Shape 4604"/>
          <p:cNvSpPr/>
          <p:nvPr/>
        </p:nvSpPr>
        <p:spPr>
          <a:xfrm>
            <a:off x="10022979" y="4036896"/>
            <a:ext cx="305131" cy="305211"/>
          </a:xfrm>
          <a:custGeom>
            <a:avLst/>
            <a:gdLst/>
            <a:ahLst/>
            <a:cxnLst/>
            <a:rect l="0" t="0" r="0" b="0"/>
            <a:pathLst>
              <a:path w="120000" h="120000" extrusionOk="0">
                <a:moveTo>
                  <a:pt x="83659" y="55646"/>
                </a:moveTo>
                <a:lnTo>
                  <a:pt x="83659" y="55646"/>
                </a:lnTo>
                <a:cubicBezTo>
                  <a:pt x="39179" y="55646"/>
                  <a:pt x="39179" y="55646"/>
                  <a:pt x="39179" y="55646"/>
                </a:cubicBezTo>
                <a:cubicBezTo>
                  <a:pt x="36340" y="55646"/>
                  <a:pt x="33501" y="58485"/>
                  <a:pt x="33501" y="58485"/>
                </a:cubicBezTo>
                <a:cubicBezTo>
                  <a:pt x="33501" y="61324"/>
                  <a:pt x="36340" y="63974"/>
                  <a:pt x="39179" y="63974"/>
                </a:cubicBezTo>
                <a:cubicBezTo>
                  <a:pt x="83659" y="63974"/>
                  <a:pt x="83659" y="63974"/>
                  <a:pt x="83659" y="63974"/>
                </a:cubicBezTo>
                <a:cubicBezTo>
                  <a:pt x="83659" y="63974"/>
                  <a:pt x="86498" y="61324"/>
                  <a:pt x="86498" y="58485"/>
                </a:cubicBezTo>
                <a:lnTo>
                  <a:pt x="83659" y="55646"/>
                </a:lnTo>
                <a:close/>
                <a:moveTo>
                  <a:pt x="61324" y="0"/>
                </a:moveTo>
                <a:lnTo>
                  <a:pt x="61324" y="0"/>
                </a:lnTo>
                <a:cubicBezTo>
                  <a:pt x="28012" y="0"/>
                  <a:pt x="0" y="27823"/>
                  <a:pt x="0" y="58485"/>
                </a:cubicBezTo>
                <a:cubicBezTo>
                  <a:pt x="0" y="91798"/>
                  <a:pt x="28012" y="119810"/>
                  <a:pt x="61324" y="119810"/>
                </a:cubicBezTo>
                <a:cubicBezTo>
                  <a:pt x="91987" y="119810"/>
                  <a:pt x="119810" y="91798"/>
                  <a:pt x="119810" y="58485"/>
                </a:cubicBezTo>
                <a:cubicBezTo>
                  <a:pt x="119810" y="27823"/>
                  <a:pt x="91987" y="0"/>
                  <a:pt x="61324" y="0"/>
                </a:cubicBezTo>
                <a:close/>
                <a:moveTo>
                  <a:pt x="61324" y="111482"/>
                </a:moveTo>
                <a:lnTo>
                  <a:pt x="61324" y="111482"/>
                </a:lnTo>
                <a:cubicBezTo>
                  <a:pt x="30662" y="111482"/>
                  <a:pt x="8517" y="89148"/>
                  <a:pt x="8517" y="58485"/>
                </a:cubicBezTo>
                <a:cubicBezTo>
                  <a:pt x="8517" y="30662"/>
                  <a:pt x="30662" y="8328"/>
                  <a:pt x="61324" y="8328"/>
                </a:cubicBezTo>
                <a:cubicBezTo>
                  <a:pt x="89148" y="8328"/>
                  <a:pt x="111482" y="30662"/>
                  <a:pt x="111482" y="58485"/>
                </a:cubicBezTo>
                <a:cubicBezTo>
                  <a:pt x="111482" y="89148"/>
                  <a:pt x="89148" y="111482"/>
                  <a:pt x="61324"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5" name="Shape 4605"/>
          <p:cNvSpPr/>
          <p:nvPr/>
        </p:nvSpPr>
        <p:spPr>
          <a:xfrm>
            <a:off x="9532654" y="4036896"/>
            <a:ext cx="305131" cy="305211"/>
          </a:xfrm>
          <a:custGeom>
            <a:avLst/>
            <a:gdLst/>
            <a:ahLst/>
            <a:cxnLst/>
            <a:rect l="0" t="0" r="0" b="0"/>
            <a:pathLst>
              <a:path w="120000" h="120000" extrusionOk="0">
                <a:moveTo>
                  <a:pt x="80630" y="55646"/>
                </a:moveTo>
                <a:lnTo>
                  <a:pt x="80630" y="55646"/>
                </a:lnTo>
                <a:cubicBezTo>
                  <a:pt x="63974" y="55646"/>
                  <a:pt x="63974" y="55646"/>
                  <a:pt x="63974" y="55646"/>
                </a:cubicBezTo>
                <a:cubicBezTo>
                  <a:pt x="63974" y="36151"/>
                  <a:pt x="63974" y="36151"/>
                  <a:pt x="63974" y="36151"/>
                </a:cubicBezTo>
                <a:cubicBezTo>
                  <a:pt x="63974" y="36151"/>
                  <a:pt x="61324" y="33312"/>
                  <a:pt x="58485" y="33312"/>
                </a:cubicBezTo>
                <a:lnTo>
                  <a:pt x="55646" y="36151"/>
                </a:lnTo>
                <a:cubicBezTo>
                  <a:pt x="55646" y="55646"/>
                  <a:pt x="55646" y="55646"/>
                  <a:pt x="55646" y="55646"/>
                </a:cubicBezTo>
                <a:cubicBezTo>
                  <a:pt x="36151" y="55646"/>
                  <a:pt x="36151" y="55646"/>
                  <a:pt x="36151" y="55646"/>
                </a:cubicBezTo>
                <a:lnTo>
                  <a:pt x="33312" y="58485"/>
                </a:lnTo>
                <a:cubicBezTo>
                  <a:pt x="33312" y="61324"/>
                  <a:pt x="36151" y="63974"/>
                  <a:pt x="36151" y="63974"/>
                </a:cubicBezTo>
                <a:cubicBezTo>
                  <a:pt x="55646" y="63974"/>
                  <a:pt x="55646" y="63974"/>
                  <a:pt x="55646" y="63974"/>
                </a:cubicBezTo>
                <a:cubicBezTo>
                  <a:pt x="55646" y="80820"/>
                  <a:pt x="55646" y="80820"/>
                  <a:pt x="55646" y="80820"/>
                </a:cubicBezTo>
                <a:cubicBezTo>
                  <a:pt x="55646" y="83659"/>
                  <a:pt x="58485" y="86309"/>
                  <a:pt x="58485" y="86309"/>
                </a:cubicBezTo>
                <a:cubicBezTo>
                  <a:pt x="61324" y="86309"/>
                  <a:pt x="63974" y="83659"/>
                  <a:pt x="63974" y="80820"/>
                </a:cubicBezTo>
                <a:cubicBezTo>
                  <a:pt x="63974" y="63974"/>
                  <a:pt x="63974" y="63974"/>
                  <a:pt x="63974" y="63974"/>
                </a:cubicBezTo>
                <a:cubicBezTo>
                  <a:pt x="80630" y="63974"/>
                  <a:pt x="80630" y="63974"/>
                  <a:pt x="80630" y="63974"/>
                </a:cubicBezTo>
                <a:cubicBezTo>
                  <a:pt x="83659" y="63974"/>
                  <a:pt x="86309" y="61324"/>
                  <a:pt x="86309" y="58485"/>
                </a:cubicBezTo>
                <a:cubicBezTo>
                  <a:pt x="86309" y="58485"/>
                  <a:pt x="83659" y="55646"/>
                  <a:pt x="80630" y="55646"/>
                </a:cubicBezTo>
                <a:close/>
                <a:moveTo>
                  <a:pt x="58485" y="0"/>
                </a:moveTo>
                <a:lnTo>
                  <a:pt x="58485" y="0"/>
                </a:lnTo>
                <a:cubicBezTo>
                  <a:pt x="27823" y="0"/>
                  <a:pt x="0" y="27823"/>
                  <a:pt x="0" y="58485"/>
                </a:cubicBezTo>
                <a:cubicBezTo>
                  <a:pt x="0" y="91798"/>
                  <a:pt x="27823" y="119810"/>
                  <a:pt x="58485" y="119810"/>
                </a:cubicBezTo>
                <a:cubicBezTo>
                  <a:pt x="91798" y="119810"/>
                  <a:pt x="119810" y="91798"/>
                  <a:pt x="119810" y="58485"/>
                </a:cubicBezTo>
                <a:cubicBezTo>
                  <a:pt x="119810" y="27823"/>
                  <a:pt x="91798" y="0"/>
                  <a:pt x="58485" y="0"/>
                </a:cubicBezTo>
                <a:close/>
                <a:moveTo>
                  <a:pt x="58485" y="111482"/>
                </a:moveTo>
                <a:lnTo>
                  <a:pt x="58485" y="111482"/>
                </a:lnTo>
                <a:cubicBezTo>
                  <a:pt x="30662" y="111482"/>
                  <a:pt x="8328" y="89148"/>
                  <a:pt x="8328" y="58485"/>
                </a:cubicBezTo>
                <a:cubicBezTo>
                  <a:pt x="8328" y="30662"/>
                  <a:pt x="30662" y="8328"/>
                  <a:pt x="58485" y="8328"/>
                </a:cubicBezTo>
                <a:cubicBezTo>
                  <a:pt x="89148" y="8328"/>
                  <a:pt x="111293" y="30662"/>
                  <a:pt x="111293" y="58485"/>
                </a:cubicBezTo>
                <a:cubicBezTo>
                  <a:pt x="111293" y="89148"/>
                  <a:pt x="89148" y="111482"/>
                  <a:pt x="58485"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6" name="Shape 4606"/>
          <p:cNvSpPr/>
          <p:nvPr/>
        </p:nvSpPr>
        <p:spPr>
          <a:xfrm>
            <a:off x="9045855" y="4036896"/>
            <a:ext cx="296312" cy="305211"/>
          </a:xfrm>
          <a:custGeom>
            <a:avLst/>
            <a:gdLst/>
            <a:ahLst/>
            <a:cxnLst/>
            <a:rect l="0" t="0" r="0" b="0"/>
            <a:pathLst>
              <a:path w="120000" h="120000" extrusionOk="0">
                <a:moveTo>
                  <a:pt x="79870" y="58485"/>
                </a:moveTo>
                <a:lnTo>
                  <a:pt x="79870" y="58485"/>
                </a:lnTo>
                <a:cubicBezTo>
                  <a:pt x="62810" y="72492"/>
                  <a:pt x="62810" y="72492"/>
                  <a:pt x="62810" y="72492"/>
                </a:cubicBezTo>
                <a:cubicBezTo>
                  <a:pt x="62810" y="33312"/>
                  <a:pt x="62810" y="33312"/>
                  <a:pt x="62810" y="33312"/>
                </a:cubicBezTo>
                <a:cubicBezTo>
                  <a:pt x="62810" y="30662"/>
                  <a:pt x="62810" y="30662"/>
                  <a:pt x="59903" y="30662"/>
                </a:cubicBezTo>
                <a:cubicBezTo>
                  <a:pt x="56995" y="30662"/>
                  <a:pt x="56995" y="30662"/>
                  <a:pt x="56995" y="33312"/>
                </a:cubicBezTo>
                <a:cubicBezTo>
                  <a:pt x="56995" y="72492"/>
                  <a:pt x="56995" y="72492"/>
                  <a:pt x="56995" y="72492"/>
                </a:cubicBezTo>
                <a:cubicBezTo>
                  <a:pt x="39935" y="58485"/>
                  <a:pt x="39935" y="58485"/>
                  <a:pt x="39935" y="58485"/>
                </a:cubicBezTo>
                <a:cubicBezTo>
                  <a:pt x="39935" y="55646"/>
                  <a:pt x="37027" y="55646"/>
                  <a:pt x="34313" y="58485"/>
                </a:cubicBezTo>
                <a:cubicBezTo>
                  <a:pt x="34313" y="58485"/>
                  <a:pt x="34313" y="61324"/>
                  <a:pt x="34313" y="63974"/>
                </a:cubicBezTo>
                <a:cubicBezTo>
                  <a:pt x="56995" y="83659"/>
                  <a:pt x="56995" y="83659"/>
                  <a:pt x="56995" y="83659"/>
                </a:cubicBezTo>
                <a:lnTo>
                  <a:pt x="59903" y="83659"/>
                </a:lnTo>
                <a:lnTo>
                  <a:pt x="62810" y="83659"/>
                </a:lnTo>
                <a:cubicBezTo>
                  <a:pt x="85492" y="63974"/>
                  <a:pt x="85492" y="63974"/>
                  <a:pt x="85492" y="63974"/>
                </a:cubicBezTo>
                <a:cubicBezTo>
                  <a:pt x="85492" y="61324"/>
                  <a:pt x="85492" y="58485"/>
                  <a:pt x="85492" y="58485"/>
                </a:cubicBezTo>
                <a:cubicBezTo>
                  <a:pt x="82778" y="55646"/>
                  <a:pt x="79870" y="55646"/>
                  <a:pt x="79870" y="58485"/>
                </a:cubicBezTo>
                <a:close/>
                <a:moveTo>
                  <a:pt x="59903" y="0"/>
                </a:moveTo>
                <a:lnTo>
                  <a:pt x="59903" y="0"/>
                </a:lnTo>
                <a:cubicBezTo>
                  <a:pt x="25589" y="0"/>
                  <a:pt x="0" y="27823"/>
                  <a:pt x="0" y="58485"/>
                </a:cubicBezTo>
                <a:cubicBezTo>
                  <a:pt x="0" y="91798"/>
                  <a:pt x="25589" y="119810"/>
                  <a:pt x="59903" y="119810"/>
                </a:cubicBezTo>
                <a:cubicBezTo>
                  <a:pt x="94216" y="119810"/>
                  <a:pt x="119806" y="91798"/>
                  <a:pt x="119806" y="58485"/>
                </a:cubicBezTo>
                <a:cubicBezTo>
                  <a:pt x="119806" y="27823"/>
                  <a:pt x="94216" y="0"/>
                  <a:pt x="59903" y="0"/>
                </a:cubicBezTo>
                <a:close/>
                <a:moveTo>
                  <a:pt x="59903" y="111482"/>
                </a:moveTo>
                <a:lnTo>
                  <a:pt x="59903" y="111482"/>
                </a:lnTo>
                <a:cubicBezTo>
                  <a:pt x="31405" y="111482"/>
                  <a:pt x="5621" y="89148"/>
                  <a:pt x="5621" y="58485"/>
                </a:cubicBezTo>
                <a:cubicBezTo>
                  <a:pt x="5621" y="30662"/>
                  <a:pt x="31405" y="8328"/>
                  <a:pt x="59903" y="8328"/>
                </a:cubicBezTo>
                <a:cubicBezTo>
                  <a:pt x="88400" y="8328"/>
                  <a:pt x="114184" y="30662"/>
                  <a:pt x="114184" y="58485"/>
                </a:cubicBezTo>
                <a:cubicBezTo>
                  <a:pt x="114184" y="89148"/>
                  <a:pt x="88400" y="111482"/>
                  <a:pt x="59903"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7" name="Shape 4607"/>
          <p:cNvSpPr/>
          <p:nvPr/>
        </p:nvSpPr>
        <p:spPr>
          <a:xfrm>
            <a:off x="8550238" y="4036896"/>
            <a:ext cx="305130" cy="305211"/>
          </a:xfrm>
          <a:custGeom>
            <a:avLst/>
            <a:gdLst/>
            <a:ahLst/>
            <a:cxnLst/>
            <a:rect l="0" t="0" r="0" b="0"/>
            <a:pathLst>
              <a:path w="120000" h="120000" extrusionOk="0">
                <a:moveTo>
                  <a:pt x="64164" y="36151"/>
                </a:moveTo>
                <a:lnTo>
                  <a:pt x="64164" y="36151"/>
                </a:lnTo>
                <a:cubicBezTo>
                  <a:pt x="64164" y="33312"/>
                  <a:pt x="61324" y="33312"/>
                  <a:pt x="61324" y="33312"/>
                </a:cubicBezTo>
                <a:cubicBezTo>
                  <a:pt x="58675" y="33312"/>
                  <a:pt x="58675" y="33312"/>
                  <a:pt x="55835" y="36151"/>
                </a:cubicBezTo>
                <a:cubicBezTo>
                  <a:pt x="36340" y="55646"/>
                  <a:pt x="36340" y="55646"/>
                  <a:pt x="36340" y="55646"/>
                </a:cubicBezTo>
                <a:cubicBezTo>
                  <a:pt x="33501" y="58485"/>
                  <a:pt x="33501" y="61324"/>
                  <a:pt x="36340" y="61324"/>
                </a:cubicBezTo>
                <a:cubicBezTo>
                  <a:pt x="36340" y="63974"/>
                  <a:pt x="39179" y="63974"/>
                  <a:pt x="41829" y="61324"/>
                </a:cubicBezTo>
                <a:cubicBezTo>
                  <a:pt x="55835" y="47318"/>
                  <a:pt x="55835" y="47318"/>
                  <a:pt x="55835" y="47318"/>
                </a:cubicBezTo>
                <a:cubicBezTo>
                  <a:pt x="55835" y="86309"/>
                  <a:pt x="55835" y="86309"/>
                  <a:pt x="55835" y="86309"/>
                </a:cubicBezTo>
                <a:cubicBezTo>
                  <a:pt x="55835" y="86309"/>
                  <a:pt x="58675" y="89148"/>
                  <a:pt x="61324" y="89148"/>
                </a:cubicBezTo>
                <a:lnTo>
                  <a:pt x="64164" y="86309"/>
                </a:lnTo>
                <a:cubicBezTo>
                  <a:pt x="64164" y="47318"/>
                  <a:pt x="64164" y="47318"/>
                  <a:pt x="64164" y="47318"/>
                </a:cubicBezTo>
                <a:cubicBezTo>
                  <a:pt x="77981" y="61324"/>
                  <a:pt x="77981" y="61324"/>
                  <a:pt x="77981" y="61324"/>
                </a:cubicBezTo>
                <a:cubicBezTo>
                  <a:pt x="81009" y="63974"/>
                  <a:pt x="83659" y="63974"/>
                  <a:pt x="83659" y="61324"/>
                </a:cubicBezTo>
                <a:cubicBezTo>
                  <a:pt x="86498" y="61324"/>
                  <a:pt x="86498" y="58485"/>
                  <a:pt x="83659" y="55646"/>
                </a:cubicBezTo>
                <a:lnTo>
                  <a:pt x="64164" y="36151"/>
                </a:lnTo>
                <a:close/>
                <a:moveTo>
                  <a:pt x="61324" y="0"/>
                </a:moveTo>
                <a:lnTo>
                  <a:pt x="61324" y="0"/>
                </a:lnTo>
                <a:cubicBezTo>
                  <a:pt x="28012" y="0"/>
                  <a:pt x="0" y="27823"/>
                  <a:pt x="0" y="58485"/>
                </a:cubicBezTo>
                <a:cubicBezTo>
                  <a:pt x="0" y="91798"/>
                  <a:pt x="28012" y="119810"/>
                  <a:pt x="61324" y="119810"/>
                </a:cubicBezTo>
                <a:cubicBezTo>
                  <a:pt x="91987" y="119810"/>
                  <a:pt x="119810" y="91798"/>
                  <a:pt x="119810" y="58485"/>
                </a:cubicBezTo>
                <a:cubicBezTo>
                  <a:pt x="119810" y="27823"/>
                  <a:pt x="91987" y="0"/>
                  <a:pt x="61324" y="0"/>
                </a:cubicBezTo>
                <a:close/>
                <a:moveTo>
                  <a:pt x="61324" y="111482"/>
                </a:moveTo>
                <a:lnTo>
                  <a:pt x="61324" y="111482"/>
                </a:lnTo>
                <a:cubicBezTo>
                  <a:pt x="30662" y="111482"/>
                  <a:pt x="8517" y="89148"/>
                  <a:pt x="8517" y="58485"/>
                </a:cubicBezTo>
                <a:cubicBezTo>
                  <a:pt x="8517" y="30662"/>
                  <a:pt x="30662" y="8328"/>
                  <a:pt x="61324" y="8328"/>
                </a:cubicBezTo>
                <a:cubicBezTo>
                  <a:pt x="89148" y="8328"/>
                  <a:pt x="111482" y="30662"/>
                  <a:pt x="111482" y="58485"/>
                </a:cubicBezTo>
                <a:cubicBezTo>
                  <a:pt x="111482" y="89148"/>
                  <a:pt x="89148" y="111482"/>
                  <a:pt x="61324"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8" name="Shape 4608"/>
          <p:cNvSpPr/>
          <p:nvPr/>
        </p:nvSpPr>
        <p:spPr>
          <a:xfrm>
            <a:off x="8061676" y="4036896"/>
            <a:ext cx="305131" cy="305211"/>
          </a:xfrm>
          <a:custGeom>
            <a:avLst/>
            <a:gdLst/>
            <a:ahLst/>
            <a:cxnLst/>
            <a:rect l="0" t="0" r="0" b="0"/>
            <a:pathLst>
              <a:path w="120000" h="120000" extrusionOk="0">
                <a:moveTo>
                  <a:pt x="83470" y="55646"/>
                </a:moveTo>
                <a:lnTo>
                  <a:pt x="83470" y="55646"/>
                </a:lnTo>
                <a:cubicBezTo>
                  <a:pt x="63974" y="36151"/>
                  <a:pt x="63974" y="36151"/>
                  <a:pt x="63974" y="36151"/>
                </a:cubicBezTo>
                <a:cubicBezTo>
                  <a:pt x="61324" y="33312"/>
                  <a:pt x="58485" y="33312"/>
                  <a:pt x="58485" y="36151"/>
                </a:cubicBezTo>
                <a:cubicBezTo>
                  <a:pt x="55646" y="36151"/>
                  <a:pt x="55646" y="38990"/>
                  <a:pt x="58485" y="41829"/>
                </a:cubicBezTo>
                <a:cubicBezTo>
                  <a:pt x="72492" y="55646"/>
                  <a:pt x="72492" y="55646"/>
                  <a:pt x="72492" y="55646"/>
                </a:cubicBezTo>
                <a:cubicBezTo>
                  <a:pt x="33312" y="55646"/>
                  <a:pt x="33312" y="55646"/>
                  <a:pt x="33312" y="55646"/>
                </a:cubicBezTo>
                <a:cubicBezTo>
                  <a:pt x="30662" y="55646"/>
                  <a:pt x="30662" y="58485"/>
                  <a:pt x="30662" y="58485"/>
                </a:cubicBezTo>
                <a:cubicBezTo>
                  <a:pt x="30662" y="61324"/>
                  <a:pt x="30662" y="63974"/>
                  <a:pt x="33312" y="63974"/>
                </a:cubicBezTo>
                <a:cubicBezTo>
                  <a:pt x="72492" y="63974"/>
                  <a:pt x="72492" y="63974"/>
                  <a:pt x="72492" y="63974"/>
                </a:cubicBezTo>
                <a:cubicBezTo>
                  <a:pt x="58485" y="77981"/>
                  <a:pt x="58485" y="77981"/>
                  <a:pt x="58485" y="77981"/>
                </a:cubicBezTo>
                <a:cubicBezTo>
                  <a:pt x="55646" y="80820"/>
                  <a:pt x="55646" y="83659"/>
                  <a:pt x="58485" y="83659"/>
                </a:cubicBezTo>
                <a:cubicBezTo>
                  <a:pt x="58485" y="86309"/>
                  <a:pt x="61324" y="86309"/>
                  <a:pt x="63974" y="83659"/>
                </a:cubicBezTo>
                <a:cubicBezTo>
                  <a:pt x="83470" y="63974"/>
                  <a:pt x="83470" y="63974"/>
                  <a:pt x="83470" y="63974"/>
                </a:cubicBezTo>
                <a:cubicBezTo>
                  <a:pt x="83470" y="61324"/>
                  <a:pt x="83470" y="61324"/>
                  <a:pt x="83470" y="58485"/>
                </a:cubicBezTo>
                <a:lnTo>
                  <a:pt x="83470" y="55646"/>
                </a:lnTo>
                <a:close/>
                <a:moveTo>
                  <a:pt x="58485" y="0"/>
                </a:moveTo>
                <a:lnTo>
                  <a:pt x="58485" y="0"/>
                </a:lnTo>
                <a:cubicBezTo>
                  <a:pt x="27823" y="0"/>
                  <a:pt x="0" y="27823"/>
                  <a:pt x="0" y="58485"/>
                </a:cubicBezTo>
                <a:cubicBezTo>
                  <a:pt x="0" y="91798"/>
                  <a:pt x="27823" y="119810"/>
                  <a:pt x="58485" y="119810"/>
                </a:cubicBezTo>
                <a:cubicBezTo>
                  <a:pt x="91798" y="119810"/>
                  <a:pt x="119810" y="91798"/>
                  <a:pt x="119810" y="58485"/>
                </a:cubicBezTo>
                <a:cubicBezTo>
                  <a:pt x="119810" y="27823"/>
                  <a:pt x="91798" y="0"/>
                  <a:pt x="58485" y="0"/>
                </a:cubicBezTo>
                <a:close/>
                <a:moveTo>
                  <a:pt x="58485" y="111482"/>
                </a:moveTo>
                <a:lnTo>
                  <a:pt x="58485" y="111482"/>
                </a:lnTo>
                <a:cubicBezTo>
                  <a:pt x="30662" y="111482"/>
                  <a:pt x="8328" y="89148"/>
                  <a:pt x="8328" y="58485"/>
                </a:cubicBezTo>
                <a:cubicBezTo>
                  <a:pt x="8328" y="30662"/>
                  <a:pt x="30662" y="8328"/>
                  <a:pt x="58485" y="8328"/>
                </a:cubicBezTo>
                <a:cubicBezTo>
                  <a:pt x="89148" y="8328"/>
                  <a:pt x="111293" y="30662"/>
                  <a:pt x="111293" y="58485"/>
                </a:cubicBezTo>
                <a:cubicBezTo>
                  <a:pt x="111293" y="89148"/>
                  <a:pt x="89148" y="111482"/>
                  <a:pt x="58485"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09" name="Shape 4609"/>
          <p:cNvSpPr/>
          <p:nvPr/>
        </p:nvSpPr>
        <p:spPr>
          <a:xfrm>
            <a:off x="7574879" y="4036896"/>
            <a:ext cx="296312" cy="305211"/>
          </a:xfrm>
          <a:custGeom>
            <a:avLst/>
            <a:gdLst/>
            <a:ahLst/>
            <a:cxnLst/>
            <a:rect l="0" t="0" r="0" b="0"/>
            <a:pathLst>
              <a:path w="120000" h="120000" extrusionOk="0">
                <a:moveTo>
                  <a:pt x="59903" y="0"/>
                </a:moveTo>
                <a:lnTo>
                  <a:pt x="59903" y="0"/>
                </a:lnTo>
                <a:cubicBezTo>
                  <a:pt x="25589" y="0"/>
                  <a:pt x="0" y="27823"/>
                  <a:pt x="0" y="58485"/>
                </a:cubicBezTo>
                <a:cubicBezTo>
                  <a:pt x="0" y="91798"/>
                  <a:pt x="25589" y="119810"/>
                  <a:pt x="59903" y="119810"/>
                </a:cubicBezTo>
                <a:cubicBezTo>
                  <a:pt x="94216" y="119810"/>
                  <a:pt x="119806" y="91798"/>
                  <a:pt x="119806" y="58485"/>
                </a:cubicBezTo>
                <a:cubicBezTo>
                  <a:pt x="119806" y="27823"/>
                  <a:pt x="94216" y="0"/>
                  <a:pt x="59903" y="0"/>
                </a:cubicBezTo>
                <a:close/>
                <a:moveTo>
                  <a:pt x="59903" y="111482"/>
                </a:moveTo>
                <a:lnTo>
                  <a:pt x="59903" y="111482"/>
                </a:lnTo>
                <a:cubicBezTo>
                  <a:pt x="31405" y="111482"/>
                  <a:pt x="5621" y="89148"/>
                  <a:pt x="5621" y="58485"/>
                </a:cubicBezTo>
                <a:cubicBezTo>
                  <a:pt x="5621" y="30662"/>
                  <a:pt x="31405" y="8328"/>
                  <a:pt x="59903" y="8328"/>
                </a:cubicBezTo>
                <a:cubicBezTo>
                  <a:pt x="88400" y="8328"/>
                  <a:pt x="114184" y="30662"/>
                  <a:pt x="114184" y="58485"/>
                </a:cubicBezTo>
                <a:cubicBezTo>
                  <a:pt x="114184" y="89148"/>
                  <a:pt x="88400" y="111482"/>
                  <a:pt x="59903" y="111482"/>
                </a:cubicBezTo>
                <a:close/>
                <a:moveTo>
                  <a:pt x="85492" y="55646"/>
                </a:moveTo>
                <a:lnTo>
                  <a:pt x="85492" y="55646"/>
                </a:lnTo>
                <a:cubicBezTo>
                  <a:pt x="45557" y="55646"/>
                  <a:pt x="45557" y="55646"/>
                  <a:pt x="45557" y="55646"/>
                </a:cubicBezTo>
                <a:cubicBezTo>
                  <a:pt x="62810" y="41829"/>
                  <a:pt x="62810" y="41829"/>
                  <a:pt x="62810" y="41829"/>
                </a:cubicBezTo>
                <a:cubicBezTo>
                  <a:pt x="62810" y="38990"/>
                  <a:pt x="62810" y="36151"/>
                  <a:pt x="62810" y="36151"/>
                </a:cubicBezTo>
                <a:cubicBezTo>
                  <a:pt x="59903" y="33312"/>
                  <a:pt x="56995" y="33312"/>
                  <a:pt x="56995" y="36151"/>
                </a:cubicBezTo>
                <a:cubicBezTo>
                  <a:pt x="34313" y="55646"/>
                  <a:pt x="34313" y="55646"/>
                  <a:pt x="34313" y="55646"/>
                </a:cubicBezTo>
                <a:lnTo>
                  <a:pt x="34313" y="58485"/>
                </a:lnTo>
                <a:cubicBezTo>
                  <a:pt x="34313" y="61324"/>
                  <a:pt x="34313" y="61324"/>
                  <a:pt x="34313" y="63974"/>
                </a:cubicBezTo>
                <a:cubicBezTo>
                  <a:pt x="56995" y="83659"/>
                  <a:pt x="56995" y="83659"/>
                  <a:pt x="56995" y="83659"/>
                </a:cubicBezTo>
                <a:cubicBezTo>
                  <a:pt x="56995" y="86309"/>
                  <a:pt x="59903" y="86309"/>
                  <a:pt x="62810" y="83659"/>
                </a:cubicBezTo>
                <a:cubicBezTo>
                  <a:pt x="62810" y="83659"/>
                  <a:pt x="62810" y="80820"/>
                  <a:pt x="62810" y="77981"/>
                </a:cubicBezTo>
                <a:cubicBezTo>
                  <a:pt x="45557" y="63974"/>
                  <a:pt x="45557" y="63974"/>
                  <a:pt x="45557" y="63974"/>
                </a:cubicBezTo>
                <a:cubicBezTo>
                  <a:pt x="85492" y="63974"/>
                  <a:pt x="85492" y="63974"/>
                  <a:pt x="85492" y="63974"/>
                </a:cubicBezTo>
                <a:cubicBezTo>
                  <a:pt x="88400" y="63974"/>
                  <a:pt x="91308" y="61324"/>
                  <a:pt x="91308" y="58485"/>
                </a:cubicBezTo>
                <a:cubicBezTo>
                  <a:pt x="91308" y="58485"/>
                  <a:pt x="88400" y="55646"/>
                  <a:pt x="85492" y="5564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0" name="Shape 4610"/>
          <p:cNvSpPr/>
          <p:nvPr/>
        </p:nvSpPr>
        <p:spPr>
          <a:xfrm>
            <a:off x="7079262" y="4036896"/>
            <a:ext cx="305130" cy="305211"/>
          </a:xfrm>
          <a:custGeom>
            <a:avLst/>
            <a:gdLst/>
            <a:ahLst/>
            <a:cxnLst/>
            <a:rect l="0" t="0" r="0" b="0"/>
            <a:pathLst>
              <a:path w="120000" h="120000" extrusionOk="0">
                <a:moveTo>
                  <a:pt x="61324" y="0"/>
                </a:moveTo>
                <a:lnTo>
                  <a:pt x="61324" y="0"/>
                </a:lnTo>
                <a:cubicBezTo>
                  <a:pt x="28012" y="0"/>
                  <a:pt x="0" y="27823"/>
                  <a:pt x="0" y="58485"/>
                </a:cubicBezTo>
                <a:cubicBezTo>
                  <a:pt x="0" y="91798"/>
                  <a:pt x="28012" y="119810"/>
                  <a:pt x="61324" y="119810"/>
                </a:cubicBezTo>
                <a:cubicBezTo>
                  <a:pt x="91987" y="119810"/>
                  <a:pt x="119810" y="91798"/>
                  <a:pt x="119810" y="58485"/>
                </a:cubicBezTo>
                <a:cubicBezTo>
                  <a:pt x="119810" y="27823"/>
                  <a:pt x="91987" y="0"/>
                  <a:pt x="61324" y="0"/>
                </a:cubicBezTo>
                <a:close/>
                <a:moveTo>
                  <a:pt x="61324" y="111482"/>
                </a:moveTo>
                <a:lnTo>
                  <a:pt x="61324" y="111482"/>
                </a:lnTo>
                <a:cubicBezTo>
                  <a:pt x="30662" y="111482"/>
                  <a:pt x="8328" y="89148"/>
                  <a:pt x="8328" y="58485"/>
                </a:cubicBezTo>
                <a:cubicBezTo>
                  <a:pt x="8328" y="30662"/>
                  <a:pt x="30662" y="8328"/>
                  <a:pt x="61324" y="8328"/>
                </a:cubicBezTo>
                <a:cubicBezTo>
                  <a:pt x="89148" y="8328"/>
                  <a:pt x="111482" y="30662"/>
                  <a:pt x="111482" y="58485"/>
                </a:cubicBezTo>
                <a:cubicBezTo>
                  <a:pt x="111482" y="89148"/>
                  <a:pt x="89148" y="111482"/>
                  <a:pt x="61324" y="111482"/>
                </a:cubicBezTo>
                <a:close/>
                <a:moveTo>
                  <a:pt x="86498" y="41829"/>
                </a:moveTo>
                <a:lnTo>
                  <a:pt x="86498" y="41829"/>
                </a:lnTo>
                <a:cubicBezTo>
                  <a:pt x="61324" y="69652"/>
                  <a:pt x="61324" y="69652"/>
                  <a:pt x="61324" y="69652"/>
                </a:cubicBezTo>
                <a:cubicBezTo>
                  <a:pt x="33501" y="41829"/>
                  <a:pt x="33501" y="41829"/>
                  <a:pt x="33501" y="41829"/>
                </a:cubicBezTo>
                <a:cubicBezTo>
                  <a:pt x="33501" y="41829"/>
                  <a:pt x="30662" y="41829"/>
                  <a:pt x="28012" y="41829"/>
                </a:cubicBezTo>
                <a:cubicBezTo>
                  <a:pt x="28012" y="44479"/>
                  <a:pt x="28012" y="47318"/>
                  <a:pt x="28012" y="47318"/>
                </a:cubicBezTo>
                <a:cubicBezTo>
                  <a:pt x="55835" y="75141"/>
                  <a:pt x="55835" y="75141"/>
                  <a:pt x="55835" y="75141"/>
                </a:cubicBezTo>
                <a:cubicBezTo>
                  <a:pt x="58675" y="77981"/>
                  <a:pt x="58675" y="77981"/>
                  <a:pt x="61324" y="77981"/>
                </a:cubicBezTo>
                <a:cubicBezTo>
                  <a:pt x="61324" y="77981"/>
                  <a:pt x="64164" y="77981"/>
                  <a:pt x="64164" y="75141"/>
                </a:cubicBezTo>
                <a:cubicBezTo>
                  <a:pt x="91987" y="47318"/>
                  <a:pt x="91987" y="47318"/>
                  <a:pt x="91987" y="47318"/>
                </a:cubicBezTo>
                <a:cubicBezTo>
                  <a:pt x="94826" y="47318"/>
                  <a:pt x="94826" y="44479"/>
                  <a:pt x="91987" y="41829"/>
                </a:cubicBezTo>
                <a:cubicBezTo>
                  <a:pt x="91987" y="41829"/>
                  <a:pt x="89148" y="41829"/>
                  <a:pt x="86498" y="4182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1" name="Shape 4611"/>
          <p:cNvSpPr/>
          <p:nvPr/>
        </p:nvSpPr>
        <p:spPr>
          <a:xfrm>
            <a:off x="6592464" y="4036896"/>
            <a:ext cx="305130" cy="305211"/>
          </a:xfrm>
          <a:custGeom>
            <a:avLst/>
            <a:gdLst/>
            <a:ahLst/>
            <a:cxnLst/>
            <a:rect l="0" t="0" r="0" b="0"/>
            <a:pathLst>
              <a:path w="120000" h="120000" extrusionOk="0">
                <a:moveTo>
                  <a:pt x="63974" y="41829"/>
                </a:moveTo>
                <a:lnTo>
                  <a:pt x="63974" y="41829"/>
                </a:lnTo>
                <a:cubicBezTo>
                  <a:pt x="61324" y="41829"/>
                  <a:pt x="61324" y="41829"/>
                  <a:pt x="58485" y="41829"/>
                </a:cubicBezTo>
                <a:lnTo>
                  <a:pt x="55646" y="41829"/>
                </a:lnTo>
                <a:cubicBezTo>
                  <a:pt x="27823" y="69652"/>
                  <a:pt x="27823" y="69652"/>
                  <a:pt x="27823" y="69652"/>
                </a:cubicBezTo>
                <a:cubicBezTo>
                  <a:pt x="24984" y="72492"/>
                  <a:pt x="24984" y="75141"/>
                  <a:pt x="27823" y="75141"/>
                </a:cubicBezTo>
                <a:cubicBezTo>
                  <a:pt x="27823" y="77981"/>
                  <a:pt x="30662" y="77981"/>
                  <a:pt x="33312" y="75141"/>
                </a:cubicBezTo>
                <a:cubicBezTo>
                  <a:pt x="58485" y="50157"/>
                  <a:pt x="58485" y="50157"/>
                  <a:pt x="58485" y="50157"/>
                </a:cubicBezTo>
                <a:cubicBezTo>
                  <a:pt x="86309" y="75141"/>
                  <a:pt x="86309" y="75141"/>
                  <a:pt x="86309" y="75141"/>
                </a:cubicBezTo>
                <a:cubicBezTo>
                  <a:pt x="86309" y="77981"/>
                  <a:pt x="89148" y="77981"/>
                  <a:pt x="91798" y="75141"/>
                </a:cubicBezTo>
                <a:cubicBezTo>
                  <a:pt x="91798" y="75141"/>
                  <a:pt x="91798" y="72492"/>
                  <a:pt x="91798" y="69652"/>
                </a:cubicBezTo>
                <a:lnTo>
                  <a:pt x="63974" y="41829"/>
                </a:lnTo>
                <a:close/>
                <a:moveTo>
                  <a:pt x="58485" y="0"/>
                </a:moveTo>
                <a:lnTo>
                  <a:pt x="58485" y="0"/>
                </a:lnTo>
                <a:cubicBezTo>
                  <a:pt x="27823" y="0"/>
                  <a:pt x="0" y="27823"/>
                  <a:pt x="0" y="58485"/>
                </a:cubicBezTo>
                <a:cubicBezTo>
                  <a:pt x="0" y="91798"/>
                  <a:pt x="27823" y="119810"/>
                  <a:pt x="58485" y="119810"/>
                </a:cubicBezTo>
                <a:cubicBezTo>
                  <a:pt x="91798" y="119810"/>
                  <a:pt x="119810" y="91798"/>
                  <a:pt x="119810" y="58485"/>
                </a:cubicBezTo>
                <a:cubicBezTo>
                  <a:pt x="119810" y="27823"/>
                  <a:pt x="91798" y="0"/>
                  <a:pt x="58485" y="0"/>
                </a:cubicBezTo>
                <a:close/>
                <a:moveTo>
                  <a:pt x="58485" y="111482"/>
                </a:moveTo>
                <a:lnTo>
                  <a:pt x="58485" y="111482"/>
                </a:lnTo>
                <a:cubicBezTo>
                  <a:pt x="30662" y="111482"/>
                  <a:pt x="8328" y="89148"/>
                  <a:pt x="8328" y="58485"/>
                </a:cubicBezTo>
                <a:cubicBezTo>
                  <a:pt x="8328" y="30662"/>
                  <a:pt x="30662" y="8328"/>
                  <a:pt x="58485" y="8328"/>
                </a:cubicBezTo>
                <a:cubicBezTo>
                  <a:pt x="89148" y="8328"/>
                  <a:pt x="111293" y="30662"/>
                  <a:pt x="111293" y="58485"/>
                </a:cubicBezTo>
                <a:cubicBezTo>
                  <a:pt x="111293" y="89148"/>
                  <a:pt x="89148" y="111482"/>
                  <a:pt x="58485"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2" name="Shape 4612"/>
          <p:cNvSpPr/>
          <p:nvPr/>
        </p:nvSpPr>
        <p:spPr>
          <a:xfrm>
            <a:off x="6102139" y="4036896"/>
            <a:ext cx="296312" cy="305211"/>
          </a:xfrm>
          <a:custGeom>
            <a:avLst/>
            <a:gdLst/>
            <a:ahLst/>
            <a:cxnLst/>
            <a:rect l="0" t="0" r="0" b="0"/>
            <a:pathLst>
              <a:path w="120000" h="120000" extrusionOk="0">
                <a:moveTo>
                  <a:pt x="76962" y="55646"/>
                </a:moveTo>
                <a:lnTo>
                  <a:pt x="76962" y="55646"/>
                </a:lnTo>
                <a:cubicBezTo>
                  <a:pt x="48465" y="27823"/>
                  <a:pt x="48465" y="27823"/>
                  <a:pt x="48465" y="27823"/>
                </a:cubicBezTo>
                <a:cubicBezTo>
                  <a:pt x="45557" y="24984"/>
                  <a:pt x="42843" y="24984"/>
                  <a:pt x="42843" y="27823"/>
                </a:cubicBezTo>
                <a:cubicBezTo>
                  <a:pt x="39935" y="27823"/>
                  <a:pt x="39935" y="30662"/>
                  <a:pt x="42843" y="33312"/>
                </a:cubicBezTo>
                <a:cubicBezTo>
                  <a:pt x="68432" y="58485"/>
                  <a:pt x="68432" y="58485"/>
                  <a:pt x="68432" y="58485"/>
                </a:cubicBezTo>
                <a:cubicBezTo>
                  <a:pt x="42843" y="86309"/>
                  <a:pt x="42843" y="86309"/>
                  <a:pt x="42843" y="86309"/>
                </a:cubicBezTo>
                <a:cubicBezTo>
                  <a:pt x="39935" y="86309"/>
                  <a:pt x="39935" y="89148"/>
                  <a:pt x="42843" y="91798"/>
                </a:cubicBezTo>
                <a:cubicBezTo>
                  <a:pt x="42843" y="91798"/>
                  <a:pt x="45557" y="91798"/>
                  <a:pt x="48465" y="91798"/>
                </a:cubicBezTo>
                <a:cubicBezTo>
                  <a:pt x="76962" y="63974"/>
                  <a:pt x="76962" y="63974"/>
                  <a:pt x="76962" y="63974"/>
                </a:cubicBezTo>
                <a:cubicBezTo>
                  <a:pt x="76962" y="61324"/>
                  <a:pt x="76962" y="61324"/>
                  <a:pt x="76962" y="58485"/>
                </a:cubicBezTo>
                <a:lnTo>
                  <a:pt x="76962" y="55646"/>
                </a:lnTo>
                <a:close/>
                <a:moveTo>
                  <a:pt x="59903" y="0"/>
                </a:moveTo>
                <a:lnTo>
                  <a:pt x="59903" y="0"/>
                </a:lnTo>
                <a:cubicBezTo>
                  <a:pt x="25589" y="0"/>
                  <a:pt x="0" y="27823"/>
                  <a:pt x="0" y="58485"/>
                </a:cubicBezTo>
                <a:cubicBezTo>
                  <a:pt x="0" y="91798"/>
                  <a:pt x="25589" y="119810"/>
                  <a:pt x="59903" y="119810"/>
                </a:cubicBezTo>
                <a:cubicBezTo>
                  <a:pt x="94216" y="119810"/>
                  <a:pt x="119806" y="91798"/>
                  <a:pt x="119806" y="58485"/>
                </a:cubicBezTo>
                <a:cubicBezTo>
                  <a:pt x="119806" y="27823"/>
                  <a:pt x="94216" y="0"/>
                  <a:pt x="59903" y="0"/>
                </a:cubicBezTo>
                <a:close/>
                <a:moveTo>
                  <a:pt x="59903" y="111482"/>
                </a:moveTo>
                <a:lnTo>
                  <a:pt x="59903" y="111482"/>
                </a:lnTo>
                <a:cubicBezTo>
                  <a:pt x="31405" y="111482"/>
                  <a:pt x="5621" y="89148"/>
                  <a:pt x="5621" y="58485"/>
                </a:cubicBezTo>
                <a:cubicBezTo>
                  <a:pt x="5621" y="30662"/>
                  <a:pt x="31405" y="8328"/>
                  <a:pt x="59903" y="8328"/>
                </a:cubicBezTo>
                <a:cubicBezTo>
                  <a:pt x="88400" y="8328"/>
                  <a:pt x="114184" y="30662"/>
                  <a:pt x="114184" y="58485"/>
                </a:cubicBezTo>
                <a:cubicBezTo>
                  <a:pt x="114184" y="89148"/>
                  <a:pt x="88400" y="111482"/>
                  <a:pt x="59903"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3" name="Shape 4613"/>
          <p:cNvSpPr/>
          <p:nvPr/>
        </p:nvSpPr>
        <p:spPr>
          <a:xfrm>
            <a:off x="10516831" y="3546442"/>
            <a:ext cx="296312" cy="298154"/>
          </a:xfrm>
          <a:custGeom>
            <a:avLst/>
            <a:gdLst/>
            <a:ahLst/>
            <a:cxnLst/>
            <a:rect l="0" t="0" r="0" b="0"/>
            <a:pathLst>
              <a:path w="120000" h="120000" extrusionOk="0">
                <a:moveTo>
                  <a:pt x="77156" y="28497"/>
                </a:moveTo>
                <a:lnTo>
                  <a:pt x="77156" y="28497"/>
                </a:lnTo>
                <a:cubicBezTo>
                  <a:pt x="77156" y="25589"/>
                  <a:pt x="74248" y="25589"/>
                  <a:pt x="71340" y="28497"/>
                </a:cubicBezTo>
                <a:cubicBezTo>
                  <a:pt x="42843" y="56995"/>
                  <a:pt x="42843" y="56995"/>
                  <a:pt x="42843" y="56995"/>
                </a:cubicBezTo>
                <a:lnTo>
                  <a:pt x="42843" y="59903"/>
                </a:lnTo>
                <a:lnTo>
                  <a:pt x="42843" y="62810"/>
                </a:lnTo>
                <a:cubicBezTo>
                  <a:pt x="71340" y="91308"/>
                  <a:pt x="71340" y="91308"/>
                  <a:pt x="71340" y="91308"/>
                </a:cubicBezTo>
                <a:cubicBezTo>
                  <a:pt x="74248" y="94216"/>
                  <a:pt x="77156" y="94216"/>
                  <a:pt x="77156" y="91308"/>
                </a:cubicBezTo>
                <a:cubicBezTo>
                  <a:pt x="79870" y="91308"/>
                  <a:pt x="79870" y="88594"/>
                  <a:pt x="77156" y="85492"/>
                </a:cubicBezTo>
                <a:cubicBezTo>
                  <a:pt x="51373" y="59903"/>
                  <a:pt x="51373" y="59903"/>
                  <a:pt x="51373" y="59903"/>
                </a:cubicBezTo>
                <a:cubicBezTo>
                  <a:pt x="77156" y="34313"/>
                  <a:pt x="77156" y="34313"/>
                  <a:pt x="77156" y="34313"/>
                </a:cubicBezTo>
                <a:cubicBezTo>
                  <a:pt x="79870" y="31405"/>
                  <a:pt x="79870" y="28497"/>
                  <a:pt x="77156" y="28497"/>
                </a:cubicBezTo>
                <a:close/>
                <a:moveTo>
                  <a:pt x="59903" y="0"/>
                </a:moveTo>
                <a:lnTo>
                  <a:pt x="59903" y="0"/>
                </a:lnTo>
                <a:cubicBezTo>
                  <a:pt x="25589" y="0"/>
                  <a:pt x="0" y="25589"/>
                  <a:pt x="0" y="59903"/>
                </a:cubicBezTo>
                <a:cubicBezTo>
                  <a:pt x="0" y="94216"/>
                  <a:pt x="25589" y="119806"/>
                  <a:pt x="59903" y="119806"/>
                </a:cubicBezTo>
                <a:cubicBezTo>
                  <a:pt x="94216" y="119806"/>
                  <a:pt x="119806" y="94216"/>
                  <a:pt x="119806" y="59903"/>
                </a:cubicBezTo>
                <a:cubicBezTo>
                  <a:pt x="119806" y="25589"/>
                  <a:pt x="94216" y="0"/>
                  <a:pt x="59903" y="0"/>
                </a:cubicBezTo>
                <a:close/>
                <a:moveTo>
                  <a:pt x="59903" y="114184"/>
                </a:moveTo>
                <a:lnTo>
                  <a:pt x="59903" y="114184"/>
                </a:lnTo>
                <a:cubicBezTo>
                  <a:pt x="31405" y="114184"/>
                  <a:pt x="5621" y="88594"/>
                  <a:pt x="5621" y="59903"/>
                </a:cubicBezTo>
                <a:cubicBezTo>
                  <a:pt x="5621" y="31405"/>
                  <a:pt x="31405" y="5621"/>
                  <a:pt x="59903" y="5621"/>
                </a:cubicBezTo>
                <a:cubicBezTo>
                  <a:pt x="88594" y="5621"/>
                  <a:pt x="114184" y="31405"/>
                  <a:pt x="114184" y="59903"/>
                </a:cubicBezTo>
                <a:cubicBezTo>
                  <a:pt x="114184" y="88594"/>
                  <a:pt x="88594" y="114184"/>
                  <a:pt x="59903" y="1141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4" name="Shape 4614"/>
          <p:cNvSpPr/>
          <p:nvPr/>
        </p:nvSpPr>
        <p:spPr>
          <a:xfrm>
            <a:off x="10022979" y="3562321"/>
            <a:ext cx="310423" cy="254048"/>
          </a:xfrm>
          <a:custGeom>
            <a:avLst/>
            <a:gdLst/>
            <a:ahLst/>
            <a:cxnLst/>
            <a:rect l="0" t="0" r="0" b="0"/>
            <a:pathLst>
              <a:path w="120000" h="120000" extrusionOk="0">
                <a:moveTo>
                  <a:pt x="111679" y="6779"/>
                </a:moveTo>
                <a:lnTo>
                  <a:pt x="111679" y="6779"/>
                </a:lnTo>
                <a:cubicBezTo>
                  <a:pt x="106317" y="0"/>
                  <a:pt x="97996" y="0"/>
                  <a:pt x="92634" y="6779"/>
                </a:cubicBezTo>
                <a:cubicBezTo>
                  <a:pt x="38274" y="73220"/>
                  <a:pt x="38274" y="73220"/>
                  <a:pt x="38274" y="73220"/>
                </a:cubicBezTo>
                <a:cubicBezTo>
                  <a:pt x="27365" y="56723"/>
                  <a:pt x="27365" y="56723"/>
                  <a:pt x="27365" y="56723"/>
                </a:cubicBezTo>
                <a:cubicBezTo>
                  <a:pt x="19044" y="46779"/>
                  <a:pt x="10909" y="46779"/>
                  <a:pt x="5546" y="56723"/>
                </a:cubicBezTo>
                <a:cubicBezTo>
                  <a:pt x="0" y="63276"/>
                  <a:pt x="0" y="73220"/>
                  <a:pt x="5546" y="83389"/>
                </a:cubicBezTo>
                <a:cubicBezTo>
                  <a:pt x="29953" y="109830"/>
                  <a:pt x="29953" y="109830"/>
                  <a:pt x="29953" y="109830"/>
                </a:cubicBezTo>
                <a:cubicBezTo>
                  <a:pt x="35500" y="119774"/>
                  <a:pt x="43636" y="119774"/>
                  <a:pt x="49183" y="109830"/>
                </a:cubicBezTo>
                <a:cubicBezTo>
                  <a:pt x="111679" y="33446"/>
                  <a:pt x="111679" y="33446"/>
                  <a:pt x="111679" y="33446"/>
                </a:cubicBezTo>
                <a:cubicBezTo>
                  <a:pt x="119815" y="26666"/>
                  <a:pt x="119815" y="13333"/>
                  <a:pt x="111679" y="6779"/>
                </a:cubicBezTo>
                <a:close/>
                <a:moveTo>
                  <a:pt x="106317" y="26666"/>
                </a:moveTo>
                <a:lnTo>
                  <a:pt x="106317" y="26666"/>
                </a:lnTo>
                <a:cubicBezTo>
                  <a:pt x="106317" y="26666"/>
                  <a:pt x="46409" y="103276"/>
                  <a:pt x="43636" y="103276"/>
                </a:cubicBezTo>
                <a:cubicBezTo>
                  <a:pt x="40862" y="106440"/>
                  <a:pt x="38274" y="106440"/>
                  <a:pt x="35500" y="103276"/>
                </a:cubicBezTo>
                <a:lnTo>
                  <a:pt x="10909" y="73220"/>
                </a:lnTo>
                <a:cubicBezTo>
                  <a:pt x="8320" y="70056"/>
                  <a:pt x="8320" y="66666"/>
                  <a:pt x="10909" y="63276"/>
                </a:cubicBezTo>
                <a:cubicBezTo>
                  <a:pt x="13682" y="59887"/>
                  <a:pt x="19044" y="59887"/>
                  <a:pt x="21818" y="63276"/>
                </a:cubicBezTo>
                <a:cubicBezTo>
                  <a:pt x="38274" y="83389"/>
                  <a:pt x="38274" y="83389"/>
                  <a:pt x="38274" y="83389"/>
                </a:cubicBezTo>
                <a:cubicBezTo>
                  <a:pt x="97996" y="13333"/>
                  <a:pt x="97996" y="13333"/>
                  <a:pt x="97996" y="13333"/>
                </a:cubicBezTo>
                <a:cubicBezTo>
                  <a:pt x="100770" y="10169"/>
                  <a:pt x="103543" y="10169"/>
                  <a:pt x="106317" y="13333"/>
                </a:cubicBezTo>
                <a:cubicBezTo>
                  <a:pt x="111679" y="16723"/>
                  <a:pt x="111679" y="23276"/>
                  <a:pt x="106317" y="2666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5" name="Shape 4615"/>
          <p:cNvSpPr/>
          <p:nvPr/>
        </p:nvSpPr>
        <p:spPr>
          <a:xfrm>
            <a:off x="9553818" y="3576434"/>
            <a:ext cx="248691" cy="248755"/>
          </a:xfrm>
          <a:custGeom>
            <a:avLst/>
            <a:gdLst/>
            <a:ahLst/>
            <a:cxnLst/>
            <a:rect l="0" t="0" r="0" b="0"/>
            <a:pathLst>
              <a:path w="120000" h="120000" extrusionOk="0">
                <a:moveTo>
                  <a:pt x="85581" y="61627"/>
                </a:moveTo>
                <a:lnTo>
                  <a:pt x="85581" y="61627"/>
                </a:lnTo>
                <a:cubicBezTo>
                  <a:pt x="113023" y="34186"/>
                  <a:pt x="113023" y="34186"/>
                  <a:pt x="113023" y="34186"/>
                </a:cubicBezTo>
                <a:cubicBezTo>
                  <a:pt x="119767" y="27441"/>
                  <a:pt x="119767" y="16976"/>
                  <a:pt x="113023" y="10232"/>
                </a:cubicBezTo>
                <a:cubicBezTo>
                  <a:pt x="106046" y="0"/>
                  <a:pt x="92558" y="0"/>
                  <a:pt x="85581" y="10232"/>
                </a:cubicBezTo>
                <a:cubicBezTo>
                  <a:pt x="61627" y="34186"/>
                  <a:pt x="61627" y="34186"/>
                  <a:pt x="61627" y="34186"/>
                </a:cubicBezTo>
                <a:cubicBezTo>
                  <a:pt x="34186" y="10232"/>
                  <a:pt x="34186" y="10232"/>
                  <a:pt x="34186" y="10232"/>
                </a:cubicBezTo>
                <a:cubicBezTo>
                  <a:pt x="27441" y="0"/>
                  <a:pt x="16976" y="0"/>
                  <a:pt x="10232" y="10232"/>
                </a:cubicBezTo>
                <a:cubicBezTo>
                  <a:pt x="0" y="16976"/>
                  <a:pt x="0" y="27441"/>
                  <a:pt x="10232" y="34186"/>
                </a:cubicBezTo>
                <a:cubicBezTo>
                  <a:pt x="34186" y="61627"/>
                  <a:pt x="34186" y="61627"/>
                  <a:pt x="34186" y="61627"/>
                </a:cubicBezTo>
                <a:cubicBezTo>
                  <a:pt x="10232" y="85581"/>
                  <a:pt x="10232" y="85581"/>
                  <a:pt x="10232" y="85581"/>
                </a:cubicBezTo>
                <a:cubicBezTo>
                  <a:pt x="0" y="92558"/>
                  <a:pt x="0" y="106046"/>
                  <a:pt x="10232" y="113023"/>
                </a:cubicBezTo>
                <a:cubicBezTo>
                  <a:pt x="16976" y="119767"/>
                  <a:pt x="27441" y="119767"/>
                  <a:pt x="34186" y="113023"/>
                </a:cubicBezTo>
                <a:cubicBezTo>
                  <a:pt x="61627" y="85581"/>
                  <a:pt x="61627" y="85581"/>
                  <a:pt x="61627" y="85581"/>
                </a:cubicBezTo>
                <a:cubicBezTo>
                  <a:pt x="85581" y="113023"/>
                  <a:pt x="85581" y="113023"/>
                  <a:pt x="85581" y="113023"/>
                </a:cubicBezTo>
                <a:cubicBezTo>
                  <a:pt x="92558" y="119767"/>
                  <a:pt x="106046" y="119767"/>
                  <a:pt x="113023" y="113023"/>
                </a:cubicBezTo>
                <a:cubicBezTo>
                  <a:pt x="119767" y="106046"/>
                  <a:pt x="119767" y="92558"/>
                  <a:pt x="113023" y="85581"/>
                </a:cubicBezTo>
                <a:lnTo>
                  <a:pt x="85581" y="61627"/>
                </a:lnTo>
                <a:close/>
                <a:moveTo>
                  <a:pt x="106046" y="106046"/>
                </a:moveTo>
                <a:lnTo>
                  <a:pt x="106046" y="106046"/>
                </a:lnTo>
                <a:cubicBezTo>
                  <a:pt x="102558" y="109534"/>
                  <a:pt x="95813" y="109534"/>
                  <a:pt x="92558" y="106046"/>
                </a:cubicBezTo>
                <a:cubicBezTo>
                  <a:pt x="61627" y="71860"/>
                  <a:pt x="61627" y="71860"/>
                  <a:pt x="61627" y="71860"/>
                </a:cubicBezTo>
                <a:cubicBezTo>
                  <a:pt x="27441" y="106046"/>
                  <a:pt x="27441" y="106046"/>
                  <a:pt x="27441" y="106046"/>
                </a:cubicBezTo>
                <a:cubicBezTo>
                  <a:pt x="23953" y="109534"/>
                  <a:pt x="16976" y="109534"/>
                  <a:pt x="13720" y="106046"/>
                </a:cubicBezTo>
                <a:cubicBezTo>
                  <a:pt x="10232" y="102558"/>
                  <a:pt x="10232" y="95813"/>
                  <a:pt x="13720" y="92558"/>
                </a:cubicBezTo>
                <a:cubicBezTo>
                  <a:pt x="47906" y="61627"/>
                  <a:pt x="47906" y="61627"/>
                  <a:pt x="47906" y="61627"/>
                </a:cubicBezTo>
                <a:cubicBezTo>
                  <a:pt x="13720" y="27441"/>
                  <a:pt x="13720" y="27441"/>
                  <a:pt x="13720" y="27441"/>
                </a:cubicBezTo>
                <a:cubicBezTo>
                  <a:pt x="10232" y="23953"/>
                  <a:pt x="10232" y="16976"/>
                  <a:pt x="13720" y="13720"/>
                </a:cubicBezTo>
                <a:cubicBezTo>
                  <a:pt x="16976" y="10232"/>
                  <a:pt x="23953" y="10232"/>
                  <a:pt x="27441" y="13720"/>
                </a:cubicBezTo>
                <a:cubicBezTo>
                  <a:pt x="61627" y="47906"/>
                  <a:pt x="61627" y="47906"/>
                  <a:pt x="61627" y="47906"/>
                </a:cubicBezTo>
                <a:cubicBezTo>
                  <a:pt x="92558" y="13720"/>
                  <a:pt x="92558" y="13720"/>
                  <a:pt x="92558" y="13720"/>
                </a:cubicBezTo>
                <a:cubicBezTo>
                  <a:pt x="95813" y="10232"/>
                  <a:pt x="102558" y="10232"/>
                  <a:pt x="106046" y="13720"/>
                </a:cubicBezTo>
                <a:cubicBezTo>
                  <a:pt x="109534" y="16976"/>
                  <a:pt x="109534" y="23953"/>
                  <a:pt x="106046" y="27441"/>
                </a:cubicBezTo>
                <a:cubicBezTo>
                  <a:pt x="71860" y="61627"/>
                  <a:pt x="71860" y="61627"/>
                  <a:pt x="71860" y="61627"/>
                </a:cubicBezTo>
                <a:cubicBezTo>
                  <a:pt x="106046" y="92558"/>
                  <a:pt x="106046" y="92558"/>
                  <a:pt x="106046" y="92558"/>
                </a:cubicBezTo>
                <a:cubicBezTo>
                  <a:pt x="109534" y="95813"/>
                  <a:pt x="109534" y="102558"/>
                  <a:pt x="106046" y="10604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6" name="Shape 4616"/>
          <p:cNvSpPr/>
          <p:nvPr/>
        </p:nvSpPr>
        <p:spPr>
          <a:xfrm>
            <a:off x="9045855" y="3661118"/>
            <a:ext cx="296312" cy="72333"/>
          </a:xfrm>
          <a:custGeom>
            <a:avLst/>
            <a:gdLst/>
            <a:ahLst/>
            <a:cxnLst/>
            <a:rect l="0" t="0" r="0" b="0"/>
            <a:pathLst>
              <a:path w="120000" h="120000" extrusionOk="0">
                <a:moveTo>
                  <a:pt x="105654" y="0"/>
                </a:moveTo>
                <a:lnTo>
                  <a:pt x="105654" y="0"/>
                </a:lnTo>
                <a:cubicBezTo>
                  <a:pt x="14151" y="0"/>
                  <a:pt x="14151" y="0"/>
                  <a:pt x="14151" y="0"/>
                </a:cubicBezTo>
                <a:cubicBezTo>
                  <a:pt x="5621" y="0"/>
                  <a:pt x="0" y="23513"/>
                  <a:pt x="0" y="59189"/>
                </a:cubicBezTo>
                <a:cubicBezTo>
                  <a:pt x="0" y="94864"/>
                  <a:pt x="5621" y="119189"/>
                  <a:pt x="14151" y="119189"/>
                </a:cubicBezTo>
                <a:cubicBezTo>
                  <a:pt x="105654" y="119189"/>
                  <a:pt x="105654" y="119189"/>
                  <a:pt x="105654" y="119189"/>
                </a:cubicBezTo>
                <a:cubicBezTo>
                  <a:pt x="114184" y="119189"/>
                  <a:pt x="119806" y="94864"/>
                  <a:pt x="119806" y="59189"/>
                </a:cubicBezTo>
                <a:cubicBezTo>
                  <a:pt x="119806" y="23513"/>
                  <a:pt x="114184" y="0"/>
                  <a:pt x="105654" y="0"/>
                </a:cubicBezTo>
                <a:close/>
                <a:moveTo>
                  <a:pt x="105654" y="94864"/>
                </a:moveTo>
                <a:lnTo>
                  <a:pt x="105654" y="94864"/>
                </a:lnTo>
                <a:cubicBezTo>
                  <a:pt x="14151" y="94864"/>
                  <a:pt x="14151" y="94864"/>
                  <a:pt x="14151" y="94864"/>
                </a:cubicBezTo>
                <a:cubicBezTo>
                  <a:pt x="11437" y="94864"/>
                  <a:pt x="5621" y="71351"/>
                  <a:pt x="5621" y="59189"/>
                </a:cubicBezTo>
                <a:cubicBezTo>
                  <a:pt x="5621" y="47027"/>
                  <a:pt x="11437" y="23513"/>
                  <a:pt x="14151" y="23513"/>
                </a:cubicBezTo>
                <a:cubicBezTo>
                  <a:pt x="105654" y="23513"/>
                  <a:pt x="105654" y="23513"/>
                  <a:pt x="105654" y="23513"/>
                </a:cubicBezTo>
                <a:cubicBezTo>
                  <a:pt x="108368" y="23513"/>
                  <a:pt x="114184" y="47027"/>
                  <a:pt x="114184" y="59189"/>
                </a:cubicBezTo>
                <a:cubicBezTo>
                  <a:pt x="114184" y="71351"/>
                  <a:pt x="108368" y="94864"/>
                  <a:pt x="105654" y="9486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7" name="Shape 4617"/>
          <p:cNvSpPr/>
          <p:nvPr/>
        </p:nvSpPr>
        <p:spPr>
          <a:xfrm>
            <a:off x="8550238" y="3546442"/>
            <a:ext cx="305130" cy="298154"/>
          </a:xfrm>
          <a:custGeom>
            <a:avLst/>
            <a:gdLst/>
            <a:ahLst/>
            <a:cxnLst/>
            <a:rect l="0" t="0" r="0" b="0"/>
            <a:pathLst>
              <a:path w="120000" h="120000" extrusionOk="0">
                <a:moveTo>
                  <a:pt x="105993" y="45751"/>
                </a:moveTo>
                <a:lnTo>
                  <a:pt x="105993" y="45751"/>
                </a:lnTo>
                <a:cubicBezTo>
                  <a:pt x="75331" y="45751"/>
                  <a:pt x="75331" y="45751"/>
                  <a:pt x="75331" y="45751"/>
                </a:cubicBezTo>
                <a:cubicBezTo>
                  <a:pt x="75331" y="14345"/>
                  <a:pt x="75331" y="14345"/>
                  <a:pt x="75331" y="14345"/>
                </a:cubicBezTo>
                <a:cubicBezTo>
                  <a:pt x="75331" y="5621"/>
                  <a:pt x="69842" y="0"/>
                  <a:pt x="61324" y="0"/>
                </a:cubicBezTo>
                <a:cubicBezTo>
                  <a:pt x="52996" y="0"/>
                  <a:pt x="44668" y="5621"/>
                  <a:pt x="44668" y="14345"/>
                </a:cubicBezTo>
                <a:cubicBezTo>
                  <a:pt x="44668" y="45751"/>
                  <a:pt x="44668" y="45751"/>
                  <a:pt x="44668" y="45751"/>
                </a:cubicBezTo>
                <a:cubicBezTo>
                  <a:pt x="16845" y="45751"/>
                  <a:pt x="16845" y="45751"/>
                  <a:pt x="16845" y="45751"/>
                </a:cubicBezTo>
                <a:cubicBezTo>
                  <a:pt x="8517" y="45751"/>
                  <a:pt x="0" y="51373"/>
                  <a:pt x="0" y="59903"/>
                </a:cubicBezTo>
                <a:cubicBezTo>
                  <a:pt x="0" y="68432"/>
                  <a:pt x="8517" y="74248"/>
                  <a:pt x="16845" y="74248"/>
                </a:cubicBezTo>
                <a:cubicBezTo>
                  <a:pt x="44668" y="74248"/>
                  <a:pt x="44668" y="74248"/>
                  <a:pt x="44668" y="74248"/>
                </a:cubicBezTo>
                <a:cubicBezTo>
                  <a:pt x="44668" y="105654"/>
                  <a:pt x="44668" y="105654"/>
                  <a:pt x="44668" y="105654"/>
                </a:cubicBezTo>
                <a:cubicBezTo>
                  <a:pt x="44668" y="114184"/>
                  <a:pt x="52996" y="119806"/>
                  <a:pt x="61324" y="119806"/>
                </a:cubicBezTo>
                <a:cubicBezTo>
                  <a:pt x="69842" y="119806"/>
                  <a:pt x="75331" y="114184"/>
                  <a:pt x="75331" y="105654"/>
                </a:cubicBezTo>
                <a:cubicBezTo>
                  <a:pt x="75331" y="74248"/>
                  <a:pt x="75331" y="74248"/>
                  <a:pt x="75331" y="74248"/>
                </a:cubicBezTo>
                <a:cubicBezTo>
                  <a:pt x="105993" y="74248"/>
                  <a:pt x="105993" y="74248"/>
                  <a:pt x="105993" y="74248"/>
                </a:cubicBezTo>
                <a:cubicBezTo>
                  <a:pt x="114321" y="74248"/>
                  <a:pt x="119810" y="68432"/>
                  <a:pt x="119810" y="59903"/>
                </a:cubicBezTo>
                <a:cubicBezTo>
                  <a:pt x="119810" y="51373"/>
                  <a:pt x="114321" y="45751"/>
                  <a:pt x="105993" y="45751"/>
                </a:cubicBezTo>
                <a:close/>
                <a:moveTo>
                  <a:pt x="105993" y="68432"/>
                </a:moveTo>
                <a:lnTo>
                  <a:pt x="105993" y="68432"/>
                </a:lnTo>
                <a:cubicBezTo>
                  <a:pt x="67003" y="68432"/>
                  <a:pt x="67003" y="68432"/>
                  <a:pt x="67003" y="68432"/>
                </a:cubicBezTo>
                <a:cubicBezTo>
                  <a:pt x="67003" y="105654"/>
                  <a:pt x="67003" y="105654"/>
                  <a:pt x="67003" y="105654"/>
                </a:cubicBezTo>
                <a:cubicBezTo>
                  <a:pt x="67003" y="108368"/>
                  <a:pt x="64164" y="114184"/>
                  <a:pt x="61324" y="114184"/>
                </a:cubicBezTo>
                <a:cubicBezTo>
                  <a:pt x="55835" y="114184"/>
                  <a:pt x="52996" y="108368"/>
                  <a:pt x="52996" y="105654"/>
                </a:cubicBezTo>
                <a:cubicBezTo>
                  <a:pt x="52996" y="68432"/>
                  <a:pt x="52996" y="68432"/>
                  <a:pt x="52996" y="68432"/>
                </a:cubicBezTo>
                <a:cubicBezTo>
                  <a:pt x="16845" y="68432"/>
                  <a:pt x="16845" y="68432"/>
                  <a:pt x="16845" y="68432"/>
                </a:cubicBezTo>
                <a:cubicBezTo>
                  <a:pt x="11167" y="68432"/>
                  <a:pt x="8517" y="62810"/>
                  <a:pt x="8517" y="59903"/>
                </a:cubicBezTo>
                <a:cubicBezTo>
                  <a:pt x="8517" y="56995"/>
                  <a:pt x="11167" y="51373"/>
                  <a:pt x="16845" y="51373"/>
                </a:cubicBezTo>
                <a:cubicBezTo>
                  <a:pt x="52996" y="51373"/>
                  <a:pt x="52996" y="51373"/>
                  <a:pt x="52996" y="51373"/>
                </a:cubicBezTo>
                <a:cubicBezTo>
                  <a:pt x="52996" y="14345"/>
                  <a:pt x="52996" y="14345"/>
                  <a:pt x="52996" y="14345"/>
                </a:cubicBezTo>
                <a:cubicBezTo>
                  <a:pt x="52996" y="11437"/>
                  <a:pt x="55835" y="5621"/>
                  <a:pt x="61324" y="5621"/>
                </a:cubicBezTo>
                <a:cubicBezTo>
                  <a:pt x="64164" y="5621"/>
                  <a:pt x="67003" y="11437"/>
                  <a:pt x="67003" y="14345"/>
                </a:cubicBezTo>
                <a:cubicBezTo>
                  <a:pt x="67003" y="51373"/>
                  <a:pt x="67003" y="51373"/>
                  <a:pt x="67003" y="51373"/>
                </a:cubicBezTo>
                <a:cubicBezTo>
                  <a:pt x="105993" y="51373"/>
                  <a:pt x="105993" y="51373"/>
                  <a:pt x="105993" y="51373"/>
                </a:cubicBezTo>
                <a:cubicBezTo>
                  <a:pt x="108832" y="51373"/>
                  <a:pt x="111482" y="56995"/>
                  <a:pt x="111482" y="59903"/>
                </a:cubicBezTo>
                <a:cubicBezTo>
                  <a:pt x="111482" y="62810"/>
                  <a:pt x="108832" y="68432"/>
                  <a:pt x="105993" y="6843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8" name="Shape 4618"/>
          <p:cNvSpPr/>
          <p:nvPr/>
        </p:nvSpPr>
        <p:spPr>
          <a:xfrm>
            <a:off x="8061676" y="3562321"/>
            <a:ext cx="305131" cy="268161"/>
          </a:xfrm>
          <a:custGeom>
            <a:avLst/>
            <a:gdLst/>
            <a:ahLst/>
            <a:cxnLst/>
            <a:rect l="0" t="0" r="0" b="0"/>
            <a:pathLst>
              <a:path w="120000" h="120000" extrusionOk="0">
                <a:moveTo>
                  <a:pt x="13817" y="34652"/>
                </a:moveTo>
                <a:lnTo>
                  <a:pt x="13817" y="34652"/>
                </a:lnTo>
                <a:cubicBezTo>
                  <a:pt x="102965" y="34652"/>
                  <a:pt x="102965" y="34652"/>
                  <a:pt x="102965" y="34652"/>
                </a:cubicBezTo>
                <a:cubicBezTo>
                  <a:pt x="111293" y="34652"/>
                  <a:pt x="119810" y="28449"/>
                  <a:pt x="119810" y="19037"/>
                </a:cubicBezTo>
                <a:cubicBezTo>
                  <a:pt x="119810" y="9625"/>
                  <a:pt x="111293" y="0"/>
                  <a:pt x="102965" y="0"/>
                </a:cubicBezTo>
                <a:cubicBezTo>
                  <a:pt x="13817" y="0"/>
                  <a:pt x="13817" y="0"/>
                  <a:pt x="13817" y="0"/>
                </a:cubicBezTo>
                <a:cubicBezTo>
                  <a:pt x="5488" y="0"/>
                  <a:pt x="0" y="9625"/>
                  <a:pt x="0" y="19037"/>
                </a:cubicBezTo>
                <a:cubicBezTo>
                  <a:pt x="0" y="28449"/>
                  <a:pt x="5488" y="34652"/>
                  <a:pt x="13817" y="34652"/>
                </a:cubicBezTo>
                <a:close/>
                <a:moveTo>
                  <a:pt x="13817" y="9625"/>
                </a:moveTo>
                <a:lnTo>
                  <a:pt x="13817" y="9625"/>
                </a:lnTo>
                <a:cubicBezTo>
                  <a:pt x="102965" y="9625"/>
                  <a:pt x="102965" y="9625"/>
                  <a:pt x="102965" y="9625"/>
                </a:cubicBezTo>
                <a:cubicBezTo>
                  <a:pt x="108643" y="9625"/>
                  <a:pt x="111293" y="12620"/>
                  <a:pt x="111293" y="19037"/>
                </a:cubicBezTo>
                <a:cubicBezTo>
                  <a:pt x="111293" y="22032"/>
                  <a:pt x="108643" y="25240"/>
                  <a:pt x="102965" y="25240"/>
                </a:cubicBezTo>
                <a:cubicBezTo>
                  <a:pt x="13817" y="25240"/>
                  <a:pt x="13817" y="25240"/>
                  <a:pt x="13817" y="25240"/>
                </a:cubicBezTo>
                <a:cubicBezTo>
                  <a:pt x="10977" y="25240"/>
                  <a:pt x="8328" y="22032"/>
                  <a:pt x="8328" y="19037"/>
                </a:cubicBezTo>
                <a:cubicBezTo>
                  <a:pt x="8328" y="12620"/>
                  <a:pt x="10977" y="9625"/>
                  <a:pt x="13817" y="9625"/>
                </a:cubicBezTo>
                <a:close/>
                <a:moveTo>
                  <a:pt x="102965" y="44278"/>
                </a:moveTo>
                <a:lnTo>
                  <a:pt x="102965" y="44278"/>
                </a:lnTo>
                <a:cubicBezTo>
                  <a:pt x="13817" y="44278"/>
                  <a:pt x="13817" y="44278"/>
                  <a:pt x="13817" y="44278"/>
                </a:cubicBezTo>
                <a:cubicBezTo>
                  <a:pt x="5488" y="44278"/>
                  <a:pt x="0" y="50481"/>
                  <a:pt x="0" y="59893"/>
                </a:cubicBezTo>
                <a:cubicBezTo>
                  <a:pt x="0" y="69304"/>
                  <a:pt x="5488" y="75721"/>
                  <a:pt x="13817" y="75721"/>
                </a:cubicBezTo>
                <a:cubicBezTo>
                  <a:pt x="102965" y="75721"/>
                  <a:pt x="102965" y="75721"/>
                  <a:pt x="102965" y="75721"/>
                </a:cubicBezTo>
                <a:cubicBezTo>
                  <a:pt x="111293" y="75721"/>
                  <a:pt x="119810" y="69304"/>
                  <a:pt x="119810" y="59893"/>
                </a:cubicBezTo>
                <a:cubicBezTo>
                  <a:pt x="119810" y="50481"/>
                  <a:pt x="111293" y="44278"/>
                  <a:pt x="102965" y="44278"/>
                </a:cubicBezTo>
                <a:close/>
                <a:moveTo>
                  <a:pt x="102965" y="69304"/>
                </a:moveTo>
                <a:lnTo>
                  <a:pt x="102965" y="69304"/>
                </a:lnTo>
                <a:cubicBezTo>
                  <a:pt x="13817" y="69304"/>
                  <a:pt x="13817" y="69304"/>
                  <a:pt x="13817" y="69304"/>
                </a:cubicBezTo>
                <a:cubicBezTo>
                  <a:pt x="10977" y="69304"/>
                  <a:pt x="8328" y="63101"/>
                  <a:pt x="8328" y="59893"/>
                </a:cubicBezTo>
                <a:cubicBezTo>
                  <a:pt x="8328" y="56684"/>
                  <a:pt x="10977" y="50481"/>
                  <a:pt x="13817" y="50481"/>
                </a:cubicBezTo>
                <a:cubicBezTo>
                  <a:pt x="102965" y="50481"/>
                  <a:pt x="102965" y="50481"/>
                  <a:pt x="102965" y="50481"/>
                </a:cubicBezTo>
                <a:cubicBezTo>
                  <a:pt x="108643" y="50481"/>
                  <a:pt x="111293" y="56684"/>
                  <a:pt x="111293" y="59893"/>
                </a:cubicBezTo>
                <a:cubicBezTo>
                  <a:pt x="111293" y="63101"/>
                  <a:pt x="108643" y="69304"/>
                  <a:pt x="102965" y="69304"/>
                </a:cubicBezTo>
                <a:close/>
                <a:moveTo>
                  <a:pt x="102965" y="85133"/>
                </a:moveTo>
                <a:lnTo>
                  <a:pt x="102965" y="85133"/>
                </a:lnTo>
                <a:cubicBezTo>
                  <a:pt x="13817" y="85133"/>
                  <a:pt x="13817" y="85133"/>
                  <a:pt x="13817" y="85133"/>
                </a:cubicBezTo>
                <a:cubicBezTo>
                  <a:pt x="5488" y="85133"/>
                  <a:pt x="0" y="91550"/>
                  <a:pt x="0" y="100748"/>
                </a:cubicBezTo>
                <a:cubicBezTo>
                  <a:pt x="0" y="110374"/>
                  <a:pt x="5488" y="119786"/>
                  <a:pt x="13817" y="119786"/>
                </a:cubicBezTo>
                <a:cubicBezTo>
                  <a:pt x="102965" y="119786"/>
                  <a:pt x="102965" y="119786"/>
                  <a:pt x="102965" y="119786"/>
                </a:cubicBezTo>
                <a:cubicBezTo>
                  <a:pt x="111293" y="119786"/>
                  <a:pt x="119810" y="110374"/>
                  <a:pt x="119810" y="100748"/>
                </a:cubicBezTo>
                <a:cubicBezTo>
                  <a:pt x="119810" y="91550"/>
                  <a:pt x="111293" y="85133"/>
                  <a:pt x="102965" y="85133"/>
                </a:cubicBezTo>
                <a:close/>
                <a:moveTo>
                  <a:pt x="102965" y="110374"/>
                </a:moveTo>
                <a:lnTo>
                  <a:pt x="102965" y="110374"/>
                </a:lnTo>
                <a:cubicBezTo>
                  <a:pt x="13817" y="110374"/>
                  <a:pt x="13817" y="110374"/>
                  <a:pt x="13817" y="110374"/>
                </a:cubicBezTo>
                <a:cubicBezTo>
                  <a:pt x="10977" y="110374"/>
                  <a:pt x="8328" y="107165"/>
                  <a:pt x="8328" y="100748"/>
                </a:cubicBezTo>
                <a:cubicBezTo>
                  <a:pt x="8328" y="97754"/>
                  <a:pt x="10977" y="94545"/>
                  <a:pt x="13817" y="94545"/>
                </a:cubicBezTo>
                <a:cubicBezTo>
                  <a:pt x="102965" y="94545"/>
                  <a:pt x="102965" y="94545"/>
                  <a:pt x="102965" y="94545"/>
                </a:cubicBezTo>
                <a:cubicBezTo>
                  <a:pt x="108643" y="94545"/>
                  <a:pt x="111293" y="97754"/>
                  <a:pt x="111293" y="100748"/>
                </a:cubicBezTo>
                <a:cubicBezTo>
                  <a:pt x="111293" y="107165"/>
                  <a:pt x="108643" y="110374"/>
                  <a:pt x="102965" y="11037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19" name="Shape 4619"/>
          <p:cNvSpPr/>
          <p:nvPr/>
        </p:nvSpPr>
        <p:spPr>
          <a:xfrm>
            <a:off x="7574879" y="3546442"/>
            <a:ext cx="296312" cy="298154"/>
          </a:xfrm>
          <a:custGeom>
            <a:avLst/>
            <a:gdLst/>
            <a:ahLst/>
            <a:cxnLst/>
            <a:rect l="0" t="0" r="0" b="0"/>
            <a:pathLst>
              <a:path w="120000" h="120000" extrusionOk="0">
                <a:moveTo>
                  <a:pt x="82778" y="34313"/>
                </a:moveTo>
                <a:lnTo>
                  <a:pt x="82778" y="34313"/>
                </a:lnTo>
                <a:cubicBezTo>
                  <a:pt x="79870" y="31405"/>
                  <a:pt x="79870" y="34313"/>
                  <a:pt x="77156" y="34313"/>
                </a:cubicBezTo>
                <a:cubicBezTo>
                  <a:pt x="54281" y="77156"/>
                  <a:pt x="54281" y="77156"/>
                  <a:pt x="54281" y="77156"/>
                </a:cubicBezTo>
                <a:cubicBezTo>
                  <a:pt x="39935" y="65718"/>
                  <a:pt x="39935" y="65718"/>
                  <a:pt x="39935" y="65718"/>
                </a:cubicBezTo>
                <a:cubicBezTo>
                  <a:pt x="37027" y="62810"/>
                  <a:pt x="37027" y="62810"/>
                  <a:pt x="34313" y="65718"/>
                </a:cubicBezTo>
                <a:cubicBezTo>
                  <a:pt x="31405" y="65718"/>
                  <a:pt x="31405" y="68432"/>
                  <a:pt x="34313" y="68432"/>
                </a:cubicBezTo>
                <a:cubicBezTo>
                  <a:pt x="51373" y="85492"/>
                  <a:pt x="51373" y="85492"/>
                  <a:pt x="51373" y="85492"/>
                </a:cubicBezTo>
                <a:cubicBezTo>
                  <a:pt x="54281" y="88594"/>
                  <a:pt x="54281" y="88594"/>
                  <a:pt x="56995" y="85492"/>
                </a:cubicBezTo>
                <a:lnTo>
                  <a:pt x="85492" y="39935"/>
                </a:lnTo>
                <a:cubicBezTo>
                  <a:pt x="85492" y="37027"/>
                  <a:pt x="85492" y="34313"/>
                  <a:pt x="82778" y="34313"/>
                </a:cubicBezTo>
                <a:close/>
                <a:moveTo>
                  <a:pt x="105654" y="0"/>
                </a:moveTo>
                <a:lnTo>
                  <a:pt x="105654" y="0"/>
                </a:lnTo>
                <a:cubicBezTo>
                  <a:pt x="14151" y="0"/>
                  <a:pt x="14151" y="0"/>
                  <a:pt x="14151" y="0"/>
                </a:cubicBezTo>
                <a:cubicBezTo>
                  <a:pt x="5621" y="0"/>
                  <a:pt x="0" y="5621"/>
                  <a:pt x="0" y="14345"/>
                </a:cubicBezTo>
                <a:cubicBezTo>
                  <a:pt x="0" y="105654"/>
                  <a:pt x="0" y="105654"/>
                  <a:pt x="0" y="105654"/>
                </a:cubicBezTo>
                <a:cubicBezTo>
                  <a:pt x="0" y="114184"/>
                  <a:pt x="5621" y="119806"/>
                  <a:pt x="14151" y="119806"/>
                </a:cubicBezTo>
                <a:cubicBezTo>
                  <a:pt x="105654" y="119806"/>
                  <a:pt x="105654" y="119806"/>
                  <a:pt x="105654" y="119806"/>
                </a:cubicBezTo>
                <a:cubicBezTo>
                  <a:pt x="114184" y="119806"/>
                  <a:pt x="119806" y="114184"/>
                  <a:pt x="119806" y="105654"/>
                </a:cubicBezTo>
                <a:cubicBezTo>
                  <a:pt x="119806" y="14345"/>
                  <a:pt x="119806" y="14345"/>
                  <a:pt x="119806" y="14345"/>
                </a:cubicBezTo>
                <a:cubicBezTo>
                  <a:pt x="119806" y="5621"/>
                  <a:pt x="114184" y="0"/>
                  <a:pt x="105654" y="0"/>
                </a:cubicBezTo>
                <a:close/>
                <a:moveTo>
                  <a:pt x="114184" y="105654"/>
                </a:moveTo>
                <a:lnTo>
                  <a:pt x="114184" y="105654"/>
                </a:lnTo>
                <a:cubicBezTo>
                  <a:pt x="114184" y="108368"/>
                  <a:pt x="108368" y="114184"/>
                  <a:pt x="105654" y="114184"/>
                </a:cubicBezTo>
                <a:cubicBezTo>
                  <a:pt x="14151" y="114184"/>
                  <a:pt x="14151" y="114184"/>
                  <a:pt x="14151" y="114184"/>
                </a:cubicBezTo>
                <a:cubicBezTo>
                  <a:pt x="11437" y="114184"/>
                  <a:pt x="5621" y="108368"/>
                  <a:pt x="5621" y="105654"/>
                </a:cubicBezTo>
                <a:cubicBezTo>
                  <a:pt x="5621" y="14345"/>
                  <a:pt x="5621" y="14345"/>
                  <a:pt x="5621" y="14345"/>
                </a:cubicBezTo>
                <a:cubicBezTo>
                  <a:pt x="5621" y="11437"/>
                  <a:pt x="11437" y="5621"/>
                  <a:pt x="14151" y="5621"/>
                </a:cubicBezTo>
                <a:cubicBezTo>
                  <a:pt x="105654" y="5621"/>
                  <a:pt x="105654" y="5621"/>
                  <a:pt x="105654" y="5621"/>
                </a:cubicBezTo>
                <a:cubicBezTo>
                  <a:pt x="108368" y="5621"/>
                  <a:pt x="114184" y="11437"/>
                  <a:pt x="114184" y="14345"/>
                </a:cubicBezTo>
                <a:lnTo>
                  <a:pt x="114184" y="10565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0" name="Shape 4620"/>
          <p:cNvSpPr/>
          <p:nvPr/>
        </p:nvSpPr>
        <p:spPr>
          <a:xfrm>
            <a:off x="7079262" y="3546442"/>
            <a:ext cx="305130" cy="298154"/>
          </a:xfrm>
          <a:custGeom>
            <a:avLst/>
            <a:gdLst/>
            <a:ahLst/>
            <a:cxnLst/>
            <a:rect l="0" t="0" r="0" b="0"/>
            <a:pathLst>
              <a:path w="120000" h="120000" extrusionOk="0">
                <a:moveTo>
                  <a:pt x="105993" y="0"/>
                </a:moveTo>
                <a:lnTo>
                  <a:pt x="105993" y="0"/>
                </a:lnTo>
                <a:cubicBezTo>
                  <a:pt x="16845" y="0"/>
                  <a:pt x="16845" y="0"/>
                  <a:pt x="16845" y="0"/>
                </a:cubicBezTo>
                <a:cubicBezTo>
                  <a:pt x="8328" y="0"/>
                  <a:pt x="0" y="5621"/>
                  <a:pt x="0" y="14345"/>
                </a:cubicBezTo>
                <a:cubicBezTo>
                  <a:pt x="0" y="105654"/>
                  <a:pt x="0" y="105654"/>
                  <a:pt x="0" y="105654"/>
                </a:cubicBezTo>
                <a:cubicBezTo>
                  <a:pt x="0" y="114184"/>
                  <a:pt x="8328" y="119806"/>
                  <a:pt x="16845" y="119806"/>
                </a:cubicBezTo>
                <a:cubicBezTo>
                  <a:pt x="105993" y="119806"/>
                  <a:pt x="105993" y="119806"/>
                  <a:pt x="105993" y="119806"/>
                </a:cubicBezTo>
                <a:cubicBezTo>
                  <a:pt x="114321" y="119806"/>
                  <a:pt x="119810" y="114184"/>
                  <a:pt x="119810" y="105654"/>
                </a:cubicBezTo>
                <a:cubicBezTo>
                  <a:pt x="119810" y="14345"/>
                  <a:pt x="119810" y="14345"/>
                  <a:pt x="119810" y="14345"/>
                </a:cubicBezTo>
                <a:cubicBezTo>
                  <a:pt x="119810" y="5621"/>
                  <a:pt x="114321" y="0"/>
                  <a:pt x="105993" y="0"/>
                </a:cubicBezTo>
                <a:close/>
                <a:moveTo>
                  <a:pt x="111482" y="105654"/>
                </a:moveTo>
                <a:lnTo>
                  <a:pt x="111482" y="105654"/>
                </a:lnTo>
                <a:cubicBezTo>
                  <a:pt x="111482" y="108368"/>
                  <a:pt x="108643" y="114184"/>
                  <a:pt x="105993" y="114184"/>
                </a:cubicBezTo>
                <a:cubicBezTo>
                  <a:pt x="16845" y="114184"/>
                  <a:pt x="16845" y="114184"/>
                  <a:pt x="16845" y="114184"/>
                </a:cubicBezTo>
                <a:cubicBezTo>
                  <a:pt x="11167" y="114184"/>
                  <a:pt x="8328" y="108368"/>
                  <a:pt x="8328" y="105654"/>
                </a:cubicBezTo>
                <a:cubicBezTo>
                  <a:pt x="8328" y="14345"/>
                  <a:pt x="8328" y="14345"/>
                  <a:pt x="8328" y="14345"/>
                </a:cubicBezTo>
                <a:cubicBezTo>
                  <a:pt x="8328" y="11437"/>
                  <a:pt x="11167" y="5621"/>
                  <a:pt x="16845" y="5621"/>
                </a:cubicBezTo>
                <a:cubicBezTo>
                  <a:pt x="105993" y="5621"/>
                  <a:pt x="105993" y="5621"/>
                  <a:pt x="105993" y="5621"/>
                </a:cubicBezTo>
                <a:cubicBezTo>
                  <a:pt x="108643" y="5621"/>
                  <a:pt x="111482" y="11437"/>
                  <a:pt x="111482" y="14345"/>
                </a:cubicBezTo>
                <a:lnTo>
                  <a:pt x="111482" y="105654"/>
                </a:lnTo>
                <a:close/>
                <a:moveTo>
                  <a:pt x="77981" y="39935"/>
                </a:moveTo>
                <a:lnTo>
                  <a:pt x="77981" y="39935"/>
                </a:lnTo>
                <a:cubicBezTo>
                  <a:pt x="77981" y="39935"/>
                  <a:pt x="75331" y="39935"/>
                  <a:pt x="72492" y="39935"/>
                </a:cubicBezTo>
                <a:cubicBezTo>
                  <a:pt x="61324" y="54281"/>
                  <a:pt x="61324" y="54281"/>
                  <a:pt x="61324" y="54281"/>
                </a:cubicBezTo>
                <a:cubicBezTo>
                  <a:pt x="47507" y="39935"/>
                  <a:pt x="47507" y="39935"/>
                  <a:pt x="47507" y="39935"/>
                </a:cubicBezTo>
                <a:cubicBezTo>
                  <a:pt x="44668" y="39935"/>
                  <a:pt x="44668" y="39935"/>
                  <a:pt x="41829" y="39935"/>
                </a:cubicBezTo>
                <a:cubicBezTo>
                  <a:pt x="41829" y="42843"/>
                  <a:pt x="41829" y="45751"/>
                  <a:pt x="41829" y="45751"/>
                </a:cubicBezTo>
                <a:cubicBezTo>
                  <a:pt x="55835" y="59903"/>
                  <a:pt x="55835" y="59903"/>
                  <a:pt x="55835" y="59903"/>
                </a:cubicBezTo>
                <a:cubicBezTo>
                  <a:pt x="41829" y="74248"/>
                  <a:pt x="41829" y="74248"/>
                  <a:pt x="41829" y="74248"/>
                </a:cubicBezTo>
                <a:cubicBezTo>
                  <a:pt x="41829" y="74248"/>
                  <a:pt x="41829" y="77156"/>
                  <a:pt x="41829" y="79870"/>
                </a:cubicBezTo>
                <a:cubicBezTo>
                  <a:pt x="44668" y="79870"/>
                  <a:pt x="44668" y="79870"/>
                  <a:pt x="47507" y="79870"/>
                </a:cubicBezTo>
                <a:cubicBezTo>
                  <a:pt x="61324" y="65718"/>
                  <a:pt x="61324" y="65718"/>
                  <a:pt x="61324" y="65718"/>
                </a:cubicBezTo>
                <a:cubicBezTo>
                  <a:pt x="72492" y="79870"/>
                  <a:pt x="72492" y="79870"/>
                  <a:pt x="72492" y="79870"/>
                </a:cubicBezTo>
                <a:cubicBezTo>
                  <a:pt x="75331" y="79870"/>
                  <a:pt x="77981" y="79870"/>
                  <a:pt x="77981" y="79870"/>
                </a:cubicBezTo>
                <a:cubicBezTo>
                  <a:pt x="80820" y="77156"/>
                  <a:pt x="80820" y="74248"/>
                  <a:pt x="77981" y="74248"/>
                </a:cubicBezTo>
                <a:cubicBezTo>
                  <a:pt x="67003" y="59903"/>
                  <a:pt x="67003" y="59903"/>
                  <a:pt x="67003" y="59903"/>
                </a:cubicBezTo>
                <a:cubicBezTo>
                  <a:pt x="77981" y="45751"/>
                  <a:pt x="77981" y="45751"/>
                  <a:pt x="77981" y="45751"/>
                </a:cubicBezTo>
                <a:cubicBezTo>
                  <a:pt x="80820" y="45751"/>
                  <a:pt x="80820" y="42843"/>
                  <a:pt x="77981" y="3993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1" name="Shape 4621"/>
          <p:cNvSpPr/>
          <p:nvPr/>
        </p:nvSpPr>
        <p:spPr>
          <a:xfrm>
            <a:off x="6592464" y="3546442"/>
            <a:ext cx="305130" cy="298154"/>
          </a:xfrm>
          <a:custGeom>
            <a:avLst/>
            <a:gdLst/>
            <a:ahLst/>
            <a:cxnLst/>
            <a:rect l="0" t="0" r="0" b="0"/>
            <a:pathLst>
              <a:path w="120000" h="120000" extrusionOk="0">
                <a:moveTo>
                  <a:pt x="102965" y="0"/>
                </a:moveTo>
                <a:lnTo>
                  <a:pt x="102965" y="0"/>
                </a:lnTo>
                <a:cubicBezTo>
                  <a:pt x="13817" y="0"/>
                  <a:pt x="13817" y="0"/>
                  <a:pt x="13817" y="0"/>
                </a:cubicBezTo>
                <a:cubicBezTo>
                  <a:pt x="5488" y="0"/>
                  <a:pt x="0" y="5621"/>
                  <a:pt x="0" y="14345"/>
                </a:cubicBezTo>
                <a:cubicBezTo>
                  <a:pt x="0" y="105654"/>
                  <a:pt x="0" y="105654"/>
                  <a:pt x="0" y="105654"/>
                </a:cubicBezTo>
                <a:cubicBezTo>
                  <a:pt x="0" y="114184"/>
                  <a:pt x="5488" y="119806"/>
                  <a:pt x="13817" y="119806"/>
                </a:cubicBezTo>
                <a:cubicBezTo>
                  <a:pt x="102965" y="119806"/>
                  <a:pt x="102965" y="119806"/>
                  <a:pt x="102965" y="119806"/>
                </a:cubicBezTo>
                <a:cubicBezTo>
                  <a:pt x="111293" y="119806"/>
                  <a:pt x="119810" y="114184"/>
                  <a:pt x="119810" y="105654"/>
                </a:cubicBezTo>
                <a:cubicBezTo>
                  <a:pt x="119810" y="14345"/>
                  <a:pt x="119810" y="14345"/>
                  <a:pt x="119810" y="14345"/>
                </a:cubicBezTo>
                <a:cubicBezTo>
                  <a:pt x="119810" y="5621"/>
                  <a:pt x="111293" y="0"/>
                  <a:pt x="102965" y="0"/>
                </a:cubicBezTo>
                <a:close/>
                <a:moveTo>
                  <a:pt x="111293" y="105654"/>
                </a:moveTo>
                <a:lnTo>
                  <a:pt x="111293" y="105654"/>
                </a:lnTo>
                <a:cubicBezTo>
                  <a:pt x="111293" y="108368"/>
                  <a:pt x="108643" y="114184"/>
                  <a:pt x="102965" y="114184"/>
                </a:cubicBezTo>
                <a:cubicBezTo>
                  <a:pt x="13817" y="114184"/>
                  <a:pt x="13817" y="114184"/>
                  <a:pt x="13817" y="114184"/>
                </a:cubicBezTo>
                <a:cubicBezTo>
                  <a:pt x="10977" y="114184"/>
                  <a:pt x="8328" y="108368"/>
                  <a:pt x="8328" y="105654"/>
                </a:cubicBezTo>
                <a:cubicBezTo>
                  <a:pt x="8328" y="14345"/>
                  <a:pt x="8328" y="14345"/>
                  <a:pt x="8328" y="14345"/>
                </a:cubicBezTo>
                <a:cubicBezTo>
                  <a:pt x="8328" y="11437"/>
                  <a:pt x="10977" y="5621"/>
                  <a:pt x="13817" y="5621"/>
                </a:cubicBezTo>
                <a:cubicBezTo>
                  <a:pt x="102965" y="5621"/>
                  <a:pt x="102965" y="5621"/>
                  <a:pt x="102965" y="5621"/>
                </a:cubicBezTo>
                <a:cubicBezTo>
                  <a:pt x="108643" y="5621"/>
                  <a:pt x="111293" y="11437"/>
                  <a:pt x="111293" y="14345"/>
                </a:cubicBezTo>
                <a:lnTo>
                  <a:pt x="111293" y="105654"/>
                </a:lnTo>
                <a:close/>
                <a:moveTo>
                  <a:pt x="80630" y="56995"/>
                </a:moveTo>
                <a:lnTo>
                  <a:pt x="80630" y="56995"/>
                </a:lnTo>
                <a:cubicBezTo>
                  <a:pt x="36151" y="56995"/>
                  <a:pt x="36151" y="56995"/>
                  <a:pt x="36151" y="56995"/>
                </a:cubicBezTo>
                <a:cubicBezTo>
                  <a:pt x="36151" y="56995"/>
                  <a:pt x="33312" y="56995"/>
                  <a:pt x="33312" y="59903"/>
                </a:cubicBezTo>
                <a:cubicBezTo>
                  <a:pt x="33312" y="62810"/>
                  <a:pt x="36151" y="62810"/>
                  <a:pt x="36151" y="62810"/>
                </a:cubicBezTo>
                <a:cubicBezTo>
                  <a:pt x="80630" y="62810"/>
                  <a:pt x="80630" y="62810"/>
                  <a:pt x="80630" y="62810"/>
                </a:cubicBezTo>
                <a:cubicBezTo>
                  <a:pt x="83470" y="62810"/>
                  <a:pt x="86309" y="62810"/>
                  <a:pt x="86309" y="59903"/>
                </a:cubicBezTo>
                <a:cubicBezTo>
                  <a:pt x="86309" y="56995"/>
                  <a:pt x="83470" y="56995"/>
                  <a:pt x="80630" y="5699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2" name="Shape 4622"/>
          <p:cNvSpPr/>
          <p:nvPr/>
        </p:nvSpPr>
        <p:spPr>
          <a:xfrm>
            <a:off x="6102139" y="3546442"/>
            <a:ext cx="296312" cy="298154"/>
          </a:xfrm>
          <a:custGeom>
            <a:avLst/>
            <a:gdLst/>
            <a:ahLst/>
            <a:cxnLst/>
            <a:rect l="0" t="0" r="0" b="0"/>
            <a:pathLst>
              <a:path w="120000" h="120000" extrusionOk="0">
                <a:moveTo>
                  <a:pt x="82778" y="56995"/>
                </a:moveTo>
                <a:lnTo>
                  <a:pt x="82778" y="56995"/>
                </a:lnTo>
                <a:cubicBezTo>
                  <a:pt x="62810" y="56995"/>
                  <a:pt x="62810" y="56995"/>
                  <a:pt x="62810" y="56995"/>
                </a:cubicBezTo>
                <a:cubicBezTo>
                  <a:pt x="62810" y="37027"/>
                  <a:pt x="62810" y="37027"/>
                  <a:pt x="62810" y="37027"/>
                </a:cubicBezTo>
                <a:cubicBezTo>
                  <a:pt x="62810" y="34313"/>
                  <a:pt x="62810" y="34313"/>
                  <a:pt x="59903" y="34313"/>
                </a:cubicBezTo>
                <a:cubicBezTo>
                  <a:pt x="56995" y="34313"/>
                  <a:pt x="56995" y="34313"/>
                  <a:pt x="56995" y="37027"/>
                </a:cubicBezTo>
                <a:cubicBezTo>
                  <a:pt x="56995" y="56995"/>
                  <a:pt x="56995" y="56995"/>
                  <a:pt x="56995" y="56995"/>
                </a:cubicBezTo>
                <a:cubicBezTo>
                  <a:pt x="37027" y="56995"/>
                  <a:pt x="37027" y="56995"/>
                  <a:pt x="37027" y="56995"/>
                </a:cubicBezTo>
                <a:cubicBezTo>
                  <a:pt x="34313" y="56995"/>
                  <a:pt x="34313" y="56995"/>
                  <a:pt x="34313" y="59903"/>
                </a:cubicBezTo>
                <a:cubicBezTo>
                  <a:pt x="34313" y="62810"/>
                  <a:pt x="34313" y="62810"/>
                  <a:pt x="37027" y="62810"/>
                </a:cubicBezTo>
                <a:cubicBezTo>
                  <a:pt x="56995" y="62810"/>
                  <a:pt x="56995" y="62810"/>
                  <a:pt x="56995" y="62810"/>
                </a:cubicBezTo>
                <a:cubicBezTo>
                  <a:pt x="56995" y="82778"/>
                  <a:pt x="56995" y="82778"/>
                  <a:pt x="56995" y="82778"/>
                </a:cubicBezTo>
                <a:cubicBezTo>
                  <a:pt x="56995" y="85492"/>
                  <a:pt x="56995" y="85492"/>
                  <a:pt x="59903" y="85492"/>
                </a:cubicBezTo>
                <a:cubicBezTo>
                  <a:pt x="62810" y="85492"/>
                  <a:pt x="62810" y="85492"/>
                  <a:pt x="62810" y="82778"/>
                </a:cubicBezTo>
                <a:cubicBezTo>
                  <a:pt x="62810" y="62810"/>
                  <a:pt x="62810" y="62810"/>
                  <a:pt x="62810" y="62810"/>
                </a:cubicBezTo>
                <a:cubicBezTo>
                  <a:pt x="82778" y="62810"/>
                  <a:pt x="82778" y="62810"/>
                  <a:pt x="82778" y="62810"/>
                </a:cubicBezTo>
                <a:cubicBezTo>
                  <a:pt x="85492" y="62810"/>
                  <a:pt x="85492" y="62810"/>
                  <a:pt x="85492" y="59903"/>
                </a:cubicBezTo>
                <a:cubicBezTo>
                  <a:pt x="85492" y="56995"/>
                  <a:pt x="85492" y="56995"/>
                  <a:pt x="82778" y="56995"/>
                </a:cubicBezTo>
                <a:close/>
                <a:moveTo>
                  <a:pt x="105460" y="0"/>
                </a:moveTo>
                <a:lnTo>
                  <a:pt x="105460" y="0"/>
                </a:lnTo>
                <a:cubicBezTo>
                  <a:pt x="14151" y="0"/>
                  <a:pt x="14151" y="0"/>
                  <a:pt x="14151" y="0"/>
                </a:cubicBezTo>
                <a:cubicBezTo>
                  <a:pt x="5621" y="0"/>
                  <a:pt x="0" y="5621"/>
                  <a:pt x="0" y="14345"/>
                </a:cubicBezTo>
                <a:cubicBezTo>
                  <a:pt x="0" y="105654"/>
                  <a:pt x="0" y="105654"/>
                  <a:pt x="0" y="105654"/>
                </a:cubicBezTo>
                <a:cubicBezTo>
                  <a:pt x="0" y="114184"/>
                  <a:pt x="5621" y="119806"/>
                  <a:pt x="14151" y="119806"/>
                </a:cubicBezTo>
                <a:cubicBezTo>
                  <a:pt x="105460" y="119806"/>
                  <a:pt x="105460" y="119806"/>
                  <a:pt x="105460" y="119806"/>
                </a:cubicBezTo>
                <a:cubicBezTo>
                  <a:pt x="114184" y="119806"/>
                  <a:pt x="119806" y="114184"/>
                  <a:pt x="119806" y="105654"/>
                </a:cubicBezTo>
                <a:cubicBezTo>
                  <a:pt x="119806" y="14345"/>
                  <a:pt x="119806" y="14345"/>
                  <a:pt x="119806" y="14345"/>
                </a:cubicBezTo>
                <a:cubicBezTo>
                  <a:pt x="119806" y="5621"/>
                  <a:pt x="114184" y="0"/>
                  <a:pt x="105460" y="0"/>
                </a:cubicBezTo>
                <a:close/>
                <a:moveTo>
                  <a:pt x="114184" y="105654"/>
                </a:moveTo>
                <a:lnTo>
                  <a:pt x="114184" y="105654"/>
                </a:lnTo>
                <a:cubicBezTo>
                  <a:pt x="114184" y="108368"/>
                  <a:pt x="108368" y="114184"/>
                  <a:pt x="105460" y="114184"/>
                </a:cubicBezTo>
                <a:cubicBezTo>
                  <a:pt x="14151" y="114184"/>
                  <a:pt x="14151" y="114184"/>
                  <a:pt x="14151" y="114184"/>
                </a:cubicBezTo>
                <a:cubicBezTo>
                  <a:pt x="11437" y="114184"/>
                  <a:pt x="5621" y="108368"/>
                  <a:pt x="5621" y="105654"/>
                </a:cubicBezTo>
                <a:cubicBezTo>
                  <a:pt x="5621" y="14345"/>
                  <a:pt x="5621" y="14345"/>
                  <a:pt x="5621" y="14345"/>
                </a:cubicBezTo>
                <a:cubicBezTo>
                  <a:pt x="5621" y="11437"/>
                  <a:pt x="11437" y="5621"/>
                  <a:pt x="14151" y="5621"/>
                </a:cubicBezTo>
                <a:cubicBezTo>
                  <a:pt x="105460" y="5621"/>
                  <a:pt x="105460" y="5621"/>
                  <a:pt x="105460" y="5621"/>
                </a:cubicBezTo>
                <a:cubicBezTo>
                  <a:pt x="108368" y="5621"/>
                  <a:pt x="114184" y="11437"/>
                  <a:pt x="114184" y="14345"/>
                </a:cubicBezTo>
                <a:lnTo>
                  <a:pt x="114184" y="10565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3" name="Shape 4623"/>
          <p:cNvSpPr/>
          <p:nvPr/>
        </p:nvSpPr>
        <p:spPr>
          <a:xfrm>
            <a:off x="10516831" y="3050698"/>
            <a:ext cx="296312" cy="305210"/>
          </a:xfrm>
          <a:custGeom>
            <a:avLst/>
            <a:gdLst/>
            <a:ahLst/>
            <a:cxnLst/>
            <a:rect l="0" t="0" r="0" b="0"/>
            <a:pathLst>
              <a:path w="120000" h="120000" extrusionOk="0">
                <a:moveTo>
                  <a:pt x="79870" y="61324"/>
                </a:moveTo>
                <a:lnTo>
                  <a:pt x="79870" y="61324"/>
                </a:lnTo>
                <a:cubicBezTo>
                  <a:pt x="62810" y="77981"/>
                  <a:pt x="62810" y="77981"/>
                  <a:pt x="62810" y="77981"/>
                </a:cubicBezTo>
                <a:cubicBezTo>
                  <a:pt x="62810" y="39179"/>
                  <a:pt x="62810" y="39179"/>
                  <a:pt x="62810" y="39179"/>
                </a:cubicBezTo>
                <a:cubicBezTo>
                  <a:pt x="62810" y="36340"/>
                  <a:pt x="62810" y="33501"/>
                  <a:pt x="59903" y="33501"/>
                </a:cubicBezTo>
                <a:cubicBezTo>
                  <a:pt x="56995" y="33501"/>
                  <a:pt x="56995" y="36340"/>
                  <a:pt x="56995" y="39179"/>
                </a:cubicBezTo>
                <a:cubicBezTo>
                  <a:pt x="56995" y="77981"/>
                  <a:pt x="56995" y="77981"/>
                  <a:pt x="56995" y="77981"/>
                </a:cubicBezTo>
                <a:cubicBezTo>
                  <a:pt x="39935" y="61324"/>
                  <a:pt x="39935" y="61324"/>
                  <a:pt x="39935" y="61324"/>
                </a:cubicBezTo>
                <a:cubicBezTo>
                  <a:pt x="39935" y="61324"/>
                  <a:pt x="37027" y="61324"/>
                  <a:pt x="34313" y="61324"/>
                </a:cubicBezTo>
                <a:cubicBezTo>
                  <a:pt x="34313" y="64164"/>
                  <a:pt x="34313" y="67003"/>
                  <a:pt x="34313" y="67003"/>
                </a:cubicBezTo>
                <a:cubicBezTo>
                  <a:pt x="56995" y="89148"/>
                  <a:pt x="56995" y="89148"/>
                  <a:pt x="56995" y="89148"/>
                </a:cubicBezTo>
                <a:lnTo>
                  <a:pt x="59903" y="89148"/>
                </a:lnTo>
                <a:lnTo>
                  <a:pt x="62810" y="89148"/>
                </a:lnTo>
                <a:cubicBezTo>
                  <a:pt x="85492" y="67003"/>
                  <a:pt x="85492" y="67003"/>
                  <a:pt x="85492" y="67003"/>
                </a:cubicBezTo>
                <a:cubicBezTo>
                  <a:pt x="85492" y="67003"/>
                  <a:pt x="85492" y="64164"/>
                  <a:pt x="85492" y="61324"/>
                </a:cubicBezTo>
                <a:cubicBezTo>
                  <a:pt x="82778" y="61324"/>
                  <a:pt x="79870" y="61324"/>
                  <a:pt x="79870" y="61324"/>
                </a:cubicBezTo>
                <a:close/>
                <a:moveTo>
                  <a:pt x="105654" y="0"/>
                </a:moveTo>
                <a:lnTo>
                  <a:pt x="105654" y="0"/>
                </a:lnTo>
                <a:cubicBezTo>
                  <a:pt x="14345" y="0"/>
                  <a:pt x="14345" y="0"/>
                  <a:pt x="14345" y="0"/>
                </a:cubicBezTo>
                <a:cubicBezTo>
                  <a:pt x="5621" y="0"/>
                  <a:pt x="0" y="8517"/>
                  <a:pt x="0" y="16845"/>
                </a:cubicBezTo>
                <a:cubicBezTo>
                  <a:pt x="0" y="105993"/>
                  <a:pt x="0" y="105993"/>
                  <a:pt x="0" y="105993"/>
                </a:cubicBezTo>
                <a:cubicBezTo>
                  <a:pt x="0" y="114321"/>
                  <a:pt x="5621" y="119810"/>
                  <a:pt x="14345" y="119810"/>
                </a:cubicBezTo>
                <a:cubicBezTo>
                  <a:pt x="105654" y="119810"/>
                  <a:pt x="105654" y="119810"/>
                  <a:pt x="105654" y="119810"/>
                </a:cubicBezTo>
                <a:cubicBezTo>
                  <a:pt x="114184" y="119810"/>
                  <a:pt x="119806" y="114321"/>
                  <a:pt x="119806" y="105993"/>
                </a:cubicBezTo>
                <a:cubicBezTo>
                  <a:pt x="119806" y="16845"/>
                  <a:pt x="119806" y="16845"/>
                  <a:pt x="119806" y="16845"/>
                </a:cubicBezTo>
                <a:cubicBezTo>
                  <a:pt x="119806" y="8517"/>
                  <a:pt x="114184" y="0"/>
                  <a:pt x="105654" y="0"/>
                </a:cubicBezTo>
                <a:close/>
                <a:moveTo>
                  <a:pt x="114184" y="105993"/>
                </a:moveTo>
                <a:lnTo>
                  <a:pt x="114184" y="105993"/>
                </a:lnTo>
                <a:cubicBezTo>
                  <a:pt x="114184" y="108832"/>
                  <a:pt x="108368" y="111482"/>
                  <a:pt x="105654" y="111482"/>
                </a:cubicBezTo>
                <a:cubicBezTo>
                  <a:pt x="14345" y="111482"/>
                  <a:pt x="14345" y="111482"/>
                  <a:pt x="14345" y="111482"/>
                </a:cubicBezTo>
                <a:cubicBezTo>
                  <a:pt x="11437" y="111482"/>
                  <a:pt x="5621" y="108832"/>
                  <a:pt x="5621" y="105993"/>
                </a:cubicBezTo>
                <a:cubicBezTo>
                  <a:pt x="5621" y="16845"/>
                  <a:pt x="5621" y="16845"/>
                  <a:pt x="5621" y="16845"/>
                </a:cubicBezTo>
                <a:cubicBezTo>
                  <a:pt x="5621" y="11167"/>
                  <a:pt x="11437" y="8517"/>
                  <a:pt x="14345" y="8517"/>
                </a:cubicBezTo>
                <a:cubicBezTo>
                  <a:pt x="105654" y="8517"/>
                  <a:pt x="105654" y="8517"/>
                  <a:pt x="105654" y="8517"/>
                </a:cubicBezTo>
                <a:cubicBezTo>
                  <a:pt x="108368" y="8517"/>
                  <a:pt x="114184" y="11167"/>
                  <a:pt x="114184" y="16845"/>
                </a:cubicBezTo>
                <a:lnTo>
                  <a:pt x="114184"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4" name="Shape 4624"/>
          <p:cNvSpPr/>
          <p:nvPr/>
        </p:nvSpPr>
        <p:spPr>
          <a:xfrm>
            <a:off x="10022979" y="3050698"/>
            <a:ext cx="305131" cy="305210"/>
          </a:xfrm>
          <a:custGeom>
            <a:avLst/>
            <a:gdLst/>
            <a:ahLst/>
            <a:cxnLst/>
            <a:rect l="0" t="0" r="0" b="0"/>
            <a:pathLst>
              <a:path w="120000" h="120000" extrusionOk="0">
                <a:moveTo>
                  <a:pt x="64164" y="33501"/>
                </a:moveTo>
                <a:lnTo>
                  <a:pt x="64164" y="33501"/>
                </a:lnTo>
                <a:cubicBezTo>
                  <a:pt x="64164" y="30662"/>
                  <a:pt x="61324" y="30662"/>
                  <a:pt x="61324" y="30662"/>
                </a:cubicBezTo>
                <a:cubicBezTo>
                  <a:pt x="58675" y="30662"/>
                  <a:pt x="58675" y="30662"/>
                  <a:pt x="55835" y="33501"/>
                </a:cubicBezTo>
                <a:cubicBezTo>
                  <a:pt x="36340" y="52996"/>
                  <a:pt x="36340" y="52996"/>
                  <a:pt x="36340" y="52996"/>
                </a:cubicBezTo>
                <a:cubicBezTo>
                  <a:pt x="33501" y="55835"/>
                  <a:pt x="33501" y="58675"/>
                  <a:pt x="36340" y="58675"/>
                </a:cubicBezTo>
                <a:cubicBezTo>
                  <a:pt x="36340" y="61324"/>
                  <a:pt x="39179" y="61324"/>
                  <a:pt x="41829" y="58675"/>
                </a:cubicBezTo>
                <a:cubicBezTo>
                  <a:pt x="55835" y="44668"/>
                  <a:pt x="55835" y="44668"/>
                  <a:pt x="55835" y="44668"/>
                </a:cubicBezTo>
                <a:cubicBezTo>
                  <a:pt x="55835" y="83659"/>
                  <a:pt x="55835" y="83659"/>
                  <a:pt x="55835" y="83659"/>
                </a:cubicBezTo>
                <a:cubicBezTo>
                  <a:pt x="55835" y="83659"/>
                  <a:pt x="58675" y="86498"/>
                  <a:pt x="61324" y="86498"/>
                </a:cubicBezTo>
                <a:lnTo>
                  <a:pt x="64164" y="83659"/>
                </a:lnTo>
                <a:cubicBezTo>
                  <a:pt x="64164" y="44668"/>
                  <a:pt x="64164" y="44668"/>
                  <a:pt x="64164" y="44668"/>
                </a:cubicBezTo>
                <a:cubicBezTo>
                  <a:pt x="77981" y="58675"/>
                  <a:pt x="77981" y="58675"/>
                  <a:pt x="77981" y="58675"/>
                </a:cubicBezTo>
                <a:cubicBezTo>
                  <a:pt x="81009" y="61324"/>
                  <a:pt x="83659" y="61324"/>
                  <a:pt x="83659" y="58675"/>
                </a:cubicBezTo>
                <a:cubicBezTo>
                  <a:pt x="86498" y="58675"/>
                  <a:pt x="86498" y="55835"/>
                  <a:pt x="83659" y="52996"/>
                </a:cubicBezTo>
                <a:lnTo>
                  <a:pt x="64164" y="33501"/>
                </a:lnTo>
                <a:close/>
                <a:moveTo>
                  <a:pt x="105993" y="0"/>
                </a:moveTo>
                <a:lnTo>
                  <a:pt x="105993" y="0"/>
                </a:lnTo>
                <a:cubicBezTo>
                  <a:pt x="16845" y="0"/>
                  <a:pt x="16845" y="0"/>
                  <a:pt x="16845" y="0"/>
                </a:cubicBezTo>
                <a:cubicBezTo>
                  <a:pt x="8517" y="0"/>
                  <a:pt x="0" y="8517"/>
                  <a:pt x="0" y="16845"/>
                </a:cubicBezTo>
                <a:cubicBezTo>
                  <a:pt x="0" y="105993"/>
                  <a:pt x="0" y="105993"/>
                  <a:pt x="0" y="105993"/>
                </a:cubicBezTo>
                <a:cubicBezTo>
                  <a:pt x="0" y="114321"/>
                  <a:pt x="8517" y="119810"/>
                  <a:pt x="16845" y="119810"/>
                </a:cubicBezTo>
                <a:cubicBezTo>
                  <a:pt x="105993" y="119810"/>
                  <a:pt x="105993" y="119810"/>
                  <a:pt x="105993" y="119810"/>
                </a:cubicBezTo>
                <a:cubicBezTo>
                  <a:pt x="114321" y="119810"/>
                  <a:pt x="119810" y="114321"/>
                  <a:pt x="119810" y="105993"/>
                </a:cubicBezTo>
                <a:cubicBezTo>
                  <a:pt x="119810" y="16845"/>
                  <a:pt x="119810" y="16845"/>
                  <a:pt x="119810" y="16845"/>
                </a:cubicBezTo>
                <a:cubicBezTo>
                  <a:pt x="119810" y="8517"/>
                  <a:pt x="114321" y="0"/>
                  <a:pt x="105993" y="0"/>
                </a:cubicBezTo>
                <a:close/>
                <a:moveTo>
                  <a:pt x="111482" y="105993"/>
                </a:moveTo>
                <a:lnTo>
                  <a:pt x="111482" y="105993"/>
                </a:lnTo>
                <a:cubicBezTo>
                  <a:pt x="111482" y="108832"/>
                  <a:pt x="108832" y="111482"/>
                  <a:pt x="105993" y="111482"/>
                </a:cubicBezTo>
                <a:cubicBezTo>
                  <a:pt x="16845" y="111482"/>
                  <a:pt x="16845" y="111482"/>
                  <a:pt x="16845" y="111482"/>
                </a:cubicBezTo>
                <a:cubicBezTo>
                  <a:pt x="11167" y="111482"/>
                  <a:pt x="8517" y="108832"/>
                  <a:pt x="8517" y="105993"/>
                </a:cubicBezTo>
                <a:cubicBezTo>
                  <a:pt x="8517" y="16845"/>
                  <a:pt x="8517" y="16845"/>
                  <a:pt x="8517" y="16845"/>
                </a:cubicBezTo>
                <a:cubicBezTo>
                  <a:pt x="8517" y="11167"/>
                  <a:pt x="11167" y="8517"/>
                  <a:pt x="16845" y="8517"/>
                </a:cubicBezTo>
                <a:cubicBezTo>
                  <a:pt x="105993" y="8517"/>
                  <a:pt x="105993" y="8517"/>
                  <a:pt x="105993" y="8517"/>
                </a:cubicBezTo>
                <a:cubicBezTo>
                  <a:pt x="108832" y="8517"/>
                  <a:pt x="111482" y="11167"/>
                  <a:pt x="111482" y="16845"/>
                </a:cubicBezTo>
                <a:lnTo>
                  <a:pt x="111482"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5" name="Shape 4625"/>
          <p:cNvSpPr/>
          <p:nvPr/>
        </p:nvSpPr>
        <p:spPr>
          <a:xfrm>
            <a:off x="9532654" y="3050698"/>
            <a:ext cx="305131" cy="305210"/>
          </a:xfrm>
          <a:custGeom>
            <a:avLst/>
            <a:gdLst/>
            <a:ahLst/>
            <a:cxnLst/>
            <a:rect l="0" t="0" r="0" b="0"/>
            <a:pathLst>
              <a:path w="120000" h="120000" extrusionOk="0">
                <a:moveTo>
                  <a:pt x="86309" y="55835"/>
                </a:moveTo>
                <a:lnTo>
                  <a:pt x="86309" y="55835"/>
                </a:lnTo>
                <a:cubicBezTo>
                  <a:pt x="66813" y="36340"/>
                  <a:pt x="66813" y="36340"/>
                  <a:pt x="66813" y="36340"/>
                </a:cubicBezTo>
                <a:cubicBezTo>
                  <a:pt x="63974" y="33501"/>
                  <a:pt x="61324" y="33501"/>
                  <a:pt x="61324" y="36340"/>
                </a:cubicBezTo>
                <a:cubicBezTo>
                  <a:pt x="58485" y="36340"/>
                  <a:pt x="58485" y="39179"/>
                  <a:pt x="61324" y="41829"/>
                </a:cubicBezTo>
                <a:cubicBezTo>
                  <a:pt x="75141" y="55835"/>
                  <a:pt x="75141" y="55835"/>
                  <a:pt x="75141" y="55835"/>
                </a:cubicBezTo>
                <a:cubicBezTo>
                  <a:pt x="36151" y="55835"/>
                  <a:pt x="36151" y="55835"/>
                  <a:pt x="36151" y="55835"/>
                </a:cubicBezTo>
                <a:cubicBezTo>
                  <a:pt x="36151" y="55835"/>
                  <a:pt x="33312" y="58675"/>
                  <a:pt x="33312" y="61324"/>
                </a:cubicBezTo>
                <a:lnTo>
                  <a:pt x="36151" y="64164"/>
                </a:lnTo>
                <a:cubicBezTo>
                  <a:pt x="75141" y="64164"/>
                  <a:pt x="75141" y="64164"/>
                  <a:pt x="75141" y="64164"/>
                </a:cubicBezTo>
                <a:cubicBezTo>
                  <a:pt x="61324" y="77981"/>
                  <a:pt x="61324" y="77981"/>
                  <a:pt x="61324" y="77981"/>
                </a:cubicBezTo>
                <a:cubicBezTo>
                  <a:pt x="58485" y="81009"/>
                  <a:pt x="58485" y="83659"/>
                  <a:pt x="61324" y="83659"/>
                </a:cubicBezTo>
                <a:cubicBezTo>
                  <a:pt x="61324" y="86498"/>
                  <a:pt x="63974" y="86498"/>
                  <a:pt x="66813" y="83659"/>
                </a:cubicBezTo>
                <a:cubicBezTo>
                  <a:pt x="86309" y="64164"/>
                  <a:pt x="86309" y="64164"/>
                  <a:pt x="86309" y="64164"/>
                </a:cubicBezTo>
                <a:cubicBezTo>
                  <a:pt x="89148" y="64164"/>
                  <a:pt x="89148" y="61324"/>
                  <a:pt x="89148" y="61324"/>
                </a:cubicBezTo>
                <a:cubicBezTo>
                  <a:pt x="89148" y="58675"/>
                  <a:pt x="89148" y="58675"/>
                  <a:pt x="86309" y="55835"/>
                </a:cubicBezTo>
                <a:close/>
                <a:moveTo>
                  <a:pt x="102965" y="0"/>
                </a:moveTo>
                <a:lnTo>
                  <a:pt x="102965" y="0"/>
                </a:lnTo>
                <a:cubicBezTo>
                  <a:pt x="13817" y="0"/>
                  <a:pt x="13817" y="0"/>
                  <a:pt x="13817" y="0"/>
                </a:cubicBezTo>
                <a:cubicBezTo>
                  <a:pt x="5488" y="0"/>
                  <a:pt x="0" y="8517"/>
                  <a:pt x="0" y="16845"/>
                </a:cubicBezTo>
                <a:cubicBezTo>
                  <a:pt x="0" y="105993"/>
                  <a:pt x="0" y="105993"/>
                  <a:pt x="0" y="105993"/>
                </a:cubicBezTo>
                <a:cubicBezTo>
                  <a:pt x="0" y="114321"/>
                  <a:pt x="5488" y="119810"/>
                  <a:pt x="13817" y="119810"/>
                </a:cubicBezTo>
                <a:cubicBezTo>
                  <a:pt x="102965" y="119810"/>
                  <a:pt x="102965" y="119810"/>
                  <a:pt x="102965" y="119810"/>
                </a:cubicBezTo>
                <a:cubicBezTo>
                  <a:pt x="111293" y="119810"/>
                  <a:pt x="119810" y="114321"/>
                  <a:pt x="119810" y="105993"/>
                </a:cubicBezTo>
                <a:cubicBezTo>
                  <a:pt x="119810" y="16845"/>
                  <a:pt x="119810" y="16845"/>
                  <a:pt x="119810" y="16845"/>
                </a:cubicBezTo>
                <a:cubicBezTo>
                  <a:pt x="119810" y="8517"/>
                  <a:pt x="111293" y="0"/>
                  <a:pt x="102965" y="0"/>
                </a:cubicBezTo>
                <a:close/>
                <a:moveTo>
                  <a:pt x="111293" y="105993"/>
                </a:moveTo>
                <a:lnTo>
                  <a:pt x="111293" y="105993"/>
                </a:lnTo>
                <a:cubicBezTo>
                  <a:pt x="111293" y="108832"/>
                  <a:pt x="108643" y="111482"/>
                  <a:pt x="102965" y="111482"/>
                </a:cubicBezTo>
                <a:cubicBezTo>
                  <a:pt x="13817" y="111482"/>
                  <a:pt x="13817" y="111482"/>
                  <a:pt x="13817" y="111482"/>
                </a:cubicBezTo>
                <a:cubicBezTo>
                  <a:pt x="11167" y="111482"/>
                  <a:pt x="8328" y="108832"/>
                  <a:pt x="8328" y="105993"/>
                </a:cubicBezTo>
                <a:cubicBezTo>
                  <a:pt x="8328" y="16845"/>
                  <a:pt x="8328" y="16845"/>
                  <a:pt x="8328" y="16845"/>
                </a:cubicBezTo>
                <a:cubicBezTo>
                  <a:pt x="8328" y="11167"/>
                  <a:pt x="11167" y="8517"/>
                  <a:pt x="13817" y="8517"/>
                </a:cubicBezTo>
                <a:cubicBezTo>
                  <a:pt x="102965" y="8517"/>
                  <a:pt x="102965" y="8517"/>
                  <a:pt x="102965" y="8517"/>
                </a:cubicBezTo>
                <a:cubicBezTo>
                  <a:pt x="108643" y="8517"/>
                  <a:pt x="111293" y="11167"/>
                  <a:pt x="111293" y="16845"/>
                </a:cubicBezTo>
                <a:lnTo>
                  <a:pt x="111293"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6" name="Shape 4626"/>
          <p:cNvSpPr/>
          <p:nvPr/>
        </p:nvSpPr>
        <p:spPr>
          <a:xfrm>
            <a:off x="9045855" y="3050698"/>
            <a:ext cx="296312" cy="305210"/>
          </a:xfrm>
          <a:custGeom>
            <a:avLst/>
            <a:gdLst/>
            <a:ahLst/>
            <a:cxnLst/>
            <a:rect l="0" t="0" r="0" b="0"/>
            <a:pathLst>
              <a:path w="120000" h="120000" extrusionOk="0">
                <a:moveTo>
                  <a:pt x="105654" y="0"/>
                </a:moveTo>
                <a:lnTo>
                  <a:pt x="105654" y="0"/>
                </a:lnTo>
                <a:cubicBezTo>
                  <a:pt x="14151" y="0"/>
                  <a:pt x="14151" y="0"/>
                  <a:pt x="14151" y="0"/>
                </a:cubicBezTo>
                <a:cubicBezTo>
                  <a:pt x="5621" y="0"/>
                  <a:pt x="0" y="8517"/>
                  <a:pt x="0" y="16845"/>
                </a:cubicBezTo>
                <a:cubicBezTo>
                  <a:pt x="0" y="105993"/>
                  <a:pt x="0" y="105993"/>
                  <a:pt x="0" y="105993"/>
                </a:cubicBezTo>
                <a:cubicBezTo>
                  <a:pt x="0" y="114321"/>
                  <a:pt x="5621" y="119810"/>
                  <a:pt x="14151" y="119810"/>
                </a:cubicBezTo>
                <a:cubicBezTo>
                  <a:pt x="105654" y="119810"/>
                  <a:pt x="105654" y="119810"/>
                  <a:pt x="105654" y="119810"/>
                </a:cubicBezTo>
                <a:cubicBezTo>
                  <a:pt x="114184" y="119810"/>
                  <a:pt x="119806" y="114321"/>
                  <a:pt x="119806" y="105993"/>
                </a:cubicBezTo>
                <a:cubicBezTo>
                  <a:pt x="119806" y="16845"/>
                  <a:pt x="119806" y="16845"/>
                  <a:pt x="119806" y="16845"/>
                </a:cubicBezTo>
                <a:cubicBezTo>
                  <a:pt x="119806" y="8517"/>
                  <a:pt x="114184" y="0"/>
                  <a:pt x="105654" y="0"/>
                </a:cubicBezTo>
                <a:close/>
                <a:moveTo>
                  <a:pt x="114184" y="105993"/>
                </a:moveTo>
                <a:lnTo>
                  <a:pt x="114184" y="105993"/>
                </a:lnTo>
                <a:cubicBezTo>
                  <a:pt x="114184" y="108832"/>
                  <a:pt x="108368" y="111482"/>
                  <a:pt x="105654" y="111482"/>
                </a:cubicBezTo>
                <a:cubicBezTo>
                  <a:pt x="14151" y="111482"/>
                  <a:pt x="14151" y="111482"/>
                  <a:pt x="14151" y="111482"/>
                </a:cubicBezTo>
                <a:cubicBezTo>
                  <a:pt x="11437" y="111482"/>
                  <a:pt x="5621" y="108832"/>
                  <a:pt x="5621" y="105993"/>
                </a:cubicBezTo>
                <a:cubicBezTo>
                  <a:pt x="5621" y="16845"/>
                  <a:pt x="5621" y="16845"/>
                  <a:pt x="5621" y="16845"/>
                </a:cubicBezTo>
                <a:cubicBezTo>
                  <a:pt x="5621" y="11167"/>
                  <a:pt x="11437" y="8517"/>
                  <a:pt x="14151" y="8517"/>
                </a:cubicBezTo>
                <a:cubicBezTo>
                  <a:pt x="105654" y="8517"/>
                  <a:pt x="105654" y="8517"/>
                  <a:pt x="105654" y="8517"/>
                </a:cubicBezTo>
                <a:cubicBezTo>
                  <a:pt x="108368" y="8517"/>
                  <a:pt x="114184" y="11167"/>
                  <a:pt x="114184" y="16845"/>
                </a:cubicBezTo>
                <a:lnTo>
                  <a:pt x="114184" y="105993"/>
                </a:lnTo>
                <a:close/>
                <a:moveTo>
                  <a:pt x="82778" y="55835"/>
                </a:moveTo>
                <a:lnTo>
                  <a:pt x="82778" y="55835"/>
                </a:lnTo>
                <a:cubicBezTo>
                  <a:pt x="42843" y="55835"/>
                  <a:pt x="42843" y="55835"/>
                  <a:pt x="42843" y="55835"/>
                </a:cubicBezTo>
                <a:cubicBezTo>
                  <a:pt x="56995" y="41829"/>
                  <a:pt x="56995" y="41829"/>
                  <a:pt x="56995" y="41829"/>
                </a:cubicBezTo>
                <a:cubicBezTo>
                  <a:pt x="59903" y="39179"/>
                  <a:pt x="59903" y="36340"/>
                  <a:pt x="56995" y="36340"/>
                </a:cubicBezTo>
                <a:cubicBezTo>
                  <a:pt x="56995" y="33501"/>
                  <a:pt x="54281" y="33501"/>
                  <a:pt x="51373" y="36340"/>
                </a:cubicBezTo>
                <a:cubicBezTo>
                  <a:pt x="31405" y="55835"/>
                  <a:pt x="31405" y="55835"/>
                  <a:pt x="31405" y="55835"/>
                </a:cubicBezTo>
                <a:cubicBezTo>
                  <a:pt x="31405" y="58675"/>
                  <a:pt x="31405" y="58675"/>
                  <a:pt x="31405" y="61324"/>
                </a:cubicBezTo>
                <a:lnTo>
                  <a:pt x="31405" y="64164"/>
                </a:lnTo>
                <a:cubicBezTo>
                  <a:pt x="51373" y="83659"/>
                  <a:pt x="51373" y="83659"/>
                  <a:pt x="51373" y="83659"/>
                </a:cubicBezTo>
                <a:cubicBezTo>
                  <a:pt x="54281" y="86498"/>
                  <a:pt x="56995" y="86498"/>
                  <a:pt x="56995" y="83659"/>
                </a:cubicBezTo>
                <a:cubicBezTo>
                  <a:pt x="59903" y="83659"/>
                  <a:pt x="59903" y="81009"/>
                  <a:pt x="56995" y="77981"/>
                </a:cubicBezTo>
                <a:cubicBezTo>
                  <a:pt x="42843" y="64164"/>
                  <a:pt x="42843" y="64164"/>
                  <a:pt x="42843" y="64164"/>
                </a:cubicBezTo>
                <a:cubicBezTo>
                  <a:pt x="82778" y="64164"/>
                  <a:pt x="82778" y="64164"/>
                  <a:pt x="82778" y="64164"/>
                </a:cubicBezTo>
                <a:cubicBezTo>
                  <a:pt x="85492" y="64164"/>
                  <a:pt x="85492" y="61324"/>
                  <a:pt x="85492" y="61324"/>
                </a:cubicBezTo>
                <a:cubicBezTo>
                  <a:pt x="85492" y="58675"/>
                  <a:pt x="85492" y="55835"/>
                  <a:pt x="82778" y="5583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7" name="Shape 4627"/>
          <p:cNvSpPr/>
          <p:nvPr/>
        </p:nvSpPr>
        <p:spPr>
          <a:xfrm>
            <a:off x="8550238" y="3050698"/>
            <a:ext cx="305130" cy="305210"/>
          </a:xfrm>
          <a:custGeom>
            <a:avLst/>
            <a:gdLst/>
            <a:ahLst/>
            <a:cxnLst/>
            <a:rect l="0" t="0" r="0" b="0"/>
            <a:pathLst>
              <a:path w="120000" h="120000" extrusionOk="0">
                <a:moveTo>
                  <a:pt x="91987" y="39179"/>
                </a:moveTo>
                <a:lnTo>
                  <a:pt x="91987" y="39179"/>
                </a:lnTo>
                <a:cubicBezTo>
                  <a:pt x="61324" y="69842"/>
                  <a:pt x="61324" y="69842"/>
                  <a:pt x="61324" y="69842"/>
                </a:cubicBezTo>
                <a:cubicBezTo>
                  <a:pt x="30662" y="39179"/>
                  <a:pt x="30662" y="39179"/>
                  <a:pt x="30662" y="39179"/>
                </a:cubicBezTo>
                <a:cubicBezTo>
                  <a:pt x="28012" y="39179"/>
                  <a:pt x="25173" y="39179"/>
                  <a:pt x="25173" y="39179"/>
                </a:cubicBezTo>
                <a:cubicBezTo>
                  <a:pt x="22334" y="41829"/>
                  <a:pt x="22334" y="41829"/>
                  <a:pt x="25173" y="44668"/>
                </a:cubicBezTo>
                <a:cubicBezTo>
                  <a:pt x="58675" y="77981"/>
                  <a:pt x="58675" y="77981"/>
                  <a:pt x="58675" y="77981"/>
                </a:cubicBezTo>
                <a:cubicBezTo>
                  <a:pt x="58675" y="77981"/>
                  <a:pt x="58675" y="77981"/>
                  <a:pt x="61324" y="77981"/>
                </a:cubicBezTo>
                <a:cubicBezTo>
                  <a:pt x="61324" y="77981"/>
                  <a:pt x="61324" y="77981"/>
                  <a:pt x="64164" y="77981"/>
                </a:cubicBezTo>
                <a:cubicBezTo>
                  <a:pt x="97665" y="44668"/>
                  <a:pt x="97665" y="44668"/>
                  <a:pt x="97665" y="44668"/>
                </a:cubicBezTo>
                <a:cubicBezTo>
                  <a:pt x="97665" y="41829"/>
                  <a:pt x="97665" y="41829"/>
                  <a:pt x="97665" y="39179"/>
                </a:cubicBezTo>
                <a:cubicBezTo>
                  <a:pt x="94826" y="39179"/>
                  <a:pt x="91987" y="39179"/>
                  <a:pt x="91987" y="39179"/>
                </a:cubicBezTo>
                <a:close/>
                <a:moveTo>
                  <a:pt x="105993" y="0"/>
                </a:moveTo>
                <a:lnTo>
                  <a:pt x="105993" y="0"/>
                </a:lnTo>
                <a:cubicBezTo>
                  <a:pt x="16845" y="0"/>
                  <a:pt x="16845" y="0"/>
                  <a:pt x="16845" y="0"/>
                </a:cubicBezTo>
                <a:cubicBezTo>
                  <a:pt x="8517" y="0"/>
                  <a:pt x="0" y="8517"/>
                  <a:pt x="0" y="16845"/>
                </a:cubicBezTo>
                <a:cubicBezTo>
                  <a:pt x="0" y="105993"/>
                  <a:pt x="0" y="105993"/>
                  <a:pt x="0" y="105993"/>
                </a:cubicBezTo>
                <a:cubicBezTo>
                  <a:pt x="0" y="114321"/>
                  <a:pt x="8517" y="119810"/>
                  <a:pt x="16845" y="119810"/>
                </a:cubicBezTo>
                <a:cubicBezTo>
                  <a:pt x="105993" y="119810"/>
                  <a:pt x="105993" y="119810"/>
                  <a:pt x="105993" y="119810"/>
                </a:cubicBezTo>
                <a:cubicBezTo>
                  <a:pt x="114321" y="119810"/>
                  <a:pt x="119810" y="114321"/>
                  <a:pt x="119810" y="105993"/>
                </a:cubicBezTo>
                <a:cubicBezTo>
                  <a:pt x="119810" y="16845"/>
                  <a:pt x="119810" y="16845"/>
                  <a:pt x="119810" y="16845"/>
                </a:cubicBezTo>
                <a:cubicBezTo>
                  <a:pt x="119810" y="8517"/>
                  <a:pt x="114321" y="0"/>
                  <a:pt x="105993" y="0"/>
                </a:cubicBezTo>
                <a:close/>
                <a:moveTo>
                  <a:pt x="111482" y="105993"/>
                </a:moveTo>
                <a:lnTo>
                  <a:pt x="111482" y="105993"/>
                </a:lnTo>
                <a:cubicBezTo>
                  <a:pt x="111482" y="108832"/>
                  <a:pt x="108832" y="111482"/>
                  <a:pt x="105993" y="111482"/>
                </a:cubicBezTo>
                <a:cubicBezTo>
                  <a:pt x="16845" y="111482"/>
                  <a:pt x="16845" y="111482"/>
                  <a:pt x="16845" y="111482"/>
                </a:cubicBezTo>
                <a:cubicBezTo>
                  <a:pt x="11167" y="111482"/>
                  <a:pt x="8517" y="108832"/>
                  <a:pt x="8517" y="105993"/>
                </a:cubicBezTo>
                <a:cubicBezTo>
                  <a:pt x="8517" y="16845"/>
                  <a:pt x="8517" y="16845"/>
                  <a:pt x="8517" y="16845"/>
                </a:cubicBezTo>
                <a:cubicBezTo>
                  <a:pt x="8517" y="11167"/>
                  <a:pt x="11167" y="8517"/>
                  <a:pt x="16845" y="8517"/>
                </a:cubicBezTo>
                <a:cubicBezTo>
                  <a:pt x="105993" y="8517"/>
                  <a:pt x="105993" y="8517"/>
                  <a:pt x="105993" y="8517"/>
                </a:cubicBezTo>
                <a:cubicBezTo>
                  <a:pt x="108832" y="8517"/>
                  <a:pt x="111482" y="11167"/>
                  <a:pt x="111482" y="16845"/>
                </a:cubicBezTo>
                <a:lnTo>
                  <a:pt x="111482"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8" name="Shape 4628"/>
          <p:cNvSpPr/>
          <p:nvPr/>
        </p:nvSpPr>
        <p:spPr>
          <a:xfrm>
            <a:off x="8061676" y="3050698"/>
            <a:ext cx="305131" cy="305210"/>
          </a:xfrm>
          <a:custGeom>
            <a:avLst/>
            <a:gdLst/>
            <a:ahLst/>
            <a:cxnLst/>
            <a:rect l="0" t="0" r="0" b="0"/>
            <a:pathLst>
              <a:path w="120000" h="120000" extrusionOk="0">
                <a:moveTo>
                  <a:pt x="61324" y="41829"/>
                </a:moveTo>
                <a:lnTo>
                  <a:pt x="61324" y="41829"/>
                </a:lnTo>
                <a:cubicBezTo>
                  <a:pt x="61324" y="41829"/>
                  <a:pt x="61324" y="41829"/>
                  <a:pt x="58485" y="41829"/>
                </a:cubicBezTo>
                <a:cubicBezTo>
                  <a:pt x="58485" y="41829"/>
                  <a:pt x="58485" y="41829"/>
                  <a:pt x="55646" y="41829"/>
                </a:cubicBezTo>
                <a:cubicBezTo>
                  <a:pt x="22145" y="75331"/>
                  <a:pt x="22145" y="75331"/>
                  <a:pt x="22145" y="75331"/>
                </a:cubicBezTo>
                <a:cubicBezTo>
                  <a:pt x="22145" y="77981"/>
                  <a:pt x="22145" y="81009"/>
                  <a:pt x="22145" y="81009"/>
                </a:cubicBezTo>
                <a:cubicBezTo>
                  <a:pt x="24984" y="83659"/>
                  <a:pt x="27823" y="83659"/>
                  <a:pt x="27823" y="81009"/>
                </a:cubicBezTo>
                <a:cubicBezTo>
                  <a:pt x="58485" y="50347"/>
                  <a:pt x="58485" y="50347"/>
                  <a:pt x="58485" y="50347"/>
                </a:cubicBezTo>
                <a:cubicBezTo>
                  <a:pt x="89148" y="81009"/>
                  <a:pt x="89148" y="81009"/>
                  <a:pt x="89148" y="81009"/>
                </a:cubicBezTo>
                <a:cubicBezTo>
                  <a:pt x="91798" y="83659"/>
                  <a:pt x="94637" y="83659"/>
                  <a:pt x="94637" y="81009"/>
                </a:cubicBezTo>
                <a:cubicBezTo>
                  <a:pt x="97476" y="81009"/>
                  <a:pt x="97476" y="77981"/>
                  <a:pt x="94637" y="75331"/>
                </a:cubicBezTo>
                <a:lnTo>
                  <a:pt x="61324" y="41829"/>
                </a:lnTo>
                <a:close/>
                <a:moveTo>
                  <a:pt x="102965" y="0"/>
                </a:moveTo>
                <a:lnTo>
                  <a:pt x="102965" y="0"/>
                </a:lnTo>
                <a:cubicBezTo>
                  <a:pt x="13817" y="0"/>
                  <a:pt x="13817" y="0"/>
                  <a:pt x="13817" y="0"/>
                </a:cubicBezTo>
                <a:cubicBezTo>
                  <a:pt x="5488" y="0"/>
                  <a:pt x="0" y="8517"/>
                  <a:pt x="0" y="16845"/>
                </a:cubicBezTo>
                <a:cubicBezTo>
                  <a:pt x="0" y="105993"/>
                  <a:pt x="0" y="105993"/>
                  <a:pt x="0" y="105993"/>
                </a:cubicBezTo>
                <a:cubicBezTo>
                  <a:pt x="0" y="114321"/>
                  <a:pt x="5488" y="119810"/>
                  <a:pt x="13817" y="119810"/>
                </a:cubicBezTo>
                <a:cubicBezTo>
                  <a:pt x="102965" y="119810"/>
                  <a:pt x="102965" y="119810"/>
                  <a:pt x="102965" y="119810"/>
                </a:cubicBezTo>
                <a:cubicBezTo>
                  <a:pt x="111293" y="119810"/>
                  <a:pt x="119810" y="114321"/>
                  <a:pt x="119810" y="105993"/>
                </a:cubicBezTo>
                <a:cubicBezTo>
                  <a:pt x="119810" y="16845"/>
                  <a:pt x="119810" y="16845"/>
                  <a:pt x="119810" y="16845"/>
                </a:cubicBezTo>
                <a:cubicBezTo>
                  <a:pt x="119810" y="8517"/>
                  <a:pt x="111293" y="0"/>
                  <a:pt x="102965" y="0"/>
                </a:cubicBezTo>
                <a:close/>
                <a:moveTo>
                  <a:pt x="111293" y="105993"/>
                </a:moveTo>
                <a:lnTo>
                  <a:pt x="111293" y="105993"/>
                </a:lnTo>
                <a:cubicBezTo>
                  <a:pt x="111293" y="108832"/>
                  <a:pt x="108643" y="111482"/>
                  <a:pt x="102965" y="111482"/>
                </a:cubicBezTo>
                <a:cubicBezTo>
                  <a:pt x="13817" y="111482"/>
                  <a:pt x="13817" y="111482"/>
                  <a:pt x="13817" y="111482"/>
                </a:cubicBezTo>
                <a:cubicBezTo>
                  <a:pt x="10977" y="111482"/>
                  <a:pt x="8328" y="108832"/>
                  <a:pt x="8328" y="105993"/>
                </a:cubicBezTo>
                <a:cubicBezTo>
                  <a:pt x="8328" y="16845"/>
                  <a:pt x="8328" y="16845"/>
                  <a:pt x="8328" y="16845"/>
                </a:cubicBezTo>
                <a:cubicBezTo>
                  <a:pt x="8328" y="11167"/>
                  <a:pt x="10977" y="8517"/>
                  <a:pt x="13817" y="8517"/>
                </a:cubicBezTo>
                <a:cubicBezTo>
                  <a:pt x="102965" y="8517"/>
                  <a:pt x="102965" y="8517"/>
                  <a:pt x="102965" y="8517"/>
                </a:cubicBezTo>
                <a:cubicBezTo>
                  <a:pt x="108643" y="8517"/>
                  <a:pt x="111293" y="11167"/>
                  <a:pt x="111293" y="16845"/>
                </a:cubicBezTo>
                <a:lnTo>
                  <a:pt x="111293"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29" name="Shape 4629"/>
          <p:cNvSpPr/>
          <p:nvPr/>
        </p:nvSpPr>
        <p:spPr>
          <a:xfrm>
            <a:off x="7574879" y="3050698"/>
            <a:ext cx="296312" cy="305210"/>
          </a:xfrm>
          <a:custGeom>
            <a:avLst/>
            <a:gdLst/>
            <a:ahLst/>
            <a:cxnLst/>
            <a:rect l="0" t="0" r="0" b="0"/>
            <a:pathLst>
              <a:path w="120000" h="120000" extrusionOk="0">
                <a:moveTo>
                  <a:pt x="42843" y="25173"/>
                </a:moveTo>
                <a:lnTo>
                  <a:pt x="42843" y="25173"/>
                </a:lnTo>
                <a:cubicBezTo>
                  <a:pt x="42843" y="22334"/>
                  <a:pt x="39935" y="22334"/>
                  <a:pt x="37027" y="25173"/>
                </a:cubicBezTo>
                <a:cubicBezTo>
                  <a:pt x="37027" y="25173"/>
                  <a:pt x="37027" y="28012"/>
                  <a:pt x="37027" y="30662"/>
                </a:cubicBezTo>
                <a:cubicBezTo>
                  <a:pt x="68432" y="61324"/>
                  <a:pt x="68432" y="61324"/>
                  <a:pt x="68432" y="61324"/>
                </a:cubicBezTo>
                <a:cubicBezTo>
                  <a:pt x="37027" y="91987"/>
                  <a:pt x="37027" y="91987"/>
                  <a:pt x="37027" y="91987"/>
                </a:cubicBezTo>
                <a:cubicBezTo>
                  <a:pt x="37027" y="91987"/>
                  <a:pt x="37027" y="94826"/>
                  <a:pt x="37027" y="97665"/>
                </a:cubicBezTo>
                <a:cubicBezTo>
                  <a:pt x="39935" y="97665"/>
                  <a:pt x="42843" y="97665"/>
                  <a:pt x="42843" y="97665"/>
                </a:cubicBezTo>
                <a:cubicBezTo>
                  <a:pt x="77156" y="64164"/>
                  <a:pt x="77156" y="64164"/>
                  <a:pt x="77156" y="64164"/>
                </a:cubicBezTo>
                <a:cubicBezTo>
                  <a:pt x="79870" y="61324"/>
                  <a:pt x="79870" y="61324"/>
                  <a:pt x="79870" y="61324"/>
                </a:cubicBezTo>
                <a:cubicBezTo>
                  <a:pt x="79870" y="58675"/>
                  <a:pt x="79870" y="58675"/>
                  <a:pt x="77156" y="58675"/>
                </a:cubicBezTo>
                <a:lnTo>
                  <a:pt x="42843" y="25173"/>
                </a:lnTo>
                <a:close/>
                <a:moveTo>
                  <a:pt x="105654" y="0"/>
                </a:moveTo>
                <a:lnTo>
                  <a:pt x="105654" y="0"/>
                </a:lnTo>
                <a:cubicBezTo>
                  <a:pt x="14151" y="0"/>
                  <a:pt x="14151" y="0"/>
                  <a:pt x="14151" y="0"/>
                </a:cubicBezTo>
                <a:cubicBezTo>
                  <a:pt x="5621" y="0"/>
                  <a:pt x="0" y="8517"/>
                  <a:pt x="0" y="16845"/>
                </a:cubicBezTo>
                <a:cubicBezTo>
                  <a:pt x="0" y="105993"/>
                  <a:pt x="0" y="105993"/>
                  <a:pt x="0" y="105993"/>
                </a:cubicBezTo>
                <a:cubicBezTo>
                  <a:pt x="0" y="114321"/>
                  <a:pt x="5621" y="119810"/>
                  <a:pt x="14151" y="119810"/>
                </a:cubicBezTo>
                <a:cubicBezTo>
                  <a:pt x="105654" y="119810"/>
                  <a:pt x="105654" y="119810"/>
                  <a:pt x="105654" y="119810"/>
                </a:cubicBezTo>
                <a:cubicBezTo>
                  <a:pt x="114184" y="119810"/>
                  <a:pt x="119806" y="114321"/>
                  <a:pt x="119806" y="105993"/>
                </a:cubicBezTo>
                <a:cubicBezTo>
                  <a:pt x="119806" y="16845"/>
                  <a:pt x="119806" y="16845"/>
                  <a:pt x="119806" y="16845"/>
                </a:cubicBezTo>
                <a:cubicBezTo>
                  <a:pt x="119806" y="8517"/>
                  <a:pt x="114184" y="0"/>
                  <a:pt x="105654" y="0"/>
                </a:cubicBezTo>
                <a:close/>
                <a:moveTo>
                  <a:pt x="114184" y="105993"/>
                </a:moveTo>
                <a:lnTo>
                  <a:pt x="114184" y="105993"/>
                </a:lnTo>
                <a:cubicBezTo>
                  <a:pt x="114184" y="108832"/>
                  <a:pt x="108368" y="111482"/>
                  <a:pt x="105654" y="111482"/>
                </a:cubicBezTo>
                <a:cubicBezTo>
                  <a:pt x="14151" y="111482"/>
                  <a:pt x="14151" y="111482"/>
                  <a:pt x="14151" y="111482"/>
                </a:cubicBezTo>
                <a:cubicBezTo>
                  <a:pt x="11437" y="111482"/>
                  <a:pt x="5621" y="108832"/>
                  <a:pt x="5621" y="105993"/>
                </a:cubicBezTo>
                <a:cubicBezTo>
                  <a:pt x="5621" y="16845"/>
                  <a:pt x="5621" y="16845"/>
                  <a:pt x="5621" y="16845"/>
                </a:cubicBezTo>
                <a:cubicBezTo>
                  <a:pt x="5621" y="11167"/>
                  <a:pt x="11437" y="8517"/>
                  <a:pt x="14151" y="8517"/>
                </a:cubicBezTo>
                <a:cubicBezTo>
                  <a:pt x="105654" y="8517"/>
                  <a:pt x="105654" y="8517"/>
                  <a:pt x="105654" y="8517"/>
                </a:cubicBezTo>
                <a:cubicBezTo>
                  <a:pt x="108368" y="8517"/>
                  <a:pt x="114184" y="11167"/>
                  <a:pt x="114184" y="16845"/>
                </a:cubicBezTo>
                <a:lnTo>
                  <a:pt x="114184"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0" name="Shape 4630"/>
          <p:cNvSpPr/>
          <p:nvPr/>
        </p:nvSpPr>
        <p:spPr>
          <a:xfrm>
            <a:off x="7079262" y="3050698"/>
            <a:ext cx="305130" cy="305210"/>
          </a:xfrm>
          <a:custGeom>
            <a:avLst/>
            <a:gdLst/>
            <a:ahLst/>
            <a:cxnLst/>
            <a:rect l="0" t="0" r="0" b="0"/>
            <a:pathLst>
              <a:path w="120000" h="120000" extrusionOk="0">
                <a:moveTo>
                  <a:pt x="80820" y="25173"/>
                </a:moveTo>
                <a:lnTo>
                  <a:pt x="80820" y="25173"/>
                </a:lnTo>
                <a:cubicBezTo>
                  <a:pt x="80820" y="22334"/>
                  <a:pt x="77981" y="22334"/>
                  <a:pt x="75331" y="25173"/>
                </a:cubicBezTo>
                <a:cubicBezTo>
                  <a:pt x="41829" y="58675"/>
                  <a:pt x="41829" y="58675"/>
                  <a:pt x="41829" y="58675"/>
                </a:cubicBezTo>
                <a:cubicBezTo>
                  <a:pt x="41829" y="58675"/>
                  <a:pt x="41829" y="58675"/>
                  <a:pt x="41829" y="61324"/>
                </a:cubicBezTo>
                <a:cubicBezTo>
                  <a:pt x="41829" y="61324"/>
                  <a:pt x="41829" y="61324"/>
                  <a:pt x="41829" y="64164"/>
                </a:cubicBezTo>
                <a:cubicBezTo>
                  <a:pt x="75331" y="97665"/>
                  <a:pt x="75331" y="97665"/>
                  <a:pt x="75331" y="97665"/>
                </a:cubicBezTo>
                <a:cubicBezTo>
                  <a:pt x="77981" y="97665"/>
                  <a:pt x="80820" y="97665"/>
                  <a:pt x="80820" y="97665"/>
                </a:cubicBezTo>
                <a:cubicBezTo>
                  <a:pt x="83659" y="94826"/>
                  <a:pt x="83659" y="91987"/>
                  <a:pt x="80820" y="91987"/>
                </a:cubicBezTo>
                <a:cubicBezTo>
                  <a:pt x="50157" y="61324"/>
                  <a:pt x="50157" y="61324"/>
                  <a:pt x="50157" y="61324"/>
                </a:cubicBezTo>
                <a:cubicBezTo>
                  <a:pt x="80820" y="30662"/>
                  <a:pt x="80820" y="30662"/>
                  <a:pt x="80820" y="30662"/>
                </a:cubicBezTo>
                <a:cubicBezTo>
                  <a:pt x="83659" y="28012"/>
                  <a:pt x="83659" y="25173"/>
                  <a:pt x="80820" y="25173"/>
                </a:cubicBezTo>
                <a:close/>
                <a:moveTo>
                  <a:pt x="105993" y="0"/>
                </a:moveTo>
                <a:lnTo>
                  <a:pt x="105993" y="0"/>
                </a:lnTo>
                <a:cubicBezTo>
                  <a:pt x="16845" y="0"/>
                  <a:pt x="16845" y="0"/>
                  <a:pt x="16845" y="0"/>
                </a:cubicBezTo>
                <a:cubicBezTo>
                  <a:pt x="8328" y="0"/>
                  <a:pt x="0" y="8517"/>
                  <a:pt x="0" y="16845"/>
                </a:cubicBezTo>
                <a:cubicBezTo>
                  <a:pt x="0" y="105993"/>
                  <a:pt x="0" y="105993"/>
                  <a:pt x="0" y="105993"/>
                </a:cubicBezTo>
                <a:cubicBezTo>
                  <a:pt x="0" y="114321"/>
                  <a:pt x="8328" y="119810"/>
                  <a:pt x="16845" y="119810"/>
                </a:cubicBezTo>
                <a:cubicBezTo>
                  <a:pt x="105993" y="119810"/>
                  <a:pt x="105993" y="119810"/>
                  <a:pt x="105993" y="119810"/>
                </a:cubicBezTo>
                <a:cubicBezTo>
                  <a:pt x="114321" y="119810"/>
                  <a:pt x="119810" y="114321"/>
                  <a:pt x="119810" y="105993"/>
                </a:cubicBezTo>
                <a:cubicBezTo>
                  <a:pt x="119810" y="16845"/>
                  <a:pt x="119810" y="16845"/>
                  <a:pt x="119810" y="16845"/>
                </a:cubicBezTo>
                <a:cubicBezTo>
                  <a:pt x="119810" y="8517"/>
                  <a:pt x="114321" y="0"/>
                  <a:pt x="105993" y="0"/>
                </a:cubicBezTo>
                <a:close/>
                <a:moveTo>
                  <a:pt x="111482" y="105993"/>
                </a:moveTo>
                <a:lnTo>
                  <a:pt x="111482" y="105993"/>
                </a:lnTo>
                <a:cubicBezTo>
                  <a:pt x="111482" y="108832"/>
                  <a:pt x="108643" y="111482"/>
                  <a:pt x="105993" y="111482"/>
                </a:cubicBezTo>
                <a:cubicBezTo>
                  <a:pt x="16845" y="111482"/>
                  <a:pt x="16845" y="111482"/>
                  <a:pt x="16845" y="111482"/>
                </a:cubicBezTo>
                <a:cubicBezTo>
                  <a:pt x="11167" y="111482"/>
                  <a:pt x="8328" y="108832"/>
                  <a:pt x="8328" y="105993"/>
                </a:cubicBezTo>
                <a:cubicBezTo>
                  <a:pt x="8328" y="16845"/>
                  <a:pt x="8328" y="16845"/>
                  <a:pt x="8328" y="16845"/>
                </a:cubicBezTo>
                <a:cubicBezTo>
                  <a:pt x="8328" y="11167"/>
                  <a:pt x="11167" y="8517"/>
                  <a:pt x="16845" y="8517"/>
                </a:cubicBezTo>
                <a:cubicBezTo>
                  <a:pt x="105993" y="8517"/>
                  <a:pt x="105993" y="8517"/>
                  <a:pt x="105993" y="8517"/>
                </a:cubicBezTo>
                <a:cubicBezTo>
                  <a:pt x="108643" y="8517"/>
                  <a:pt x="111482" y="11167"/>
                  <a:pt x="111482" y="16845"/>
                </a:cubicBezTo>
                <a:lnTo>
                  <a:pt x="111482"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1" name="Shape 4631"/>
          <p:cNvSpPr/>
          <p:nvPr/>
        </p:nvSpPr>
        <p:spPr>
          <a:xfrm>
            <a:off x="6592464" y="3050698"/>
            <a:ext cx="305130" cy="305210"/>
          </a:xfrm>
          <a:custGeom>
            <a:avLst/>
            <a:gdLst/>
            <a:ahLst/>
            <a:cxnLst/>
            <a:rect l="0" t="0" r="0" b="0"/>
            <a:pathLst>
              <a:path w="120000" h="120000" extrusionOk="0">
                <a:moveTo>
                  <a:pt x="44479" y="30662"/>
                </a:moveTo>
                <a:lnTo>
                  <a:pt x="44479" y="30662"/>
                </a:lnTo>
                <a:cubicBezTo>
                  <a:pt x="47318" y="30662"/>
                  <a:pt x="47318" y="28012"/>
                  <a:pt x="47318" y="28012"/>
                </a:cubicBezTo>
                <a:cubicBezTo>
                  <a:pt x="47318" y="25173"/>
                  <a:pt x="47318" y="22334"/>
                  <a:pt x="44479" y="22334"/>
                </a:cubicBezTo>
                <a:cubicBezTo>
                  <a:pt x="24984" y="22334"/>
                  <a:pt x="24984" y="22334"/>
                  <a:pt x="24984" y="22334"/>
                </a:cubicBezTo>
                <a:cubicBezTo>
                  <a:pt x="24984" y="22334"/>
                  <a:pt x="24984" y="22334"/>
                  <a:pt x="22145" y="25173"/>
                </a:cubicBezTo>
                <a:cubicBezTo>
                  <a:pt x="22145" y="25173"/>
                  <a:pt x="22145" y="25173"/>
                  <a:pt x="22145" y="28012"/>
                </a:cubicBezTo>
                <a:cubicBezTo>
                  <a:pt x="22145" y="44668"/>
                  <a:pt x="22145" y="44668"/>
                  <a:pt x="22145" y="44668"/>
                </a:cubicBezTo>
                <a:cubicBezTo>
                  <a:pt x="22145" y="47507"/>
                  <a:pt x="24984" y="50347"/>
                  <a:pt x="24984" y="50347"/>
                </a:cubicBezTo>
                <a:cubicBezTo>
                  <a:pt x="27823" y="50347"/>
                  <a:pt x="30662" y="47507"/>
                  <a:pt x="30662" y="44668"/>
                </a:cubicBezTo>
                <a:cubicBezTo>
                  <a:pt x="30662" y="36340"/>
                  <a:pt x="30662" y="36340"/>
                  <a:pt x="30662" y="36340"/>
                </a:cubicBezTo>
                <a:cubicBezTo>
                  <a:pt x="47318" y="52996"/>
                  <a:pt x="47318" y="52996"/>
                  <a:pt x="47318" y="52996"/>
                </a:cubicBezTo>
                <a:cubicBezTo>
                  <a:pt x="52807" y="47507"/>
                  <a:pt x="52807" y="47507"/>
                  <a:pt x="52807" y="47507"/>
                </a:cubicBezTo>
                <a:cubicBezTo>
                  <a:pt x="33312" y="30662"/>
                  <a:pt x="33312" y="30662"/>
                  <a:pt x="33312" y="30662"/>
                </a:cubicBezTo>
                <a:lnTo>
                  <a:pt x="44479" y="30662"/>
                </a:lnTo>
                <a:close/>
                <a:moveTo>
                  <a:pt x="91798" y="72492"/>
                </a:moveTo>
                <a:lnTo>
                  <a:pt x="91798" y="72492"/>
                </a:lnTo>
                <a:cubicBezTo>
                  <a:pt x="91798" y="72492"/>
                  <a:pt x="89148" y="72492"/>
                  <a:pt x="89148" y="75331"/>
                </a:cubicBezTo>
                <a:cubicBezTo>
                  <a:pt x="89148" y="83659"/>
                  <a:pt x="89148" y="83659"/>
                  <a:pt x="89148" y="83659"/>
                </a:cubicBezTo>
                <a:cubicBezTo>
                  <a:pt x="72492" y="67003"/>
                  <a:pt x="72492" y="67003"/>
                  <a:pt x="72492" y="67003"/>
                </a:cubicBezTo>
                <a:cubicBezTo>
                  <a:pt x="66813" y="72492"/>
                  <a:pt x="66813" y="72492"/>
                  <a:pt x="66813" y="72492"/>
                </a:cubicBezTo>
                <a:cubicBezTo>
                  <a:pt x="83470" y="89148"/>
                  <a:pt x="83470" y="89148"/>
                  <a:pt x="83470" y="89148"/>
                </a:cubicBezTo>
                <a:cubicBezTo>
                  <a:pt x="75141" y="89148"/>
                  <a:pt x="75141" y="89148"/>
                  <a:pt x="75141" y="89148"/>
                </a:cubicBezTo>
                <a:cubicBezTo>
                  <a:pt x="72492" y="89148"/>
                  <a:pt x="69463" y="91987"/>
                  <a:pt x="69463" y="94826"/>
                </a:cubicBezTo>
                <a:cubicBezTo>
                  <a:pt x="69463" y="94826"/>
                  <a:pt x="72492" y="97665"/>
                  <a:pt x="75141" y="97665"/>
                </a:cubicBezTo>
                <a:cubicBezTo>
                  <a:pt x="91798" y="97665"/>
                  <a:pt x="91798" y="97665"/>
                  <a:pt x="91798" y="97665"/>
                </a:cubicBezTo>
                <a:cubicBezTo>
                  <a:pt x="94637" y="97665"/>
                  <a:pt x="94637" y="97665"/>
                  <a:pt x="94637" y="97665"/>
                </a:cubicBezTo>
                <a:cubicBezTo>
                  <a:pt x="97476" y="94826"/>
                  <a:pt x="97476" y="94826"/>
                  <a:pt x="97476" y="94826"/>
                </a:cubicBezTo>
                <a:cubicBezTo>
                  <a:pt x="97476" y="75331"/>
                  <a:pt x="97476" y="75331"/>
                  <a:pt x="97476" y="75331"/>
                </a:cubicBezTo>
                <a:cubicBezTo>
                  <a:pt x="97476" y="72492"/>
                  <a:pt x="94637" y="72492"/>
                  <a:pt x="91798" y="72492"/>
                </a:cubicBezTo>
                <a:close/>
                <a:moveTo>
                  <a:pt x="47318" y="67003"/>
                </a:moveTo>
                <a:lnTo>
                  <a:pt x="47318" y="67003"/>
                </a:lnTo>
                <a:cubicBezTo>
                  <a:pt x="30662" y="83659"/>
                  <a:pt x="30662" y="83659"/>
                  <a:pt x="30662" y="83659"/>
                </a:cubicBezTo>
                <a:cubicBezTo>
                  <a:pt x="30662" y="75331"/>
                  <a:pt x="30662" y="75331"/>
                  <a:pt x="30662" y="75331"/>
                </a:cubicBezTo>
                <a:cubicBezTo>
                  <a:pt x="30662" y="72492"/>
                  <a:pt x="27823" y="72492"/>
                  <a:pt x="24984" y="72492"/>
                </a:cubicBezTo>
                <a:cubicBezTo>
                  <a:pt x="24984" y="72492"/>
                  <a:pt x="22145" y="72492"/>
                  <a:pt x="22145" y="75331"/>
                </a:cubicBezTo>
                <a:cubicBezTo>
                  <a:pt x="22145" y="94826"/>
                  <a:pt x="22145" y="94826"/>
                  <a:pt x="22145" y="94826"/>
                </a:cubicBezTo>
                <a:cubicBezTo>
                  <a:pt x="22145" y="94826"/>
                  <a:pt x="22145" y="94826"/>
                  <a:pt x="22145" y="97665"/>
                </a:cubicBezTo>
                <a:cubicBezTo>
                  <a:pt x="24984" y="97665"/>
                  <a:pt x="24984" y="97665"/>
                  <a:pt x="24984" y="97665"/>
                </a:cubicBezTo>
                <a:cubicBezTo>
                  <a:pt x="44479" y="97665"/>
                  <a:pt x="44479" y="97665"/>
                  <a:pt x="44479" y="97665"/>
                </a:cubicBezTo>
                <a:cubicBezTo>
                  <a:pt x="47318" y="97665"/>
                  <a:pt x="47318" y="94826"/>
                  <a:pt x="47318" y="94826"/>
                </a:cubicBezTo>
                <a:cubicBezTo>
                  <a:pt x="47318" y="91987"/>
                  <a:pt x="47318" y="89148"/>
                  <a:pt x="44479" y="89148"/>
                </a:cubicBezTo>
                <a:cubicBezTo>
                  <a:pt x="33312" y="89148"/>
                  <a:pt x="33312" y="89148"/>
                  <a:pt x="33312" y="89148"/>
                </a:cubicBezTo>
                <a:cubicBezTo>
                  <a:pt x="52807" y="72492"/>
                  <a:pt x="52807" y="72492"/>
                  <a:pt x="52807" y="72492"/>
                </a:cubicBezTo>
                <a:lnTo>
                  <a:pt x="47318" y="67003"/>
                </a:lnTo>
                <a:close/>
                <a:moveTo>
                  <a:pt x="102965" y="0"/>
                </a:moveTo>
                <a:lnTo>
                  <a:pt x="102965" y="0"/>
                </a:lnTo>
                <a:cubicBezTo>
                  <a:pt x="13817" y="0"/>
                  <a:pt x="13817" y="0"/>
                  <a:pt x="13817" y="0"/>
                </a:cubicBezTo>
                <a:cubicBezTo>
                  <a:pt x="5488" y="0"/>
                  <a:pt x="0" y="8517"/>
                  <a:pt x="0" y="16845"/>
                </a:cubicBezTo>
                <a:cubicBezTo>
                  <a:pt x="0" y="105993"/>
                  <a:pt x="0" y="105993"/>
                  <a:pt x="0" y="105993"/>
                </a:cubicBezTo>
                <a:cubicBezTo>
                  <a:pt x="0" y="114321"/>
                  <a:pt x="5488" y="119810"/>
                  <a:pt x="13817" y="119810"/>
                </a:cubicBezTo>
                <a:cubicBezTo>
                  <a:pt x="102965" y="119810"/>
                  <a:pt x="102965" y="119810"/>
                  <a:pt x="102965" y="119810"/>
                </a:cubicBezTo>
                <a:cubicBezTo>
                  <a:pt x="111293" y="119810"/>
                  <a:pt x="119810" y="114321"/>
                  <a:pt x="119810" y="105993"/>
                </a:cubicBezTo>
                <a:cubicBezTo>
                  <a:pt x="119810" y="16845"/>
                  <a:pt x="119810" y="16845"/>
                  <a:pt x="119810" y="16845"/>
                </a:cubicBezTo>
                <a:cubicBezTo>
                  <a:pt x="119810" y="8517"/>
                  <a:pt x="111293" y="0"/>
                  <a:pt x="102965" y="0"/>
                </a:cubicBezTo>
                <a:close/>
                <a:moveTo>
                  <a:pt x="111293" y="105993"/>
                </a:moveTo>
                <a:lnTo>
                  <a:pt x="111293" y="105993"/>
                </a:lnTo>
                <a:cubicBezTo>
                  <a:pt x="111293" y="108832"/>
                  <a:pt x="108643" y="111482"/>
                  <a:pt x="102965" y="111482"/>
                </a:cubicBezTo>
                <a:cubicBezTo>
                  <a:pt x="13817" y="111482"/>
                  <a:pt x="13817" y="111482"/>
                  <a:pt x="13817" y="111482"/>
                </a:cubicBezTo>
                <a:cubicBezTo>
                  <a:pt x="10977" y="111482"/>
                  <a:pt x="8328" y="108832"/>
                  <a:pt x="8328" y="105993"/>
                </a:cubicBezTo>
                <a:cubicBezTo>
                  <a:pt x="8328" y="16845"/>
                  <a:pt x="8328" y="16845"/>
                  <a:pt x="8328" y="16845"/>
                </a:cubicBezTo>
                <a:cubicBezTo>
                  <a:pt x="8328" y="11167"/>
                  <a:pt x="10977" y="8517"/>
                  <a:pt x="13817" y="8517"/>
                </a:cubicBezTo>
                <a:cubicBezTo>
                  <a:pt x="102965" y="8517"/>
                  <a:pt x="102965" y="8517"/>
                  <a:pt x="102965" y="8517"/>
                </a:cubicBezTo>
                <a:cubicBezTo>
                  <a:pt x="108643" y="8517"/>
                  <a:pt x="111293" y="11167"/>
                  <a:pt x="111293" y="16845"/>
                </a:cubicBezTo>
                <a:lnTo>
                  <a:pt x="111293" y="105993"/>
                </a:lnTo>
                <a:close/>
                <a:moveTo>
                  <a:pt x="91798" y="22334"/>
                </a:moveTo>
                <a:lnTo>
                  <a:pt x="91798" y="22334"/>
                </a:lnTo>
                <a:cubicBezTo>
                  <a:pt x="75141" y="22334"/>
                  <a:pt x="75141" y="22334"/>
                  <a:pt x="75141" y="22334"/>
                </a:cubicBezTo>
                <a:cubicBezTo>
                  <a:pt x="72492" y="22334"/>
                  <a:pt x="69463" y="25173"/>
                  <a:pt x="69463" y="28012"/>
                </a:cubicBezTo>
                <a:cubicBezTo>
                  <a:pt x="69463" y="28012"/>
                  <a:pt x="72492" y="30662"/>
                  <a:pt x="75141" y="30662"/>
                </a:cubicBezTo>
                <a:cubicBezTo>
                  <a:pt x="83470" y="30662"/>
                  <a:pt x="83470" y="30662"/>
                  <a:pt x="83470" y="30662"/>
                </a:cubicBezTo>
                <a:cubicBezTo>
                  <a:pt x="66813" y="47507"/>
                  <a:pt x="66813" y="47507"/>
                  <a:pt x="66813" y="47507"/>
                </a:cubicBezTo>
                <a:cubicBezTo>
                  <a:pt x="72492" y="52996"/>
                  <a:pt x="72492" y="52996"/>
                  <a:pt x="72492" y="52996"/>
                </a:cubicBezTo>
                <a:cubicBezTo>
                  <a:pt x="89148" y="36340"/>
                  <a:pt x="89148" y="36340"/>
                  <a:pt x="89148" y="36340"/>
                </a:cubicBezTo>
                <a:cubicBezTo>
                  <a:pt x="89148" y="44668"/>
                  <a:pt x="89148" y="44668"/>
                  <a:pt x="89148" y="44668"/>
                </a:cubicBezTo>
                <a:cubicBezTo>
                  <a:pt x="89148" y="47507"/>
                  <a:pt x="91798" y="50347"/>
                  <a:pt x="91798" y="50347"/>
                </a:cubicBezTo>
                <a:cubicBezTo>
                  <a:pt x="94637" y="50347"/>
                  <a:pt x="97476" y="47507"/>
                  <a:pt x="97476" y="44668"/>
                </a:cubicBezTo>
                <a:cubicBezTo>
                  <a:pt x="97476" y="28012"/>
                  <a:pt x="97476" y="28012"/>
                  <a:pt x="97476" y="28012"/>
                </a:cubicBezTo>
                <a:cubicBezTo>
                  <a:pt x="97476" y="25173"/>
                  <a:pt x="97476" y="25173"/>
                  <a:pt x="94637" y="25173"/>
                </a:cubicBezTo>
                <a:cubicBezTo>
                  <a:pt x="94637" y="22334"/>
                  <a:pt x="94637" y="22334"/>
                  <a:pt x="91798" y="2233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2" name="Shape 4632"/>
          <p:cNvSpPr/>
          <p:nvPr/>
        </p:nvSpPr>
        <p:spPr>
          <a:xfrm>
            <a:off x="6102139" y="3050698"/>
            <a:ext cx="296312" cy="305210"/>
          </a:xfrm>
          <a:custGeom>
            <a:avLst/>
            <a:gdLst/>
            <a:ahLst/>
            <a:cxnLst/>
            <a:rect l="0" t="0" r="0" b="0"/>
            <a:pathLst>
              <a:path w="120000" h="120000" extrusionOk="0">
                <a:moveTo>
                  <a:pt x="51373" y="64164"/>
                </a:moveTo>
                <a:lnTo>
                  <a:pt x="51373" y="64164"/>
                </a:lnTo>
                <a:cubicBezTo>
                  <a:pt x="17059" y="64164"/>
                  <a:pt x="17059" y="64164"/>
                  <a:pt x="17059" y="64164"/>
                </a:cubicBezTo>
                <a:lnTo>
                  <a:pt x="14151" y="67003"/>
                </a:lnTo>
                <a:cubicBezTo>
                  <a:pt x="14151" y="69842"/>
                  <a:pt x="17059" y="72492"/>
                  <a:pt x="17059" y="72492"/>
                </a:cubicBezTo>
                <a:cubicBezTo>
                  <a:pt x="42843" y="72492"/>
                  <a:pt x="42843" y="72492"/>
                  <a:pt x="42843" y="72492"/>
                </a:cubicBezTo>
                <a:cubicBezTo>
                  <a:pt x="17059" y="97665"/>
                  <a:pt x="17059" y="97665"/>
                  <a:pt x="17059" y="97665"/>
                </a:cubicBezTo>
                <a:cubicBezTo>
                  <a:pt x="22875" y="103154"/>
                  <a:pt x="22875" y="103154"/>
                  <a:pt x="22875" y="103154"/>
                </a:cubicBezTo>
                <a:cubicBezTo>
                  <a:pt x="48465" y="77981"/>
                  <a:pt x="48465" y="77981"/>
                  <a:pt x="48465" y="77981"/>
                </a:cubicBezTo>
                <a:cubicBezTo>
                  <a:pt x="48465" y="100315"/>
                  <a:pt x="48465" y="100315"/>
                  <a:pt x="48465" y="100315"/>
                </a:cubicBezTo>
                <a:cubicBezTo>
                  <a:pt x="48465" y="103154"/>
                  <a:pt x="51373" y="105993"/>
                  <a:pt x="51373" y="105993"/>
                </a:cubicBezTo>
                <a:cubicBezTo>
                  <a:pt x="54281" y="105993"/>
                  <a:pt x="56995" y="103154"/>
                  <a:pt x="56995" y="100315"/>
                </a:cubicBezTo>
                <a:cubicBezTo>
                  <a:pt x="56995" y="67003"/>
                  <a:pt x="56995" y="67003"/>
                  <a:pt x="56995" y="67003"/>
                </a:cubicBezTo>
                <a:cubicBezTo>
                  <a:pt x="56995" y="67003"/>
                  <a:pt x="56995" y="67003"/>
                  <a:pt x="54281" y="64164"/>
                </a:cubicBezTo>
                <a:cubicBezTo>
                  <a:pt x="54281" y="64164"/>
                  <a:pt x="54281" y="64164"/>
                  <a:pt x="51373" y="64164"/>
                </a:cubicBezTo>
                <a:close/>
                <a:moveTo>
                  <a:pt x="102746" y="50347"/>
                </a:moveTo>
                <a:lnTo>
                  <a:pt x="102746" y="50347"/>
                </a:lnTo>
                <a:cubicBezTo>
                  <a:pt x="76962" y="50347"/>
                  <a:pt x="76962" y="50347"/>
                  <a:pt x="76962" y="50347"/>
                </a:cubicBezTo>
                <a:cubicBezTo>
                  <a:pt x="102746" y="25173"/>
                  <a:pt x="102746" y="25173"/>
                  <a:pt x="102746" y="25173"/>
                </a:cubicBezTo>
                <a:cubicBezTo>
                  <a:pt x="96930" y="19495"/>
                  <a:pt x="96930" y="19495"/>
                  <a:pt x="96930" y="19495"/>
                </a:cubicBezTo>
                <a:cubicBezTo>
                  <a:pt x="71340" y="44668"/>
                  <a:pt x="71340" y="44668"/>
                  <a:pt x="71340" y="44668"/>
                </a:cubicBezTo>
                <a:cubicBezTo>
                  <a:pt x="71340" y="19495"/>
                  <a:pt x="71340" y="19495"/>
                  <a:pt x="71340" y="19495"/>
                </a:cubicBezTo>
                <a:cubicBezTo>
                  <a:pt x="71340" y="16845"/>
                  <a:pt x="68432" y="16845"/>
                  <a:pt x="68432" y="16845"/>
                </a:cubicBezTo>
                <a:cubicBezTo>
                  <a:pt x="65718" y="16845"/>
                  <a:pt x="62810" y="16845"/>
                  <a:pt x="62810" y="19495"/>
                </a:cubicBezTo>
                <a:cubicBezTo>
                  <a:pt x="62810" y="52996"/>
                  <a:pt x="62810" y="52996"/>
                  <a:pt x="62810" y="52996"/>
                </a:cubicBezTo>
                <a:cubicBezTo>
                  <a:pt x="62810" y="52996"/>
                  <a:pt x="62810" y="55835"/>
                  <a:pt x="65718" y="55835"/>
                </a:cubicBezTo>
                <a:cubicBezTo>
                  <a:pt x="65718" y="55835"/>
                  <a:pt x="65718" y="55835"/>
                  <a:pt x="68432" y="55835"/>
                </a:cubicBezTo>
                <a:cubicBezTo>
                  <a:pt x="102746" y="55835"/>
                  <a:pt x="102746" y="55835"/>
                  <a:pt x="102746" y="55835"/>
                </a:cubicBezTo>
                <a:cubicBezTo>
                  <a:pt x="102746" y="55835"/>
                  <a:pt x="105460" y="55835"/>
                  <a:pt x="105460" y="52996"/>
                </a:cubicBezTo>
                <a:cubicBezTo>
                  <a:pt x="105460" y="50347"/>
                  <a:pt x="102746" y="50347"/>
                  <a:pt x="102746" y="50347"/>
                </a:cubicBezTo>
                <a:close/>
                <a:moveTo>
                  <a:pt x="105460" y="0"/>
                </a:moveTo>
                <a:lnTo>
                  <a:pt x="105460" y="0"/>
                </a:lnTo>
                <a:cubicBezTo>
                  <a:pt x="14151" y="0"/>
                  <a:pt x="14151" y="0"/>
                  <a:pt x="14151" y="0"/>
                </a:cubicBezTo>
                <a:cubicBezTo>
                  <a:pt x="5621" y="0"/>
                  <a:pt x="0" y="8517"/>
                  <a:pt x="0" y="16845"/>
                </a:cubicBezTo>
                <a:cubicBezTo>
                  <a:pt x="0" y="105993"/>
                  <a:pt x="0" y="105993"/>
                  <a:pt x="0" y="105993"/>
                </a:cubicBezTo>
                <a:cubicBezTo>
                  <a:pt x="0" y="114321"/>
                  <a:pt x="5621" y="119810"/>
                  <a:pt x="14151" y="119810"/>
                </a:cubicBezTo>
                <a:cubicBezTo>
                  <a:pt x="105460" y="119810"/>
                  <a:pt x="105460" y="119810"/>
                  <a:pt x="105460" y="119810"/>
                </a:cubicBezTo>
                <a:cubicBezTo>
                  <a:pt x="114184" y="119810"/>
                  <a:pt x="119806" y="114321"/>
                  <a:pt x="119806" y="105993"/>
                </a:cubicBezTo>
                <a:cubicBezTo>
                  <a:pt x="119806" y="16845"/>
                  <a:pt x="119806" y="16845"/>
                  <a:pt x="119806" y="16845"/>
                </a:cubicBezTo>
                <a:cubicBezTo>
                  <a:pt x="119806" y="8517"/>
                  <a:pt x="114184" y="0"/>
                  <a:pt x="105460" y="0"/>
                </a:cubicBezTo>
                <a:close/>
                <a:moveTo>
                  <a:pt x="114184" y="105993"/>
                </a:moveTo>
                <a:lnTo>
                  <a:pt x="114184" y="105993"/>
                </a:lnTo>
                <a:cubicBezTo>
                  <a:pt x="114184" y="108832"/>
                  <a:pt x="108368" y="111482"/>
                  <a:pt x="105460" y="111482"/>
                </a:cubicBezTo>
                <a:cubicBezTo>
                  <a:pt x="14151" y="111482"/>
                  <a:pt x="14151" y="111482"/>
                  <a:pt x="14151" y="111482"/>
                </a:cubicBezTo>
                <a:cubicBezTo>
                  <a:pt x="11437" y="111482"/>
                  <a:pt x="5621" y="108832"/>
                  <a:pt x="5621" y="105993"/>
                </a:cubicBezTo>
                <a:cubicBezTo>
                  <a:pt x="5621" y="16845"/>
                  <a:pt x="5621" y="16845"/>
                  <a:pt x="5621" y="16845"/>
                </a:cubicBezTo>
                <a:cubicBezTo>
                  <a:pt x="5621" y="11167"/>
                  <a:pt x="11437" y="8517"/>
                  <a:pt x="14151" y="8517"/>
                </a:cubicBezTo>
                <a:cubicBezTo>
                  <a:pt x="105460" y="8517"/>
                  <a:pt x="105460" y="8517"/>
                  <a:pt x="105460" y="8517"/>
                </a:cubicBezTo>
                <a:cubicBezTo>
                  <a:pt x="108368" y="8517"/>
                  <a:pt x="114184" y="11167"/>
                  <a:pt x="114184" y="16845"/>
                </a:cubicBezTo>
                <a:lnTo>
                  <a:pt x="114184"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3" name="Shape 4633"/>
          <p:cNvSpPr/>
          <p:nvPr/>
        </p:nvSpPr>
        <p:spPr>
          <a:xfrm>
            <a:off x="10516831" y="2563772"/>
            <a:ext cx="296312" cy="305210"/>
          </a:xfrm>
          <a:custGeom>
            <a:avLst/>
            <a:gdLst/>
            <a:ahLst/>
            <a:cxnLst/>
            <a:rect l="0" t="0" r="0" b="0"/>
            <a:pathLst>
              <a:path w="120000" h="120000" extrusionOk="0">
                <a:moveTo>
                  <a:pt x="51373" y="97476"/>
                </a:moveTo>
                <a:lnTo>
                  <a:pt x="51373" y="97476"/>
                </a:lnTo>
                <a:cubicBezTo>
                  <a:pt x="25589" y="97476"/>
                  <a:pt x="25589" y="97476"/>
                  <a:pt x="25589" y="97476"/>
                </a:cubicBezTo>
                <a:cubicBezTo>
                  <a:pt x="54281" y="72492"/>
                  <a:pt x="54281" y="72492"/>
                  <a:pt x="54281" y="72492"/>
                </a:cubicBezTo>
                <a:cubicBezTo>
                  <a:pt x="48465" y="66813"/>
                  <a:pt x="48465" y="66813"/>
                  <a:pt x="48465" y="66813"/>
                </a:cubicBezTo>
                <a:cubicBezTo>
                  <a:pt x="22875" y="91798"/>
                  <a:pt x="22875" y="91798"/>
                  <a:pt x="22875" y="91798"/>
                </a:cubicBezTo>
                <a:cubicBezTo>
                  <a:pt x="22875" y="66813"/>
                  <a:pt x="22875" y="66813"/>
                  <a:pt x="22875" y="66813"/>
                </a:cubicBezTo>
                <a:cubicBezTo>
                  <a:pt x="22875" y="63974"/>
                  <a:pt x="19967" y="63974"/>
                  <a:pt x="17059" y="63974"/>
                </a:cubicBezTo>
                <a:cubicBezTo>
                  <a:pt x="17059" y="63974"/>
                  <a:pt x="14345" y="63974"/>
                  <a:pt x="14345" y="66813"/>
                </a:cubicBezTo>
                <a:cubicBezTo>
                  <a:pt x="14345" y="100315"/>
                  <a:pt x="14345" y="100315"/>
                  <a:pt x="14345" y="100315"/>
                </a:cubicBezTo>
                <a:lnTo>
                  <a:pt x="14345" y="102965"/>
                </a:lnTo>
                <a:cubicBezTo>
                  <a:pt x="17059" y="102965"/>
                  <a:pt x="17059" y="102965"/>
                  <a:pt x="17059" y="102965"/>
                </a:cubicBezTo>
                <a:cubicBezTo>
                  <a:pt x="51373" y="102965"/>
                  <a:pt x="51373" y="102965"/>
                  <a:pt x="51373" y="102965"/>
                </a:cubicBezTo>
                <a:cubicBezTo>
                  <a:pt x="54281" y="102965"/>
                  <a:pt x="56995" y="102965"/>
                  <a:pt x="56995" y="100315"/>
                </a:cubicBezTo>
                <a:cubicBezTo>
                  <a:pt x="56995" y="97476"/>
                  <a:pt x="54281" y="97476"/>
                  <a:pt x="51373" y="97476"/>
                </a:cubicBezTo>
                <a:close/>
                <a:moveTo>
                  <a:pt x="102746" y="13817"/>
                </a:moveTo>
                <a:lnTo>
                  <a:pt x="102746" y="13817"/>
                </a:lnTo>
                <a:cubicBezTo>
                  <a:pt x="68432" y="13817"/>
                  <a:pt x="68432" y="13817"/>
                  <a:pt x="68432" y="13817"/>
                </a:cubicBezTo>
                <a:cubicBezTo>
                  <a:pt x="65718" y="13817"/>
                  <a:pt x="62810" y="16656"/>
                  <a:pt x="62810" y="19495"/>
                </a:cubicBezTo>
                <a:cubicBezTo>
                  <a:pt x="62810" y="19495"/>
                  <a:pt x="65718" y="22145"/>
                  <a:pt x="68432" y="22145"/>
                </a:cubicBezTo>
                <a:cubicBezTo>
                  <a:pt x="94216" y="22145"/>
                  <a:pt x="94216" y="22145"/>
                  <a:pt x="94216" y="22145"/>
                </a:cubicBezTo>
                <a:cubicBezTo>
                  <a:pt x="65718" y="47318"/>
                  <a:pt x="65718" y="47318"/>
                  <a:pt x="65718" y="47318"/>
                </a:cubicBezTo>
                <a:cubicBezTo>
                  <a:pt x="71340" y="52807"/>
                  <a:pt x="71340" y="52807"/>
                  <a:pt x="71340" y="52807"/>
                </a:cubicBezTo>
                <a:cubicBezTo>
                  <a:pt x="96930" y="27823"/>
                  <a:pt x="96930" y="27823"/>
                  <a:pt x="96930" y="27823"/>
                </a:cubicBezTo>
                <a:cubicBezTo>
                  <a:pt x="96930" y="52807"/>
                  <a:pt x="96930" y="52807"/>
                  <a:pt x="96930" y="52807"/>
                </a:cubicBezTo>
                <a:cubicBezTo>
                  <a:pt x="96930" y="52807"/>
                  <a:pt x="99838" y="55646"/>
                  <a:pt x="102746" y="55646"/>
                </a:cubicBezTo>
                <a:lnTo>
                  <a:pt x="105654" y="52807"/>
                </a:lnTo>
                <a:cubicBezTo>
                  <a:pt x="105654" y="19495"/>
                  <a:pt x="105654" y="19495"/>
                  <a:pt x="105654" y="19495"/>
                </a:cubicBezTo>
                <a:cubicBezTo>
                  <a:pt x="105654" y="16656"/>
                  <a:pt x="105654" y="16656"/>
                  <a:pt x="105654" y="16656"/>
                </a:cubicBezTo>
                <a:cubicBezTo>
                  <a:pt x="102746" y="13817"/>
                  <a:pt x="102746" y="13817"/>
                  <a:pt x="102746" y="13817"/>
                </a:cubicBezTo>
                <a:close/>
                <a:moveTo>
                  <a:pt x="105654" y="0"/>
                </a:moveTo>
                <a:lnTo>
                  <a:pt x="105654" y="0"/>
                </a:lnTo>
                <a:cubicBezTo>
                  <a:pt x="14345" y="0"/>
                  <a:pt x="14345" y="0"/>
                  <a:pt x="14345" y="0"/>
                </a:cubicBezTo>
                <a:cubicBezTo>
                  <a:pt x="5621" y="0"/>
                  <a:pt x="0" y="5488"/>
                  <a:pt x="0" y="13817"/>
                </a:cubicBezTo>
                <a:cubicBezTo>
                  <a:pt x="0" y="102965"/>
                  <a:pt x="0" y="102965"/>
                  <a:pt x="0" y="102965"/>
                </a:cubicBezTo>
                <a:cubicBezTo>
                  <a:pt x="0" y="111293"/>
                  <a:pt x="5621" y="119810"/>
                  <a:pt x="14345" y="119810"/>
                </a:cubicBezTo>
                <a:cubicBezTo>
                  <a:pt x="105654" y="119810"/>
                  <a:pt x="105654" y="119810"/>
                  <a:pt x="105654" y="119810"/>
                </a:cubicBezTo>
                <a:cubicBezTo>
                  <a:pt x="114184" y="119810"/>
                  <a:pt x="119806" y="111293"/>
                  <a:pt x="119806" y="102965"/>
                </a:cubicBezTo>
                <a:cubicBezTo>
                  <a:pt x="119806" y="13817"/>
                  <a:pt x="119806" y="13817"/>
                  <a:pt x="119806" y="13817"/>
                </a:cubicBezTo>
                <a:cubicBezTo>
                  <a:pt x="119806" y="5488"/>
                  <a:pt x="114184" y="0"/>
                  <a:pt x="105654" y="0"/>
                </a:cubicBezTo>
                <a:close/>
                <a:moveTo>
                  <a:pt x="114184" y="102965"/>
                </a:moveTo>
                <a:lnTo>
                  <a:pt x="114184" y="102965"/>
                </a:lnTo>
                <a:cubicBezTo>
                  <a:pt x="114184" y="108643"/>
                  <a:pt x="108368" y="111293"/>
                  <a:pt x="105654" y="111293"/>
                </a:cubicBezTo>
                <a:cubicBezTo>
                  <a:pt x="14345" y="111293"/>
                  <a:pt x="14345" y="111293"/>
                  <a:pt x="14345" y="111293"/>
                </a:cubicBezTo>
                <a:cubicBezTo>
                  <a:pt x="11437" y="111293"/>
                  <a:pt x="5621" y="108643"/>
                  <a:pt x="5621" y="102965"/>
                </a:cubicBezTo>
                <a:cubicBezTo>
                  <a:pt x="5621" y="13817"/>
                  <a:pt x="5621" y="13817"/>
                  <a:pt x="5621" y="13817"/>
                </a:cubicBezTo>
                <a:cubicBezTo>
                  <a:pt x="5621" y="10977"/>
                  <a:pt x="11437" y="8328"/>
                  <a:pt x="14345" y="8328"/>
                </a:cubicBezTo>
                <a:cubicBezTo>
                  <a:pt x="105654" y="8328"/>
                  <a:pt x="105654" y="8328"/>
                  <a:pt x="105654" y="8328"/>
                </a:cubicBezTo>
                <a:cubicBezTo>
                  <a:pt x="108368" y="8328"/>
                  <a:pt x="114184" y="10977"/>
                  <a:pt x="114184" y="13817"/>
                </a:cubicBezTo>
                <a:lnTo>
                  <a:pt x="114184" y="1029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4" name="Shape 4634"/>
          <p:cNvSpPr/>
          <p:nvPr/>
        </p:nvSpPr>
        <p:spPr>
          <a:xfrm>
            <a:off x="10049436" y="2563772"/>
            <a:ext cx="269855" cy="305210"/>
          </a:xfrm>
          <a:custGeom>
            <a:avLst/>
            <a:gdLst/>
            <a:ahLst/>
            <a:cxnLst/>
            <a:rect l="0" t="0" r="0" b="0"/>
            <a:pathLst>
              <a:path w="120000" h="120000" extrusionOk="0">
                <a:moveTo>
                  <a:pt x="28449" y="69652"/>
                </a:moveTo>
                <a:lnTo>
                  <a:pt x="28449" y="69652"/>
                </a:lnTo>
                <a:cubicBezTo>
                  <a:pt x="56684" y="94637"/>
                  <a:pt x="56684" y="94637"/>
                  <a:pt x="56684" y="94637"/>
                </a:cubicBezTo>
                <a:lnTo>
                  <a:pt x="59893" y="97476"/>
                </a:lnTo>
                <a:lnTo>
                  <a:pt x="63101" y="94637"/>
                </a:lnTo>
                <a:cubicBezTo>
                  <a:pt x="91336" y="69652"/>
                  <a:pt x="91336" y="69652"/>
                  <a:pt x="91336" y="69652"/>
                </a:cubicBezTo>
                <a:cubicBezTo>
                  <a:pt x="94545" y="66813"/>
                  <a:pt x="94545" y="66813"/>
                  <a:pt x="91336" y="63974"/>
                </a:cubicBezTo>
                <a:cubicBezTo>
                  <a:pt x="91336" y="63974"/>
                  <a:pt x="88128" y="63974"/>
                  <a:pt x="85133" y="63974"/>
                </a:cubicBezTo>
                <a:cubicBezTo>
                  <a:pt x="63101" y="83470"/>
                  <a:pt x="63101" y="83470"/>
                  <a:pt x="63101" y="83470"/>
                </a:cubicBezTo>
                <a:cubicBezTo>
                  <a:pt x="63101" y="2649"/>
                  <a:pt x="63101" y="2649"/>
                  <a:pt x="63101" y="2649"/>
                </a:cubicBezTo>
                <a:cubicBezTo>
                  <a:pt x="63101" y="2649"/>
                  <a:pt x="63101" y="0"/>
                  <a:pt x="59893" y="0"/>
                </a:cubicBezTo>
                <a:cubicBezTo>
                  <a:pt x="56684" y="0"/>
                  <a:pt x="56684" y="2649"/>
                  <a:pt x="56684" y="2649"/>
                </a:cubicBezTo>
                <a:cubicBezTo>
                  <a:pt x="56684" y="83470"/>
                  <a:pt x="56684" y="83470"/>
                  <a:pt x="56684" y="83470"/>
                </a:cubicBezTo>
                <a:cubicBezTo>
                  <a:pt x="34652" y="63974"/>
                  <a:pt x="34652" y="63974"/>
                  <a:pt x="34652" y="63974"/>
                </a:cubicBezTo>
                <a:cubicBezTo>
                  <a:pt x="31657" y="63974"/>
                  <a:pt x="28449" y="63974"/>
                  <a:pt x="28449" y="63974"/>
                </a:cubicBezTo>
                <a:cubicBezTo>
                  <a:pt x="25240" y="66813"/>
                  <a:pt x="25240" y="66813"/>
                  <a:pt x="28449" y="69652"/>
                </a:cubicBezTo>
                <a:close/>
                <a:moveTo>
                  <a:pt x="100748" y="13817"/>
                </a:moveTo>
                <a:lnTo>
                  <a:pt x="100748" y="13817"/>
                </a:lnTo>
                <a:cubicBezTo>
                  <a:pt x="88128" y="13817"/>
                  <a:pt x="88128" y="13817"/>
                  <a:pt x="88128" y="13817"/>
                </a:cubicBezTo>
                <a:cubicBezTo>
                  <a:pt x="88128" y="22145"/>
                  <a:pt x="88128" y="22145"/>
                  <a:pt x="88128" y="22145"/>
                </a:cubicBezTo>
                <a:cubicBezTo>
                  <a:pt x="100748" y="22145"/>
                  <a:pt x="100748" y="22145"/>
                  <a:pt x="100748" y="22145"/>
                </a:cubicBezTo>
                <a:cubicBezTo>
                  <a:pt x="107165" y="22145"/>
                  <a:pt x="110374" y="24984"/>
                  <a:pt x="110374" y="30662"/>
                </a:cubicBezTo>
                <a:cubicBezTo>
                  <a:pt x="110374" y="102965"/>
                  <a:pt x="110374" y="102965"/>
                  <a:pt x="110374" y="102965"/>
                </a:cubicBezTo>
                <a:cubicBezTo>
                  <a:pt x="110374" y="108643"/>
                  <a:pt x="107165" y="111293"/>
                  <a:pt x="100748" y="111293"/>
                </a:cubicBezTo>
                <a:cubicBezTo>
                  <a:pt x="19037" y="111293"/>
                  <a:pt x="19037" y="111293"/>
                  <a:pt x="19037" y="111293"/>
                </a:cubicBezTo>
                <a:cubicBezTo>
                  <a:pt x="12620" y="111293"/>
                  <a:pt x="9411" y="108643"/>
                  <a:pt x="9411" y="102965"/>
                </a:cubicBezTo>
                <a:cubicBezTo>
                  <a:pt x="9411" y="30662"/>
                  <a:pt x="9411" y="30662"/>
                  <a:pt x="9411" y="30662"/>
                </a:cubicBezTo>
                <a:cubicBezTo>
                  <a:pt x="9411" y="24984"/>
                  <a:pt x="12620" y="22145"/>
                  <a:pt x="19037" y="22145"/>
                </a:cubicBezTo>
                <a:cubicBezTo>
                  <a:pt x="31657" y="22145"/>
                  <a:pt x="31657" y="22145"/>
                  <a:pt x="31657" y="22145"/>
                </a:cubicBezTo>
                <a:cubicBezTo>
                  <a:pt x="31657" y="13817"/>
                  <a:pt x="31657" y="13817"/>
                  <a:pt x="31657" y="13817"/>
                </a:cubicBezTo>
                <a:cubicBezTo>
                  <a:pt x="19037" y="13817"/>
                  <a:pt x="19037" y="13817"/>
                  <a:pt x="19037" y="13817"/>
                </a:cubicBezTo>
                <a:cubicBezTo>
                  <a:pt x="9411" y="13817"/>
                  <a:pt x="0" y="22145"/>
                  <a:pt x="0" y="30662"/>
                </a:cubicBezTo>
                <a:cubicBezTo>
                  <a:pt x="0" y="102965"/>
                  <a:pt x="0" y="102965"/>
                  <a:pt x="0" y="102965"/>
                </a:cubicBezTo>
                <a:cubicBezTo>
                  <a:pt x="0" y="111293"/>
                  <a:pt x="9411" y="119810"/>
                  <a:pt x="19037" y="119810"/>
                </a:cubicBezTo>
                <a:cubicBezTo>
                  <a:pt x="100748" y="119810"/>
                  <a:pt x="100748" y="119810"/>
                  <a:pt x="100748" y="119810"/>
                </a:cubicBezTo>
                <a:cubicBezTo>
                  <a:pt x="110374" y="119810"/>
                  <a:pt x="119786" y="111293"/>
                  <a:pt x="119786" y="102965"/>
                </a:cubicBezTo>
                <a:cubicBezTo>
                  <a:pt x="119786" y="30662"/>
                  <a:pt x="119786" y="30662"/>
                  <a:pt x="119786" y="30662"/>
                </a:cubicBezTo>
                <a:cubicBezTo>
                  <a:pt x="119786" y="22145"/>
                  <a:pt x="110374" y="13817"/>
                  <a:pt x="100748" y="1381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5" name="Shape 4635"/>
          <p:cNvSpPr/>
          <p:nvPr/>
        </p:nvSpPr>
        <p:spPr>
          <a:xfrm>
            <a:off x="9553818" y="2563772"/>
            <a:ext cx="262800" cy="305210"/>
          </a:xfrm>
          <a:custGeom>
            <a:avLst/>
            <a:gdLst/>
            <a:ahLst/>
            <a:cxnLst/>
            <a:rect l="0" t="0" r="0" b="0"/>
            <a:pathLst>
              <a:path w="120000" h="120000" extrusionOk="0">
                <a:moveTo>
                  <a:pt x="94018" y="50157"/>
                </a:moveTo>
                <a:lnTo>
                  <a:pt x="94018" y="50157"/>
                </a:lnTo>
                <a:cubicBezTo>
                  <a:pt x="61651" y="22145"/>
                  <a:pt x="61651" y="22145"/>
                  <a:pt x="61651" y="22145"/>
                </a:cubicBezTo>
                <a:cubicBezTo>
                  <a:pt x="61651" y="22145"/>
                  <a:pt x="61651" y="22145"/>
                  <a:pt x="58348" y="22145"/>
                </a:cubicBezTo>
                <a:cubicBezTo>
                  <a:pt x="58348" y="22145"/>
                  <a:pt x="58348" y="22145"/>
                  <a:pt x="55045" y="22145"/>
                </a:cubicBezTo>
                <a:cubicBezTo>
                  <a:pt x="25981" y="50157"/>
                  <a:pt x="25981" y="50157"/>
                  <a:pt x="25981" y="50157"/>
                </a:cubicBezTo>
                <a:cubicBezTo>
                  <a:pt x="25981" y="50157"/>
                  <a:pt x="25981" y="52807"/>
                  <a:pt x="25981" y="55646"/>
                </a:cubicBezTo>
                <a:cubicBezTo>
                  <a:pt x="29064" y="55646"/>
                  <a:pt x="29064" y="55646"/>
                  <a:pt x="32366" y="55646"/>
                </a:cubicBezTo>
                <a:cubicBezTo>
                  <a:pt x="55045" y="36151"/>
                  <a:pt x="55045" y="36151"/>
                  <a:pt x="55045" y="36151"/>
                </a:cubicBezTo>
                <a:cubicBezTo>
                  <a:pt x="55045" y="114132"/>
                  <a:pt x="55045" y="114132"/>
                  <a:pt x="55045" y="114132"/>
                </a:cubicBezTo>
                <a:cubicBezTo>
                  <a:pt x="55045" y="116971"/>
                  <a:pt x="58348" y="119810"/>
                  <a:pt x="58348" y="119810"/>
                </a:cubicBezTo>
                <a:cubicBezTo>
                  <a:pt x="61651" y="119810"/>
                  <a:pt x="64733" y="116971"/>
                  <a:pt x="64733" y="114132"/>
                </a:cubicBezTo>
                <a:cubicBezTo>
                  <a:pt x="64733" y="36151"/>
                  <a:pt x="64733" y="36151"/>
                  <a:pt x="64733" y="36151"/>
                </a:cubicBezTo>
                <a:cubicBezTo>
                  <a:pt x="87633" y="55646"/>
                  <a:pt x="87633" y="55646"/>
                  <a:pt x="87633" y="55646"/>
                </a:cubicBezTo>
                <a:cubicBezTo>
                  <a:pt x="87633" y="55646"/>
                  <a:pt x="90715" y="55646"/>
                  <a:pt x="94018" y="55646"/>
                </a:cubicBezTo>
                <a:cubicBezTo>
                  <a:pt x="94018" y="52807"/>
                  <a:pt x="94018" y="50157"/>
                  <a:pt x="94018" y="50157"/>
                </a:cubicBezTo>
                <a:close/>
                <a:moveTo>
                  <a:pt x="103706" y="0"/>
                </a:moveTo>
                <a:lnTo>
                  <a:pt x="103706" y="0"/>
                </a:lnTo>
                <a:cubicBezTo>
                  <a:pt x="16073" y="0"/>
                  <a:pt x="16073" y="0"/>
                  <a:pt x="16073" y="0"/>
                </a:cubicBezTo>
                <a:cubicBezTo>
                  <a:pt x="6385" y="0"/>
                  <a:pt x="0" y="5488"/>
                  <a:pt x="0" y="13817"/>
                </a:cubicBezTo>
                <a:cubicBezTo>
                  <a:pt x="0" y="89148"/>
                  <a:pt x="0" y="89148"/>
                  <a:pt x="0" y="89148"/>
                </a:cubicBezTo>
                <a:cubicBezTo>
                  <a:pt x="0" y="97476"/>
                  <a:pt x="6385" y="102965"/>
                  <a:pt x="16073" y="102965"/>
                </a:cubicBezTo>
                <a:cubicBezTo>
                  <a:pt x="29064" y="102965"/>
                  <a:pt x="29064" y="102965"/>
                  <a:pt x="29064" y="102965"/>
                </a:cubicBezTo>
                <a:cubicBezTo>
                  <a:pt x="29064" y="97476"/>
                  <a:pt x="29064" y="97476"/>
                  <a:pt x="29064" y="97476"/>
                </a:cubicBezTo>
                <a:cubicBezTo>
                  <a:pt x="16073" y="97476"/>
                  <a:pt x="16073" y="97476"/>
                  <a:pt x="16073" y="97476"/>
                </a:cubicBezTo>
                <a:cubicBezTo>
                  <a:pt x="12990" y="97476"/>
                  <a:pt x="6385" y="91798"/>
                  <a:pt x="6385" y="89148"/>
                </a:cubicBezTo>
                <a:cubicBezTo>
                  <a:pt x="6385" y="13817"/>
                  <a:pt x="6385" y="13817"/>
                  <a:pt x="6385" y="13817"/>
                </a:cubicBezTo>
                <a:cubicBezTo>
                  <a:pt x="6385" y="10977"/>
                  <a:pt x="12990" y="8328"/>
                  <a:pt x="16073" y="8328"/>
                </a:cubicBezTo>
                <a:cubicBezTo>
                  <a:pt x="103706" y="8328"/>
                  <a:pt x="103706" y="8328"/>
                  <a:pt x="103706" y="8328"/>
                </a:cubicBezTo>
                <a:cubicBezTo>
                  <a:pt x="107009" y="8328"/>
                  <a:pt x="110091" y="10977"/>
                  <a:pt x="110091" y="13817"/>
                </a:cubicBezTo>
                <a:cubicBezTo>
                  <a:pt x="110091" y="89148"/>
                  <a:pt x="110091" y="89148"/>
                  <a:pt x="110091" y="89148"/>
                </a:cubicBezTo>
                <a:cubicBezTo>
                  <a:pt x="110091" y="91798"/>
                  <a:pt x="107009" y="97476"/>
                  <a:pt x="103706" y="97476"/>
                </a:cubicBezTo>
                <a:cubicBezTo>
                  <a:pt x="90715" y="97476"/>
                  <a:pt x="90715" y="97476"/>
                  <a:pt x="90715" y="97476"/>
                </a:cubicBezTo>
                <a:cubicBezTo>
                  <a:pt x="90715" y="102965"/>
                  <a:pt x="90715" y="102965"/>
                  <a:pt x="90715" y="102965"/>
                </a:cubicBezTo>
                <a:cubicBezTo>
                  <a:pt x="103706" y="102965"/>
                  <a:pt x="103706" y="102965"/>
                  <a:pt x="103706" y="102965"/>
                </a:cubicBezTo>
                <a:cubicBezTo>
                  <a:pt x="113394" y="102965"/>
                  <a:pt x="119779" y="97476"/>
                  <a:pt x="119779" y="89148"/>
                </a:cubicBezTo>
                <a:cubicBezTo>
                  <a:pt x="119779" y="13817"/>
                  <a:pt x="119779" y="13817"/>
                  <a:pt x="119779" y="13817"/>
                </a:cubicBezTo>
                <a:cubicBezTo>
                  <a:pt x="119779" y="5488"/>
                  <a:pt x="113394" y="0"/>
                  <a:pt x="103706"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6" name="Shape 4636"/>
          <p:cNvSpPr/>
          <p:nvPr/>
        </p:nvSpPr>
        <p:spPr>
          <a:xfrm>
            <a:off x="9045855" y="2584944"/>
            <a:ext cx="296312" cy="262868"/>
          </a:xfrm>
          <a:custGeom>
            <a:avLst/>
            <a:gdLst/>
            <a:ahLst/>
            <a:cxnLst/>
            <a:rect l="0" t="0" r="0" b="0"/>
            <a:pathLst>
              <a:path w="120000" h="120000" extrusionOk="0">
                <a:moveTo>
                  <a:pt x="116898" y="55045"/>
                </a:moveTo>
                <a:lnTo>
                  <a:pt x="116898" y="55045"/>
                </a:lnTo>
                <a:cubicBezTo>
                  <a:pt x="34313" y="55045"/>
                  <a:pt x="34313" y="55045"/>
                  <a:pt x="34313" y="55045"/>
                </a:cubicBezTo>
                <a:cubicBezTo>
                  <a:pt x="54281" y="32366"/>
                  <a:pt x="54281" y="32366"/>
                  <a:pt x="54281" y="32366"/>
                </a:cubicBezTo>
                <a:cubicBezTo>
                  <a:pt x="56995" y="29064"/>
                  <a:pt x="56995" y="29064"/>
                  <a:pt x="54281" y="25981"/>
                </a:cubicBezTo>
                <a:cubicBezTo>
                  <a:pt x="54281" y="25981"/>
                  <a:pt x="51373" y="25981"/>
                  <a:pt x="48465" y="25981"/>
                </a:cubicBezTo>
                <a:cubicBezTo>
                  <a:pt x="22875" y="55045"/>
                  <a:pt x="22875" y="55045"/>
                  <a:pt x="22875" y="55045"/>
                </a:cubicBezTo>
                <a:cubicBezTo>
                  <a:pt x="22875" y="58348"/>
                  <a:pt x="22875" y="58348"/>
                  <a:pt x="22875" y="58348"/>
                </a:cubicBezTo>
                <a:cubicBezTo>
                  <a:pt x="22875" y="61651"/>
                  <a:pt x="22875" y="61651"/>
                  <a:pt x="22875" y="61651"/>
                </a:cubicBezTo>
                <a:cubicBezTo>
                  <a:pt x="48465" y="94018"/>
                  <a:pt x="48465" y="94018"/>
                  <a:pt x="48465" y="94018"/>
                </a:cubicBezTo>
                <a:cubicBezTo>
                  <a:pt x="51373" y="94018"/>
                  <a:pt x="54281" y="94018"/>
                  <a:pt x="54281" y="94018"/>
                </a:cubicBezTo>
                <a:cubicBezTo>
                  <a:pt x="56995" y="90715"/>
                  <a:pt x="56995" y="87412"/>
                  <a:pt x="54281" y="87412"/>
                </a:cubicBezTo>
                <a:cubicBezTo>
                  <a:pt x="34313" y="64733"/>
                  <a:pt x="34313" y="64733"/>
                  <a:pt x="34313" y="64733"/>
                </a:cubicBezTo>
                <a:cubicBezTo>
                  <a:pt x="116898" y="64733"/>
                  <a:pt x="116898" y="64733"/>
                  <a:pt x="116898" y="64733"/>
                </a:cubicBezTo>
                <a:cubicBezTo>
                  <a:pt x="119806" y="64733"/>
                  <a:pt x="119806" y="61651"/>
                  <a:pt x="119806" y="58348"/>
                </a:cubicBezTo>
                <a:cubicBezTo>
                  <a:pt x="119806" y="58348"/>
                  <a:pt x="119806" y="55045"/>
                  <a:pt x="116898" y="55045"/>
                </a:cubicBezTo>
                <a:close/>
                <a:moveTo>
                  <a:pt x="96930" y="103706"/>
                </a:moveTo>
                <a:lnTo>
                  <a:pt x="96930" y="103706"/>
                </a:lnTo>
                <a:cubicBezTo>
                  <a:pt x="96930" y="107009"/>
                  <a:pt x="94216" y="110091"/>
                  <a:pt x="91308" y="110091"/>
                </a:cubicBezTo>
                <a:cubicBezTo>
                  <a:pt x="14151" y="110091"/>
                  <a:pt x="14151" y="110091"/>
                  <a:pt x="14151" y="110091"/>
                </a:cubicBezTo>
                <a:cubicBezTo>
                  <a:pt x="11437" y="110091"/>
                  <a:pt x="5621" y="107009"/>
                  <a:pt x="5621" y="103706"/>
                </a:cubicBezTo>
                <a:cubicBezTo>
                  <a:pt x="5621" y="16073"/>
                  <a:pt x="5621" y="16073"/>
                  <a:pt x="5621" y="16073"/>
                </a:cubicBezTo>
                <a:cubicBezTo>
                  <a:pt x="5621" y="12990"/>
                  <a:pt x="11437" y="6385"/>
                  <a:pt x="14151" y="6385"/>
                </a:cubicBezTo>
                <a:cubicBezTo>
                  <a:pt x="91308" y="6385"/>
                  <a:pt x="91308" y="6385"/>
                  <a:pt x="91308" y="6385"/>
                </a:cubicBezTo>
                <a:cubicBezTo>
                  <a:pt x="94216" y="6385"/>
                  <a:pt x="96930" y="12990"/>
                  <a:pt x="96930" y="16073"/>
                </a:cubicBezTo>
                <a:cubicBezTo>
                  <a:pt x="96930" y="29064"/>
                  <a:pt x="96930" y="29064"/>
                  <a:pt x="96930" y="29064"/>
                </a:cubicBezTo>
                <a:cubicBezTo>
                  <a:pt x="105654" y="29064"/>
                  <a:pt x="105654" y="29064"/>
                  <a:pt x="105654" y="29064"/>
                </a:cubicBezTo>
                <a:cubicBezTo>
                  <a:pt x="105654" y="16073"/>
                  <a:pt x="105654" y="16073"/>
                  <a:pt x="105654" y="16073"/>
                </a:cubicBezTo>
                <a:cubicBezTo>
                  <a:pt x="105654" y="6385"/>
                  <a:pt x="99838" y="0"/>
                  <a:pt x="91308" y="0"/>
                </a:cubicBezTo>
                <a:cubicBezTo>
                  <a:pt x="14151" y="0"/>
                  <a:pt x="14151" y="0"/>
                  <a:pt x="14151" y="0"/>
                </a:cubicBezTo>
                <a:cubicBezTo>
                  <a:pt x="5621" y="0"/>
                  <a:pt x="0" y="6385"/>
                  <a:pt x="0" y="16073"/>
                </a:cubicBezTo>
                <a:cubicBezTo>
                  <a:pt x="0" y="103706"/>
                  <a:pt x="0" y="103706"/>
                  <a:pt x="0" y="103706"/>
                </a:cubicBezTo>
                <a:cubicBezTo>
                  <a:pt x="0" y="113394"/>
                  <a:pt x="5621" y="119779"/>
                  <a:pt x="14151" y="119779"/>
                </a:cubicBezTo>
                <a:cubicBezTo>
                  <a:pt x="91308" y="119779"/>
                  <a:pt x="91308" y="119779"/>
                  <a:pt x="91308" y="119779"/>
                </a:cubicBezTo>
                <a:cubicBezTo>
                  <a:pt x="99838" y="119779"/>
                  <a:pt x="105654" y="113394"/>
                  <a:pt x="105654" y="103706"/>
                </a:cubicBezTo>
                <a:cubicBezTo>
                  <a:pt x="105654" y="90715"/>
                  <a:pt x="105654" y="90715"/>
                  <a:pt x="105654" y="90715"/>
                </a:cubicBezTo>
                <a:cubicBezTo>
                  <a:pt x="96930" y="90715"/>
                  <a:pt x="96930" y="90715"/>
                  <a:pt x="96930" y="90715"/>
                </a:cubicBezTo>
                <a:lnTo>
                  <a:pt x="96930" y="10370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7" name="Shape 4637"/>
          <p:cNvSpPr/>
          <p:nvPr/>
        </p:nvSpPr>
        <p:spPr>
          <a:xfrm>
            <a:off x="8550238" y="2584944"/>
            <a:ext cx="305130" cy="262868"/>
          </a:xfrm>
          <a:custGeom>
            <a:avLst/>
            <a:gdLst/>
            <a:ahLst/>
            <a:cxnLst/>
            <a:rect l="0" t="0" r="0" b="0"/>
            <a:pathLst>
              <a:path w="120000" h="120000" extrusionOk="0">
                <a:moveTo>
                  <a:pt x="64164" y="87412"/>
                </a:moveTo>
                <a:lnTo>
                  <a:pt x="64164" y="87412"/>
                </a:lnTo>
                <a:cubicBezTo>
                  <a:pt x="64164" y="87412"/>
                  <a:pt x="64164" y="90715"/>
                  <a:pt x="64164" y="94018"/>
                </a:cubicBezTo>
                <a:cubicBezTo>
                  <a:pt x="67003" y="94018"/>
                  <a:pt x="69842" y="94018"/>
                  <a:pt x="69842" y="94018"/>
                </a:cubicBezTo>
                <a:cubicBezTo>
                  <a:pt x="97665" y="61651"/>
                  <a:pt x="97665" y="61651"/>
                  <a:pt x="97665" y="61651"/>
                </a:cubicBezTo>
                <a:cubicBezTo>
                  <a:pt x="97665" y="61651"/>
                  <a:pt x="97665" y="61651"/>
                  <a:pt x="97665" y="58348"/>
                </a:cubicBezTo>
                <a:cubicBezTo>
                  <a:pt x="97665" y="58348"/>
                  <a:pt x="97665" y="58348"/>
                  <a:pt x="97665" y="55045"/>
                </a:cubicBezTo>
                <a:cubicBezTo>
                  <a:pt x="69842" y="25981"/>
                  <a:pt x="69842" y="25981"/>
                  <a:pt x="69842" y="25981"/>
                </a:cubicBezTo>
                <a:cubicBezTo>
                  <a:pt x="69842" y="25981"/>
                  <a:pt x="67003" y="25981"/>
                  <a:pt x="64164" y="25981"/>
                </a:cubicBezTo>
                <a:cubicBezTo>
                  <a:pt x="64164" y="29064"/>
                  <a:pt x="64164" y="29064"/>
                  <a:pt x="64164" y="32366"/>
                </a:cubicBezTo>
                <a:cubicBezTo>
                  <a:pt x="83659" y="55045"/>
                  <a:pt x="83659" y="55045"/>
                  <a:pt x="83659" y="55045"/>
                </a:cubicBezTo>
                <a:cubicBezTo>
                  <a:pt x="5678" y="55045"/>
                  <a:pt x="5678" y="55045"/>
                  <a:pt x="5678" y="55045"/>
                </a:cubicBezTo>
                <a:cubicBezTo>
                  <a:pt x="2839" y="55045"/>
                  <a:pt x="0" y="58348"/>
                  <a:pt x="0" y="58348"/>
                </a:cubicBezTo>
                <a:cubicBezTo>
                  <a:pt x="0" y="61651"/>
                  <a:pt x="2839" y="64733"/>
                  <a:pt x="5678" y="64733"/>
                </a:cubicBezTo>
                <a:cubicBezTo>
                  <a:pt x="83659" y="64733"/>
                  <a:pt x="83659" y="64733"/>
                  <a:pt x="83659" y="64733"/>
                </a:cubicBezTo>
                <a:lnTo>
                  <a:pt x="64164" y="87412"/>
                </a:lnTo>
                <a:close/>
                <a:moveTo>
                  <a:pt x="105993" y="0"/>
                </a:moveTo>
                <a:lnTo>
                  <a:pt x="105993" y="0"/>
                </a:lnTo>
                <a:cubicBezTo>
                  <a:pt x="30662" y="0"/>
                  <a:pt x="30662" y="0"/>
                  <a:pt x="30662" y="0"/>
                </a:cubicBezTo>
                <a:cubicBezTo>
                  <a:pt x="22334" y="0"/>
                  <a:pt x="16845" y="6385"/>
                  <a:pt x="16845" y="16073"/>
                </a:cubicBezTo>
                <a:cubicBezTo>
                  <a:pt x="16845" y="32366"/>
                  <a:pt x="16845" y="32366"/>
                  <a:pt x="16845" y="32366"/>
                </a:cubicBezTo>
                <a:cubicBezTo>
                  <a:pt x="22334" y="32366"/>
                  <a:pt x="22334" y="32366"/>
                  <a:pt x="22334" y="32366"/>
                </a:cubicBezTo>
                <a:cubicBezTo>
                  <a:pt x="22334" y="16073"/>
                  <a:pt x="22334" y="16073"/>
                  <a:pt x="22334" y="16073"/>
                </a:cubicBezTo>
                <a:cubicBezTo>
                  <a:pt x="22334" y="12990"/>
                  <a:pt x="28012" y="6385"/>
                  <a:pt x="30662" y="6385"/>
                </a:cubicBezTo>
                <a:cubicBezTo>
                  <a:pt x="105993" y="6385"/>
                  <a:pt x="105993" y="6385"/>
                  <a:pt x="105993" y="6385"/>
                </a:cubicBezTo>
                <a:cubicBezTo>
                  <a:pt x="108832" y="6385"/>
                  <a:pt x="111482" y="12990"/>
                  <a:pt x="111482" y="16073"/>
                </a:cubicBezTo>
                <a:cubicBezTo>
                  <a:pt x="111482" y="103706"/>
                  <a:pt x="111482" y="103706"/>
                  <a:pt x="111482" y="103706"/>
                </a:cubicBezTo>
                <a:cubicBezTo>
                  <a:pt x="111482" y="107009"/>
                  <a:pt x="108832" y="110091"/>
                  <a:pt x="105993" y="110091"/>
                </a:cubicBezTo>
                <a:cubicBezTo>
                  <a:pt x="30662" y="110091"/>
                  <a:pt x="30662" y="110091"/>
                  <a:pt x="30662" y="110091"/>
                </a:cubicBezTo>
                <a:cubicBezTo>
                  <a:pt x="28012" y="110091"/>
                  <a:pt x="22334" y="107009"/>
                  <a:pt x="22334" y="103706"/>
                </a:cubicBezTo>
                <a:cubicBezTo>
                  <a:pt x="22334" y="84110"/>
                  <a:pt x="22334" y="84110"/>
                  <a:pt x="22334" y="84110"/>
                </a:cubicBezTo>
                <a:cubicBezTo>
                  <a:pt x="16845" y="84110"/>
                  <a:pt x="16845" y="84110"/>
                  <a:pt x="16845" y="84110"/>
                </a:cubicBezTo>
                <a:cubicBezTo>
                  <a:pt x="16845" y="103706"/>
                  <a:pt x="16845" y="103706"/>
                  <a:pt x="16845" y="103706"/>
                </a:cubicBezTo>
                <a:cubicBezTo>
                  <a:pt x="16845" y="113394"/>
                  <a:pt x="22334" y="119779"/>
                  <a:pt x="30662" y="119779"/>
                </a:cubicBezTo>
                <a:cubicBezTo>
                  <a:pt x="105993" y="119779"/>
                  <a:pt x="105993" y="119779"/>
                  <a:pt x="105993" y="119779"/>
                </a:cubicBezTo>
                <a:cubicBezTo>
                  <a:pt x="114321" y="119779"/>
                  <a:pt x="119810" y="113394"/>
                  <a:pt x="119810" y="103706"/>
                </a:cubicBezTo>
                <a:cubicBezTo>
                  <a:pt x="119810" y="16073"/>
                  <a:pt x="119810" y="16073"/>
                  <a:pt x="119810" y="16073"/>
                </a:cubicBezTo>
                <a:cubicBezTo>
                  <a:pt x="119810" y="6385"/>
                  <a:pt x="114321" y="0"/>
                  <a:pt x="105993"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8" name="Shape 4638"/>
          <p:cNvSpPr/>
          <p:nvPr/>
        </p:nvSpPr>
        <p:spPr>
          <a:xfrm>
            <a:off x="8082840" y="2584944"/>
            <a:ext cx="262800" cy="262868"/>
          </a:xfrm>
          <a:custGeom>
            <a:avLst/>
            <a:gdLst/>
            <a:ahLst/>
            <a:cxnLst/>
            <a:rect l="0" t="0" r="0" b="0"/>
            <a:pathLst>
              <a:path w="120000" h="120000" extrusionOk="0">
                <a:moveTo>
                  <a:pt x="116697" y="0"/>
                </a:moveTo>
                <a:lnTo>
                  <a:pt x="116697" y="0"/>
                </a:lnTo>
                <a:cubicBezTo>
                  <a:pt x="84110" y="0"/>
                  <a:pt x="84110" y="0"/>
                  <a:pt x="84110" y="0"/>
                </a:cubicBezTo>
                <a:cubicBezTo>
                  <a:pt x="84110" y="0"/>
                  <a:pt x="81027" y="0"/>
                  <a:pt x="81027" y="3082"/>
                </a:cubicBezTo>
                <a:cubicBezTo>
                  <a:pt x="81027" y="6385"/>
                  <a:pt x="84110" y="6385"/>
                  <a:pt x="84110" y="6385"/>
                </a:cubicBezTo>
                <a:cubicBezTo>
                  <a:pt x="103706" y="6385"/>
                  <a:pt x="103706" y="6385"/>
                  <a:pt x="103706" y="6385"/>
                </a:cubicBezTo>
                <a:cubicBezTo>
                  <a:pt x="38972" y="68036"/>
                  <a:pt x="38972" y="68036"/>
                  <a:pt x="38972" y="68036"/>
                </a:cubicBezTo>
                <a:cubicBezTo>
                  <a:pt x="38972" y="71339"/>
                  <a:pt x="38972" y="74642"/>
                  <a:pt x="38972" y="74642"/>
                </a:cubicBezTo>
                <a:cubicBezTo>
                  <a:pt x="42055" y="77724"/>
                  <a:pt x="42055" y="77724"/>
                  <a:pt x="45357" y="74642"/>
                </a:cubicBezTo>
                <a:cubicBezTo>
                  <a:pt x="110091" y="12990"/>
                  <a:pt x="110091" y="12990"/>
                  <a:pt x="110091" y="12990"/>
                </a:cubicBezTo>
                <a:cubicBezTo>
                  <a:pt x="110091" y="32366"/>
                  <a:pt x="110091" y="32366"/>
                  <a:pt x="110091" y="32366"/>
                </a:cubicBezTo>
                <a:cubicBezTo>
                  <a:pt x="110091" y="35669"/>
                  <a:pt x="113394" y="38972"/>
                  <a:pt x="116697" y="38972"/>
                </a:cubicBezTo>
                <a:cubicBezTo>
                  <a:pt x="116697" y="38972"/>
                  <a:pt x="119779" y="35669"/>
                  <a:pt x="119779" y="32366"/>
                </a:cubicBezTo>
                <a:cubicBezTo>
                  <a:pt x="119779" y="3082"/>
                  <a:pt x="119779" y="3082"/>
                  <a:pt x="119779" y="3082"/>
                </a:cubicBezTo>
                <a:cubicBezTo>
                  <a:pt x="119779" y="0"/>
                  <a:pt x="116697" y="0"/>
                  <a:pt x="116697" y="0"/>
                </a:cubicBezTo>
                <a:close/>
                <a:moveTo>
                  <a:pt x="110091" y="103706"/>
                </a:moveTo>
                <a:lnTo>
                  <a:pt x="110091" y="103706"/>
                </a:lnTo>
                <a:cubicBezTo>
                  <a:pt x="110091" y="107009"/>
                  <a:pt x="107009" y="110091"/>
                  <a:pt x="103706" y="110091"/>
                </a:cubicBezTo>
                <a:cubicBezTo>
                  <a:pt x="16073" y="110091"/>
                  <a:pt x="16073" y="110091"/>
                  <a:pt x="16073" y="110091"/>
                </a:cubicBezTo>
                <a:cubicBezTo>
                  <a:pt x="9688" y="110091"/>
                  <a:pt x="6385" y="107009"/>
                  <a:pt x="6385" y="103706"/>
                </a:cubicBezTo>
                <a:cubicBezTo>
                  <a:pt x="6385" y="16073"/>
                  <a:pt x="6385" y="16073"/>
                  <a:pt x="6385" y="16073"/>
                </a:cubicBezTo>
                <a:cubicBezTo>
                  <a:pt x="6385" y="12990"/>
                  <a:pt x="12990" y="6385"/>
                  <a:pt x="16073" y="6385"/>
                </a:cubicBezTo>
                <a:cubicBezTo>
                  <a:pt x="64733" y="6385"/>
                  <a:pt x="64733" y="6385"/>
                  <a:pt x="64733" y="6385"/>
                </a:cubicBezTo>
                <a:cubicBezTo>
                  <a:pt x="64733" y="0"/>
                  <a:pt x="64733" y="0"/>
                  <a:pt x="64733" y="0"/>
                </a:cubicBezTo>
                <a:cubicBezTo>
                  <a:pt x="16073" y="0"/>
                  <a:pt x="16073" y="0"/>
                  <a:pt x="16073" y="0"/>
                </a:cubicBezTo>
                <a:cubicBezTo>
                  <a:pt x="6385" y="0"/>
                  <a:pt x="0" y="9688"/>
                  <a:pt x="0" y="19376"/>
                </a:cubicBezTo>
                <a:cubicBezTo>
                  <a:pt x="0" y="103706"/>
                  <a:pt x="0" y="103706"/>
                  <a:pt x="0" y="103706"/>
                </a:cubicBezTo>
                <a:cubicBezTo>
                  <a:pt x="0" y="113394"/>
                  <a:pt x="6385" y="119779"/>
                  <a:pt x="16073" y="119779"/>
                </a:cubicBezTo>
                <a:cubicBezTo>
                  <a:pt x="100403" y="119779"/>
                  <a:pt x="100403" y="119779"/>
                  <a:pt x="100403" y="119779"/>
                </a:cubicBezTo>
                <a:cubicBezTo>
                  <a:pt x="110091" y="119779"/>
                  <a:pt x="119779" y="113394"/>
                  <a:pt x="119779" y="103706"/>
                </a:cubicBezTo>
                <a:cubicBezTo>
                  <a:pt x="119779" y="55045"/>
                  <a:pt x="119779" y="55045"/>
                  <a:pt x="119779" y="55045"/>
                </a:cubicBezTo>
                <a:cubicBezTo>
                  <a:pt x="110091" y="55045"/>
                  <a:pt x="110091" y="55045"/>
                  <a:pt x="110091" y="55045"/>
                </a:cubicBezTo>
                <a:lnTo>
                  <a:pt x="110091" y="10370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39" name="Shape 4639"/>
          <p:cNvSpPr/>
          <p:nvPr/>
        </p:nvSpPr>
        <p:spPr>
          <a:xfrm>
            <a:off x="7587226" y="2584944"/>
            <a:ext cx="269855" cy="262868"/>
          </a:xfrm>
          <a:custGeom>
            <a:avLst/>
            <a:gdLst/>
            <a:ahLst/>
            <a:cxnLst/>
            <a:rect l="0" t="0" r="0" b="0"/>
            <a:pathLst>
              <a:path w="120000" h="120000" extrusionOk="0">
                <a:moveTo>
                  <a:pt x="110374" y="55045"/>
                </a:moveTo>
                <a:lnTo>
                  <a:pt x="110374" y="55045"/>
                </a:lnTo>
                <a:cubicBezTo>
                  <a:pt x="110374" y="103706"/>
                  <a:pt x="110374" y="103706"/>
                  <a:pt x="110374" y="103706"/>
                </a:cubicBezTo>
                <a:cubicBezTo>
                  <a:pt x="110374" y="107009"/>
                  <a:pt x="107165" y="110091"/>
                  <a:pt x="100748" y="110091"/>
                </a:cubicBezTo>
                <a:cubicBezTo>
                  <a:pt x="19037" y="110091"/>
                  <a:pt x="19037" y="110091"/>
                  <a:pt x="19037" y="110091"/>
                </a:cubicBezTo>
                <a:cubicBezTo>
                  <a:pt x="12620" y="110091"/>
                  <a:pt x="9411" y="107009"/>
                  <a:pt x="9411" y="103706"/>
                </a:cubicBezTo>
                <a:cubicBezTo>
                  <a:pt x="9411" y="16073"/>
                  <a:pt x="9411" y="16073"/>
                  <a:pt x="9411" y="16073"/>
                </a:cubicBezTo>
                <a:cubicBezTo>
                  <a:pt x="9411" y="12990"/>
                  <a:pt x="12620" y="6385"/>
                  <a:pt x="19037" y="6385"/>
                </a:cubicBezTo>
                <a:cubicBezTo>
                  <a:pt x="63101" y="6385"/>
                  <a:pt x="63101" y="6385"/>
                  <a:pt x="63101" y="6385"/>
                </a:cubicBezTo>
                <a:cubicBezTo>
                  <a:pt x="63101" y="0"/>
                  <a:pt x="63101" y="0"/>
                  <a:pt x="63101" y="0"/>
                </a:cubicBezTo>
                <a:cubicBezTo>
                  <a:pt x="19037" y="0"/>
                  <a:pt x="19037" y="0"/>
                  <a:pt x="19037" y="0"/>
                </a:cubicBezTo>
                <a:cubicBezTo>
                  <a:pt x="9411" y="0"/>
                  <a:pt x="0" y="9688"/>
                  <a:pt x="0" y="19376"/>
                </a:cubicBezTo>
                <a:cubicBezTo>
                  <a:pt x="0" y="103706"/>
                  <a:pt x="0" y="103706"/>
                  <a:pt x="0" y="103706"/>
                </a:cubicBezTo>
                <a:cubicBezTo>
                  <a:pt x="0" y="113394"/>
                  <a:pt x="9411" y="119779"/>
                  <a:pt x="19037" y="119779"/>
                </a:cubicBezTo>
                <a:cubicBezTo>
                  <a:pt x="100748" y="119779"/>
                  <a:pt x="100748" y="119779"/>
                  <a:pt x="100748" y="119779"/>
                </a:cubicBezTo>
                <a:cubicBezTo>
                  <a:pt x="110374" y="119779"/>
                  <a:pt x="119786" y="113394"/>
                  <a:pt x="119786" y="103706"/>
                </a:cubicBezTo>
                <a:cubicBezTo>
                  <a:pt x="119786" y="55045"/>
                  <a:pt x="119786" y="55045"/>
                  <a:pt x="119786" y="55045"/>
                </a:cubicBezTo>
                <a:lnTo>
                  <a:pt x="110374" y="55045"/>
                </a:lnTo>
                <a:close/>
                <a:moveTo>
                  <a:pt x="47272" y="45357"/>
                </a:moveTo>
                <a:lnTo>
                  <a:pt x="47272" y="45357"/>
                </a:lnTo>
                <a:lnTo>
                  <a:pt x="44064" y="42055"/>
                </a:lnTo>
                <a:cubicBezTo>
                  <a:pt x="41069" y="42055"/>
                  <a:pt x="37860" y="45357"/>
                  <a:pt x="37860" y="45357"/>
                </a:cubicBezTo>
                <a:cubicBezTo>
                  <a:pt x="37860" y="77724"/>
                  <a:pt x="37860" y="77724"/>
                  <a:pt x="37860" y="77724"/>
                </a:cubicBezTo>
                <a:cubicBezTo>
                  <a:pt x="37860" y="77724"/>
                  <a:pt x="41069" y="81027"/>
                  <a:pt x="44064" y="81027"/>
                </a:cubicBezTo>
                <a:cubicBezTo>
                  <a:pt x="72513" y="81027"/>
                  <a:pt x="72513" y="81027"/>
                  <a:pt x="72513" y="81027"/>
                </a:cubicBezTo>
                <a:cubicBezTo>
                  <a:pt x="75508" y="81027"/>
                  <a:pt x="75508" y="77724"/>
                  <a:pt x="75508" y="77724"/>
                </a:cubicBezTo>
                <a:cubicBezTo>
                  <a:pt x="75508" y="74642"/>
                  <a:pt x="75508" y="71339"/>
                  <a:pt x="72513" y="71339"/>
                </a:cubicBezTo>
                <a:cubicBezTo>
                  <a:pt x="53689" y="71339"/>
                  <a:pt x="53689" y="71339"/>
                  <a:pt x="53689" y="71339"/>
                </a:cubicBezTo>
                <a:cubicBezTo>
                  <a:pt x="116577" y="9688"/>
                  <a:pt x="116577" y="9688"/>
                  <a:pt x="116577" y="9688"/>
                </a:cubicBezTo>
                <a:cubicBezTo>
                  <a:pt x="116577" y="6385"/>
                  <a:pt x="116577" y="3082"/>
                  <a:pt x="116577" y="3082"/>
                </a:cubicBezTo>
                <a:cubicBezTo>
                  <a:pt x="113368" y="0"/>
                  <a:pt x="110374" y="0"/>
                  <a:pt x="110374" y="3082"/>
                </a:cubicBezTo>
                <a:cubicBezTo>
                  <a:pt x="47272" y="68036"/>
                  <a:pt x="47272" y="68036"/>
                  <a:pt x="47272" y="68036"/>
                </a:cubicBezTo>
                <a:lnTo>
                  <a:pt x="47272" y="453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0" name="Shape 4640"/>
          <p:cNvSpPr/>
          <p:nvPr/>
        </p:nvSpPr>
        <p:spPr>
          <a:xfrm>
            <a:off x="7079262" y="2563772"/>
            <a:ext cx="305130" cy="305210"/>
          </a:xfrm>
          <a:custGeom>
            <a:avLst/>
            <a:gdLst/>
            <a:ahLst/>
            <a:cxnLst/>
            <a:rect l="0" t="0" r="0" b="0"/>
            <a:pathLst>
              <a:path w="120000" h="120000" extrusionOk="0">
                <a:moveTo>
                  <a:pt x="83659" y="102965"/>
                </a:moveTo>
                <a:lnTo>
                  <a:pt x="83659" y="102965"/>
                </a:lnTo>
                <a:cubicBezTo>
                  <a:pt x="83659" y="108643"/>
                  <a:pt x="77981" y="111293"/>
                  <a:pt x="75331" y="111293"/>
                </a:cubicBezTo>
                <a:cubicBezTo>
                  <a:pt x="16845" y="111293"/>
                  <a:pt x="16845" y="111293"/>
                  <a:pt x="16845" y="111293"/>
                </a:cubicBezTo>
                <a:cubicBezTo>
                  <a:pt x="11167" y="111293"/>
                  <a:pt x="8328" y="108643"/>
                  <a:pt x="8328" y="102965"/>
                </a:cubicBezTo>
                <a:cubicBezTo>
                  <a:pt x="8328" y="44479"/>
                  <a:pt x="8328" y="44479"/>
                  <a:pt x="8328" y="44479"/>
                </a:cubicBezTo>
                <a:cubicBezTo>
                  <a:pt x="8328" y="41829"/>
                  <a:pt x="11167" y="36151"/>
                  <a:pt x="16845" y="36151"/>
                </a:cubicBezTo>
                <a:cubicBezTo>
                  <a:pt x="22334" y="36151"/>
                  <a:pt x="22334" y="36151"/>
                  <a:pt x="22334" y="36151"/>
                </a:cubicBezTo>
                <a:cubicBezTo>
                  <a:pt x="22334" y="30662"/>
                  <a:pt x="22334" y="30662"/>
                  <a:pt x="22334" y="30662"/>
                </a:cubicBezTo>
                <a:cubicBezTo>
                  <a:pt x="16845" y="30662"/>
                  <a:pt x="16845" y="30662"/>
                  <a:pt x="16845" y="30662"/>
                </a:cubicBezTo>
                <a:cubicBezTo>
                  <a:pt x="8328" y="30662"/>
                  <a:pt x="0" y="36151"/>
                  <a:pt x="0" y="44479"/>
                </a:cubicBezTo>
                <a:cubicBezTo>
                  <a:pt x="0" y="102965"/>
                  <a:pt x="0" y="102965"/>
                  <a:pt x="0" y="102965"/>
                </a:cubicBezTo>
                <a:cubicBezTo>
                  <a:pt x="0" y="111293"/>
                  <a:pt x="8328" y="119810"/>
                  <a:pt x="16845" y="119810"/>
                </a:cubicBezTo>
                <a:cubicBezTo>
                  <a:pt x="75331" y="119810"/>
                  <a:pt x="75331" y="119810"/>
                  <a:pt x="75331" y="119810"/>
                </a:cubicBezTo>
                <a:cubicBezTo>
                  <a:pt x="83659" y="119810"/>
                  <a:pt x="89148" y="111293"/>
                  <a:pt x="89148" y="102965"/>
                </a:cubicBezTo>
                <a:cubicBezTo>
                  <a:pt x="89148" y="97476"/>
                  <a:pt x="89148" y="97476"/>
                  <a:pt x="89148" y="97476"/>
                </a:cubicBezTo>
                <a:cubicBezTo>
                  <a:pt x="83659" y="97476"/>
                  <a:pt x="83659" y="97476"/>
                  <a:pt x="83659" y="97476"/>
                </a:cubicBezTo>
                <a:lnTo>
                  <a:pt x="83659" y="102965"/>
                </a:lnTo>
                <a:close/>
                <a:moveTo>
                  <a:pt x="105993" y="0"/>
                </a:moveTo>
                <a:lnTo>
                  <a:pt x="105993" y="0"/>
                </a:lnTo>
                <a:cubicBezTo>
                  <a:pt x="44668" y="0"/>
                  <a:pt x="44668" y="0"/>
                  <a:pt x="44668" y="0"/>
                </a:cubicBezTo>
                <a:cubicBezTo>
                  <a:pt x="36340" y="0"/>
                  <a:pt x="30662" y="5488"/>
                  <a:pt x="30662" y="13817"/>
                </a:cubicBezTo>
                <a:cubicBezTo>
                  <a:pt x="30662" y="75141"/>
                  <a:pt x="30662" y="75141"/>
                  <a:pt x="30662" y="75141"/>
                </a:cubicBezTo>
                <a:cubicBezTo>
                  <a:pt x="30662" y="83470"/>
                  <a:pt x="36340" y="89148"/>
                  <a:pt x="44668" y="89148"/>
                </a:cubicBezTo>
                <a:cubicBezTo>
                  <a:pt x="105993" y="89148"/>
                  <a:pt x="105993" y="89148"/>
                  <a:pt x="105993" y="89148"/>
                </a:cubicBezTo>
                <a:cubicBezTo>
                  <a:pt x="114321" y="89148"/>
                  <a:pt x="119810" y="83470"/>
                  <a:pt x="119810" y="75141"/>
                </a:cubicBezTo>
                <a:cubicBezTo>
                  <a:pt x="119810" y="13817"/>
                  <a:pt x="119810" y="13817"/>
                  <a:pt x="119810" y="13817"/>
                </a:cubicBezTo>
                <a:cubicBezTo>
                  <a:pt x="119810" y="5488"/>
                  <a:pt x="114321" y="0"/>
                  <a:pt x="105993" y="0"/>
                </a:cubicBezTo>
                <a:close/>
                <a:moveTo>
                  <a:pt x="111482" y="75141"/>
                </a:moveTo>
                <a:lnTo>
                  <a:pt x="111482" y="75141"/>
                </a:lnTo>
                <a:cubicBezTo>
                  <a:pt x="111482" y="77981"/>
                  <a:pt x="108643" y="80630"/>
                  <a:pt x="105993" y="80630"/>
                </a:cubicBezTo>
                <a:cubicBezTo>
                  <a:pt x="44668" y="80630"/>
                  <a:pt x="44668" y="80630"/>
                  <a:pt x="44668" y="80630"/>
                </a:cubicBezTo>
                <a:cubicBezTo>
                  <a:pt x="41829" y="80630"/>
                  <a:pt x="39179" y="77981"/>
                  <a:pt x="39179" y="75141"/>
                </a:cubicBezTo>
                <a:cubicBezTo>
                  <a:pt x="39179" y="13817"/>
                  <a:pt x="39179" y="13817"/>
                  <a:pt x="39179" y="13817"/>
                </a:cubicBezTo>
                <a:cubicBezTo>
                  <a:pt x="39179" y="10977"/>
                  <a:pt x="41829" y="8328"/>
                  <a:pt x="44668" y="8328"/>
                </a:cubicBezTo>
                <a:cubicBezTo>
                  <a:pt x="105993" y="8328"/>
                  <a:pt x="105993" y="8328"/>
                  <a:pt x="105993" y="8328"/>
                </a:cubicBezTo>
                <a:cubicBezTo>
                  <a:pt x="108643" y="8328"/>
                  <a:pt x="111482" y="10977"/>
                  <a:pt x="111482" y="13817"/>
                </a:cubicBezTo>
                <a:lnTo>
                  <a:pt x="111482" y="7514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1" name="Shape 4641"/>
          <p:cNvSpPr/>
          <p:nvPr/>
        </p:nvSpPr>
        <p:spPr>
          <a:xfrm>
            <a:off x="6592464" y="2584944"/>
            <a:ext cx="305130" cy="262868"/>
          </a:xfrm>
          <a:custGeom>
            <a:avLst/>
            <a:gdLst/>
            <a:ahLst/>
            <a:cxnLst/>
            <a:rect l="0" t="0" r="0" b="0"/>
            <a:pathLst>
              <a:path w="120000" h="120000" extrusionOk="0">
                <a:moveTo>
                  <a:pt x="13817" y="42055"/>
                </a:moveTo>
                <a:lnTo>
                  <a:pt x="13817" y="42055"/>
                </a:lnTo>
                <a:cubicBezTo>
                  <a:pt x="5488" y="42055"/>
                  <a:pt x="0" y="48660"/>
                  <a:pt x="0" y="58348"/>
                </a:cubicBezTo>
                <a:cubicBezTo>
                  <a:pt x="0" y="68036"/>
                  <a:pt x="5488" y="77724"/>
                  <a:pt x="13817" y="77724"/>
                </a:cubicBezTo>
                <a:cubicBezTo>
                  <a:pt x="22145" y="77724"/>
                  <a:pt x="30662" y="68036"/>
                  <a:pt x="30662" y="58348"/>
                </a:cubicBezTo>
                <a:cubicBezTo>
                  <a:pt x="30662" y="48660"/>
                  <a:pt x="22145" y="42055"/>
                  <a:pt x="13817" y="42055"/>
                </a:cubicBezTo>
                <a:close/>
                <a:moveTo>
                  <a:pt x="13817" y="68036"/>
                </a:moveTo>
                <a:lnTo>
                  <a:pt x="13817" y="68036"/>
                </a:lnTo>
                <a:cubicBezTo>
                  <a:pt x="10977" y="68036"/>
                  <a:pt x="8328" y="64733"/>
                  <a:pt x="8328" y="58348"/>
                </a:cubicBezTo>
                <a:cubicBezTo>
                  <a:pt x="8328" y="55045"/>
                  <a:pt x="10977" y="51743"/>
                  <a:pt x="13817" y="51743"/>
                </a:cubicBezTo>
                <a:cubicBezTo>
                  <a:pt x="19495" y="51743"/>
                  <a:pt x="22145" y="55045"/>
                  <a:pt x="22145" y="58348"/>
                </a:cubicBezTo>
                <a:cubicBezTo>
                  <a:pt x="22145" y="64733"/>
                  <a:pt x="19495" y="68036"/>
                  <a:pt x="13817" y="68036"/>
                </a:cubicBezTo>
                <a:close/>
                <a:moveTo>
                  <a:pt x="102965" y="32366"/>
                </a:moveTo>
                <a:lnTo>
                  <a:pt x="102965" y="32366"/>
                </a:lnTo>
                <a:cubicBezTo>
                  <a:pt x="111293" y="32366"/>
                  <a:pt x="119810" y="25981"/>
                  <a:pt x="119810" y="16073"/>
                </a:cubicBezTo>
                <a:cubicBezTo>
                  <a:pt x="119810" y="6385"/>
                  <a:pt x="111293" y="0"/>
                  <a:pt x="102965" y="0"/>
                </a:cubicBezTo>
                <a:cubicBezTo>
                  <a:pt x="94637" y="0"/>
                  <a:pt x="89148" y="6385"/>
                  <a:pt x="89148" y="16073"/>
                </a:cubicBezTo>
                <a:cubicBezTo>
                  <a:pt x="89148" y="25981"/>
                  <a:pt x="94637" y="32366"/>
                  <a:pt x="102965" y="32366"/>
                </a:cubicBezTo>
                <a:close/>
                <a:moveTo>
                  <a:pt x="102965" y="6385"/>
                </a:moveTo>
                <a:lnTo>
                  <a:pt x="102965" y="6385"/>
                </a:lnTo>
                <a:cubicBezTo>
                  <a:pt x="108643" y="6385"/>
                  <a:pt x="111293" y="12990"/>
                  <a:pt x="111293" y="16073"/>
                </a:cubicBezTo>
                <a:cubicBezTo>
                  <a:pt x="111293" y="19376"/>
                  <a:pt x="108643" y="25981"/>
                  <a:pt x="102965" y="25981"/>
                </a:cubicBezTo>
                <a:cubicBezTo>
                  <a:pt x="100315" y="25981"/>
                  <a:pt x="97476" y="19376"/>
                  <a:pt x="97476" y="16073"/>
                </a:cubicBezTo>
                <a:cubicBezTo>
                  <a:pt x="97476" y="12990"/>
                  <a:pt x="100315" y="6385"/>
                  <a:pt x="102965" y="6385"/>
                </a:cubicBezTo>
                <a:close/>
                <a:moveTo>
                  <a:pt x="13817" y="84110"/>
                </a:moveTo>
                <a:lnTo>
                  <a:pt x="13817" y="84110"/>
                </a:lnTo>
                <a:cubicBezTo>
                  <a:pt x="5488" y="84110"/>
                  <a:pt x="0" y="94018"/>
                  <a:pt x="0" y="103706"/>
                </a:cubicBezTo>
                <a:cubicBezTo>
                  <a:pt x="0" y="113394"/>
                  <a:pt x="5488" y="119779"/>
                  <a:pt x="13817" y="119779"/>
                </a:cubicBezTo>
                <a:cubicBezTo>
                  <a:pt x="22145" y="119779"/>
                  <a:pt x="30662" y="113394"/>
                  <a:pt x="30662" y="103706"/>
                </a:cubicBezTo>
                <a:cubicBezTo>
                  <a:pt x="30662" y="94018"/>
                  <a:pt x="22145" y="84110"/>
                  <a:pt x="13817" y="84110"/>
                </a:cubicBezTo>
                <a:close/>
                <a:moveTo>
                  <a:pt x="13817" y="110091"/>
                </a:moveTo>
                <a:lnTo>
                  <a:pt x="13817" y="110091"/>
                </a:lnTo>
                <a:cubicBezTo>
                  <a:pt x="10977" y="110091"/>
                  <a:pt x="8328" y="107009"/>
                  <a:pt x="8328" y="103706"/>
                </a:cubicBezTo>
                <a:cubicBezTo>
                  <a:pt x="8328" y="97100"/>
                  <a:pt x="10977" y="94018"/>
                  <a:pt x="13817" y="94018"/>
                </a:cubicBezTo>
                <a:cubicBezTo>
                  <a:pt x="19495" y="94018"/>
                  <a:pt x="22145" y="97100"/>
                  <a:pt x="22145" y="103706"/>
                </a:cubicBezTo>
                <a:cubicBezTo>
                  <a:pt x="22145" y="107009"/>
                  <a:pt x="19495" y="110091"/>
                  <a:pt x="13817" y="110091"/>
                </a:cubicBezTo>
                <a:close/>
                <a:moveTo>
                  <a:pt x="102965" y="84110"/>
                </a:moveTo>
                <a:lnTo>
                  <a:pt x="102965" y="84110"/>
                </a:lnTo>
                <a:cubicBezTo>
                  <a:pt x="94637" y="84110"/>
                  <a:pt x="89148" y="94018"/>
                  <a:pt x="89148" y="103706"/>
                </a:cubicBezTo>
                <a:cubicBezTo>
                  <a:pt x="89148" y="113394"/>
                  <a:pt x="94637" y="119779"/>
                  <a:pt x="102965" y="119779"/>
                </a:cubicBezTo>
                <a:cubicBezTo>
                  <a:pt x="111293" y="119779"/>
                  <a:pt x="119810" y="113394"/>
                  <a:pt x="119810" y="103706"/>
                </a:cubicBezTo>
                <a:cubicBezTo>
                  <a:pt x="119810" y="94018"/>
                  <a:pt x="111293" y="84110"/>
                  <a:pt x="102965" y="84110"/>
                </a:cubicBezTo>
                <a:close/>
                <a:moveTo>
                  <a:pt x="102965" y="110091"/>
                </a:moveTo>
                <a:lnTo>
                  <a:pt x="102965" y="110091"/>
                </a:lnTo>
                <a:cubicBezTo>
                  <a:pt x="100315" y="110091"/>
                  <a:pt x="97476" y="107009"/>
                  <a:pt x="97476" y="103706"/>
                </a:cubicBezTo>
                <a:cubicBezTo>
                  <a:pt x="97476" y="97100"/>
                  <a:pt x="100315" y="94018"/>
                  <a:pt x="102965" y="94018"/>
                </a:cubicBezTo>
                <a:cubicBezTo>
                  <a:pt x="108643" y="94018"/>
                  <a:pt x="111293" y="97100"/>
                  <a:pt x="111293" y="103706"/>
                </a:cubicBezTo>
                <a:cubicBezTo>
                  <a:pt x="111293" y="107009"/>
                  <a:pt x="108643" y="110091"/>
                  <a:pt x="102965" y="110091"/>
                </a:cubicBezTo>
                <a:close/>
                <a:moveTo>
                  <a:pt x="13817" y="0"/>
                </a:moveTo>
                <a:lnTo>
                  <a:pt x="13817" y="0"/>
                </a:lnTo>
                <a:cubicBezTo>
                  <a:pt x="5488" y="0"/>
                  <a:pt x="0" y="6385"/>
                  <a:pt x="0" y="16073"/>
                </a:cubicBezTo>
                <a:cubicBezTo>
                  <a:pt x="0" y="25981"/>
                  <a:pt x="5488" y="32366"/>
                  <a:pt x="13817" y="32366"/>
                </a:cubicBezTo>
                <a:cubicBezTo>
                  <a:pt x="22145" y="32366"/>
                  <a:pt x="30662" y="25981"/>
                  <a:pt x="30662" y="16073"/>
                </a:cubicBezTo>
                <a:cubicBezTo>
                  <a:pt x="30662" y="6385"/>
                  <a:pt x="22145" y="0"/>
                  <a:pt x="13817" y="0"/>
                </a:cubicBezTo>
                <a:close/>
                <a:moveTo>
                  <a:pt x="13817" y="25981"/>
                </a:moveTo>
                <a:lnTo>
                  <a:pt x="13817" y="25981"/>
                </a:lnTo>
                <a:cubicBezTo>
                  <a:pt x="10977" y="25981"/>
                  <a:pt x="8328" y="19376"/>
                  <a:pt x="8328" y="16073"/>
                </a:cubicBezTo>
                <a:cubicBezTo>
                  <a:pt x="8328" y="12990"/>
                  <a:pt x="10977" y="6385"/>
                  <a:pt x="13817" y="6385"/>
                </a:cubicBezTo>
                <a:cubicBezTo>
                  <a:pt x="19495" y="6385"/>
                  <a:pt x="22145" y="12990"/>
                  <a:pt x="22145" y="16073"/>
                </a:cubicBezTo>
                <a:cubicBezTo>
                  <a:pt x="22145" y="19376"/>
                  <a:pt x="19495" y="25981"/>
                  <a:pt x="13817" y="25981"/>
                </a:cubicBezTo>
                <a:close/>
                <a:moveTo>
                  <a:pt x="102965" y="42055"/>
                </a:moveTo>
                <a:lnTo>
                  <a:pt x="102965" y="42055"/>
                </a:lnTo>
                <a:cubicBezTo>
                  <a:pt x="94637" y="42055"/>
                  <a:pt x="89148" y="48660"/>
                  <a:pt x="89148" y="58348"/>
                </a:cubicBezTo>
                <a:cubicBezTo>
                  <a:pt x="89148" y="68036"/>
                  <a:pt x="94637" y="77724"/>
                  <a:pt x="102965" y="77724"/>
                </a:cubicBezTo>
                <a:cubicBezTo>
                  <a:pt x="111293" y="77724"/>
                  <a:pt x="119810" y="68036"/>
                  <a:pt x="119810" y="58348"/>
                </a:cubicBezTo>
                <a:cubicBezTo>
                  <a:pt x="119810" y="48660"/>
                  <a:pt x="111293" y="42055"/>
                  <a:pt x="102965" y="42055"/>
                </a:cubicBezTo>
                <a:close/>
                <a:moveTo>
                  <a:pt x="102965" y="68036"/>
                </a:moveTo>
                <a:lnTo>
                  <a:pt x="102965" y="68036"/>
                </a:lnTo>
                <a:cubicBezTo>
                  <a:pt x="100315" y="68036"/>
                  <a:pt x="97476" y="64733"/>
                  <a:pt x="97476" y="58348"/>
                </a:cubicBezTo>
                <a:cubicBezTo>
                  <a:pt x="97476" y="55045"/>
                  <a:pt x="100315" y="51743"/>
                  <a:pt x="102965" y="51743"/>
                </a:cubicBezTo>
                <a:cubicBezTo>
                  <a:pt x="108643" y="51743"/>
                  <a:pt x="111293" y="55045"/>
                  <a:pt x="111293" y="58348"/>
                </a:cubicBezTo>
                <a:cubicBezTo>
                  <a:pt x="111293" y="64733"/>
                  <a:pt x="108643" y="68036"/>
                  <a:pt x="102965" y="68036"/>
                </a:cubicBezTo>
                <a:close/>
                <a:moveTo>
                  <a:pt x="58485" y="0"/>
                </a:moveTo>
                <a:lnTo>
                  <a:pt x="58485" y="0"/>
                </a:lnTo>
                <a:cubicBezTo>
                  <a:pt x="50157" y="0"/>
                  <a:pt x="44479" y="6385"/>
                  <a:pt x="44479" y="16073"/>
                </a:cubicBezTo>
                <a:cubicBezTo>
                  <a:pt x="44479" y="25981"/>
                  <a:pt x="50157" y="32366"/>
                  <a:pt x="58485" y="32366"/>
                </a:cubicBezTo>
                <a:cubicBezTo>
                  <a:pt x="66813" y="32366"/>
                  <a:pt x="75141" y="25981"/>
                  <a:pt x="75141" y="16073"/>
                </a:cubicBezTo>
                <a:cubicBezTo>
                  <a:pt x="75141" y="6385"/>
                  <a:pt x="66813" y="0"/>
                  <a:pt x="58485" y="0"/>
                </a:cubicBezTo>
                <a:close/>
                <a:moveTo>
                  <a:pt x="58485" y="25981"/>
                </a:moveTo>
                <a:lnTo>
                  <a:pt x="58485" y="25981"/>
                </a:lnTo>
                <a:cubicBezTo>
                  <a:pt x="55646" y="25981"/>
                  <a:pt x="52807" y="19376"/>
                  <a:pt x="52807" y="16073"/>
                </a:cubicBezTo>
                <a:cubicBezTo>
                  <a:pt x="52807" y="12990"/>
                  <a:pt x="55646" y="6385"/>
                  <a:pt x="58485" y="6385"/>
                </a:cubicBezTo>
                <a:cubicBezTo>
                  <a:pt x="63974" y="6385"/>
                  <a:pt x="66813" y="12990"/>
                  <a:pt x="66813" y="16073"/>
                </a:cubicBezTo>
                <a:cubicBezTo>
                  <a:pt x="66813" y="19376"/>
                  <a:pt x="63974" y="25981"/>
                  <a:pt x="58485" y="25981"/>
                </a:cubicBezTo>
                <a:close/>
                <a:moveTo>
                  <a:pt x="58485" y="84110"/>
                </a:moveTo>
                <a:lnTo>
                  <a:pt x="58485" y="84110"/>
                </a:lnTo>
                <a:cubicBezTo>
                  <a:pt x="50157" y="84110"/>
                  <a:pt x="44479" y="94018"/>
                  <a:pt x="44479" y="103706"/>
                </a:cubicBezTo>
                <a:cubicBezTo>
                  <a:pt x="44479" y="113394"/>
                  <a:pt x="50157" y="119779"/>
                  <a:pt x="58485" y="119779"/>
                </a:cubicBezTo>
                <a:cubicBezTo>
                  <a:pt x="66813" y="119779"/>
                  <a:pt x="75141" y="113394"/>
                  <a:pt x="75141" y="103706"/>
                </a:cubicBezTo>
                <a:cubicBezTo>
                  <a:pt x="75141" y="94018"/>
                  <a:pt x="66813" y="84110"/>
                  <a:pt x="58485" y="84110"/>
                </a:cubicBezTo>
                <a:close/>
                <a:moveTo>
                  <a:pt x="58485" y="110091"/>
                </a:moveTo>
                <a:lnTo>
                  <a:pt x="58485" y="110091"/>
                </a:lnTo>
                <a:cubicBezTo>
                  <a:pt x="55646" y="110091"/>
                  <a:pt x="52807" y="107009"/>
                  <a:pt x="52807" y="103706"/>
                </a:cubicBezTo>
                <a:cubicBezTo>
                  <a:pt x="52807" y="97100"/>
                  <a:pt x="55646" y="94018"/>
                  <a:pt x="58485" y="94018"/>
                </a:cubicBezTo>
                <a:cubicBezTo>
                  <a:pt x="63974" y="94018"/>
                  <a:pt x="66813" y="97100"/>
                  <a:pt x="66813" y="103706"/>
                </a:cubicBezTo>
                <a:cubicBezTo>
                  <a:pt x="66813" y="107009"/>
                  <a:pt x="63974" y="110091"/>
                  <a:pt x="58485" y="110091"/>
                </a:cubicBezTo>
                <a:close/>
                <a:moveTo>
                  <a:pt x="58485" y="42055"/>
                </a:moveTo>
                <a:lnTo>
                  <a:pt x="58485" y="42055"/>
                </a:lnTo>
                <a:cubicBezTo>
                  <a:pt x="50157" y="42055"/>
                  <a:pt x="44479" y="48660"/>
                  <a:pt x="44479" y="58348"/>
                </a:cubicBezTo>
                <a:cubicBezTo>
                  <a:pt x="44479" y="68036"/>
                  <a:pt x="50157" y="77724"/>
                  <a:pt x="58485" y="77724"/>
                </a:cubicBezTo>
                <a:cubicBezTo>
                  <a:pt x="66813" y="77724"/>
                  <a:pt x="75141" y="68036"/>
                  <a:pt x="75141" y="58348"/>
                </a:cubicBezTo>
                <a:cubicBezTo>
                  <a:pt x="75141" y="48660"/>
                  <a:pt x="66813" y="42055"/>
                  <a:pt x="58485" y="42055"/>
                </a:cubicBezTo>
                <a:close/>
                <a:moveTo>
                  <a:pt x="58485" y="68036"/>
                </a:moveTo>
                <a:lnTo>
                  <a:pt x="58485" y="68036"/>
                </a:lnTo>
                <a:cubicBezTo>
                  <a:pt x="55646" y="68036"/>
                  <a:pt x="52807" y="64733"/>
                  <a:pt x="52807" y="58348"/>
                </a:cubicBezTo>
                <a:cubicBezTo>
                  <a:pt x="52807" y="55045"/>
                  <a:pt x="55646" y="51743"/>
                  <a:pt x="58485" y="51743"/>
                </a:cubicBezTo>
                <a:cubicBezTo>
                  <a:pt x="63974" y="51743"/>
                  <a:pt x="66813" y="55045"/>
                  <a:pt x="66813" y="58348"/>
                </a:cubicBezTo>
                <a:cubicBezTo>
                  <a:pt x="66813" y="64733"/>
                  <a:pt x="63974" y="68036"/>
                  <a:pt x="58485" y="6803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2" name="Shape 4642"/>
          <p:cNvSpPr/>
          <p:nvPr/>
        </p:nvSpPr>
        <p:spPr>
          <a:xfrm>
            <a:off x="6116248" y="2584944"/>
            <a:ext cx="269855" cy="262868"/>
          </a:xfrm>
          <a:custGeom>
            <a:avLst/>
            <a:gdLst/>
            <a:ahLst/>
            <a:cxnLst/>
            <a:rect l="0" t="0" r="0" b="0"/>
            <a:pathLst>
              <a:path w="120000" h="120000" extrusionOk="0">
                <a:moveTo>
                  <a:pt x="34652" y="68036"/>
                </a:moveTo>
                <a:lnTo>
                  <a:pt x="34652" y="68036"/>
                </a:lnTo>
                <a:cubicBezTo>
                  <a:pt x="19037" y="68036"/>
                  <a:pt x="19037" y="68036"/>
                  <a:pt x="19037" y="68036"/>
                </a:cubicBezTo>
                <a:cubicBezTo>
                  <a:pt x="9411" y="68036"/>
                  <a:pt x="0" y="74642"/>
                  <a:pt x="0" y="84110"/>
                </a:cubicBezTo>
                <a:cubicBezTo>
                  <a:pt x="0" y="103706"/>
                  <a:pt x="0" y="103706"/>
                  <a:pt x="0" y="103706"/>
                </a:cubicBezTo>
                <a:cubicBezTo>
                  <a:pt x="0" y="113394"/>
                  <a:pt x="9411" y="119779"/>
                  <a:pt x="19037" y="119779"/>
                </a:cubicBezTo>
                <a:cubicBezTo>
                  <a:pt x="34652" y="119779"/>
                  <a:pt x="34652" y="119779"/>
                  <a:pt x="34652" y="119779"/>
                </a:cubicBezTo>
                <a:cubicBezTo>
                  <a:pt x="44064" y="119779"/>
                  <a:pt x="50481" y="113394"/>
                  <a:pt x="50481" y="103706"/>
                </a:cubicBezTo>
                <a:cubicBezTo>
                  <a:pt x="50481" y="84110"/>
                  <a:pt x="50481" y="84110"/>
                  <a:pt x="50481" y="84110"/>
                </a:cubicBezTo>
                <a:cubicBezTo>
                  <a:pt x="50481" y="74642"/>
                  <a:pt x="44064" y="68036"/>
                  <a:pt x="34652" y="68036"/>
                </a:cubicBezTo>
                <a:close/>
                <a:moveTo>
                  <a:pt x="44064" y="103706"/>
                </a:moveTo>
                <a:lnTo>
                  <a:pt x="44064" y="103706"/>
                </a:lnTo>
                <a:cubicBezTo>
                  <a:pt x="44064" y="107009"/>
                  <a:pt x="37860" y="110091"/>
                  <a:pt x="34652" y="110091"/>
                </a:cubicBezTo>
                <a:cubicBezTo>
                  <a:pt x="19037" y="110091"/>
                  <a:pt x="19037" y="110091"/>
                  <a:pt x="19037" y="110091"/>
                </a:cubicBezTo>
                <a:cubicBezTo>
                  <a:pt x="12620" y="110091"/>
                  <a:pt x="9411" y="107009"/>
                  <a:pt x="9411" y="103706"/>
                </a:cubicBezTo>
                <a:cubicBezTo>
                  <a:pt x="9411" y="84110"/>
                  <a:pt x="9411" y="84110"/>
                  <a:pt x="9411" y="84110"/>
                </a:cubicBezTo>
                <a:cubicBezTo>
                  <a:pt x="9411" y="81027"/>
                  <a:pt x="12620" y="77724"/>
                  <a:pt x="19037" y="77724"/>
                </a:cubicBezTo>
                <a:cubicBezTo>
                  <a:pt x="34652" y="77724"/>
                  <a:pt x="34652" y="77724"/>
                  <a:pt x="34652" y="77724"/>
                </a:cubicBezTo>
                <a:cubicBezTo>
                  <a:pt x="37860" y="77724"/>
                  <a:pt x="44064" y="81027"/>
                  <a:pt x="44064" y="84110"/>
                </a:cubicBezTo>
                <a:lnTo>
                  <a:pt x="44064" y="103706"/>
                </a:lnTo>
                <a:close/>
                <a:moveTo>
                  <a:pt x="34652" y="0"/>
                </a:moveTo>
                <a:lnTo>
                  <a:pt x="34652" y="0"/>
                </a:lnTo>
                <a:cubicBezTo>
                  <a:pt x="19037" y="0"/>
                  <a:pt x="19037" y="0"/>
                  <a:pt x="19037" y="0"/>
                </a:cubicBezTo>
                <a:cubicBezTo>
                  <a:pt x="9411" y="0"/>
                  <a:pt x="0" y="6385"/>
                  <a:pt x="0" y="16073"/>
                </a:cubicBezTo>
                <a:cubicBezTo>
                  <a:pt x="0" y="32366"/>
                  <a:pt x="0" y="32366"/>
                  <a:pt x="0" y="32366"/>
                </a:cubicBezTo>
                <a:cubicBezTo>
                  <a:pt x="0" y="42055"/>
                  <a:pt x="9411" y="51743"/>
                  <a:pt x="19037" y="51743"/>
                </a:cubicBezTo>
                <a:cubicBezTo>
                  <a:pt x="34652" y="51743"/>
                  <a:pt x="34652" y="51743"/>
                  <a:pt x="34652" y="51743"/>
                </a:cubicBezTo>
                <a:cubicBezTo>
                  <a:pt x="44064" y="51743"/>
                  <a:pt x="50481" y="42055"/>
                  <a:pt x="50481" y="32366"/>
                </a:cubicBezTo>
                <a:cubicBezTo>
                  <a:pt x="50481" y="16073"/>
                  <a:pt x="50481" y="16073"/>
                  <a:pt x="50481" y="16073"/>
                </a:cubicBezTo>
                <a:cubicBezTo>
                  <a:pt x="50481" y="6385"/>
                  <a:pt x="44064" y="0"/>
                  <a:pt x="34652" y="0"/>
                </a:cubicBezTo>
                <a:close/>
                <a:moveTo>
                  <a:pt x="44064" y="32366"/>
                </a:moveTo>
                <a:lnTo>
                  <a:pt x="44064" y="32366"/>
                </a:lnTo>
                <a:cubicBezTo>
                  <a:pt x="44064" y="38972"/>
                  <a:pt x="37860" y="42055"/>
                  <a:pt x="34652" y="42055"/>
                </a:cubicBezTo>
                <a:cubicBezTo>
                  <a:pt x="19037" y="42055"/>
                  <a:pt x="19037" y="42055"/>
                  <a:pt x="19037" y="42055"/>
                </a:cubicBezTo>
                <a:cubicBezTo>
                  <a:pt x="12620" y="42055"/>
                  <a:pt x="9411" y="38972"/>
                  <a:pt x="9411" y="32366"/>
                </a:cubicBezTo>
                <a:cubicBezTo>
                  <a:pt x="9411" y="16073"/>
                  <a:pt x="9411" y="16073"/>
                  <a:pt x="9411" y="16073"/>
                </a:cubicBezTo>
                <a:cubicBezTo>
                  <a:pt x="9411" y="12990"/>
                  <a:pt x="12620" y="6385"/>
                  <a:pt x="19037" y="6385"/>
                </a:cubicBezTo>
                <a:cubicBezTo>
                  <a:pt x="34652" y="6385"/>
                  <a:pt x="34652" y="6385"/>
                  <a:pt x="34652" y="6385"/>
                </a:cubicBezTo>
                <a:cubicBezTo>
                  <a:pt x="37860" y="6385"/>
                  <a:pt x="44064" y="12990"/>
                  <a:pt x="44064" y="16073"/>
                </a:cubicBezTo>
                <a:lnTo>
                  <a:pt x="44064" y="32366"/>
                </a:lnTo>
                <a:close/>
                <a:moveTo>
                  <a:pt x="100748" y="68036"/>
                </a:moveTo>
                <a:lnTo>
                  <a:pt x="100748" y="68036"/>
                </a:lnTo>
                <a:cubicBezTo>
                  <a:pt x="85133" y="68036"/>
                  <a:pt x="85133" y="68036"/>
                  <a:pt x="85133" y="68036"/>
                </a:cubicBezTo>
                <a:cubicBezTo>
                  <a:pt x="75508" y="68036"/>
                  <a:pt x="69304" y="74642"/>
                  <a:pt x="69304" y="84110"/>
                </a:cubicBezTo>
                <a:cubicBezTo>
                  <a:pt x="69304" y="103706"/>
                  <a:pt x="69304" y="103706"/>
                  <a:pt x="69304" y="103706"/>
                </a:cubicBezTo>
                <a:cubicBezTo>
                  <a:pt x="69304" y="113394"/>
                  <a:pt x="75508" y="119779"/>
                  <a:pt x="85133" y="119779"/>
                </a:cubicBezTo>
                <a:cubicBezTo>
                  <a:pt x="100748" y="119779"/>
                  <a:pt x="100748" y="119779"/>
                  <a:pt x="100748" y="119779"/>
                </a:cubicBezTo>
                <a:cubicBezTo>
                  <a:pt x="110160" y="119779"/>
                  <a:pt x="119786" y="113394"/>
                  <a:pt x="119786" y="103706"/>
                </a:cubicBezTo>
                <a:cubicBezTo>
                  <a:pt x="119786" y="84110"/>
                  <a:pt x="119786" y="84110"/>
                  <a:pt x="119786" y="84110"/>
                </a:cubicBezTo>
                <a:cubicBezTo>
                  <a:pt x="119786" y="74642"/>
                  <a:pt x="110160" y="68036"/>
                  <a:pt x="100748" y="68036"/>
                </a:cubicBezTo>
                <a:close/>
                <a:moveTo>
                  <a:pt x="110160" y="103706"/>
                </a:moveTo>
                <a:lnTo>
                  <a:pt x="110160" y="103706"/>
                </a:lnTo>
                <a:cubicBezTo>
                  <a:pt x="110160" y="107009"/>
                  <a:pt x="107165" y="110091"/>
                  <a:pt x="100748" y="110091"/>
                </a:cubicBezTo>
                <a:cubicBezTo>
                  <a:pt x="85133" y="110091"/>
                  <a:pt x="85133" y="110091"/>
                  <a:pt x="85133" y="110091"/>
                </a:cubicBezTo>
                <a:cubicBezTo>
                  <a:pt x="81925" y="110091"/>
                  <a:pt x="75508" y="107009"/>
                  <a:pt x="75508" y="103706"/>
                </a:cubicBezTo>
                <a:cubicBezTo>
                  <a:pt x="75508" y="84110"/>
                  <a:pt x="75508" y="84110"/>
                  <a:pt x="75508" y="84110"/>
                </a:cubicBezTo>
                <a:cubicBezTo>
                  <a:pt x="75508" y="81027"/>
                  <a:pt x="81925" y="77724"/>
                  <a:pt x="85133" y="77724"/>
                </a:cubicBezTo>
                <a:cubicBezTo>
                  <a:pt x="100748" y="77724"/>
                  <a:pt x="100748" y="77724"/>
                  <a:pt x="100748" y="77724"/>
                </a:cubicBezTo>
                <a:cubicBezTo>
                  <a:pt x="107165" y="77724"/>
                  <a:pt x="110160" y="81027"/>
                  <a:pt x="110160" y="84110"/>
                </a:cubicBezTo>
                <a:lnTo>
                  <a:pt x="110160" y="103706"/>
                </a:lnTo>
                <a:close/>
                <a:moveTo>
                  <a:pt x="100748" y="0"/>
                </a:moveTo>
                <a:lnTo>
                  <a:pt x="100748" y="0"/>
                </a:lnTo>
                <a:cubicBezTo>
                  <a:pt x="85133" y="0"/>
                  <a:pt x="85133" y="0"/>
                  <a:pt x="85133" y="0"/>
                </a:cubicBezTo>
                <a:cubicBezTo>
                  <a:pt x="75508" y="0"/>
                  <a:pt x="69304" y="6385"/>
                  <a:pt x="69304" y="16073"/>
                </a:cubicBezTo>
                <a:cubicBezTo>
                  <a:pt x="69304" y="32366"/>
                  <a:pt x="69304" y="32366"/>
                  <a:pt x="69304" y="32366"/>
                </a:cubicBezTo>
                <a:cubicBezTo>
                  <a:pt x="69304" y="42055"/>
                  <a:pt x="75508" y="51743"/>
                  <a:pt x="85133" y="51743"/>
                </a:cubicBezTo>
                <a:cubicBezTo>
                  <a:pt x="100748" y="51743"/>
                  <a:pt x="100748" y="51743"/>
                  <a:pt x="100748" y="51743"/>
                </a:cubicBezTo>
                <a:cubicBezTo>
                  <a:pt x="110160" y="51743"/>
                  <a:pt x="119786" y="42055"/>
                  <a:pt x="119786" y="32366"/>
                </a:cubicBezTo>
                <a:cubicBezTo>
                  <a:pt x="119786" y="16073"/>
                  <a:pt x="119786" y="16073"/>
                  <a:pt x="119786" y="16073"/>
                </a:cubicBezTo>
                <a:cubicBezTo>
                  <a:pt x="119786" y="6385"/>
                  <a:pt x="110160" y="0"/>
                  <a:pt x="100748" y="0"/>
                </a:cubicBezTo>
                <a:close/>
                <a:moveTo>
                  <a:pt x="110160" y="32366"/>
                </a:moveTo>
                <a:lnTo>
                  <a:pt x="110160" y="32366"/>
                </a:lnTo>
                <a:cubicBezTo>
                  <a:pt x="110160" y="38972"/>
                  <a:pt x="107165" y="42055"/>
                  <a:pt x="100748" y="42055"/>
                </a:cubicBezTo>
                <a:cubicBezTo>
                  <a:pt x="85133" y="42055"/>
                  <a:pt x="85133" y="42055"/>
                  <a:pt x="85133" y="42055"/>
                </a:cubicBezTo>
                <a:cubicBezTo>
                  <a:pt x="81925" y="42055"/>
                  <a:pt x="75508" y="38972"/>
                  <a:pt x="75508" y="32366"/>
                </a:cubicBezTo>
                <a:cubicBezTo>
                  <a:pt x="75508" y="16073"/>
                  <a:pt x="75508" y="16073"/>
                  <a:pt x="75508" y="16073"/>
                </a:cubicBezTo>
                <a:cubicBezTo>
                  <a:pt x="75508" y="12990"/>
                  <a:pt x="81925" y="6385"/>
                  <a:pt x="85133" y="6385"/>
                </a:cubicBezTo>
                <a:cubicBezTo>
                  <a:pt x="100748" y="6385"/>
                  <a:pt x="100748" y="6385"/>
                  <a:pt x="100748" y="6385"/>
                </a:cubicBezTo>
                <a:cubicBezTo>
                  <a:pt x="107165" y="6385"/>
                  <a:pt x="110160" y="12990"/>
                  <a:pt x="110160" y="16073"/>
                </a:cubicBezTo>
                <a:lnTo>
                  <a:pt x="110160" y="3236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3" name="Shape 4643"/>
          <p:cNvSpPr/>
          <p:nvPr/>
        </p:nvSpPr>
        <p:spPr>
          <a:xfrm>
            <a:off x="10525651" y="2075082"/>
            <a:ext cx="283966" cy="298154"/>
          </a:xfrm>
          <a:custGeom>
            <a:avLst/>
            <a:gdLst/>
            <a:ahLst/>
            <a:cxnLst/>
            <a:rect l="0" t="0" r="0" b="0"/>
            <a:pathLst>
              <a:path w="120000" h="120000" extrusionOk="0">
                <a:moveTo>
                  <a:pt x="59898" y="0"/>
                </a:moveTo>
                <a:lnTo>
                  <a:pt x="59898" y="0"/>
                </a:lnTo>
                <a:cubicBezTo>
                  <a:pt x="0" y="65718"/>
                  <a:pt x="0" y="65718"/>
                  <a:pt x="0" y="65718"/>
                </a:cubicBezTo>
                <a:cubicBezTo>
                  <a:pt x="5908" y="71340"/>
                  <a:pt x="5908" y="71340"/>
                  <a:pt x="5908" y="71340"/>
                </a:cubicBezTo>
                <a:cubicBezTo>
                  <a:pt x="20984" y="56995"/>
                  <a:pt x="20984" y="56995"/>
                  <a:pt x="20984" y="56995"/>
                </a:cubicBezTo>
                <a:cubicBezTo>
                  <a:pt x="20984" y="105654"/>
                  <a:pt x="20984" y="105654"/>
                  <a:pt x="20984" y="105654"/>
                </a:cubicBezTo>
                <a:cubicBezTo>
                  <a:pt x="20984" y="114184"/>
                  <a:pt x="26893" y="119806"/>
                  <a:pt x="35857" y="119806"/>
                </a:cubicBezTo>
                <a:cubicBezTo>
                  <a:pt x="83938" y="119806"/>
                  <a:pt x="83938" y="119806"/>
                  <a:pt x="83938" y="119806"/>
                </a:cubicBezTo>
                <a:cubicBezTo>
                  <a:pt x="92903" y="119806"/>
                  <a:pt x="98811" y="114184"/>
                  <a:pt x="98811" y="105654"/>
                </a:cubicBezTo>
                <a:cubicBezTo>
                  <a:pt x="98811" y="56995"/>
                  <a:pt x="98811" y="56995"/>
                  <a:pt x="98811" y="56995"/>
                </a:cubicBezTo>
                <a:cubicBezTo>
                  <a:pt x="113887" y="71340"/>
                  <a:pt x="113887" y="71340"/>
                  <a:pt x="113887" y="71340"/>
                </a:cubicBezTo>
                <a:cubicBezTo>
                  <a:pt x="119796" y="65718"/>
                  <a:pt x="119796" y="65718"/>
                  <a:pt x="119796" y="65718"/>
                </a:cubicBezTo>
                <a:lnTo>
                  <a:pt x="59898" y="0"/>
                </a:lnTo>
                <a:close/>
                <a:moveTo>
                  <a:pt x="92903" y="105654"/>
                </a:moveTo>
                <a:lnTo>
                  <a:pt x="92903" y="105654"/>
                </a:lnTo>
                <a:cubicBezTo>
                  <a:pt x="92903" y="108368"/>
                  <a:pt x="86791" y="114184"/>
                  <a:pt x="83938" y="114184"/>
                </a:cubicBezTo>
                <a:cubicBezTo>
                  <a:pt x="35857" y="114184"/>
                  <a:pt x="35857" y="114184"/>
                  <a:pt x="35857" y="114184"/>
                </a:cubicBezTo>
                <a:cubicBezTo>
                  <a:pt x="33005" y="114184"/>
                  <a:pt x="26893" y="108368"/>
                  <a:pt x="26893" y="105654"/>
                </a:cubicBezTo>
                <a:cubicBezTo>
                  <a:pt x="26893" y="45557"/>
                  <a:pt x="26893" y="45557"/>
                  <a:pt x="26893" y="45557"/>
                </a:cubicBezTo>
                <a:cubicBezTo>
                  <a:pt x="59898" y="11437"/>
                  <a:pt x="59898" y="11437"/>
                  <a:pt x="59898" y="11437"/>
                </a:cubicBezTo>
                <a:cubicBezTo>
                  <a:pt x="92903" y="45557"/>
                  <a:pt x="92903" y="45557"/>
                  <a:pt x="92903" y="45557"/>
                </a:cubicBezTo>
                <a:lnTo>
                  <a:pt x="92903" y="10565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4" name="Shape 4644"/>
          <p:cNvSpPr/>
          <p:nvPr/>
        </p:nvSpPr>
        <p:spPr>
          <a:xfrm>
            <a:off x="10022979" y="2075082"/>
            <a:ext cx="305131" cy="298154"/>
          </a:xfrm>
          <a:custGeom>
            <a:avLst/>
            <a:gdLst/>
            <a:ahLst/>
            <a:cxnLst/>
            <a:rect l="0" t="0" r="0" b="0"/>
            <a:pathLst>
              <a:path w="120000" h="120000" extrusionOk="0">
                <a:moveTo>
                  <a:pt x="0" y="14151"/>
                </a:moveTo>
                <a:lnTo>
                  <a:pt x="0" y="14151"/>
                </a:lnTo>
                <a:cubicBezTo>
                  <a:pt x="0" y="45557"/>
                  <a:pt x="0" y="45557"/>
                  <a:pt x="0" y="45557"/>
                </a:cubicBezTo>
                <a:cubicBezTo>
                  <a:pt x="8517" y="45557"/>
                  <a:pt x="8517" y="45557"/>
                  <a:pt x="8517" y="45557"/>
                </a:cubicBezTo>
                <a:cubicBezTo>
                  <a:pt x="8517" y="14151"/>
                  <a:pt x="8517" y="14151"/>
                  <a:pt x="8517" y="14151"/>
                </a:cubicBezTo>
                <a:cubicBezTo>
                  <a:pt x="8517" y="11437"/>
                  <a:pt x="11167" y="5621"/>
                  <a:pt x="16845" y="5621"/>
                </a:cubicBezTo>
                <a:cubicBezTo>
                  <a:pt x="44668" y="5621"/>
                  <a:pt x="44668" y="5621"/>
                  <a:pt x="44668" y="5621"/>
                </a:cubicBezTo>
                <a:cubicBezTo>
                  <a:pt x="44668" y="0"/>
                  <a:pt x="44668" y="0"/>
                  <a:pt x="44668" y="0"/>
                </a:cubicBezTo>
                <a:cubicBezTo>
                  <a:pt x="16845" y="0"/>
                  <a:pt x="16845" y="0"/>
                  <a:pt x="16845" y="0"/>
                </a:cubicBezTo>
                <a:cubicBezTo>
                  <a:pt x="8517" y="0"/>
                  <a:pt x="0" y="5621"/>
                  <a:pt x="0" y="14151"/>
                </a:cubicBezTo>
                <a:close/>
                <a:moveTo>
                  <a:pt x="8517" y="105654"/>
                </a:moveTo>
                <a:lnTo>
                  <a:pt x="8517" y="105654"/>
                </a:lnTo>
                <a:cubicBezTo>
                  <a:pt x="8517" y="74054"/>
                  <a:pt x="8517" y="74054"/>
                  <a:pt x="8517" y="74054"/>
                </a:cubicBezTo>
                <a:cubicBezTo>
                  <a:pt x="0" y="74054"/>
                  <a:pt x="0" y="74054"/>
                  <a:pt x="0" y="74054"/>
                </a:cubicBezTo>
                <a:cubicBezTo>
                  <a:pt x="0" y="105654"/>
                  <a:pt x="0" y="105654"/>
                  <a:pt x="0" y="105654"/>
                </a:cubicBezTo>
                <a:cubicBezTo>
                  <a:pt x="0" y="114184"/>
                  <a:pt x="8517" y="119806"/>
                  <a:pt x="16845" y="119806"/>
                </a:cubicBezTo>
                <a:cubicBezTo>
                  <a:pt x="44668" y="119806"/>
                  <a:pt x="44668" y="119806"/>
                  <a:pt x="44668" y="119806"/>
                </a:cubicBezTo>
                <a:cubicBezTo>
                  <a:pt x="44668" y="114184"/>
                  <a:pt x="44668" y="114184"/>
                  <a:pt x="44668" y="114184"/>
                </a:cubicBezTo>
                <a:cubicBezTo>
                  <a:pt x="16845" y="114184"/>
                  <a:pt x="16845" y="114184"/>
                  <a:pt x="16845" y="114184"/>
                </a:cubicBezTo>
                <a:cubicBezTo>
                  <a:pt x="11167" y="114184"/>
                  <a:pt x="8517" y="108368"/>
                  <a:pt x="8517" y="105654"/>
                </a:cubicBezTo>
                <a:close/>
                <a:moveTo>
                  <a:pt x="111482" y="105654"/>
                </a:moveTo>
                <a:lnTo>
                  <a:pt x="111482" y="105654"/>
                </a:lnTo>
                <a:cubicBezTo>
                  <a:pt x="111482" y="108368"/>
                  <a:pt x="108832" y="114184"/>
                  <a:pt x="105993" y="114184"/>
                </a:cubicBezTo>
                <a:cubicBezTo>
                  <a:pt x="75331" y="114184"/>
                  <a:pt x="75331" y="114184"/>
                  <a:pt x="75331" y="114184"/>
                </a:cubicBezTo>
                <a:cubicBezTo>
                  <a:pt x="75331" y="119806"/>
                  <a:pt x="75331" y="119806"/>
                  <a:pt x="75331" y="119806"/>
                </a:cubicBezTo>
                <a:cubicBezTo>
                  <a:pt x="105993" y="119806"/>
                  <a:pt x="105993" y="119806"/>
                  <a:pt x="105993" y="119806"/>
                </a:cubicBezTo>
                <a:cubicBezTo>
                  <a:pt x="114321" y="119806"/>
                  <a:pt x="119810" y="114184"/>
                  <a:pt x="119810" y="105654"/>
                </a:cubicBezTo>
                <a:cubicBezTo>
                  <a:pt x="119810" y="74054"/>
                  <a:pt x="119810" y="74054"/>
                  <a:pt x="119810" y="74054"/>
                </a:cubicBezTo>
                <a:cubicBezTo>
                  <a:pt x="111482" y="74054"/>
                  <a:pt x="111482" y="74054"/>
                  <a:pt x="111482" y="74054"/>
                </a:cubicBezTo>
                <a:lnTo>
                  <a:pt x="111482" y="105654"/>
                </a:lnTo>
                <a:close/>
                <a:moveTo>
                  <a:pt x="105993" y="0"/>
                </a:moveTo>
                <a:lnTo>
                  <a:pt x="105993" y="0"/>
                </a:lnTo>
                <a:cubicBezTo>
                  <a:pt x="75331" y="0"/>
                  <a:pt x="75331" y="0"/>
                  <a:pt x="75331" y="0"/>
                </a:cubicBezTo>
                <a:cubicBezTo>
                  <a:pt x="75331" y="5621"/>
                  <a:pt x="75331" y="5621"/>
                  <a:pt x="75331" y="5621"/>
                </a:cubicBezTo>
                <a:cubicBezTo>
                  <a:pt x="105993" y="5621"/>
                  <a:pt x="105993" y="5621"/>
                  <a:pt x="105993" y="5621"/>
                </a:cubicBezTo>
                <a:cubicBezTo>
                  <a:pt x="108832" y="5621"/>
                  <a:pt x="111482" y="11437"/>
                  <a:pt x="111482" y="14151"/>
                </a:cubicBezTo>
                <a:cubicBezTo>
                  <a:pt x="111482" y="45557"/>
                  <a:pt x="111482" y="45557"/>
                  <a:pt x="111482" y="45557"/>
                </a:cubicBezTo>
                <a:cubicBezTo>
                  <a:pt x="119810" y="45557"/>
                  <a:pt x="119810" y="45557"/>
                  <a:pt x="119810" y="45557"/>
                </a:cubicBezTo>
                <a:cubicBezTo>
                  <a:pt x="119810" y="14151"/>
                  <a:pt x="119810" y="14151"/>
                  <a:pt x="119810" y="14151"/>
                </a:cubicBezTo>
                <a:cubicBezTo>
                  <a:pt x="119810" y="5621"/>
                  <a:pt x="114321" y="0"/>
                  <a:pt x="105993"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5" name="Shape 4645"/>
          <p:cNvSpPr/>
          <p:nvPr/>
        </p:nvSpPr>
        <p:spPr>
          <a:xfrm>
            <a:off x="9541472" y="2082140"/>
            <a:ext cx="283966" cy="284040"/>
          </a:xfrm>
          <a:custGeom>
            <a:avLst/>
            <a:gdLst/>
            <a:ahLst/>
            <a:cxnLst/>
            <a:rect l="0" t="0" r="0" b="0"/>
            <a:pathLst>
              <a:path w="120000" h="120000" extrusionOk="0">
                <a:moveTo>
                  <a:pt x="60000" y="0"/>
                </a:moveTo>
                <a:lnTo>
                  <a:pt x="60000" y="0"/>
                </a:lnTo>
                <a:cubicBezTo>
                  <a:pt x="27050" y="0"/>
                  <a:pt x="0" y="26893"/>
                  <a:pt x="0" y="59898"/>
                </a:cubicBezTo>
                <a:cubicBezTo>
                  <a:pt x="0" y="92903"/>
                  <a:pt x="27050" y="119796"/>
                  <a:pt x="60000" y="119796"/>
                </a:cubicBezTo>
                <a:cubicBezTo>
                  <a:pt x="92949" y="119796"/>
                  <a:pt x="119796" y="92903"/>
                  <a:pt x="119796" y="59898"/>
                </a:cubicBezTo>
                <a:cubicBezTo>
                  <a:pt x="119796" y="26893"/>
                  <a:pt x="92949" y="0"/>
                  <a:pt x="60000" y="0"/>
                </a:cubicBezTo>
                <a:close/>
                <a:moveTo>
                  <a:pt x="65898" y="110831"/>
                </a:moveTo>
                <a:lnTo>
                  <a:pt x="65898" y="110831"/>
                </a:lnTo>
                <a:cubicBezTo>
                  <a:pt x="65898" y="92903"/>
                  <a:pt x="65898" y="92903"/>
                  <a:pt x="65898" y="92903"/>
                </a:cubicBezTo>
                <a:cubicBezTo>
                  <a:pt x="65898" y="89847"/>
                  <a:pt x="63050" y="86791"/>
                  <a:pt x="60000" y="86791"/>
                </a:cubicBezTo>
                <a:cubicBezTo>
                  <a:pt x="60000" y="86791"/>
                  <a:pt x="56949" y="89847"/>
                  <a:pt x="56949" y="92903"/>
                </a:cubicBezTo>
                <a:cubicBezTo>
                  <a:pt x="56949" y="110831"/>
                  <a:pt x="56949" y="110831"/>
                  <a:pt x="56949" y="110831"/>
                </a:cubicBezTo>
                <a:cubicBezTo>
                  <a:pt x="30101" y="110831"/>
                  <a:pt x="12000" y="89847"/>
                  <a:pt x="9152" y="62954"/>
                </a:cubicBezTo>
                <a:cubicBezTo>
                  <a:pt x="30101" y="62954"/>
                  <a:pt x="30101" y="62954"/>
                  <a:pt x="30101" y="62954"/>
                </a:cubicBezTo>
                <a:cubicBezTo>
                  <a:pt x="30101" y="62954"/>
                  <a:pt x="32949" y="62954"/>
                  <a:pt x="32949" y="59898"/>
                </a:cubicBezTo>
                <a:cubicBezTo>
                  <a:pt x="32949" y="56842"/>
                  <a:pt x="30101" y="56842"/>
                  <a:pt x="30101" y="56842"/>
                </a:cubicBezTo>
                <a:cubicBezTo>
                  <a:pt x="9152" y="56842"/>
                  <a:pt x="9152" y="56842"/>
                  <a:pt x="9152" y="56842"/>
                </a:cubicBezTo>
                <a:cubicBezTo>
                  <a:pt x="12000" y="29949"/>
                  <a:pt x="30101" y="8964"/>
                  <a:pt x="56949" y="8964"/>
                </a:cubicBezTo>
                <a:cubicBezTo>
                  <a:pt x="56949" y="26893"/>
                  <a:pt x="56949" y="26893"/>
                  <a:pt x="56949" y="26893"/>
                </a:cubicBezTo>
                <a:cubicBezTo>
                  <a:pt x="56949" y="29949"/>
                  <a:pt x="60000" y="33005"/>
                  <a:pt x="60000" y="33005"/>
                </a:cubicBezTo>
                <a:cubicBezTo>
                  <a:pt x="63050" y="33005"/>
                  <a:pt x="65898" y="29949"/>
                  <a:pt x="65898" y="26893"/>
                </a:cubicBezTo>
                <a:cubicBezTo>
                  <a:pt x="65898" y="8964"/>
                  <a:pt x="65898" y="8964"/>
                  <a:pt x="65898" y="8964"/>
                </a:cubicBezTo>
                <a:cubicBezTo>
                  <a:pt x="89898" y="8964"/>
                  <a:pt x="110847" y="29949"/>
                  <a:pt x="113898" y="56842"/>
                </a:cubicBezTo>
                <a:cubicBezTo>
                  <a:pt x="92949" y="56842"/>
                  <a:pt x="92949" y="56842"/>
                  <a:pt x="92949" y="56842"/>
                </a:cubicBezTo>
                <a:cubicBezTo>
                  <a:pt x="89898" y="56842"/>
                  <a:pt x="89898" y="56842"/>
                  <a:pt x="89898" y="59898"/>
                </a:cubicBezTo>
                <a:cubicBezTo>
                  <a:pt x="89898" y="62954"/>
                  <a:pt x="89898" y="62954"/>
                  <a:pt x="92949" y="62954"/>
                </a:cubicBezTo>
                <a:cubicBezTo>
                  <a:pt x="113898" y="62954"/>
                  <a:pt x="113898" y="62954"/>
                  <a:pt x="113898" y="62954"/>
                </a:cubicBezTo>
                <a:cubicBezTo>
                  <a:pt x="110847" y="89847"/>
                  <a:pt x="89898" y="110831"/>
                  <a:pt x="65898" y="11083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6" name="Shape 4646"/>
          <p:cNvSpPr/>
          <p:nvPr/>
        </p:nvSpPr>
        <p:spPr>
          <a:xfrm>
            <a:off x="9052910" y="2066262"/>
            <a:ext cx="296312" cy="298153"/>
          </a:xfrm>
          <a:custGeom>
            <a:avLst/>
            <a:gdLst/>
            <a:ahLst/>
            <a:cxnLst/>
            <a:rect l="0" t="0" r="0" b="0"/>
            <a:pathLst>
              <a:path w="120000" h="120000" extrusionOk="0">
                <a:moveTo>
                  <a:pt x="94022" y="11437"/>
                </a:moveTo>
                <a:lnTo>
                  <a:pt x="94022" y="11437"/>
                </a:lnTo>
                <a:cubicBezTo>
                  <a:pt x="76962" y="0"/>
                  <a:pt x="54087" y="5815"/>
                  <a:pt x="42843" y="22875"/>
                </a:cubicBezTo>
                <a:cubicBezTo>
                  <a:pt x="28497" y="48465"/>
                  <a:pt x="28497" y="48465"/>
                  <a:pt x="28497" y="48465"/>
                </a:cubicBezTo>
                <a:cubicBezTo>
                  <a:pt x="0" y="68626"/>
                  <a:pt x="0" y="68626"/>
                  <a:pt x="0" y="68626"/>
                </a:cubicBezTo>
                <a:cubicBezTo>
                  <a:pt x="28497" y="85686"/>
                  <a:pt x="28497" y="85686"/>
                  <a:pt x="28497" y="85686"/>
                </a:cubicBezTo>
                <a:cubicBezTo>
                  <a:pt x="25589" y="94216"/>
                  <a:pt x="28497" y="105654"/>
                  <a:pt x="37027" y="111276"/>
                </a:cubicBezTo>
                <a:cubicBezTo>
                  <a:pt x="45557" y="114184"/>
                  <a:pt x="56995" y="111276"/>
                  <a:pt x="62810" y="102746"/>
                </a:cubicBezTo>
                <a:cubicBezTo>
                  <a:pt x="91308" y="119806"/>
                  <a:pt x="91308" y="119806"/>
                  <a:pt x="91308" y="119806"/>
                </a:cubicBezTo>
                <a:cubicBezTo>
                  <a:pt x="94022" y="85686"/>
                  <a:pt x="94022" y="85686"/>
                  <a:pt x="94022" y="85686"/>
                </a:cubicBezTo>
                <a:cubicBezTo>
                  <a:pt x="108368" y="59903"/>
                  <a:pt x="108368" y="59903"/>
                  <a:pt x="108368" y="59903"/>
                </a:cubicBezTo>
                <a:cubicBezTo>
                  <a:pt x="119806" y="42843"/>
                  <a:pt x="113990" y="19967"/>
                  <a:pt x="94022" y="11437"/>
                </a:cubicBezTo>
                <a:close/>
                <a:moveTo>
                  <a:pt x="39935" y="102746"/>
                </a:moveTo>
                <a:lnTo>
                  <a:pt x="39935" y="102746"/>
                </a:lnTo>
                <a:cubicBezTo>
                  <a:pt x="34119" y="99838"/>
                  <a:pt x="34119" y="94216"/>
                  <a:pt x="37027" y="88400"/>
                </a:cubicBezTo>
                <a:cubicBezTo>
                  <a:pt x="56995" y="99838"/>
                  <a:pt x="56995" y="99838"/>
                  <a:pt x="56995" y="99838"/>
                </a:cubicBezTo>
                <a:cubicBezTo>
                  <a:pt x="51373" y="105654"/>
                  <a:pt x="45557" y="105654"/>
                  <a:pt x="39935" y="102746"/>
                </a:cubicBezTo>
                <a:close/>
                <a:moveTo>
                  <a:pt x="102746" y="57189"/>
                </a:moveTo>
                <a:lnTo>
                  <a:pt x="102746" y="57189"/>
                </a:lnTo>
                <a:cubicBezTo>
                  <a:pt x="88400" y="82778"/>
                  <a:pt x="88400" y="82778"/>
                  <a:pt x="88400" y="82778"/>
                </a:cubicBezTo>
                <a:cubicBezTo>
                  <a:pt x="85492" y="108562"/>
                  <a:pt x="85492" y="108562"/>
                  <a:pt x="85492" y="108562"/>
                </a:cubicBezTo>
                <a:cubicBezTo>
                  <a:pt x="14151" y="68626"/>
                  <a:pt x="14151" y="68626"/>
                  <a:pt x="14151" y="68626"/>
                </a:cubicBezTo>
                <a:cubicBezTo>
                  <a:pt x="34119" y="54281"/>
                  <a:pt x="34119" y="54281"/>
                  <a:pt x="34119" y="54281"/>
                </a:cubicBezTo>
                <a:cubicBezTo>
                  <a:pt x="51373" y="28497"/>
                  <a:pt x="51373" y="28497"/>
                  <a:pt x="51373" y="28497"/>
                </a:cubicBezTo>
                <a:cubicBezTo>
                  <a:pt x="56995" y="14345"/>
                  <a:pt x="76962" y="8529"/>
                  <a:pt x="91308" y="17059"/>
                </a:cubicBezTo>
                <a:cubicBezTo>
                  <a:pt x="105460" y="25783"/>
                  <a:pt x="111276" y="42843"/>
                  <a:pt x="102746" y="5718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7" name="Shape 4647"/>
          <p:cNvSpPr/>
          <p:nvPr/>
        </p:nvSpPr>
        <p:spPr>
          <a:xfrm>
            <a:off x="8571403" y="2082140"/>
            <a:ext cx="262799" cy="284040"/>
          </a:xfrm>
          <a:custGeom>
            <a:avLst/>
            <a:gdLst/>
            <a:ahLst/>
            <a:cxnLst/>
            <a:rect l="0" t="0" r="0" b="0"/>
            <a:pathLst>
              <a:path w="120000" h="120000" extrusionOk="0">
                <a:moveTo>
                  <a:pt x="103706" y="71918"/>
                </a:moveTo>
                <a:lnTo>
                  <a:pt x="103706" y="71918"/>
                </a:lnTo>
                <a:cubicBezTo>
                  <a:pt x="103706" y="38913"/>
                  <a:pt x="103706" y="38913"/>
                  <a:pt x="103706" y="38913"/>
                </a:cubicBezTo>
                <a:cubicBezTo>
                  <a:pt x="103706" y="17928"/>
                  <a:pt x="84330" y="0"/>
                  <a:pt x="61431" y="0"/>
                </a:cubicBezTo>
                <a:cubicBezTo>
                  <a:pt x="35669" y="0"/>
                  <a:pt x="16073" y="17928"/>
                  <a:pt x="16073" y="38913"/>
                </a:cubicBezTo>
                <a:cubicBezTo>
                  <a:pt x="16073" y="71918"/>
                  <a:pt x="16073" y="71918"/>
                  <a:pt x="16073" y="71918"/>
                </a:cubicBezTo>
                <a:cubicBezTo>
                  <a:pt x="0" y="104923"/>
                  <a:pt x="0" y="104923"/>
                  <a:pt x="0" y="104923"/>
                </a:cubicBezTo>
                <a:cubicBezTo>
                  <a:pt x="38752" y="104923"/>
                  <a:pt x="38752" y="104923"/>
                  <a:pt x="38752" y="104923"/>
                </a:cubicBezTo>
                <a:cubicBezTo>
                  <a:pt x="42055" y="113887"/>
                  <a:pt x="48440" y="119796"/>
                  <a:pt x="61431" y="119796"/>
                </a:cubicBezTo>
                <a:cubicBezTo>
                  <a:pt x="71339" y="119796"/>
                  <a:pt x="80807" y="113887"/>
                  <a:pt x="80807" y="104923"/>
                </a:cubicBezTo>
                <a:cubicBezTo>
                  <a:pt x="119779" y="104923"/>
                  <a:pt x="119779" y="104923"/>
                  <a:pt x="119779" y="104923"/>
                </a:cubicBezTo>
                <a:lnTo>
                  <a:pt x="103706" y="71918"/>
                </a:lnTo>
                <a:close/>
                <a:moveTo>
                  <a:pt x="61431" y="110831"/>
                </a:moveTo>
                <a:lnTo>
                  <a:pt x="61431" y="110831"/>
                </a:lnTo>
                <a:cubicBezTo>
                  <a:pt x="55045" y="110831"/>
                  <a:pt x="48440" y="107979"/>
                  <a:pt x="48440" y="104923"/>
                </a:cubicBezTo>
                <a:cubicBezTo>
                  <a:pt x="71339" y="104923"/>
                  <a:pt x="71339" y="104923"/>
                  <a:pt x="71339" y="104923"/>
                </a:cubicBezTo>
                <a:cubicBezTo>
                  <a:pt x="71339" y="107979"/>
                  <a:pt x="64733" y="110831"/>
                  <a:pt x="61431" y="110831"/>
                </a:cubicBezTo>
                <a:close/>
                <a:moveTo>
                  <a:pt x="12770" y="95959"/>
                </a:moveTo>
                <a:lnTo>
                  <a:pt x="12770" y="95959"/>
                </a:lnTo>
                <a:cubicBezTo>
                  <a:pt x="25761" y="71918"/>
                  <a:pt x="25761" y="71918"/>
                  <a:pt x="25761" y="71918"/>
                </a:cubicBezTo>
                <a:cubicBezTo>
                  <a:pt x="25761" y="38913"/>
                  <a:pt x="25761" y="38913"/>
                  <a:pt x="25761" y="38913"/>
                </a:cubicBezTo>
                <a:cubicBezTo>
                  <a:pt x="25761" y="20984"/>
                  <a:pt x="42055" y="8964"/>
                  <a:pt x="61431" y="8964"/>
                </a:cubicBezTo>
                <a:cubicBezTo>
                  <a:pt x="80807" y="8964"/>
                  <a:pt x="93798" y="20984"/>
                  <a:pt x="93798" y="38913"/>
                </a:cubicBezTo>
                <a:cubicBezTo>
                  <a:pt x="93798" y="71918"/>
                  <a:pt x="93798" y="71918"/>
                  <a:pt x="93798" y="71918"/>
                </a:cubicBezTo>
                <a:cubicBezTo>
                  <a:pt x="106788" y="95959"/>
                  <a:pt x="106788" y="95959"/>
                  <a:pt x="106788" y="95959"/>
                </a:cubicBezTo>
                <a:lnTo>
                  <a:pt x="12770" y="9595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8" name="Shape 4648"/>
          <p:cNvSpPr/>
          <p:nvPr/>
        </p:nvSpPr>
        <p:spPr>
          <a:xfrm>
            <a:off x="8061676" y="2075082"/>
            <a:ext cx="305131" cy="298154"/>
          </a:xfrm>
          <a:custGeom>
            <a:avLst/>
            <a:gdLst/>
            <a:ahLst/>
            <a:cxnLst/>
            <a:rect l="0" t="0" r="0" b="0"/>
            <a:pathLst>
              <a:path w="120000" h="120000" extrusionOk="0">
                <a:moveTo>
                  <a:pt x="114132" y="96930"/>
                </a:moveTo>
                <a:lnTo>
                  <a:pt x="114132" y="96930"/>
                </a:lnTo>
                <a:cubicBezTo>
                  <a:pt x="102965" y="96930"/>
                  <a:pt x="102965" y="96930"/>
                  <a:pt x="102965" y="96930"/>
                </a:cubicBezTo>
                <a:cubicBezTo>
                  <a:pt x="102965" y="34313"/>
                  <a:pt x="102965" y="34313"/>
                  <a:pt x="102965" y="34313"/>
                </a:cubicBezTo>
                <a:cubicBezTo>
                  <a:pt x="97476" y="39935"/>
                  <a:pt x="97476" y="39935"/>
                  <a:pt x="97476" y="39935"/>
                </a:cubicBezTo>
                <a:cubicBezTo>
                  <a:pt x="97476" y="96930"/>
                  <a:pt x="97476" y="96930"/>
                  <a:pt x="97476" y="96930"/>
                </a:cubicBezTo>
                <a:cubicBezTo>
                  <a:pt x="27823" y="96930"/>
                  <a:pt x="27823" y="96930"/>
                  <a:pt x="27823" y="96930"/>
                </a:cubicBezTo>
                <a:cubicBezTo>
                  <a:pt x="108643" y="11437"/>
                  <a:pt x="108643" y="11437"/>
                  <a:pt x="108643" y="11437"/>
                </a:cubicBezTo>
                <a:cubicBezTo>
                  <a:pt x="102965" y="5621"/>
                  <a:pt x="102965" y="5621"/>
                  <a:pt x="102965" y="5621"/>
                </a:cubicBezTo>
                <a:cubicBezTo>
                  <a:pt x="22145" y="91308"/>
                  <a:pt x="22145" y="91308"/>
                  <a:pt x="22145" y="91308"/>
                </a:cubicBezTo>
                <a:cubicBezTo>
                  <a:pt x="22145" y="22875"/>
                  <a:pt x="22145" y="22875"/>
                  <a:pt x="22145" y="22875"/>
                </a:cubicBezTo>
                <a:cubicBezTo>
                  <a:pt x="75141" y="22875"/>
                  <a:pt x="75141" y="22875"/>
                  <a:pt x="75141" y="22875"/>
                </a:cubicBezTo>
                <a:cubicBezTo>
                  <a:pt x="80630" y="14151"/>
                  <a:pt x="80630" y="14151"/>
                  <a:pt x="80630" y="14151"/>
                </a:cubicBezTo>
                <a:cubicBezTo>
                  <a:pt x="22145" y="14151"/>
                  <a:pt x="22145" y="14151"/>
                  <a:pt x="22145" y="14151"/>
                </a:cubicBezTo>
                <a:cubicBezTo>
                  <a:pt x="22145" y="2907"/>
                  <a:pt x="22145" y="2907"/>
                  <a:pt x="22145" y="2907"/>
                </a:cubicBezTo>
                <a:cubicBezTo>
                  <a:pt x="22145" y="0"/>
                  <a:pt x="19495" y="0"/>
                  <a:pt x="19495" y="0"/>
                </a:cubicBezTo>
                <a:cubicBezTo>
                  <a:pt x="16656" y="0"/>
                  <a:pt x="13817" y="0"/>
                  <a:pt x="13817" y="2907"/>
                </a:cubicBezTo>
                <a:cubicBezTo>
                  <a:pt x="13817" y="14151"/>
                  <a:pt x="13817" y="14151"/>
                  <a:pt x="13817" y="14151"/>
                </a:cubicBezTo>
                <a:cubicBezTo>
                  <a:pt x="2649" y="14151"/>
                  <a:pt x="2649" y="14151"/>
                  <a:pt x="2649" y="14151"/>
                </a:cubicBezTo>
                <a:lnTo>
                  <a:pt x="0" y="17059"/>
                </a:lnTo>
                <a:cubicBezTo>
                  <a:pt x="0" y="19967"/>
                  <a:pt x="2649" y="22875"/>
                  <a:pt x="2649" y="22875"/>
                </a:cubicBezTo>
                <a:cubicBezTo>
                  <a:pt x="13817" y="22875"/>
                  <a:pt x="13817" y="22875"/>
                  <a:pt x="13817" y="22875"/>
                </a:cubicBezTo>
                <a:cubicBezTo>
                  <a:pt x="13817" y="96930"/>
                  <a:pt x="13817" y="96930"/>
                  <a:pt x="13817" y="96930"/>
                </a:cubicBezTo>
                <a:cubicBezTo>
                  <a:pt x="13817" y="105654"/>
                  <a:pt x="13817" y="105654"/>
                  <a:pt x="13817" y="105654"/>
                </a:cubicBezTo>
                <a:cubicBezTo>
                  <a:pt x="22145" y="105654"/>
                  <a:pt x="22145" y="105654"/>
                  <a:pt x="22145" y="105654"/>
                </a:cubicBezTo>
                <a:cubicBezTo>
                  <a:pt x="97476" y="105654"/>
                  <a:pt x="97476" y="105654"/>
                  <a:pt x="97476" y="105654"/>
                </a:cubicBezTo>
                <a:cubicBezTo>
                  <a:pt x="97476" y="116898"/>
                  <a:pt x="97476" y="116898"/>
                  <a:pt x="97476" y="116898"/>
                </a:cubicBezTo>
                <a:cubicBezTo>
                  <a:pt x="97476" y="119806"/>
                  <a:pt x="97476" y="119806"/>
                  <a:pt x="100315" y="119806"/>
                </a:cubicBezTo>
                <a:cubicBezTo>
                  <a:pt x="102965" y="119806"/>
                  <a:pt x="102965" y="119806"/>
                  <a:pt x="102965" y="116898"/>
                </a:cubicBezTo>
                <a:cubicBezTo>
                  <a:pt x="102965" y="105654"/>
                  <a:pt x="102965" y="105654"/>
                  <a:pt x="102965" y="105654"/>
                </a:cubicBezTo>
                <a:cubicBezTo>
                  <a:pt x="114132" y="105654"/>
                  <a:pt x="114132" y="105654"/>
                  <a:pt x="114132" y="105654"/>
                </a:cubicBezTo>
                <a:cubicBezTo>
                  <a:pt x="116971" y="105654"/>
                  <a:pt x="119810" y="102746"/>
                  <a:pt x="119810" y="102746"/>
                </a:cubicBezTo>
                <a:cubicBezTo>
                  <a:pt x="119810" y="99838"/>
                  <a:pt x="116971" y="96930"/>
                  <a:pt x="114132" y="9693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49" name="Shape 4649"/>
          <p:cNvSpPr/>
          <p:nvPr/>
        </p:nvSpPr>
        <p:spPr>
          <a:xfrm>
            <a:off x="7574879" y="2075082"/>
            <a:ext cx="296312" cy="298154"/>
          </a:xfrm>
          <a:custGeom>
            <a:avLst/>
            <a:gdLst/>
            <a:ahLst/>
            <a:cxnLst/>
            <a:rect l="0" t="0" r="0" b="0"/>
            <a:pathLst>
              <a:path w="120000" h="120000" extrusionOk="0">
                <a:moveTo>
                  <a:pt x="108368" y="91308"/>
                </a:moveTo>
                <a:lnTo>
                  <a:pt x="108368" y="91308"/>
                </a:lnTo>
                <a:cubicBezTo>
                  <a:pt x="108368" y="28497"/>
                  <a:pt x="108368" y="28497"/>
                  <a:pt x="108368" y="28497"/>
                </a:cubicBezTo>
                <a:cubicBezTo>
                  <a:pt x="116898" y="28497"/>
                  <a:pt x="119806" y="19967"/>
                  <a:pt x="119806" y="14151"/>
                </a:cubicBezTo>
                <a:cubicBezTo>
                  <a:pt x="119806" y="5621"/>
                  <a:pt x="114184" y="0"/>
                  <a:pt x="105654" y="0"/>
                </a:cubicBezTo>
                <a:cubicBezTo>
                  <a:pt x="99838" y="0"/>
                  <a:pt x="91308" y="2907"/>
                  <a:pt x="91308" y="11437"/>
                </a:cubicBezTo>
                <a:cubicBezTo>
                  <a:pt x="28497" y="11437"/>
                  <a:pt x="28497" y="11437"/>
                  <a:pt x="28497" y="11437"/>
                </a:cubicBezTo>
                <a:cubicBezTo>
                  <a:pt x="28497" y="2907"/>
                  <a:pt x="19967" y="0"/>
                  <a:pt x="14151" y="0"/>
                </a:cubicBezTo>
                <a:cubicBezTo>
                  <a:pt x="5621" y="0"/>
                  <a:pt x="0" y="5621"/>
                  <a:pt x="0" y="14151"/>
                </a:cubicBezTo>
                <a:cubicBezTo>
                  <a:pt x="0" y="19967"/>
                  <a:pt x="2907" y="28497"/>
                  <a:pt x="11437" y="28497"/>
                </a:cubicBezTo>
                <a:cubicBezTo>
                  <a:pt x="11437" y="91308"/>
                  <a:pt x="11437" y="91308"/>
                  <a:pt x="11437" y="91308"/>
                </a:cubicBezTo>
                <a:cubicBezTo>
                  <a:pt x="2907" y="91308"/>
                  <a:pt x="0" y="99838"/>
                  <a:pt x="0" y="105654"/>
                </a:cubicBezTo>
                <a:cubicBezTo>
                  <a:pt x="0" y="114184"/>
                  <a:pt x="5621" y="119806"/>
                  <a:pt x="14151" y="119806"/>
                </a:cubicBezTo>
                <a:cubicBezTo>
                  <a:pt x="19967" y="119806"/>
                  <a:pt x="28497" y="116898"/>
                  <a:pt x="28497" y="108368"/>
                </a:cubicBezTo>
                <a:cubicBezTo>
                  <a:pt x="91308" y="108368"/>
                  <a:pt x="91308" y="108368"/>
                  <a:pt x="91308" y="108368"/>
                </a:cubicBezTo>
                <a:cubicBezTo>
                  <a:pt x="91308" y="116898"/>
                  <a:pt x="99838" y="119806"/>
                  <a:pt x="105654" y="119806"/>
                </a:cubicBezTo>
                <a:cubicBezTo>
                  <a:pt x="114184" y="119806"/>
                  <a:pt x="119806" y="114184"/>
                  <a:pt x="119806" y="105654"/>
                </a:cubicBezTo>
                <a:cubicBezTo>
                  <a:pt x="119806" y="99838"/>
                  <a:pt x="116898" y="91308"/>
                  <a:pt x="108368" y="91308"/>
                </a:cubicBezTo>
                <a:close/>
                <a:moveTo>
                  <a:pt x="105654" y="5621"/>
                </a:moveTo>
                <a:lnTo>
                  <a:pt x="105654" y="5621"/>
                </a:lnTo>
                <a:cubicBezTo>
                  <a:pt x="108368" y="5621"/>
                  <a:pt x="114184" y="11437"/>
                  <a:pt x="114184" y="14151"/>
                </a:cubicBezTo>
                <a:cubicBezTo>
                  <a:pt x="114184" y="17059"/>
                  <a:pt x="108368" y="22875"/>
                  <a:pt x="105654" y="22875"/>
                </a:cubicBezTo>
                <a:cubicBezTo>
                  <a:pt x="102746" y="22875"/>
                  <a:pt x="96930" y="17059"/>
                  <a:pt x="96930" y="14151"/>
                </a:cubicBezTo>
                <a:cubicBezTo>
                  <a:pt x="96930" y="11437"/>
                  <a:pt x="102746" y="5621"/>
                  <a:pt x="105654" y="5621"/>
                </a:cubicBezTo>
                <a:close/>
                <a:moveTo>
                  <a:pt x="5621" y="14151"/>
                </a:moveTo>
                <a:lnTo>
                  <a:pt x="5621" y="14151"/>
                </a:lnTo>
                <a:cubicBezTo>
                  <a:pt x="5621" y="11437"/>
                  <a:pt x="11437" y="5621"/>
                  <a:pt x="14151" y="5621"/>
                </a:cubicBezTo>
                <a:cubicBezTo>
                  <a:pt x="17059" y="5621"/>
                  <a:pt x="22875" y="11437"/>
                  <a:pt x="22875" y="14151"/>
                </a:cubicBezTo>
                <a:cubicBezTo>
                  <a:pt x="22875" y="17059"/>
                  <a:pt x="17059" y="22875"/>
                  <a:pt x="14151" y="22875"/>
                </a:cubicBezTo>
                <a:cubicBezTo>
                  <a:pt x="11437" y="22875"/>
                  <a:pt x="5621" y="17059"/>
                  <a:pt x="5621" y="14151"/>
                </a:cubicBezTo>
                <a:close/>
                <a:moveTo>
                  <a:pt x="14151" y="114184"/>
                </a:moveTo>
                <a:lnTo>
                  <a:pt x="14151" y="114184"/>
                </a:lnTo>
                <a:cubicBezTo>
                  <a:pt x="11437" y="114184"/>
                  <a:pt x="5621" y="108368"/>
                  <a:pt x="5621" y="105654"/>
                </a:cubicBezTo>
                <a:cubicBezTo>
                  <a:pt x="5621" y="102746"/>
                  <a:pt x="11437" y="96930"/>
                  <a:pt x="14151" y="96930"/>
                </a:cubicBezTo>
                <a:cubicBezTo>
                  <a:pt x="17059" y="96930"/>
                  <a:pt x="22875" y="102746"/>
                  <a:pt x="22875" y="105654"/>
                </a:cubicBezTo>
                <a:cubicBezTo>
                  <a:pt x="22875" y="108368"/>
                  <a:pt x="17059" y="114184"/>
                  <a:pt x="14151" y="114184"/>
                </a:cubicBezTo>
                <a:close/>
                <a:moveTo>
                  <a:pt x="91308" y="102746"/>
                </a:moveTo>
                <a:lnTo>
                  <a:pt x="91308" y="102746"/>
                </a:lnTo>
                <a:cubicBezTo>
                  <a:pt x="28497" y="102746"/>
                  <a:pt x="28497" y="102746"/>
                  <a:pt x="28497" y="102746"/>
                </a:cubicBezTo>
                <a:cubicBezTo>
                  <a:pt x="28497" y="96930"/>
                  <a:pt x="22875" y="91308"/>
                  <a:pt x="17059" y="91308"/>
                </a:cubicBezTo>
                <a:cubicBezTo>
                  <a:pt x="17059" y="28497"/>
                  <a:pt x="17059" y="28497"/>
                  <a:pt x="17059" y="28497"/>
                </a:cubicBezTo>
                <a:cubicBezTo>
                  <a:pt x="22875" y="28497"/>
                  <a:pt x="28497" y="22875"/>
                  <a:pt x="28497" y="17059"/>
                </a:cubicBezTo>
                <a:cubicBezTo>
                  <a:pt x="91308" y="17059"/>
                  <a:pt x="91308" y="17059"/>
                  <a:pt x="91308" y="17059"/>
                </a:cubicBezTo>
                <a:cubicBezTo>
                  <a:pt x="91308" y="22875"/>
                  <a:pt x="96930" y="28497"/>
                  <a:pt x="102746" y="28497"/>
                </a:cubicBezTo>
                <a:cubicBezTo>
                  <a:pt x="102746" y="91308"/>
                  <a:pt x="102746" y="91308"/>
                  <a:pt x="102746" y="91308"/>
                </a:cubicBezTo>
                <a:cubicBezTo>
                  <a:pt x="96930" y="91308"/>
                  <a:pt x="91308" y="96930"/>
                  <a:pt x="91308" y="102746"/>
                </a:cubicBezTo>
                <a:close/>
                <a:moveTo>
                  <a:pt x="105654" y="114184"/>
                </a:moveTo>
                <a:lnTo>
                  <a:pt x="105654" y="114184"/>
                </a:lnTo>
                <a:cubicBezTo>
                  <a:pt x="102746" y="114184"/>
                  <a:pt x="96930" y="108368"/>
                  <a:pt x="96930" y="105654"/>
                </a:cubicBezTo>
                <a:cubicBezTo>
                  <a:pt x="96930" y="102746"/>
                  <a:pt x="102746" y="96930"/>
                  <a:pt x="105654" y="96930"/>
                </a:cubicBezTo>
                <a:cubicBezTo>
                  <a:pt x="108368" y="96930"/>
                  <a:pt x="114184" y="102746"/>
                  <a:pt x="114184" y="105654"/>
                </a:cubicBezTo>
                <a:cubicBezTo>
                  <a:pt x="114184" y="108368"/>
                  <a:pt x="108368" y="114184"/>
                  <a:pt x="105654" y="1141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0" name="Shape 4650"/>
          <p:cNvSpPr/>
          <p:nvPr/>
        </p:nvSpPr>
        <p:spPr>
          <a:xfrm>
            <a:off x="7135701" y="2145651"/>
            <a:ext cx="190486" cy="169365"/>
          </a:xfrm>
          <a:custGeom>
            <a:avLst/>
            <a:gdLst/>
            <a:ahLst/>
            <a:cxnLst/>
            <a:rect l="0" t="0" r="0" b="0"/>
            <a:pathLst>
              <a:path w="120000" h="120000" extrusionOk="0">
                <a:moveTo>
                  <a:pt x="9022" y="14915"/>
                </a:moveTo>
                <a:lnTo>
                  <a:pt x="9022" y="14915"/>
                </a:lnTo>
                <a:cubicBezTo>
                  <a:pt x="115187" y="14915"/>
                  <a:pt x="115187" y="14915"/>
                  <a:pt x="115187" y="14915"/>
                </a:cubicBezTo>
                <a:lnTo>
                  <a:pt x="119699" y="10169"/>
                </a:lnTo>
                <a:cubicBezTo>
                  <a:pt x="119699" y="5084"/>
                  <a:pt x="115187" y="0"/>
                  <a:pt x="115187" y="0"/>
                </a:cubicBezTo>
                <a:cubicBezTo>
                  <a:pt x="9022" y="0"/>
                  <a:pt x="9022" y="0"/>
                  <a:pt x="9022" y="0"/>
                </a:cubicBezTo>
                <a:cubicBezTo>
                  <a:pt x="4511" y="0"/>
                  <a:pt x="0" y="5084"/>
                  <a:pt x="0" y="10169"/>
                </a:cubicBezTo>
                <a:cubicBezTo>
                  <a:pt x="0" y="10169"/>
                  <a:pt x="4511" y="14915"/>
                  <a:pt x="9022" y="14915"/>
                </a:cubicBezTo>
                <a:close/>
                <a:moveTo>
                  <a:pt x="115187" y="109830"/>
                </a:moveTo>
                <a:lnTo>
                  <a:pt x="115187" y="109830"/>
                </a:lnTo>
                <a:cubicBezTo>
                  <a:pt x="9022" y="109830"/>
                  <a:pt x="9022" y="109830"/>
                  <a:pt x="9022" y="109830"/>
                </a:cubicBezTo>
                <a:cubicBezTo>
                  <a:pt x="4511" y="109830"/>
                  <a:pt x="0" y="109830"/>
                  <a:pt x="0" y="114915"/>
                </a:cubicBezTo>
                <a:cubicBezTo>
                  <a:pt x="0" y="119661"/>
                  <a:pt x="4511" y="119661"/>
                  <a:pt x="9022" y="119661"/>
                </a:cubicBezTo>
                <a:cubicBezTo>
                  <a:pt x="115187" y="119661"/>
                  <a:pt x="115187" y="119661"/>
                  <a:pt x="115187" y="119661"/>
                </a:cubicBezTo>
                <a:cubicBezTo>
                  <a:pt x="115187" y="119661"/>
                  <a:pt x="119699" y="119661"/>
                  <a:pt x="119699" y="114915"/>
                </a:cubicBezTo>
                <a:cubicBezTo>
                  <a:pt x="119699" y="109830"/>
                  <a:pt x="115187" y="109830"/>
                  <a:pt x="115187" y="109830"/>
                </a:cubicBezTo>
                <a:close/>
                <a:moveTo>
                  <a:pt x="115187" y="54915"/>
                </a:moveTo>
                <a:lnTo>
                  <a:pt x="115187" y="54915"/>
                </a:lnTo>
                <a:cubicBezTo>
                  <a:pt x="9022" y="54915"/>
                  <a:pt x="9022" y="54915"/>
                  <a:pt x="9022" y="54915"/>
                </a:cubicBezTo>
                <a:cubicBezTo>
                  <a:pt x="4511" y="54915"/>
                  <a:pt x="0" y="59999"/>
                  <a:pt x="0" y="59999"/>
                </a:cubicBezTo>
                <a:cubicBezTo>
                  <a:pt x="0" y="65084"/>
                  <a:pt x="4511" y="69830"/>
                  <a:pt x="9022" y="69830"/>
                </a:cubicBezTo>
                <a:cubicBezTo>
                  <a:pt x="115187" y="69830"/>
                  <a:pt x="115187" y="69830"/>
                  <a:pt x="115187" y="69830"/>
                </a:cubicBezTo>
                <a:cubicBezTo>
                  <a:pt x="115187" y="69830"/>
                  <a:pt x="119699" y="65084"/>
                  <a:pt x="119699" y="59999"/>
                </a:cubicBezTo>
                <a:lnTo>
                  <a:pt x="115187" y="5491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1" name="Shape 4651"/>
          <p:cNvSpPr/>
          <p:nvPr/>
        </p:nvSpPr>
        <p:spPr>
          <a:xfrm>
            <a:off x="6592464" y="2075082"/>
            <a:ext cx="305130" cy="298154"/>
          </a:xfrm>
          <a:custGeom>
            <a:avLst/>
            <a:gdLst/>
            <a:ahLst/>
            <a:cxnLst/>
            <a:rect l="0" t="0" r="0" b="0"/>
            <a:pathLst>
              <a:path w="120000" h="120000" extrusionOk="0">
                <a:moveTo>
                  <a:pt x="119810" y="45557"/>
                </a:moveTo>
                <a:lnTo>
                  <a:pt x="77981" y="39935"/>
                </a:lnTo>
                <a:lnTo>
                  <a:pt x="58485" y="0"/>
                </a:lnTo>
                <a:lnTo>
                  <a:pt x="41640" y="39935"/>
                </a:lnTo>
                <a:lnTo>
                  <a:pt x="0" y="45557"/>
                </a:lnTo>
                <a:lnTo>
                  <a:pt x="30662" y="77156"/>
                </a:lnTo>
                <a:lnTo>
                  <a:pt x="22145" y="119806"/>
                </a:lnTo>
                <a:lnTo>
                  <a:pt x="58485" y="99838"/>
                </a:lnTo>
                <a:lnTo>
                  <a:pt x="97476" y="119806"/>
                </a:lnTo>
                <a:lnTo>
                  <a:pt x="89148" y="77156"/>
                </a:lnTo>
                <a:lnTo>
                  <a:pt x="119810" y="45557"/>
                </a:lnTo>
                <a:close/>
                <a:moveTo>
                  <a:pt x="58485" y="91308"/>
                </a:moveTo>
                <a:lnTo>
                  <a:pt x="30662" y="105654"/>
                </a:lnTo>
                <a:lnTo>
                  <a:pt x="36151" y="74054"/>
                </a:lnTo>
                <a:lnTo>
                  <a:pt x="13817" y="51373"/>
                </a:lnTo>
                <a:lnTo>
                  <a:pt x="44479" y="45557"/>
                </a:lnTo>
                <a:lnTo>
                  <a:pt x="58485" y="14151"/>
                </a:lnTo>
                <a:lnTo>
                  <a:pt x="72492" y="45557"/>
                </a:lnTo>
                <a:lnTo>
                  <a:pt x="105804" y="51373"/>
                </a:lnTo>
                <a:lnTo>
                  <a:pt x="80630" y="74054"/>
                </a:lnTo>
                <a:lnTo>
                  <a:pt x="86309" y="108368"/>
                </a:lnTo>
                <a:lnTo>
                  <a:pt x="58485" y="9130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2" name="Shape 4652"/>
          <p:cNvSpPr/>
          <p:nvPr/>
        </p:nvSpPr>
        <p:spPr>
          <a:xfrm>
            <a:off x="6102139" y="2082140"/>
            <a:ext cx="296312" cy="291097"/>
          </a:xfrm>
          <a:custGeom>
            <a:avLst/>
            <a:gdLst/>
            <a:ahLst/>
            <a:cxnLst/>
            <a:rect l="0" t="0" r="0" b="0"/>
            <a:pathLst>
              <a:path w="120000" h="120000" extrusionOk="0">
                <a:moveTo>
                  <a:pt x="91308" y="0"/>
                </a:moveTo>
                <a:lnTo>
                  <a:pt x="91308" y="0"/>
                </a:lnTo>
                <a:cubicBezTo>
                  <a:pt x="76962" y="0"/>
                  <a:pt x="68432" y="8741"/>
                  <a:pt x="59903" y="14503"/>
                </a:cubicBezTo>
                <a:cubicBezTo>
                  <a:pt x="51373" y="5761"/>
                  <a:pt x="42843" y="0"/>
                  <a:pt x="28497" y="0"/>
                </a:cubicBezTo>
                <a:cubicBezTo>
                  <a:pt x="11437" y="0"/>
                  <a:pt x="0" y="14503"/>
                  <a:pt x="0" y="32185"/>
                </a:cubicBezTo>
                <a:cubicBezTo>
                  <a:pt x="0" y="40927"/>
                  <a:pt x="2907" y="49668"/>
                  <a:pt x="5621" y="55430"/>
                </a:cubicBezTo>
                <a:cubicBezTo>
                  <a:pt x="54281" y="114039"/>
                  <a:pt x="54281" y="114039"/>
                  <a:pt x="54281" y="114039"/>
                </a:cubicBezTo>
                <a:cubicBezTo>
                  <a:pt x="59903" y="119801"/>
                  <a:pt x="59903" y="119801"/>
                  <a:pt x="65718" y="114039"/>
                </a:cubicBezTo>
                <a:cubicBezTo>
                  <a:pt x="114184" y="55430"/>
                  <a:pt x="114184" y="55430"/>
                  <a:pt x="114184" y="55430"/>
                </a:cubicBezTo>
                <a:cubicBezTo>
                  <a:pt x="116898" y="49668"/>
                  <a:pt x="119806" y="40927"/>
                  <a:pt x="119806" y="32185"/>
                </a:cubicBezTo>
                <a:cubicBezTo>
                  <a:pt x="119806" y="14503"/>
                  <a:pt x="108368" y="0"/>
                  <a:pt x="91308" y="0"/>
                </a:cubicBezTo>
                <a:close/>
                <a:moveTo>
                  <a:pt x="105460" y="52649"/>
                </a:moveTo>
                <a:lnTo>
                  <a:pt x="105460" y="52649"/>
                </a:lnTo>
                <a:cubicBezTo>
                  <a:pt x="59903" y="108079"/>
                  <a:pt x="59903" y="108079"/>
                  <a:pt x="59903" y="108079"/>
                </a:cubicBezTo>
                <a:cubicBezTo>
                  <a:pt x="14151" y="52649"/>
                  <a:pt x="14151" y="52649"/>
                  <a:pt x="14151" y="52649"/>
                </a:cubicBezTo>
                <a:cubicBezTo>
                  <a:pt x="8529" y="46688"/>
                  <a:pt x="5621" y="40927"/>
                  <a:pt x="5621" y="32185"/>
                </a:cubicBezTo>
                <a:cubicBezTo>
                  <a:pt x="5621" y="20463"/>
                  <a:pt x="17059" y="8741"/>
                  <a:pt x="28497" y="5761"/>
                </a:cubicBezTo>
                <a:cubicBezTo>
                  <a:pt x="39935" y="5761"/>
                  <a:pt x="54281" y="17483"/>
                  <a:pt x="59903" y="26225"/>
                </a:cubicBezTo>
                <a:cubicBezTo>
                  <a:pt x="65718" y="20463"/>
                  <a:pt x="79870" y="5761"/>
                  <a:pt x="91308" y="5761"/>
                </a:cubicBezTo>
                <a:cubicBezTo>
                  <a:pt x="102746" y="5761"/>
                  <a:pt x="114184" y="20463"/>
                  <a:pt x="114184" y="32185"/>
                </a:cubicBezTo>
                <a:cubicBezTo>
                  <a:pt x="114184" y="40927"/>
                  <a:pt x="111276" y="46688"/>
                  <a:pt x="105460" y="5264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3" name="Shape 4653"/>
          <p:cNvSpPr/>
          <p:nvPr/>
        </p:nvSpPr>
        <p:spPr>
          <a:xfrm>
            <a:off x="10559161" y="1579337"/>
            <a:ext cx="211651" cy="305210"/>
          </a:xfrm>
          <a:custGeom>
            <a:avLst/>
            <a:gdLst/>
            <a:ahLst/>
            <a:cxnLst/>
            <a:rect l="0" t="0" r="0" b="0"/>
            <a:pathLst>
              <a:path w="120000" h="120000" extrusionOk="0">
                <a:moveTo>
                  <a:pt x="59864" y="61324"/>
                </a:moveTo>
                <a:lnTo>
                  <a:pt x="59864" y="61324"/>
                </a:lnTo>
                <a:cubicBezTo>
                  <a:pt x="59864" y="33501"/>
                  <a:pt x="83972" y="14006"/>
                  <a:pt x="119729" y="5678"/>
                </a:cubicBezTo>
                <a:cubicBezTo>
                  <a:pt x="107810" y="2839"/>
                  <a:pt x="99954" y="0"/>
                  <a:pt x="87765" y="0"/>
                </a:cubicBezTo>
                <a:cubicBezTo>
                  <a:pt x="40090" y="0"/>
                  <a:pt x="0" y="28012"/>
                  <a:pt x="0" y="61324"/>
                </a:cubicBezTo>
                <a:cubicBezTo>
                  <a:pt x="0" y="91987"/>
                  <a:pt x="40090" y="119810"/>
                  <a:pt x="87765" y="119810"/>
                </a:cubicBezTo>
                <a:cubicBezTo>
                  <a:pt x="99954" y="119810"/>
                  <a:pt x="107810" y="119810"/>
                  <a:pt x="119729" y="117160"/>
                </a:cubicBezTo>
                <a:cubicBezTo>
                  <a:pt x="83972" y="108643"/>
                  <a:pt x="59864" y="86498"/>
                  <a:pt x="59864" y="61324"/>
                </a:cubicBezTo>
                <a:close/>
                <a:moveTo>
                  <a:pt x="75846" y="111482"/>
                </a:moveTo>
                <a:lnTo>
                  <a:pt x="75846" y="111482"/>
                </a:lnTo>
                <a:cubicBezTo>
                  <a:pt x="52009" y="111482"/>
                  <a:pt x="11918" y="89148"/>
                  <a:pt x="11918" y="61324"/>
                </a:cubicBezTo>
                <a:cubicBezTo>
                  <a:pt x="11918" y="30662"/>
                  <a:pt x="52009" y="11167"/>
                  <a:pt x="75846" y="8328"/>
                </a:cubicBezTo>
                <a:cubicBezTo>
                  <a:pt x="83972" y="8328"/>
                  <a:pt x="79909" y="8328"/>
                  <a:pt x="87765" y="8328"/>
                </a:cubicBezTo>
                <a:cubicBezTo>
                  <a:pt x="71783" y="16845"/>
                  <a:pt x="52009" y="38990"/>
                  <a:pt x="52009" y="61324"/>
                </a:cubicBezTo>
                <a:cubicBezTo>
                  <a:pt x="52009" y="83659"/>
                  <a:pt x="63927" y="103154"/>
                  <a:pt x="87765" y="111482"/>
                </a:cubicBezTo>
                <a:cubicBezTo>
                  <a:pt x="79909" y="111482"/>
                  <a:pt x="83972" y="111482"/>
                  <a:pt x="75846"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4" name="Shape 4654"/>
          <p:cNvSpPr/>
          <p:nvPr/>
        </p:nvSpPr>
        <p:spPr>
          <a:xfrm>
            <a:off x="10022979" y="1593451"/>
            <a:ext cx="305131" cy="284040"/>
          </a:xfrm>
          <a:custGeom>
            <a:avLst/>
            <a:gdLst/>
            <a:ahLst/>
            <a:cxnLst/>
            <a:rect l="0" t="0" r="0" b="0"/>
            <a:pathLst>
              <a:path w="120000" h="120000" extrusionOk="0">
                <a:moveTo>
                  <a:pt x="64164" y="110644"/>
                </a:moveTo>
                <a:lnTo>
                  <a:pt x="64164" y="110644"/>
                </a:lnTo>
                <a:cubicBezTo>
                  <a:pt x="28012" y="110644"/>
                  <a:pt x="28012" y="110644"/>
                  <a:pt x="28012" y="110644"/>
                </a:cubicBezTo>
                <a:cubicBezTo>
                  <a:pt x="25173" y="110644"/>
                  <a:pt x="22334" y="113694"/>
                  <a:pt x="22334" y="113694"/>
                </a:cubicBezTo>
                <a:cubicBezTo>
                  <a:pt x="22334" y="116745"/>
                  <a:pt x="25173" y="119796"/>
                  <a:pt x="28012" y="119796"/>
                </a:cubicBezTo>
                <a:cubicBezTo>
                  <a:pt x="64164" y="119796"/>
                  <a:pt x="64164" y="119796"/>
                  <a:pt x="64164" y="119796"/>
                </a:cubicBezTo>
                <a:cubicBezTo>
                  <a:pt x="67003" y="119796"/>
                  <a:pt x="67003" y="116745"/>
                  <a:pt x="67003" y="113694"/>
                </a:cubicBezTo>
                <a:cubicBezTo>
                  <a:pt x="67003" y="113694"/>
                  <a:pt x="67003" y="110644"/>
                  <a:pt x="64164" y="110644"/>
                </a:cubicBezTo>
                <a:close/>
                <a:moveTo>
                  <a:pt x="72492" y="95796"/>
                </a:moveTo>
                <a:lnTo>
                  <a:pt x="72492" y="95796"/>
                </a:lnTo>
                <a:cubicBezTo>
                  <a:pt x="19495" y="95796"/>
                  <a:pt x="19495" y="95796"/>
                  <a:pt x="19495" y="95796"/>
                </a:cubicBezTo>
                <a:cubicBezTo>
                  <a:pt x="16845" y="95796"/>
                  <a:pt x="16845" y="95796"/>
                  <a:pt x="16845" y="98847"/>
                </a:cubicBezTo>
                <a:cubicBezTo>
                  <a:pt x="16845" y="101694"/>
                  <a:pt x="16845" y="101694"/>
                  <a:pt x="19495" y="101694"/>
                </a:cubicBezTo>
                <a:cubicBezTo>
                  <a:pt x="72492" y="101694"/>
                  <a:pt x="72492" y="101694"/>
                  <a:pt x="72492" y="101694"/>
                </a:cubicBezTo>
                <a:cubicBezTo>
                  <a:pt x="72492" y="101694"/>
                  <a:pt x="75331" y="101694"/>
                  <a:pt x="75331" y="98847"/>
                </a:cubicBezTo>
                <a:cubicBezTo>
                  <a:pt x="75331" y="95796"/>
                  <a:pt x="72492" y="95796"/>
                  <a:pt x="72492" y="95796"/>
                </a:cubicBezTo>
                <a:close/>
                <a:moveTo>
                  <a:pt x="117160" y="77694"/>
                </a:moveTo>
                <a:lnTo>
                  <a:pt x="117160" y="77694"/>
                </a:lnTo>
                <a:cubicBezTo>
                  <a:pt x="61324" y="77694"/>
                  <a:pt x="61324" y="77694"/>
                  <a:pt x="61324" y="77694"/>
                </a:cubicBezTo>
                <a:cubicBezTo>
                  <a:pt x="61324" y="74847"/>
                  <a:pt x="61324" y="68949"/>
                  <a:pt x="61324" y="65694"/>
                </a:cubicBezTo>
                <a:cubicBezTo>
                  <a:pt x="61324" y="35796"/>
                  <a:pt x="77981" y="14847"/>
                  <a:pt x="100315" y="5898"/>
                </a:cubicBezTo>
                <a:cubicBezTo>
                  <a:pt x="91987" y="2847"/>
                  <a:pt x="83659" y="0"/>
                  <a:pt x="72492" y="0"/>
                </a:cubicBezTo>
                <a:cubicBezTo>
                  <a:pt x="41829" y="0"/>
                  <a:pt x="16845" y="26847"/>
                  <a:pt x="16845" y="59796"/>
                </a:cubicBezTo>
                <a:cubicBezTo>
                  <a:pt x="16845" y="65694"/>
                  <a:pt x="16845" y="71796"/>
                  <a:pt x="19495" y="77694"/>
                </a:cubicBezTo>
                <a:cubicBezTo>
                  <a:pt x="5678" y="77694"/>
                  <a:pt x="5678" y="77694"/>
                  <a:pt x="5678" y="77694"/>
                </a:cubicBezTo>
                <a:cubicBezTo>
                  <a:pt x="2839" y="77694"/>
                  <a:pt x="0" y="80745"/>
                  <a:pt x="0" y="83796"/>
                </a:cubicBezTo>
                <a:cubicBezTo>
                  <a:pt x="0" y="83796"/>
                  <a:pt x="2839" y="86847"/>
                  <a:pt x="5678" y="86847"/>
                </a:cubicBezTo>
                <a:cubicBezTo>
                  <a:pt x="117160" y="86847"/>
                  <a:pt x="117160" y="86847"/>
                  <a:pt x="117160" y="86847"/>
                </a:cubicBezTo>
                <a:lnTo>
                  <a:pt x="119810" y="83796"/>
                </a:lnTo>
                <a:cubicBezTo>
                  <a:pt x="119810" y="80745"/>
                  <a:pt x="117160" y="77694"/>
                  <a:pt x="117160" y="77694"/>
                </a:cubicBezTo>
                <a:close/>
                <a:moveTo>
                  <a:pt x="28012" y="77694"/>
                </a:moveTo>
                <a:lnTo>
                  <a:pt x="28012" y="77694"/>
                </a:lnTo>
                <a:cubicBezTo>
                  <a:pt x="25173" y="71796"/>
                  <a:pt x="22334" y="68949"/>
                  <a:pt x="22334" y="62847"/>
                </a:cubicBezTo>
                <a:cubicBezTo>
                  <a:pt x="22334" y="29898"/>
                  <a:pt x="39179" y="17898"/>
                  <a:pt x="52996" y="12000"/>
                </a:cubicBezTo>
                <a:cubicBezTo>
                  <a:pt x="64164" y="5898"/>
                  <a:pt x="75331" y="5898"/>
                  <a:pt x="83659" y="5898"/>
                </a:cubicBezTo>
                <a:cubicBezTo>
                  <a:pt x="67003" y="14847"/>
                  <a:pt x="52996" y="38847"/>
                  <a:pt x="52996" y="65694"/>
                </a:cubicBezTo>
                <a:cubicBezTo>
                  <a:pt x="52996" y="68949"/>
                  <a:pt x="52996" y="74847"/>
                  <a:pt x="52996" y="77694"/>
                </a:cubicBezTo>
                <a:lnTo>
                  <a:pt x="28012" y="7769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5" name="Shape 4655"/>
          <p:cNvSpPr/>
          <p:nvPr/>
        </p:nvSpPr>
        <p:spPr>
          <a:xfrm>
            <a:off x="9553818" y="1607566"/>
            <a:ext cx="262800" cy="246991"/>
          </a:xfrm>
          <a:custGeom>
            <a:avLst/>
            <a:gdLst/>
            <a:ahLst/>
            <a:cxnLst/>
            <a:rect l="0" t="0" r="0" b="0"/>
            <a:pathLst>
              <a:path w="120000" h="120000" extrusionOk="0">
                <a:moveTo>
                  <a:pt x="16073" y="54883"/>
                </a:moveTo>
                <a:lnTo>
                  <a:pt x="16073" y="54883"/>
                </a:lnTo>
                <a:cubicBezTo>
                  <a:pt x="94018" y="54883"/>
                  <a:pt x="94018" y="54883"/>
                  <a:pt x="94018" y="54883"/>
                </a:cubicBezTo>
                <a:cubicBezTo>
                  <a:pt x="107009" y="54883"/>
                  <a:pt x="119779" y="44651"/>
                  <a:pt x="119779" y="27441"/>
                </a:cubicBezTo>
                <a:cubicBezTo>
                  <a:pt x="119779" y="13720"/>
                  <a:pt x="107009" y="0"/>
                  <a:pt x="94018" y="0"/>
                </a:cubicBezTo>
                <a:cubicBezTo>
                  <a:pt x="94018" y="10232"/>
                  <a:pt x="94018" y="10232"/>
                  <a:pt x="94018" y="10232"/>
                </a:cubicBezTo>
                <a:cubicBezTo>
                  <a:pt x="107009" y="13720"/>
                  <a:pt x="110091" y="17209"/>
                  <a:pt x="110091" y="27441"/>
                </a:cubicBezTo>
                <a:cubicBezTo>
                  <a:pt x="110091" y="37674"/>
                  <a:pt x="100403" y="47906"/>
                  <a:pt x="87633" y="47906"/>
                </a:cubicBezTo>
                <a:cubicBezTo>
                  <a:pt x="16073" y="47906"/>
                  <a:pt x="16073" y="47906"/>
                  <a:pt x="16073" y="47906"/>
                </a:cubicBezTo>
                <a:cubicBezTo>
                  <a:pt x="12990" y="47906"/>
                  <a:pt x="12990" y="47906"/>
                  <a:pt x="12990" y="51395"/>
                </a:cubicBezTo>
                <a:cubicBezTo>
                  <a:pt x="12990" y="54883"/>
                  <a:pt x="12990" y="54883"/>
                  <a:pt x="16073" y="54883"/>
                </a:cubicBezTo>
                <a:close/>
                <a:moveTo>
                  <a:pt x="38972" y="37674"/>
                </a:moveTo>
                <a:lnTo>
                  <a:pt x="38972" y="37674"/>
                </a:lnTo>
                <a:cubicBezTo>
                  <a:pt x="90715" y="37674"/>
                  <a:pt x="90715" y="37674"/>
                  <a:pt x="90715" y="37674"/>
                </a:cubicBezTo>
                <a:lnTo>
                  <a:pt x="94018" y="34186"/>
                </a:lnTo>
                <a:cubicBezTo>
                  <a:pt x="94018" y="30930"/>
                  <a:pt x="90715" y="27441"/>
                  <a:pt x="90715" y="27441"/>
                </a:cubicBezTo>
                <a:cubicBezTo>
                  <a:pt x="38972" y="27441"/>
                  <a:pt x="38972" y="27441"/>
                  <a:pt x="38972" y="27441"/>
                </a:cubicBezTo>
                <a:cubicBezTo>
                  <a:pt x="35669" y="27441"/>
                  <a:pt x="32366" y="30930"/>
                  <a:pt x="32366" y="34186"/>
                </a:cubicBezTo>
                <a:cubicBezTo>
                  <a:pt x="32366" y="34186"/>
                  <a:pt x="35669" y="37674"/>
                  <a:pt x="38972" y="37674"/>
                </a:cubicBezTo>
                <a:close/>
                <a:moveTo>
                  <a:pt x="58348" y="82093"/>
                </a:moveTo>
                <a:lnTo>
                  <a:pt x="58348" y="82093"/>
                </a:lnTo>
                <a:lnTo>
                  <a:pt x="58348" y="82093"/>
                </a:lnTo>
                <a:cubicBezTo>
                  <a:pt x="25981" y="82093"/>
                  <a:pt x="25981" y="82093"/>
                  <a:pt x="25981" y="82093"/>
                </a:cubicBezTo>
                <a:cubicBezTo>
                  <a:pt x="22678" y="82093"/>
                  <a:pt x="19376" y="85581"/>
                  <a:pt x="19376" y="89069"/>
                </a:cubicBezTo>
                <a:cubicBezTo>
                  <a:pt x="19376" y="89069"/>
                  <a:pt x="22678" y="92558"/>
                  <a:pt x="25981" y="92558"/>
                </a:cubicBezTo>
                <a:cubicBezTo>
                  <a:pt x="58348" y="92558"/>
                  <a:pt x="58348" y="92558"/>
                  <a:pt x="58348" y="92558"/>
                </a:cubicBezTo>
                <a:cubicBezTo>
                  <a:pt x="64733" y="92558"/>
                  <a:pt x="68036" y="95813"/>
                  <a:pt x="68036" y="102790"/>
                </a:cubicBezTo>
                <a:cubicBezTo>
                  <a:pt x="68036" y="106279"/>
                  <a:pt x="64733" y="109534"/>
                  <a:pt x="58348" y="109534"/>
                </a:cubicBezTo>
                <a:cubicBezTo>
                  <a:pt x="58348" y="119767"/>
                  <a:pt x="58348" y="119767"/>
                  <a:pt x="58348" y="119767"/>
                </a:cubicBezTo>
                <a:cubicBezTo>
                  <a:pt x="68036" y="119767"/>
                  <a:pt x="77724" y="113023"/>
                  <a:pt x="77724" y="102790"/>
                </a:cubicBezTo>
                <a:cubicBezTo>
                  <a:pt x="77724" y="92558"/>
                  <a:pt x="68036" y="82093"/>
                  <a:pt x="58348" y="82093"/>
                </a:cubicBezTo>
                <a:close/>
                <a:moveTo>
                  <a:pt x="94018" y="65116"/>
                </a:moveTo>
                <a:lnTo>
                  <a:pt x="94018" y="65116"/>
                </a:lnTo>
                <a:cubicBezTo>
                  <a:pt x="3302" y="65116"/>
                  <a:pt x="3302" y="65116"/>
                  <a:pt x="3302" y="65116"/>
                </a:cubicBezTo>
                <a:cubicBezTo>
                  <a:pt x="0" y="65116"/>
                  <a:pt x="0" y="68372"/>
                  <a:pt x="0" y="68372"/>
                </a:cubicBezTo>
                <a:cubicBezTo>
                  <a:pt x="0" y="72093"/>
                  <a:pt x="0" y="75348"/>
                  <a:pt x="3302" y="75348"/>
                </a:cubicBezTo>
                <a:cubicBezTo>
                  <a:pt x="87633" y="75348"/>
                  <a:pt x="87633" y="75348"/>
                  <a:pt x="87633" y="75348"/>
                </a:cubicBezTo>
                <a:cubicBezTo>
                  <a:pt x="100403" y="75348"/>
                  <a:pt x="110091" y="82093"/>
                  <a:pt x="110091" y="92558"/>
                </a:cubicBezTo>
                <a:cubicBezTo>
                  <a:pt x="110091" y="102790"/>
                  <a:pt x="103706" y="109534"/>
                  <a:pt x="84110" y="109534"/>
                </a:cubicBezTo>
                <a:cubicBezTo>
                  <a:pt x="84110" y="109534"/>
                  <a:pt x="84110" y="113023"/>
                  <a:pt x="84110" y="119767"/>
                </a:cubicBezTo>
                <a:cubicBezTo>
                  <a:pt x="94018" y="119767"/>
                  <a:pt x="94018" y="119767"/>
                  <a:pt x="94018" y="119767"/>
                </a:cubicBezTo>
                <a:cubicBezTo>
                  <a:pt x="107009" y="119767"/>
                  <a:pt x="119779" y="106279"/>
                  <a:pt x="119779" y="92558"/>
                </a:cubicBezTo>
                <a:cubicBezTo>
                  <a:pt x="119779" y="78837"/>
                  <a:pt x="107009" y="65116"/>
                  <a:pt x="94018" y="6511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6" name="Shape 4656"/>
          <p:cNvSpPr/>
          <p:nvPr/>
        </p:nvSpPr>
        <p:spPr>
          <a:xfrm>
            <a:off x="9045855" y="1579337"/>
            <a:ext cx="296312" cy="305210"/>
          </a:xfrm>
          <a:custGeom>
            <a:avLst/>
            <a:gdLst/>
            <a:ahLst/>
            <a:cxnLst/>
            <a:rect l="0" t="0" r="0" b="0"/>
            <a:pathLst>
              <a:path w="120000" h="120000" extrusionOk="0">
                <a:moveTo>
                  <a:pt x="14151" y="55835"/>
                </a:moveTo>
                <a:lnTo>
                  <a:pt x="14151" y="55835"/>
                </a:lnTo>
                <a:cubicBezTo>
                  <a:pt x="2907" y="55835"/>
                  <a:pt x="2907" y="55835"/>
                  <a:pt x="2907" y="55835"/>
                </a:cubicBezTo>
                <a:cubicBezTo>
                  <a:pt x="0" y="55835"/>
                  <a:pt x="0" y="58675"/>
                  <a:pt x="0" y="61324"/>
                </a:cubicBezTo>
                <a:cubicBezTo>
                  <a:pt x="0" y="61324"/>
                  <a:pt x="0" y="64164"/>
                  <a:pt x="2907" y="64164"/>
                </a:cubicBezTo>
                <a:cubicBezTo>
                  <a:pt x="14151" y="64164"/>
                  <a:pt x="14151" y="64164"/>
                  <a:pt x="14151" y="64164"/>
                </a:cubicBezTo>
                <a:cubicBezTo>
                  <a:pt x="17059" y="64164"/>
                  <a:pt x="17059" y="61324"/>
                  <a:pt x="17059" y="61324"/>
                </a:cubicBezTo>
                <a:cubicBezTo>
                  <a:pt x="17059" y="58675"/>
                  <a:pt x="17059" y="55835"/>
                  <a:pt x="14151" y="55835"/>
                </a:cubicBezTo>
                <a:close/>
                <a:moveTo>
                  <a:pt x="96930" y="30662"/>
                </a:moveTo>
                <a:lnTo>
                  <a:pt x="96930" y="30662"/>
                </a:lnTo>
                <a:cubicBezTo>
                  <a:pt x="105654" y="22334"/>
                  <a:pt x="105654" y="22334"/>
                  <a:pt x="105654" y="22334"/>
                </a:cubicBezTo>
                <a:cubicBezTo>
                  <a:pt x="105654" y="19495"/>
                  <a:pt x="105654" y="19495"/>
                  <a:pt x="105654" y="16845"/>
                </a:cubicBezTo>
                <a:cubicBezTo>
                  <a:pt x="102746" y="16845"/>
                  <a:pt x="99838" y="16845"/>
                  <a:pt x="99838" y="16845"/>
                </a:cubicBezTo>
                <a:cubicBezTo>
                  <a:pt x="91308" y="25173"/>
                  <a:pt x="91308" y="25173"/>
                  <a:pt x="91308" y="25173"/>
                </a:cubicBezTo>
                <a:cubicBezTo>
                  <a:pt x="88400" y="25173"/>
                  <a:pt x="88400" y="28012"/>
                  <a:pt x="91308" y="30662"/>
                </a:cubicBezTo>
                <a:cubicBezTo>
                  <a:pt x="91308" y="30662"/>
                  <a:pt x="94216" y="30662"/>
                  <a:pt x="96930" y="30662"/>
                </a:cubicBezTo>
                <a:close/>
                <a:moveTo>
                  <a:pt x="25589" y="30662"/>
                </a:moveTo>
                <a:lnTo>
                  <a:pt x="25589" y="30662"/>
                </a:lnTo>
                <a:cubicBezTo>
                  <a:pt x="25589" y="33501"/>
                  <a:pt x="28497" y="33501"/>
                  <a:pt x="31405" y="30662"/>
                </a:cubicBezTo>
                <a:cubicBezTo>
                  <a:pt x="31405" y="30662"/>
                  <a:pt x="31405" y="28012"/>
                  <a:pt x="31405" y="25173"/>
                </a:cubicBezTo>
                <a:cubicBezTo>
                  <a:pt x="22875" y="19495"/>
                  <a:pt x="22875" y="19495"/>
                  <a:pt x="22875" y="19495"/>
                </a:cubicBezTo>
                <a:cubicBezTo>
                  <a:pt x="19967" y="16845"/>
                  <a:pt x="17059" y="16845"/>
                  <a:pt x="17059" y="19495"/>
                </a:cubicBezTo>
                <a:cubicBezTo>
                  <a:pt x="14151" y="19495"/>
                  <a:pt x="14151" y="22334"/>
                  <a:pt x="17059" y="22334"/>
                </a:cubicBezTo>
                <a:lnTo>
                  <a:pt x="25589" y="30662"/>
                </a:lnTo>
                <a:close/>
                <a:moveTo>
                  <a:pt x="59903" y="19495"/>
                </a:moveTo>
                <a:lnTo>
                  <a:pt x="59903" y="19495"/>
                </a:lnTo>
                <a:cubicBezTo>
                  <a:pt x="62810" y="19495"/>
                  <a:pt x="62810" y="16845"/>
                  <a:pt x="62810" y="16845"/>
                </a:cubicBezTo>
                <a:cubicBezTo>
                  <a:pt x="62810" y="5678"/>
                  <a:pt x="62810" y="5678"/>
                  <a:pt x="62810" y="5678"/>
                </a:cubicBezTo>
                <a:cubicBezTo>
                  <a:pt x="62810" y="2839"/>
                  <a:pt x="62810" y="0"/>
                  <a:pt x="59903" y="0"/>
                </a:cubicBezTo>
                <a:cubicBezTo>
                  <a:pt x="56995" y="0"/>
                  <a:pt x="56995" y="2839"/>
                  <a:pt x="56995" y="5678"/>
                </a:cubicBezTo>
                <a:cubicBezTo>
                  <a:pt x="56995" y="16845"/>
                  <a:pt x="56995" y="16845"/>
                  <a:pt x="56995" y="16845"/>
                </a:cubicBezTo>
                <a:cubicBezTo>
                  <a:pt x="56995" y="16845"/>
                  <a:pt x="56995" y="19495"/>
                  <a:pt x="59903" y="19495"/>
                </a:cubicBezTo>
                <a:close/>
                <a:moveTo>
                  <a:pt x="59903" y="100315"/>
                </a:moveTo>
                <a:lnTo>
                  <a:pt x="59903" y="100315"/>
                </a:lnTo>
                <a:cubicBezTo>
                  <a:pt x="56995" y="100315"/>
                  <a:pt x="56995" y="103154"/>
                  <a:pt x="56995" y="105993"/>
                </a:cubicBezTo>
                <a:cubicBezTo>
                  <a:pt x="56995" y="117160"/>
                  <a:pt x="56995" y="117160"/>
                  <a:pt x="56995" y="117160"/>
                </a:cubicBezTo>
                <a:cubicBezTo>
                  <a:pt x="56995" y="117160"/>
                  <a:pt x="56995" y="119810"/>
                  <a:pt x="59903" y="119810"/>
                </a:cubicBezTo>
                <a:cubicBezTo>
                  <a:pt x="62810" y="119810"/>
                  <a:pt x="62810" y="117160"/>
                  <a:pt x="62810" y="117160"/>
                </a:cubicBezTo>
                <a:cubicBezTo>
                  <a:pt x="62810" y="105993"/>
                  <a:pt x="62810" y="105993"/>
                  <a:pt x="62810" y="105993"/>
                </a:cubicBezTo>
                <a:cubicBezTo>
                  <a:pt x="62810" y="103154"/>
                  <a:pt x="62810" y="100315"/>
                  <a:pt x="59903" y="100315"/>
                </a:cubicBezTo>
                <a:close/>
                <a:moveTo>
                  <a:pt x="94216" y="89148"/>
                </a:moveTo>
                <a:lnTo>
                  <a:pt x="94216" y="89148"/>
                </a:lnTo>
                <a:cubicBezTo>
                  <a:pt x="94216" y="89148"/>
                  <a:pt x="91308" y="89148"/>
                  <a:pt x="88400" y="89148"/>
                </a:cubicBezTo>
                <a:cubicBezTo>
                  <a:pt x="88400" y="91987"/>
                  <a:pt x="88400" y="91987"/>
                  <a:pt x="88400" y="94826"/>
                </a:cubicBezTo>
                <a:cubicBezTo>
                  <a:pt x="96930" y="103154"/>
                  <a:pt x="96930" y="103154"/>
                  <a:pt x="96930" y="103154"/>
                </a:cubicBezTo>
                <a:cubicBezTo>
                  <a:pt x="99838" y="103154"/>
                  <a:pt x="102746" y="103154"/>
                  <a:pt x="102746" y="103154"/>
                </a:cubicBezTo>
                <a:cubicBezTo>
                  <a:pt x="105654" y="100315"/>
                  <a:pt x="105654" y="97665"/>
                  <a:pt x="102746" y="97665"/>
                </a:cubicBezTo>
                <a:lnTo>
                  <a:pt x="94216" y="89148"/>
                </a:lnTo>
                <a:close/>
                <a:moveTo>
                  <a:pt x="116898" y="55835"/>
                </a:moveTo>
                <a:lnTo>
                  <a:pt x="116898" y="55835"/>
                </a:lnTo>
                <a:cubicBezTo>
                  <a:pt x="105654" y="55835"/>
                  <a:pt x="105654" y="55835"/>
                  <a:pt x="105654" y="55835"/>
                </a:cubicBezTo>
                <a:cubicBezTo>
                  <a:pt x="102746" y="55835"/>
                  <a:pt x="102746" y="58675"/>
                  <a:pt x="102746" y="61324"/>
                </a:cubicBezTo>
                <a:cubicBezTo>
                  <a:pt x="102746" y="61324"/>
                  <a:pt x="102746" y="64164"/>
                  <a:pt x="105654" y="64164"/>
                </a:cubicBezTo>
                <a:cubicBezTo>
                  <a:pt x="116898" y="64164"/>
                  <a:pt x="116898" y="64164"/>
                  <a:pt x="116898" y="64164"/>
                </a:cubicBezTo>
                <a:cubicBezTo>
                  <a:pt x="119806" y="64164"/>
                  <a:pt x="119806" y="61324"/>
                  <a:pt x="119806" y="61324"/>
                </a:cubicBezTo>
                <a:cubicBezTo>
                  <a:pt x="119806" y="58675"/>
                  <a:pt x="119806" y="55835"/>
                  <a:pt x="116898" y="55835"/>
                </a:cubicBezTo>
                <a:close/>
                <a:moveTo>
                  <a:pt x="28497" y="86498"/>
                </a:moveTo>
                <a:lnTo>
                  <a:pt x="28497" y="86498"/>
                </a:lnTo>
                <a:cubicBezTo>
                  <a:pt x="19967" y="94826"/>
                  <a:pt x="19967" y="94826"/>
                  <a:pt x="19967" y="94826"/>
                </a:cubicBezTo>
                <a:cubicBezTo>
                  <a:pt x="17059" y="97665"/>
                  <a:pt x="17059" y="97665"/>
                  <a:pt x="19967" y="100315"/>
                </a:cubicBezTo>
                <a:cubicBezTo>
                  <a:pt x="19967" y="100315"/>
                  <a:pt x="22875" y="100315"/>
                  <a:pt x="25589" y="100315"/>
                </a:cubicBezTo>
                <a:cubicBezTo>
                  <a:pt x="31405" y="91987"/>
                  <a:pt x="31405" y="91987"/>
                  <a:pt x="31405" y="91987"/>
                </a:cubicBezTo>
                <a:cubicBezTo>
                  <a:pt x="34313" y="91987"/>
                  <a:pt x="34313" y="89148"/>
                  <a:pt x="31405" y="86498"/>
                </a:cubicBezTo>
                <a:lnTo>
                  <a:pt x="28497" y="86498"/>
                </a:lnTo>
                <a:close/>
                <a:moveTo>
                  <a:pt x="59903" y="28012"/>
                </a:moveTo>
                <a:lnTo>
                  <a:pt x="59903" y="28012"/>
                </a:lnTo>
                <a:cubicBezTo>
                  <a:pt x="39935" y="28012"/>
                  <a:pt x="25589" y="41829"/>
                  <a:pt x="25589" y="61324"/>
                </a:cubicBezTo>
                <a:cubicBezTo>
                  <a:pt x="25589" y="77981"/>
                  <a:pt x="39935" y="94826"/>
                  <a:pt x="59903" y="94826"/>
                </a:cubicBezTo>
                <a:cubicBezTo>
                  <a:pt x="79870" y="94826"/>
                  <a:pt x="94216" y="77981"/>
                  <a:pt x="94216" y="61324"/>
                </a:cubicBezTo>
                <a:cubicBezTo>
                  <a:pt x="94216" y="41829"/>
                  <a:pt x="79870" y="28012"/>
                  <a:pt x="59903" y="28012"/>
                </a:cubicBezTo>
                <a:close/>
                <a:moveTo>
                  <a:pt x="59903" y="86498"/>
                </a:moveTo>
                <a:lnTo>
                  <a:pt x="59903" y="86498"/>
                </a:lnTo>
                <a:cubicBezTo>
                  <a:pt x="45751" y="86498"/>
                  <a:pt x="34313" y="75331"/>
                  <a:pt x="34313" y="61324"/>
                </a:cubicBezTo>
                <a:cubicBezTo>
                  <a:pt x="34313" y="47507"/>
                  <a:pt x="45751" y="33501"/>
                  <a:pt x="59903" y="33501"/>
                </a:cubicBezTo>
                <a:cubicBezTo>
                  <a:pt x="74248" y="33501"/>
                  <a:pt x="85492" y="47507"/>
                  <a:pt x="85492" y="61324"/>
                </a:cubicBezTo>
                <a:cubicBezTo>
                  <a:pt x="85492" y="75331"/>
                  <a:pt x="74248" y="86498"/>
                  <a:pt x="59903" y="8649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7" name="Shape 4657"/>
          <p:cNvSpPr/>
          <p:nvPr/>
        </p:nvSpPr>
        <p:spPr>
          <a:xfrm>
            <a:off x="8550238" y="1579337"/>
            <a:ext cx="305130" cy="305210"/>
          </a:xfrm>
          <a:custGeom>
            <a:avLst/>
            <a:gdLst/>
            <a:ahLst/>
            <a:cxnLst/>
            <a:rect l="0" t="0" r="0" b="0"/>
            <a:pathLst>
              <a:path w="120000" h="120000" extrusionOk="0">
                <a:moveTo>
                  <a:pt x="11167" y="75331"/>
                </a:moveTo>
                <a:lnTo>
                  <a:pt x="11167" y="75331"/>
                </a:lnTo>
                <a:cubicBezTo>
                  <a:pt x="8517" y="69842"/>
                  <a:pt x="8517" y="66813"/>
                  <a:pt x="8517" y="61324"/>
                </a:cubicBezTo>
                <a:cubicBezTo>
                  <a:pt x="8517" y="30662"/>
                  <a:pt x="30662" y="8328"/>
                  <a:pt x="61324" y="8328"/>
                </a:cubicBezTo>
                <a:cubicBezTo>
                  <a:pt x="89148" y="8328"/>
                  <a:pt x="111482" y="30662"/>
                  <a:pt x="111482" y="61324"/>
                </a:cubicBezTo>
                <a:cubicBezTo>
                  <a:pt x="111482" y="66813"/>
                  <a:pt x="111482" y="69842"/>
                  <a:pt x="111482" y="75331"/>
                </a:cubicBezTo>
                <a:cubicBezTo>
                  <a:pt x="117160" y="75331"/>
                  <a:pt x="117160" y="75331"/>
                  <a:pt x="117160" y="75331"/>
                </a:cubicBezTo>
                <a:cubicBezTo>
                  <a:pt x="119810" y="69842"/>
                  <a:pt x="119810" y="66813"/>
                  <a:pt x="119810" y="61324"/>
                </a:cubicBezTo>
                <a:cubicBezTo>
                  <a:pt x="119810" y="28012"/>
                  <a:pt x="91987" y="0"/>
                  <a:pt x="61324" y="0"/>
                </a:cubicBezTo>
                <a:cubicBezTo>
                  <a:pt x="28012" y="0"/>
                  <a:pt x="0" y="28012"/>
                  <a:pt x="0" y="61324"/>
                </a:cubicBezTo>
                <a:cubicBezTo>
                  <a:pt x="0" y="66813"/>
                  <a:pt x="2839" y="69842"/>
                  <a:pt x="2839" y="75331"/>
                </a:cubicBezTo>
                <a:lnTo>
                  <a:pt x="11167" y="75331"/>
                </a:lnTo>
                <a:close/>
                <a:moveTo>
                  <a:pt x="77981" y="111482"/>
                </a:moveTo>
                <a:lnTo>
                  <a:pt x="77981" y="111482"/>
                </a:lnTo>
                <a:cubicBezTo>
                  <a:pt x="41829" y="111482"/>
                  <a:pt x="41829" y="111482"/>
                  <a:pt x="41829" y="111482"/>
                </a:cubicBezTo>
                <a:cubicBezTo>
                  <a:pt x="39179" y="111482"/>
                  <a:pt x="39179" y="114321"/>
                  <a:pt x="39179" y="117160"/>
                </a:cubicBezTo>
                <a:cubicBezTo>
                  <a:pt x="39179" y="117160"/>
                  <a:pt x="39179" y="119810"/>
                  <a:pt x="41829" y="119810"/>
                </a:cubicBezTo>
                <a:cubicBezTo>
                  <a:pt x="61324" y="119810"/>
                  <a:pt x="61324" y="119810"/>
                  <a:pt x="61324" y="119810"/>
                </a:cubicBezTo>
                <a:lnTo>
                  <a:pt x="61324" y="119810"/>
                </a:lnTo>
                <a:lnTo>
                  <a:pt x="61324" y="119810"/>
                </a:lnTo>
                <a:cubicBezTo>
                  <a:pt x="77981" y="119810"/>
                  <a:pt x="77981" y="119810"/>
                  <a:pt x="77981" y="119810"/>
                </a:cubicBezTo>
                <a:cubicBezTo>
                  <a:pt x="81009" y="119810"/>
                  <a:pt x="83659" y="117160"/>
                  <a:pt x="83659" y="117160"/>
                </a:cubicBezTo>
                <a:cubicBezTo>
                  <a:pt x="83659" y="114321"/>
                  <a:pt x="81009" y="111482"/>
                  <a:pt x="77981" y="111482"/>
                </a:cubicBezTo>
                <a:close/>
                <a:moveTo>
                  <a:pt x="117160" y="83659"/>
                </a:moveTo>
                <a:lnTo>
                  <a:pt x="117160" y="83659"/>
                </a:lnTo>
                <a:cubicBezTo>
                  <a:pt x="5678" y="83659"/>
                  <a:pt x="5678" y="83659"/>
                  <a:pt x="5678" y="83659"/>
                </a:cubicBezTo>
                <a:cubicBezTo>
                  <a:pt x="2839" y="83659"/>
                  <a:pt x="0" y="83659"/>
                  <a:pt x="0" y="86498"/>
                </a:cubicBezTo>
                <a:cubicBezTo>
                  <a:pt x="0" y="89148"/>
                  <a:pt x="2839" y="89148"/>
                  <a:pt x="5678" y="89148"/>
                </a:cubicBezTo>
                <a:cubicBezTo>
                  <a:pt x="117160" y="89148"/>
                  <a:pt x="117160" y="89148"/>
                  <a:pt x="117160" y="89148"/>
                </a:cubicBezTo>
                <a:cubicBezTo>
                  <a:pt x="117160" y="89148"/>
                  <a:pt x="119810" y="89148"/>
                  <a:pt x="119810" y="86498"/>
                </a:cubicBezTo>
                <a:cubicBezTo>
                  <a:pt x="119810" y="83659"/>
                  <a:pt x="117160" y="83659"/>
                  <a:pt x="117160" y="83659"/>
                </a:cubicBezTo>
                <a:close/>
                <a:moveTo>
                  <a:pt x="105993" y="97665"/>
                </a:moveTo>
                <a:lnTo>
                  <a:pt x="105993" y="97665"/>
                </a:lnTo>
                <a:cubicBezTo>
                  <a:pt x="16845" y="97665"/>
                  <a:pt x="16845" y="97665"/>
                  <a:pt x="16845" y="97665"/>
                </a:cubicBezTo>
                <a:cubicBezTo>
                  <a:pt x="14006" y="97665"/>
                  <a:pt x="11167" y="100315"/>
                  <a:pt x="11167" y="100315"/>
                </a:cubicBezTo>
                <a:cubicBezTo>
                  <a:pt x="11167" y="103154"/>
                  <a:pt x="14006" y="105993"/>
                  <a:pt x="16845" y="105993"/>
                </a:cubicBezTo>
                <a:cubicBezTo>
                  <a:pt x="105993" y="105993"/>
                  <a:pt x="105993" y="105993"/>
                  <a:pt x="105993" y="105993"/>
                </a:cubicBezTo>
                <a:cubicBezTo>
                  <a:pt x="105993" y="105993"/>
                  <a:pt x="108832" y="103154"/>
                  <a:pt x="108832" y="100315"/>
                </a:cubicBezTo>
                <a:lnTo>
                  <a:pt x="105993" y="976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8" name="Shape 4658"/>
          <p:cNvSpPr/>
          <p:nvPr/>
        </p:nvSpPr>
        <p:spPr>
          <a:xfrm>
            <a:off x="8119881" y="1579337"/>
            <a:ext cx="190486" cy="305210"/>
          </a:xfrm>
          <a:custGeom>
            <a:avLst/>
            <a:gdLst/>
            <a:ahLst/>
            <a:cxnLst/>
            <a:rect l="0" t="0" r="0" b="0"/>
            <a:pathLst>
              <a:path w="120000" h="120000" extrusionOk="0">
                <a:moveTo>
                  <a:pt x="57744" y="0"/>
                </a:moveTo>
                <a:lnTo>
                  <a:pt x="57744" y="0"/>
                </a:lnTo>
                <a:cubicBezTo>
                  <a:pt x="40000" y="14006"/>
                  <a:pt x="0" y="61324"/>
                  <a:pt x="0" y="83659"/>
                </a:cubicBezTo>
                <a:cubicBezTo>
                  <a:pt x="0" y="103154"/>
                  <a:pt x="26766" y="119810"/>
                  <a:pt x="57744" y="119810"/>
                </a:cubicBezTo>
                <a:cubicBezTo>
                  <a:pt x="92932" y="119810"/>
                  <a:pt x="119699" y="103154"/>
                  <a:pt x="119699" y="83659"/>
                </a:cubicBezTo>
                <a:cubicBezTo>
                  <a:pt x="119699" y="61324"/>
                  <a:pt x="75488" y="14006"/>
                  <a:pt x="57744" y="0"/>
                </a:cubicBezTo>
                <a:close/>
                <a:moveTo>
                  <a:pt x="57744" y="111482"/>
                </a:moveTo>
                <a:lnTo>
                  <a:pt x="57744" y="111482"/>
                </a:lnTo>
                <a:cubicBezTo>
                  <a:pt x="31278" y="111482"/>
                  <a:pt x="13533" y="100315"/>
                  <a:pt x="13533" y="83659"/>
                </a:cubicBezTo>
                <a:cubicBezTo>
                  <a:pt x="13533" y="66813"/>
                  <a:pt x="44511" y="28012"/>
                  <a:pt x="57744" y="16845"/>
                </a:cubicBezTo>
                <a:cubicBezTo>
                  <a:pt x="75488" y="25173"/>
                  <a:pt x="106466" y="66813"/>
                  <a:pt x="106466" y="83659"/>
                </a:cubicBezTo>
                <a:cubicBezTo>
                  <a:pt x="106466" y="100315"/>
                  <a:pt x="84210" y="111482"/>
                  <a:pt x="57744" y="111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59" name="Shape 4659"/>
          <p:cNvSpPr/>
          <p:nvPr/>
        </p:nvSpPr>
        <p:spPr>
          <a:xfrm>
            <a:off x="7581933" y="1600508"/>
            <a:ext cx="283967" cy="262868"/>
          </a:xfrm>
          <a:custGeom>
            <a:avLst/>
            <a:gdLst/>
            <a:ahLst/>
            <a:cxnLst/>
            <a:rect l="0" t="0" r="0" b="0"/>
            <a:pathLst>
              <a:path w="120000" h="120000" extrusionOk="0">
                <a:moveTo>
                  <a:pt x="20984" y="67912"/>
                </a:moveTo>
                <a:lnTo>
                  <a:pt x="20984" y="67912"/>
                </a:lnTo>
                <a:cubicBezTo>
                  <a:pt x="23837" y="48571"/>
                  <a:pt x="41969" y="35604"/>
                  <a:pt x="59898" y="35604"/>
                </a:cubicBezTo>
                <a:cubicBezTo>
                  <a:pt x="78030" y="35604"/>
                  <a:pt x="95959" y="48571"/>
                  <a:pt x="98811" y="67912"/>
                </a:cubicBezTo>
                <a:cubicBezTo>
                  <a:pt x="107979" y="67912"/>
                  <a:pt x="107979" y="67912"/>
                  <a:pt x="107979" y="67912"/>
                </a:cubicBezTo>
                <a:cubicBezTo>
                  <a:pt x="104923" y="45494"/>
                  <a:pt x="83938" y="25934"/>
                  <a:pt x="59898" y="25934"/>
                </a:cubicBezTo>
                <a:cubicBezTo>
                  <a:pt x="35857" y="25934"/>
                  <a:pt x="14872" y="45494"/>
                  <a:pt x="11816" y="67912"/>
                </a:cubicBezTo>
                <a:lnTo>
                  <a:pt x="20984" y="67912"/>
                </a:lnTo>
                <a:close/>
                <a:moveTo>
                  <a:pt x="107979" y="35604"/>
                </a:moveTo>
                <a:lnTo>
                  <a:pt x="107979" y="35604"/>
                </a:lnTo>
                <a:cubicBezTo>
                  <a:pt x="113887" y="29230"/>
                  <a:pt x="113887" y="29230"/>
                  <a:pt x="113887" y="29230"/>
                </a:cubicBezTo>
                <a:cubicBezTo>
                  <a:pt x="113887" y="29230"/>
                  <a:pt x="113887" y="25934"/>
                  <a:pt x="113887" y="22857"/>
                </a:cubicBezTo>
                <a:cubicBezTo>
                  <a:pt x="110831" y="22857"/>
                  <a:pt x="110831" y="22857"/>
                  <a:pt x="107979" y="22857"/>
                </a:cubicBezTo>
                <a:cubicBezTo>
                  <a:pt x="101867" y="29230"/>
                  <a:pt x="101867" y="29230"/>
                  <a:pt x="101867" y="29230"/>
                </a:cubicBezTo>
                <a:cubicBezTo>
                  <a:pt x="101867" y="32527"/>
                  <a:pt x="101867" y="35604"/>
                  <a:pt x="101867" y="35604"/>
                </a:cubicBezTo>
                <a:cubicBezTo>
                  <a:pt x="104923" y="38901"/>
                  <a:pt x="104923" y="38901"/>
                  <a:pt x="107979" y="35604"/>
                </a:cubicBezTo>
                <a:close/>
                <a:moveTo>
                  <a:pt x="59898" y="16263"/>
                </a:moveTo>
                <a:lnTo>
                  <a:pt x="59898" y="16263"/>
                </a:lnTo>
                <a:cubicBezTo>
                  <a:pt x="62954" y="16263"/>
                  <a:pt x="62954" y="16263"/>
                  <a:pt x="62954" y="12967"/>
                </a:cubicBezTo>
                <a:cubicBezTo>
                  <a:pt x="62954" y="3296"/>
                  <a:pt x="62954" y="3296"/>
                  <a:pt x="62954" y="3296"/>
                </a:cubicBezTo>
                <a:cubicBezTo>
                  <a:pt x="62954" y="3296"/>
                  <a:pt x="62954" y="0"/>
                  <a:pt x="59898" y="0"/>
                </a:cubicBezTo>
                <a:cubicBezTo>
                  <a:pt x="56842" y="0"/>
                  <a:pt x="56842" y="3296"/>
                  <a:pt x="56842" y="3296"/>
                </a:cubicBezTo>
                <a:cubicBezTo>
                  <a:pt x="56842" y="12967"/>
                  <a:pt x="56842" y="12967"/>
                  <a:pt x="56842" y="12967"/>
                </a:cubicBezTo>
                <a:cubicBezTo>
                  <a:pt x="56842" y="16263"/>
                  <a:pt x="56842" y="16263"/>
                  <a:pt x="59898" y="16263"/>
                </a:cubicBezTo>
                <a:close/>
                <a:moveTo>
                  <a:pt x="98811" y="113406"/>
                </a:moveTo>
                <a:lnTo>
                  <a:pt x="98811" y="113406"/>
                </a:lnTo>
                <a:cubicBezTo>
                  <a:pt x="20984" y="113406"/>
                  <a:pt x="20984" y="113406"/>
                  <a:pt x="20984" y="113406"/>
                </a:cubicBezTo>
                <a:cubicBezTo>
                  <a:pt x="17928" y="113406"/>
                  <a:pt x="14872" y="113406"/>
                  <a:pt x="14872" y="116483"/>
                </a:cubicBezTo>
                <a:cubicBezTo>
                  <a:pt x="14872" y="119780"/>
                  <a:pt x="17928" y="119780"/>
                  <a:pt x="20984" y="119780"/>
                </a:cubicBezTo>
                <a:cubicBezTo>
                  <a:pt x="98811" y="119780"/>
                  <a:pt x="98811" y="119780"/>
                  <a:pt x="98811" y="119780"/>
                </a:cubicBezTo>
                <a:cubicBezTo>
                  <a:pt x="101867" y="119780"/>
                  <a:pt x="104923" y="119780"/>
                  <a:pt x="104923" y="116483"/>
                </a:cubicBezTo>
                <a:cubicBezTo>
                  <a:pt x="104923" y="113406"/>
                  <a:pt x="101867" y="113406"/>
                  <a:pt x="98811" y="113406"/>
                </a:cubicBezTo>
                <a:close/>
                <a:moveTo>
                  <a:pt x="116943" y="77802"/>
                </a:moveTo>
                <a:lnTo>
                  <a:pt x="116943" y="77802"/>
                </a:lnTo>
                <a:cubicBezTo>
                  <a:pt x="2852" y="77802"/>
                  <a:pt x="2852" y="77802"/>
                  <a:pt x="2852" y="77802"/>
                </a:cubicBezTo>
                <a:lnTo>
                  <a:pt x="0" y="80879"/>
                </a:lnTo>
                <a:cubicBezTo>
                  <a:pt x="0" y="84175"/>
                  <a:pt x="2852" y="87472"/>
                  <a:pt x="2852" y="87472"/>
                </a:cubicBezTo>
                <a:cubicBezTo>
                  <a:pt x="116943" y="87472"/>
                  <a:pt x="116943" y="87472"/>
                  <a:pt x="116943" y="87472"/>
                </a:cubicBezTo>
                <a:cubicBezTo>
                  <a:pt x="116943" y="87472"/>
                  <a:pt x="119796" y="84175"/>
                  <a:pt x="119796" y="80879"/>
                </a:cubicBezTo>
                <a:lnTo>
                  <a:pt x="116943" y="77802"/>
                </a:lnTo>
                <a:close/>
                <a:moveTo>
                  <a:pt x="11816" y="35604"/>
                </a:moveTo>
                <a:lnTo>
                  <a:pt x="11816" y="35604"/>
                </a:lnTo>
                <a:cubicBezTo>
                  <a:pt x="14872" y="38901"/>
                  <a:pt x="14872" y="38901"/>
                  <a:pt x="17928" y="35604"/>
                </a:cubicBezTo>
                <a:cubicBezTo>
                  <a:pt x="17928" y="35604"/>
                  <a:pt x="17928" y="32527"/>
                  <a:pt x="17928" y="29230"/>
                </a:cubicBezTo>
                <a:cubicBezTo>
                  <a:pt x="11816" y="22857"/>
                  <a:pt x="11816" y="22857"/>
                  <a:pt x="11816" y="22857"/>
                </a:cubicBezTo>
                <a:cubicBezTo>
                  <a:pt x="8964" y="22857"/>
                  <a:pt x="8964" y="22857"/>
                  <a:pt x="5908" y="22857"/>
                </a:cubicBezTo>
                <a:cubicBezTo>
                  <a:pt x="5908" y="25934"/>
                  <a:pt x="5908" y="29230"/>
                  <a:pt x="5908" y="29230"/>
                </a:cubicBezTo>
                <a:lnTo>
                  <a:pt x="11816" y="35604"/>
                </a:lnTo>
                <a:close/>
                <a:moveTo>
                  <a:pt x="110831" y="93846"/>
                </a:moveTo>
                <a:lnTo>
                  <a:pt x="110831" y="93846"/>
                </a:lnTo>
                <a:cubicBezTo>
                  <a:pt x="8964" y="93846"/>
                  <a:pt x="8964" y="93846"/>
                  <a:pt x="8964" y="93846"/>
                </a:cubicBezTo>
                <a:cubicBezTo>
                  <a:pt x="5908" y="93846"/>
                  <a:pt x="2852" y="97142"/>
                  <a:pt x="2852" y="100439"/>
                </a:cubicBezTo>
                <a:cubicBezTo>
                  <a:pt x="2852" y="100439"/>
                  <a:pt x="5908" y="103736"/>
                  <a:pt x="8964" y="103736"/>
                </a:cubicBezTo>
                <a:cubicBezTo>
                  <a:pt x="110831" y="103736"/>
                  <a:pt x="110831" y="103736"/>
                  <a:pt x="110831" y="103736"/>
                </a:cubicBezTo>
                <a:cubicBezTo>
                  <a:pt x="113887" y="103736"/>
                  <a:pt x="116943" y="100439"/>
                  <a:pt x="116943" y="100439"/>
                </a:cubicBezTo>
                <a:cubicBezTo>
                  <a:pt x="116943" y="97142"/>
                  <a:pt x="113887" y="93846"/>
                  <a:pt x="110831" y="9384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0" name="Shape 4660"/>
          <p:cNvSpPr/>
          <p:nvPr/>
        </p:nvSpPr>
        <p:spPr>
          <a:xfrm>
            <a:off x="7100427" y="1621678"/>
            <a:ext cx="283966" cy="185242"/>
          </a:xfrm>
          <a:custGeom>
            <a:avLst/>
            <a:gdLst/>
            <a:ahLst/>
            <a:cxnLst/>
            <a:rect l="0" t="0" r="0" b="0"/>
            <a:pathLst>
              <a:path w="120000" h="120000" extrusionOk="0">
                <a:moveTo>
                  <a:pt x="60000" y="22872"/>
                </a:moveTo>
                <a:lnTo>
                  <a:pt x="60000" y="22872"/>
                </a:lnTo>
                <a:cubicBezTo>
                  <a:pt x="63050" y="22872"/>
                  <a:pt x="63050" y="18485"/>
                  <a:pt x="63050" y="18485"/>
                </a:cubicBezTo>
                <a:cubicBezTo>
                  <a:pt x="63050" y="4386"/>
                  <a:pt x="63050" y="4386"/>
                  <a:pt x="63050" y="4386"/>
                </a:cubicBezTo>
                <a:cubicBezTo>
                  <a:pt x="63050" y="0"/>
                  <a:pt x="63050" y="0"/>
                  <a:pt x="60000" y="0"/>
                </a:cubicBezTo>
                <a:cubicBezTo>
                  <a:pt x="56949" y="0"/>
                  <a:pt x="56949" y="0"/>
                  <a:pt x="56949" y="4386"/>
                </a:cubicBezTo>
                <a:cubicBezTo>
                  <a:pt x="56949" y="18485"/>
                  <a:pt x="56949" y="18485"/>
                  <a:pt x="56949" y="18485"/>
                </a:cubicBezTo>
                <a:cubicBezTo>
                  <a:pt x="56949" y="18485"/>
                  <a:pt x="56949" y="22872"/>
                  <a:pt x="60000" y="22872"/>
                </a:cubicBezTo>
                <a:close/>
                <a:moveTo>
                  <a:pt x="107796" y="50757"/>
                </a:moveTo>
                <a:lnTo>
                  <a:pt x="107796" y="50757"/>
                </a:lnTo>
                <a:cubicBezTo>
                  <a:pt x="113898" y="41357"/>
                  <a:pt x="113898" y="41357"/>
                  <a:pt x="113898" y="41357"/>
                </a:cubicBezTo>
                <a:cubicBezTo>
                  <a:pt x="113898" y="36657"/>
                  <a:pt x="113898" y="36657"/>
                  <a:pt x="113898" y="32271"/>
                </a:cubicBezTo>
                <a:cubicBezTo>
                  <a:pt x="110847" y="32271"/>
                  <a:pt x="110847" y="32271"/>
                  <a:pt x="107796" y="32271"/>
                </a:cubicBezTo>
                <a:cubicBezTo>
                  <a:pt x="101898" y="41357"/>
                  <a:pt x="101898" y="41357"/>
                  <a:pt x="101898" y="41357"/>
                </a:cubicBezTo>
                <a:cubicBezTo>
                  <a:pt x="101898" y="46057"/>
                  <a:pt x="101898" y="46057"/>
                  <a:pt x="101898" y="50757"/>
                </a:cubicBezTo>
                <a:cubicBezTo>
                  <a:pt x="104949" y="50757"/>
                  <a:pt x="104949" y="50757"/>
                  <a:pt x="107796" y="50757"/>
                </a:cubicBezTo>
                <a:close/>
                <a:moveTo>
                  <a:pt x="12000" y="50757"/>
                </a:moveTo>
                <a:lnTo>
                  <a:pt x="12000" y="50757"/>
                </a:lnTo>
                <a:cubicBezTo>
                  <a:pt x="15050" y="50757"/>
                  <a:pt x="15050" y="50757"/>
                  <a:pt x="18101" y="50757"/>
                </a:cubicBezTo>
                <a:cubicBezTo>
                  <a:pt x="18101" y="46057"/>
                  <a:pt x="18101" y="46057"/>
                  <a:pt x="18101" y="41357"/>
                </a:cubicBezTo>
                <a:cubicBezTo>
                  <a:pt x="12000" y="32271"/>
                  <a:pt x="12000" y="32271"/>
                  <a:pt x="12000" y="32271"/>
                </a:cubicBezTo>
                <a:cubicBezTo>
                  <a:pt x="9152" y="32271"/>
                  <a:pt x="9152" y="32271"/>
                  <a:pt x="6101" y="32271"/>
                </a:cubicBezTo>
                <a:cubicBezTo>
                  <a:pt x="6101" y="36657"/>
                  <a:pt x="6101" y="36657"/>
                  <a:pt x="6101" y="41357"/>
                </a:cubicBezTo>
                <a:lnTo>
                  <a:pt x="12000" y="50757"/>
                </a:lnTo>
                <a:close/>
                <a:moveTo>
                  <a:pt x="116949" y="110600"/>
                </a:moveTo>
                <a:lnTo>
                  <a:pt x="116949" y="110600"/>
                </a:lnTo>
                <a:cubicBezTo>
                  <a:pt x="3050" y="110600"/>
                  <a:pt x="3050" y="110600"/>
                  <a:pt x="3050" y="110600"/>
                </a:cubicBezTo>
                <a:cubicBezTo>
                  <a:pt x="3050" y="110600"/>
                  <a:pt x="0" y="110600"/>
                  <a:pt x="0" y="115300"/>
                </a:cubicBezTo>
                <a:cubicBezTo>
                  <a:pt x="0" y="119686"/>
                  <a:pt x="3050" y="119686"/>
                  <a:pt x="3050" y="119686"/>
                </a:cubicBezTo>
                <a:cubicBezTo>
                  <a:pt x="116949" y="119686"/>
                  <a:pt x="116949" y="119686"/>
                  <a:pt x="116949" y="119686"/>
                </a:cubicBezTo>
                <a:cubicBezTo>
                  <a:pt x="116949" y="119686"/>
                  <a:pt x="119796" y="119686"/>
                  <a:pt x="119796" y="115300"/>
                </a:cubicBezTo>
                <a:cubicBezTo>
                  <a:pt x="119796" y="110600"/>
                  <a:pt x="116949" y="110600"/>
                  <a:pt x="116949" y="110600"/>
                </a:cubicBezTo>
                <a:close/>
                <a:moveTo>
                  <a:pt x="21152" y="96814"/>
                </a:moveTo>
                <a:lnTo>
                  <a:pt x="21152" y="96814"/>
                </a:lnTo>
                <a:cubicBezTo>
                  <a:pt x="24000" y="69242"/>
                  <a:pt x="42101" y="46057"/>
                  <a:pt x="60000" y="46057"/>
                </a:cubicBezTo>
                <a:cubicBezTo>
                  <a:pt x="77898" y="46057"/>
                  <a:pt x="96000" y="69242"/>
                  <a:pt x="98847" y="96814"/>
                </a:cubicBezTo>
                <a:cubicBezTo>
                  <a:pt x="107796" y="96814"/>
                  <a:pt x="107796" y="96814"/>
                  <a:pt x="107796" y="96814"/>
                </a:cubicBezTo>
                <a:cubicBezTo>
                  <a:pt x="104949" y="59843"/>
                  <a:pt x="84000" y="36657"/>
                  <a:pt x="60000" y="36657"/>
                </a:cubicBezTo>
                <a:cubicBezTo>
                  <a:pt x="36000" y="36657"/>
                  <a:pt x="15050" y="59843"/>
                  <a:pt x="12000" y="96814"/>
                </a:cubicBezTo>
                <a:lnTo>
                  <a:pt x="21152" y="9681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1" name="Shape 4661"/>
          <p:cNvSpPr/>
          <p:nvPr/>
        </p:nvSpPr>
        <p:spPr>
          <a:xfrm>
            <a:off x="6597754" y="1579337"/>
            <a:ext cx="305131" cy="305210"/>
          </a:xfrm>
          <a:custGeom>
            <a:avLst/>
            <a:gdLst/>
            <a:ahLst/>
            <a:cxnLst/>
            <a:rect l="0" t="0" r="0" b="0"/>
            <a:pathLst>
              <a:path w="120000" h="120000" extrusionOk="0">
                <a:moveTo>
                  <a:pt x="50157" y="100315"/>
                </a:moveTo>
                <a:lnTo>
                  <a:pt x="50157" y="100315"/>
                </a:lnTo>
                <a:cubicBezTo>
                  <a:pt x="47507" y="100315"/>
                  <a:pt x="44668" y="103154"/>
                  <a:pt x="44668" y="105993"/>
                </a:cubicBezTo>
                <a:cubicBezTo>
                  <a:pt x="44668" y="117160"/>
                  <a:pt x="44668" y="117160"/>
                  <a:pt x="44668" y="117160"/>
                </a:cubicBezTo>
                <a:cubicBezTo>
                  <a:pt x="44668" y="117160"/>
                  <a:pt x="47507" y="119810"/>
                  <a:pt x="50157" y="119810"/>
                </a:cubicBezTo>
                <a:lnTo>
                  <a:pt x="52996" y="117160"/>
                </a:lnTo>
                <a:cubicBezTo>
                  <a:pt x="52996" y="105993"/>
                  <a:pt x="52996" y="105993"/>
                  <a:pt x="52996" y="105993"/>
                </a:cubicBezTo>
                <a:cubicBezTo>
                  <a:pt x="52996" y="103154"/>
                  <a:pt x="50157" y="100315"/>
                  <a:pt x="50157" y="100315"/>
                </a:cubicBezTo>
                <a:close/>
                <a:moveTo>
                  <a:pt x="28012" y="100315"/>
                </a:moveTo>
                <a:lnTo>
                  <a:pt x="28012" y="100315"/>
                </a:lnTo>
                <a:cubicBezTo>
                  <a:pt x="25173" y="100315"/>
                  <a:pt x="22334" y="103154"/>
                  <a:pt x="22334" y="105993"/>
                </a:cubicBezTo>
                <a:cubicBezTo>
                  <a:pt x="22334" y="117160"/>
                  <a:pt x="22334" y="117160"/>
                  <a:pt x="22334" y="117160"/>
                </a:cubicBezTo>
                <a:cubicBezTo>
                  <a:pt x="22334" y="117160"/>
                  <a:pt x="25173" y="119810"/>
                  <a:pt x="28012" y="119810"/>
                </a:cubicBezTo>
                <a:lnTo>
                  <a:pt x="30662" y="117160"/>
                </a:lnTo>
                <a:cubicBezTo>
                  <a:pt x="30662" y="105993"/>
                  <a:pt x="30662" y="105993"/>
                  <a:pt x="30662" y="105993"/>
                </a:cubicBezTo>
                <a:cubicBezTo>
                  <a:pt x="30662" y="103154"/>
                  <a:pt x="28012" y="100315"/>
                  <a:pt x="28012" y="100315"/>
                </a:cubicBezTo>
                <a:close/>
                <a:moveTo>
                  <a:pt x="72492" y="100315"/>
                </a:moveTo>
                <a:lnTo>
                  <a:pt x="72492" y="100315"/>
                </a:lnTo>
                <a:cubicBezTo>
                  <a:pt x="69842" y="100315"/>
                  <a:pt x="66813" y="103154"/>
                  <a:pt x="66813" y="105993"/>
                </a:cubicBezTo>
                <a:cubicBezTo>
                  <a:pt x="66813" y="117160"/>
                  <a:pt x="66813" y="117160"/>
                  <a:pt x="66813" y="117160"/>
                </a:cubicBezTo>
                <a:cubicBezTo>
                  <a:pt x="66813" y="117160"/>
                  <a:pt x="69842" y="119810"/>
                  <a:pt x="72492" y="119810"/>
                </a:cubicBezTo>
                <a:lnTo>
                  <a:pt x="75331" y="117160"/>
                </a:lnTo>
                <a:cubicBezTo>
                  <a:pt x="75331" y="105993"/>
                  <a:pt x="75331" y="105993"/>
                  <a:pt x="75331" y="105993"/>
                </a:cubicBezTo>
                <a:cubicBezTo>
                  <a:pt x="75331" y="103154"/>
                  <a:pt x="72492" y="100315"/>
                  <a:pt x="72492" y="100315"/>
                </a:cubicBezTo>
                <a:close/>
                <a:moveTo>
                  <a:pt x="94826" y="100315"/>
                </a:moveTo>
                <a:lnTo>
                  <a:pt x="94826" y="100315"/>
                </a:lnTo>
                <a:cubicBezTo>
                  <a:pt x="91987" y="100315"/>
                  <a:pt x="89148" y="103154"/>
                  <a:pt x="89148" y="105993"/>
                </a:cubicBezTo>
                <a:cubicBezTo>
                  <a:pt x="89148" y="117160"/>
                  <a:pt x="89148" y="117160"/>
                  <a:pt x="89148" y="117160"/>
                </a:cubicBezTo>
                <a:cubicBezTo>
                  <a:pt x="89148" y="117160"/>
                  <a:pt x="91987" y="119810"/>
                  <a:pt x="94826" y="119810"/>
                </a:cubicBezTo>
                <a:lnTo>
                  <a:pt x="97665" y="117160"/>
                </a:lnTo>
                <a:cubicBezTo>
                  <a:pt x="97665" y="105993"/>
                  <a:pt x="97665" y="105993"/>
                  <a:pt x="97665" y="105993"/>
                </a:cubicBezTo>
                <a:cubicBezTo>
                  <a:pt x="97665" y="103154"/>
                  <a:pt x="94826" y="100315"/>
                  <a:pt x="94826" y="100315"/>
                </a:cubicBezTo>
                <a:close/>
                <a:moveTo>
                  <a:pt x="86498" y="19495"/>
                </a:moveTo>
                <a:lnTo>
                  <a:pt x="86498" y="19495"/>
                </a:lnTo>
                <a:cubicBezTo>
                  <a:pt x="80820" y="8328"/>
                  <a:pt x="69842" y="0"/>
                  <a:pt x="55835" y="0"/>
                </a:cubicBezTo>
                <a:cubicBezTo>
                  <a:pt x="38990" y="0"/>
                  <a:pt x="25173" y="14006"/>
                  <a:pt x="22334" y="30662"/>
                </a:cubicBezTo>
                <a:cubicBezTo>
                  <a:pt x="11167" y="36340"/>
                  <a:pt x="0" y="47507"/>
                  <a:pt x="0" y="61324"/>
                </a:cubicBezTo>
                <a:cubicBezTo>
                  <a:pt x="0" y="75331"/>
                  <a:pt x="14006" y="89148"/>
                  <a:pt x="30662" y="89148"/>
                </a:cubicBezTo>
                <a:cubicBezTo>
                  <a:pt x="30662" y="89148"/>
                  <a:pt x="80820" y="89148"/>
                  <a:pt x="83659" y="89148"/>
                </a:cubicBezTo>
                <a:cubicBezTo>
                  <a:pt x="103154" y="89148"/>
                  <a:pt x="119810" y="75331"/>
                  <a:pt x="119810" y="55835"/>
                </a:cubicBezTo>
                <a:cubicBezTo>
                  <a:pt x="119810" y="36340"/>
                  <a:pt x="105993" y="19495"/>
                  <a:pt x="86498" y="19495"/>
                </a:cubicBezTo>
                <a:close/>
                <a:moveTo>
                  <a:pt x="83659" y="83659"/>
                </a:moveTo>
                <a:lnTo>
                  <a:pt x="83659" y="83659"/>
                </a:lnTo>
                <a:cubicBezTo>
                  <a:pt x="80820" y="83659"/>
                  <a:pt x="30662" y="83659"/>
                  <a:pt x="30662" y="83659"/>
                </a:cubicBezTo>
                <a:cubicBezTo>
                  <a:pt x="30662" y="83659"/>
                  <a:pt x="8328" y="80820"/>
                  <a:pt x="8328" y="61324"/>
                </a:cubicBezTo>
                <a:cubicBezTo>
                  <a:pt x="8328" y="50157"/>
                  <a:pt x="19495" y="38990"/>
                  <a:pt x="30662" y="38990"/>
                </a:cubicBezTo>
                <a:cubicBezTo>
                  <a:pt x="30662" y="22334"/>
                  <a:pt x="41829" y="8328"/>
                  <a:pt x="55835" y="8328"/>
                </a:cubicBezTo>
                <a:cubicBezTo>
                  <a:pt x="69842" y="8328"/>
                  <a:pt x="77981" y="16845"/>
                  <a:pt x="80820" y="28012"/>
                </a:cubicBezTo>
                <a:cubicBezTo>
                  <a:pt x="100315" y="25173"/>
                  <a:pt x="111482" y="41829"/>
                  <a:pt x="111482" y="52996"/>
                </a:cubicBezTo>
                <a:cubicBezTo>
                  <a:pt x="114321" y="69842"/>
                  <a:pt x="94826" y="83659"/>
                  <a:pt x="83659" y="8365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2" name="Shape 4662"/>
          <p:cNvSpPr/>
          <p:nvPr/>
        </p:nvSpPr>
        <p:spPr>
          <a:xfrm>
            <a:off x="6102139" y="1579337"/>
            <a:ext cx="296312" cy="227583"/>
          </a:xfrm>
          <a:custGeom>
            <a:avLst/>
            <a:gdLst/>
            <a:ahLst/>
            <a:cxnLst/>
            <a:rect l="0" t="0" r="0" b="0"/>
            <a:pathLst>
              <a:path w="120000" h="120000" extrusionOk="0">
                <a:moveTo>
                  <a:pt x="71340" y="56186"/>
                </a:moveTo>
                <a:lnTo>
                  <a:pt x="71340" y="56186"/>
                </a:lnTo>
                <a:cubicBezTo>
                  <a:pt x="56995" y="56186"/>
                  <a:pt x="56995" y="56186"/>
                  <a:pt x="56995" y="56186"/>
                </a:cubicBezTo>
                <a:cubicBezTo>
                  <a:pt x="62810" y="33813"/>
                  <a:pt x="62810" y="33813"/>
                  <a:pt x="62810" y="33813"/>
                </a:cubicBezTo>
                <a:cubicBezTo>
                  <a:pt x="62810" y="33813"/>
                  <a:pt x="62810" y="30000"/>
                  <a:pt x="59903" y="30000"/>
                </a:cubicBezTo>
                <a:cubicBezTo>
                  <a:pt x="56995" y="26186"/>
                  <a:pt x="56995" y="30000"/>
                  <a:pt x="54281" y="30000"/>
                </a:cubicBezTo>
                <a:cubicBezTo>
                  <a:pt x="45557" y="60000"/>
                  <a:pt x="45557" y="60000"/>
                  <a:pt x="45557" y="60000"/>
                </a:cubicBezTo>
                <a:lnTo>
                  <a:pt x="45557" y="63813"/>
                </a:lnTo>
                <a:lnTo>
                  <a:pt x="48465" y="67372"/>
                </a:lnTo>
                <a:cubicBezTo>
                  <a:pt x="65718" y="67372"/>
                  <a:pt x="65718" y="67372"/>
                  <a:pt x="65718" y="67372"/>
                </a:cubicBezTo>
                <a:cubicBezTo>
                  <a:pt x="56995" y="89745"/>
                  <a:pt x="56995" y="89745"/>
                  <a:pt x="56995" y="89745"/>
                </a:cubicBezTo>
                <a:cubicBezTo>
                  <a:pt x="54281" y="89745"/>
                  <a:pt x="56995" y="93813"/>
                  <a:pt x="56995" y="97372"/>
                </a:cubicBezTo>
                <a:cubicBezTo>
                  <a:pt x="59903" y="97372"/>
                  <a:pt x="62810" y="97372"/>
                  <a:pt x="62810" y="93813"/>
                </a:cubicBezTo>
                <a:cubicBezTo>
                  <a:pt x="62810" y="93813"/>
                  <a:pt x="74054" y="63813"/>
                  <a:pt x="74054" y="60000"/>
                </a:cubicBezTo>
                <a:cubicBezTo>
                  <a:pt x="74054" y="60000"/>
                  <a:pt x="74054" y="56186"/>
                  <a:pt x="71340" y="56186"/>
                </a:cubicBezTo>
                <a:close/>
                <a:moveTo>
                  <a:pt x="85492" y="26186"/>
                </a:moveTo>
                <a:lnTo>
                  <a:pt x="85492" y="26186"/>
                </a:lnTo>
                <a:cubicBezTo>
                  <a:pt x="79870" y="11186"/>
                  <a:pt x="68432" y="0"/>
                  <a:pt x="56995" y="0"/>
                </a:cubicBezTo>
                <a:cubicBezTo>
                  <a:pt x="37027" y="0"/>
                  <a:pt x="22875" y="18813"/>
                  <a:pt x="22875" y="41186"/>
                </a:cubicBezTo>
                <a:cubicBezTo>
                  <a:pt x="8529" y="48813"/>
                  <a:pt x="0" y="63813"/>
                  <a:pt x="0" y="82372"/>
                </a:cubicBezTo>
                <a:cubicBezTo>
                  <a:pt x="0" y="101186"/>
                  <a:pt x="11437" y="119745"/>
                  <a:pt x="28497" y="119745"/>
                </a:cubicBezTo>
                <a:lnTo>
                  <a:pt x="82778" y="119745"/>
                </a:lnTo>
                <a:cubicBezTo>
                  <a:pt x="102746" y="119745"/>
                  <a:pt x="119806" y="101186"/>
                  <a:pt x="119806" y="75000"/>
                </a:cubicBezTo>
                <a:cubicBezTo>
                  <a:pt x="119806" y="48813"/>
                  <a:pt x="105460" y="26186"/>
                  <a:pt x="85492" y="26186"/>
                </a:cubicBezTo>
                <a:close/>
                <a:moveTo>
                  <a:pt x="82778" y="112372"/>
                </a:moveTo>
                <a:lnTo>
                  <a:pt x="82778" y="112372"/>
                </a:lnTo>
                <a:lnTo>
                  <a:pt x="28497" y="112372"/>
                </a:lnTo>
                <a:cubicBezTo>
                  <a:pt x="28497" y="112372"/>
                  <a:pt x="5621" y="108559"/>
                  <a:pt x="5621" y="82372"/>
                </a:cubicBezTo>
                <a:cubicBezTo>
                  <a:pt x="5621" y="67372"/>
                  <a:pt x="17059" y="52372"/>
                  <a:pt x="28497" y="52372"/>
                </a:cubicBezTo>
                <a:cubicBezTo>
                  <a:pt x="28497" y="30000"/>
                  <a:pt x="39935" y="11186"/>
                  <a:pt x="56995" y="11186"/>
                </a:cubicBezTo>
                <a:cubicBezTo>
                  <a:pt x="68432" y="11186"/>
                  <a:pt x="76962" y="22627"/>
                  <a:pt x="79870" y="37627"/>
                </a:cubicBezTo>
                <a:cubicBezTo>
                  <a:pt x="99838" y="33813"/>
                  <a:pt x="111276" y="56186"/>
                  <a:pt x="114184" y="71186"/>
                </a:cubicBezTo>
                <a:cubicBezTo>
                  <a:pt x="114184" y="93813"/>
                  <a:pt x="96930" y="112372"/>
                  <a:pt x="82778" y="11237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3" name="Shape 4663"/>
          <p:cNvSpPr/>
          <p:nvPr/>
        </p:nvSpPr>
        <p:spPr>
          <a:xfrm>
            <a:off x="5553607" y="5012511"/>
            <a:ext cx="296312" cy="305210"/>
          </a:xfrm>
          <a:custGeom>
            <a:avLst/>
            <a:gdLst/>
            <a:ahLst/>
            <a:cxnLst/>
            <a:rect l="0" t="0" r="0" b="0"/>
            <a:pathLst>
              <a:path w="120000" h="120000" extrusionOk="0">
                <a:moveTo>
                  <a:pt x="62810" y="97511"/>
                </a:moveTo>
                <a:lnTo>
                  <a:pt x="62810" y="97511"/>
                </a:lnTo>
                <a:cubicBezTo>
                  <a:pt x="62810" y="97511"/>
                  <a:pt x="59903" y="97511"/>
                  <a:pt x="59903" y="100157"/>
                </a:cubicBezTo>
                <a:cubicBezTo>
                  <a:pt x="59903" y="102992"/>
                  <a:pt x="62810" y="102992"/>
                  <a:pt x="62810" y="102992"/>
                </a:cubicBezTo>
                <a:cubicBezTo>
                  <a:pt x="65718" y="102992"/>
                  <a:pt x="68432" y="102992"/>
                  <a:pt x="68432" y="100157"/>
                </a:cubicBezTo>
                <a:cubicBezTo>
                  <a:pt x="68432" y="97511"/>
                  <a:pt x="65718" y="97511"/>
                  <a:pt x="62810" y="97511"/>
                </a:cubicBezTo>
                <a:close/>
                <a:moveTo>
                  <a:pt x="39935" y="97511"/>
                </a:moveTo>
                <a:lnTo>
                  <a:pt x="39935" y="97511"/>
                </a:lnTo>
                <a:cubicBezTo>
                  <a:pt x="39935" y="97511"/>
                  <a:pt x="37027" y="97511"/>
                  <a:pt x="37027" y="100157"/>
                </a:cubicBezTo>
                <a:cubicBezTo>
                  <a:pt x="37027" y="102992"/>
                  <a:pt x="39935" y="102992"/>
                  <a:pt x="39935" y="102992"/>
                </a:cubicBezTo>
                <a:cubicBezTo>
                  <a:pt x="42843" y="102992"/>
                  <a:pt x="45751" y="102992"/>
                  <a:pt x="45751" y="100157"/>
                </a:cubicBezTo>
                <a:cubicBezTo>
                  <a:pt x="45751" y="97511"/>
                  <a:pt x="42843" y="97511"/>
                  <a:pt x="39935" y="97511"/>
                </a:cubicBezTo>
                <a:close/>
                <a:moveTo>
                  <a:pt x="48465" y="111307"/>
                </a:moveTo>
                <a:lnTo>
                  <a:pt x="48465" y="111307"/>
                </a:lnTo>
                <a:cubicBezTo>
                  <a:pt x="45751" y="111307"/>
                  <a:pt x="45751" y="114141"/>
                  <a:pt x="45751" y="114141"/>
                </a:cubicBezTo>
                <a:cubicBezTo>
                  <a:pt x="45751" y="116976"/>
                  <a:pt x="45751" y="119811"/>
                  <a:pt x="48465" y="119811"/>
                </a:cubicBezTo>
                <a:cubicBezTo>
                  <a:pt x="51373" y="119811"/>
                  <a:pt x="51373" y="116976"/>
                  <a:pt x="51373" y="114141"/>
                </a:cubicBezTo>
                <a:cubicBezTo>
                  <a:pt x="51373" y="114141"/>
                  <a:pt x="51373" y="111307"/>
                  <a:pt x="48465" y="111307"/>
                </a:cubicBezTo>
                <a:close/>
                <a:moveTo>
                  <a:pt x="71340" y="111307"/>
                </a:moveTo>
                <a:lnTo>
                  <a:pt x="71340" y="111307"/>
                </a:lnTo>
                <a:cubicBezTo>
                  <a:pt x="68432" y="111307"/>
                  <a:pt x="68432" y="114141"/>
                  <a:pt x="68432" y="114141"/>
                </a:cubicBezTo>
                <a:cubicBezTo>
                  <a:pt x="68432" y="116976"/>
                  <a:pt x="68432" y="119811"/>
                  <a:pt x="71340" y="119811"/>
                </a:cubicBezTo>
                <a:cubicBezTo>
                  <a:pt x="74248" y="119811"/>
                  <a:pt x="74248" y="116976"/>
                  <a:pt x="74248" y="114141"/>
                </a:cubicBezTo>
                <a:cubicBezTo>
                  <a:pt x="74248" y="114141"/>
                  <a:pt x="74248" y="111307"/>
                  <a:pt x="71340" y="111307"/>
                </a:cubicBezTo>
                <a:close/>
                <a:moveTo>
                  <a:pt x="85492" y="97511"/>
                </a:moveTo>
                <a:lnTo>
                  <a:pt x="85492" y="97511"/>
                </a:lnTo>
                <a:cubicBezTo>
                  <a:pt x="85492" y="97511"/>
                  <a:pt x="82778" y="97511"/>
                  <a:pt x="82778" y="100157"/>
                </a:cubicBezTo>
                <a:cubicBezTo>
                  <a:pt x="82778" y="102992"/>
                  <a:pt x="85492" y="102992"/>
                  <a:pt x="85492" y="102992"/>
                </a:cubicBezTo>
                <a:cubicBezTo>
                  <a:pt x="88594" y="102992"/>
                  <a:pt x="91308" y="102992"/>
                  <a:pt x="91308" y="100157"/>
                </a:cubicBezTo>
                <a:cubicBezTo>
                  <a:pt x="91308" y="97511"/>
                  <a:pt x="88594" y="97511"/>
                  <a:pt x="85492" y="97511"/>
                </a:cubicBezTo>
                <a:close/>
                <a:moveTo>
                  <a:pt x="85492" y="19653"/>
                </a:moveTo>
                <a:lnTo>
                  <a:pt x="85492" y="19653"/>
                </a:lnTo>
                <a:cubicBezTo>
                  <a:pt x="79870" y="8503"/>
                  <a:pt x="68432" y="0"/>
                  <a:pt x="56995" y="0"/>
                </a:cubicBezTo>
                <a:cubicBezTo>
                  <a:pt x="37027" y="0"/>
                  <a:pt x="22875" y="13984"/>
                  <a:pt x="22875" y="30803"/>
                </a:cubicBezTo>
                <a:cubicBezTo>
                  <a:pt x="8529" y="33448"/>
                  <a:pt x="0" y="47433"/>
                  <a:pt x="0" y="58582"/>
                </a:cubicBezTo>
                <a:cubicBezTo>
                  <a:pt x="0" y="75212"/>
                  <a:pt x="11437" y="89196"/>
                  <a:pt x="28497" y="89196"/>
                </a:cubicBezTo>
                <a:lnTo>
                  <a:pt x="85492" y="89196"/>
                </a:lnTo>
                <a:cubicBezTo>
                  <a:pt x="105654" y="89196"/>
                  <a:pt x="119806" y="72377"/>
                  <a:pt x="119806" y="52913"/>
                </a:cubicBezTo>
                <a:cubicBezTo>
                  <a:pt x="119806" y="33448"/>
                  <a:pt x="105654" y="19653"/>
                  <a:pt x="85492" y="19653"/>
                </a:cubicBezTo>
                <a:close/>
                <a:moveTo>
                  <a:pt x="82778" y="80692"/>
                </a:moveTo>
                <a:lnTo>
                  <a:pt x="82778" y="80692"/>
                </a:lnTo>
                <a:lnTo>
                  <a:pt x="34313" y="80692"/>
                </a:lnTo>
                <a:cubicBezTo>
                  <a:pt x="14345" y="80692"/>
                  <a:pt x="5621" y="66897"/>
                  <a:pt x="5621" y="58582"/>
                </a:cubicBezTo>
                <a:cubicBezTo>
                  <a:pt x="5621" y="50267"/>
                  <a:pt x="17059" y="39118"/>
                  <a:pt x="28497" y="36283"/>
                </a:cubicBezTo>
                <a:cubicBezTo>
                  <a:pt x="28497" y="22299"/>
                  <a:pt x="39935" y="8503"/>
                  <a:pt x="56995" y="8503"/>
                </a:cubicBezTo>
                <a:cubicBezTo>
                  <a:pt x="68432" y="8503"/>
                  <a:pt x="77156" y="13984"/>
                  <a:pt x="79870" y="25133"/>
                </a:cubicBezTo>
                <a:cubicBezTo>
                  <a:pt x="99838" y="25133"/>
                  <a:pt x="114184" y="36283"/>
                  <a:pt x="114184" y="52913"/>
                </a:cubicBezTo>
                <a:cubicBezTo>
                  <a:pt x="114184" y="66897"/>
                  <a:pt x="102746" y="80692"/>
                  <a:pt x="82778" y="8069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4" name="Shape 4664"/>
          <p:cNvSpPr/>
          <p:nvPr/>
        </p:nvSpPr>
        <p:spPr>
          <a:xfrm>
            <a:off x="5072101" y="5046031"/>
            <a:ext cx="296312" cy="227585"/>
          </a:xfrm>
          <a:custGeom>
            <a:avLst/>
            <a:gdLst/>
            <a:ahLst/>
            <a:cxnLst/>
            <a:rect l="0" t="0" r="0" b="0"/>
            <a:pathLst>
              <a:path w="120000" h="120000" extrusionOk="0">
                <a:moveTo>
                  <a:pt x="85492" y="26186"/>
                </a:moveTo>
                <a:lnTo>
                  <a:pt x="85492" y="26186"/>
                </a:lnTo>
                <a:cubicBezTo>
                  <a:pt x="79870" y="11186"/>
                  <a:pt x="68432" y="0"/>
                  <a:pt x="56995" y="0"/>
                </a:cubicBezTo>
                <a:cubicBezTo>
                  <a:pt x="37027" y="0"/>
                  <a:pt x="22875" y="18813"/>
                  <a:pt x="22875" y="41186"/>
                </a:cubicBezTo>
                <a:cubicBezTo>
                  <a:pt x="8529" y="48813"/>
                  <a:pt x="0" y="63813"/>
                  <a:pt x="0" y="82372"/>
                </a:cubicBezTo>
                <a:cubicBezTo>
                  <a:pt x="0" y="101186"/>
                  <a:pt x="11437" y="119745"/>
                  <a:pt x="28497" y="119745"/>
                </a:cubicBezTo>
                <a:lnTo>
                  <a:pt x="82778" y="119745"/>
                </a:lnTo>
                <a:cubicBezTo>
                  <a:pt x="102746" y="119745"/>
                  <a:pt x="119806" y="101186"/>
                  <a:pt x="119806" y="74745"/>
                </a:cubicBezTo>
                <a:cubicBezTo>
                  <a:pt x="119806" y="48813"/>
                  <a:pt x="105654" y="26186"/>
                  <a:pt x="85492" y="26186"/>
                </a:cubicBezTo>
                <a:close/>
                <a:moveTo>
                  <a:pt x="82778" y="112372"/>
                </a:moveTo>
                <a:lnTo>
                  <a:pt x="82778" y="112372"/>
                </a:lnTo>
                <a:lnTo>
                  <a:pt x="28497" y="112372"/>
                </a:lnTo>
                <a:cubicBezTo>
                  <a:pt x="28497" y="112372"/>
                  <a:pt x="5621" y="108559"/>
                  <a:pt x="5621" y="82372"/>
                </a:cubicBezTo>
                <a:cubicBezTo>
                  <a:pt x="5621" y="67372"/>
                  <a:pt x="17059" y="52372"/>
                  <a:pt x="28497" y="52372"/>
                </a:cubicBezTo>
                <a:cubicBezTo>
                  <a:pt x="28497" y="30000"/>
                  <a:pt x="39935" y="11186"/>
                  <a:pt x="56995" y="11186"/>
                </a:cubicBezTo>
                <a:cubicBezTo>
                  <a:pt x="68432" y="11186"/>
                  <a:pt x="77156" y="22627"/>
                  <a:pt x="79870" y="37372"/>
                </a:cubicBezTo>
                <a:cubicBezTo>
                  <a:pt x="99838" y="33813"/>
                  <a:pt x="111276" y="56186"/>
                  <a:pt x="114184" y="71186"/>
                </a:cubicBezTo>
                <a:cubicBezTo>
                  <a:pt x="114184" y="93559"/>
                  <a:pt x="96930" y="112372"/>
                  <a:pt x="82778" y="11237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5" name="Shape 4665"/>
          <p:cNvSpPr/>
          <p:nvPr/>
        </p:nvSpPr>
        <p:spPr>
          <a:xfrm>
            <a:off x="4578249" y="5019568"/>
            <a:ext cx="283966" cy="284040"/>
          </a:xfrm>
          <a:custGeom>
            <a:avLst/>
            <a:gdLst/>
            <a:ahLst/>
            <a:cxnLst/>
            <a:rect l="0" t="0" r="0" b="0"/>
            <a:pathLst>
              <a:path w="120000" h="120000" extrusionOk="0">
                <a:moveTo>
                  <a:pt x="6101" y="0"/>
                </a:moveTo>
                <a:lnTo>
                  <a:pt x="6101" y="0"/>
                </a:lnTo>
                <a:cubicBezTo>
                  <a:pt x="3050" y="0"/>
                  <a:pt x="0" y="3050"/>
                  <a:pt x="0" y="6101"/>
                </a:cubicBezTo>
                <a:cubicBezTo>
                  <a:pt x="0" y="116745"/>
                  <a:pt x="0" y="116745"/>
                  <a:pt x="0" y="116745"/>
                </a:cubicBezTo>
                <a:cubicBezTo>
                  <a:pt x="0" y="119796"/>
                  <a:pt x="3050" y="119796"/>
                  <a:pt x="6101" y="119796"/>
                </a:cubicBezTo>
                <a:cubicBezTo>
                  <a:pt x="6101" y="119796"/>
                  <a:pt x="9152" y="119796"/>
                  <a:pt x="9152" y="116745"/>
                </a:cubicBezTo>
                <a:cubicBezTo>
                  <a:pt x="9152" y="6101"/>
                  <a:pt x="9152" y="6101"/>
                  <a:pt x="9152" y="6101"/>
                </a:cubicBezTo>
                <a:cubicBezTo>
                  <a:pt x="9152" y="3050"/>
                  <a:pt x="6101" y="0"/>
                  <a:pt x="6101" y="0"/>
                </a:cubicBezTo>
                <a:close/>
                <a:moveTo>
                  <a:pt x="113898" y="8949"/>
                </a:moveTo>
                <a:lnTo>
                  <a:pt x="113898" y="8949"/>
                </a:lnTo>
                <a:cubicBezTo>
                  <a:pt x="24000" y="0"/>
                  <a:pt x="24000" y="0"/>
                  <a:pt x="24000" y="0"/>
                </a:cubicBezTo>
                <a:cubicBezTo>
                  <a:pt x="20949" y="0"/>
                  <a:pt x="18101" y="6101"/>
                  <a:pt x="18101" y="8949"/>
                </a:cubicBezTo>
                <a:cubicBezTo>
                  <a:pt x="18101" y="53898"/>
                  <a:pt x="18101" y="53898"/>
                  <a:pt x="18101" y="53898"/>
                </a:cubicBezTo>
                <a:cubicBezTo>
                  <a:pt x="18101" y="56949"/>
                  <a:pt x="20949" y="60000"/>
                  <a:pt x="24000" y="60000"/>
                </a:cubicBezTo>
                <a:cubicBezTo>
                  <a:pt x="113898" y="53898"/>
                  <a:pt x="113898" y="53898"/>
                  <a:pt x="113898" y="53898"/>
                </a:cubicBezTo>
                <a:cubicBezTo>
                  <a:pt x="116745" y="53898"/>
                  <a:pt x="119796" y="48000"/>
                  <a:pt x="119796" y="44949"/>
                </a:cubicBezTo>
                <a:cubicBezTo>
                  <a:pt x="119796" y="18101"/>
                  <a:pt x="119796" y="18101"/>
                  <a:pt x="119796" y="18101"/>
                </a:cubicBezTo>
                <a:cubicBezTo>
                  <a:pt x="119796" y="12000"/>
                  <a:pt x="116745" y="8949"/>
                  <a:pt x="113898" y="8949"/>
                </a:cubicBezTo>
                <a:close/>
                <a:moveTo>
                  <a:pt x="56949" y="51050"/>
                </a:moveTo>
                <a:lnTo>
                  <a:pt x="56949" y="51050"/>
                </a:lnTo>
                <a:cubicBezTo>
                  <a:pt x="30101" y="53898"/>
                  <a:pt x="30101" y="53898"/>
                  <a:pt x="30101" y="53898"/>
                </a:cubicBezTo>
                <a:cubicBezTo>
                  <a:pt x="24000" y="53898"/>
                  <a:pt x="24000" y="51050"/>
                  <a:pt x="24000" y="48000"/>
                </a:cubicBezTo>
                <a:cubicBezTo>
                  <a:pt x="24000" y="12000"/>
                  <a:pt x="24000" y="12000"/>
                  <a:pt x="24000" y="12000"/>
                </a:cubicBezTo>
                <a:cubicBezTo>
                  <a:pt x="24000" y="8949"/>
                  <a:pt x="24000" y="8949"/>
                  <a:pt x="30101" y="8949"/>
                </a:cubicBezTo>
                <a:cubicBezTo>
                  <a:pt x="56949" y="12000"/>
                  <a:pt x="56949" y="12000"/>
                  <a:pt x="56949" y="12000"/>
                </a:cubicBezTo>
                <a:lnTo>
                  <a:pt x="56949" y="51050"/>
                </a:lnTo>
                <a:close/>
                <a:moveTo>
                  <a:pt x="89898" y="48000"/>
                </a:moveTo>
                <a:lnTo>
                  <a:pt x="89898" y="48000"/>
                </a:lnTo>
                <a:cubicBezTo>
                  <a:pt x="65898" y="48000"/>
                  <a:pt x="65898" y="48000"/>
                  <a:pt x="65898" y="48000"/>
                </a:cubicBezTo>
                <a:cubicBezTo>
                  <a:pt x="65898" y="12000"/>
                  <a:pt x="65898" y="12000"/>
                  <a:pt x="65898" y="12000"/>
                </a:cubicBezTo>
                <a:cubicBezTo>
                  <a:pt x="89898" y="15050"/>
                  <a:pt x="89898" y="15050"/>
                  <a:pt x="89898" y="15050"/>
                </a:cubicBezTo>
                <a:lnTo>
                  <a:pt x="89898" y="48000"/>
                </a:lnTo>
                <a:close/>
                <a:moveTo>
                  <a:pt x="113898" y="41898"/>
                </a:moveTo>
                <a:lnTo>
                  <a:pt x="113898" y="41898"/>
                </a:lnTo>
                <a:cubicBezTo>
                  <a:pt x="113898" y="44949"/>
                  <a:pt x="113898" y="44949"/>
                  <a:pt x="107796" y="44949"/>
                </a:cubicBezTo>
                <a:cubicBezTo>
                  <a:pt x="95796" y="44949"/>
                  <a:pt x="95796" y="44949"/>
                  <a:pt x="95796" y="44949"/>
                </a:cubicBezTo>
                <a:cubicBezTo>
                  <a:pt x="95796" y="15050"/>
                  <a:pt x="95796" y="15050"/>
                  <a:pt x="95796" y="15050"/>
                </a:cubicBezTo>
                <a:cubicBezTo>
                  <a:pt x="107796" y="18101"/>
                  <a:pt x="107796" y="18101"/>
                  <a:pt x="107796" y="18101"/>
                </a:cubicBezTo>
                <a:cubicBezTo>
                  <a:pt x="113898" y="18101"/>
                  <a:pt x="113898" y="18101"/>
                  <a:pt x="113898" y="20949"/>
                </a:cubicBezTo>
                <a:lnTo>
                  <a:pt x="113898" y="4189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6" name="Shape 4666"/>
          <p:cNvSpPr/>
          <p:nvPr/>
        </p:nvSpPr>
        <p:spPr>
          <a:xfrm>
            <a:off x="4098505" y="5012511"/>
            <a:ext cx="268092" cy="305210"/>
          </a:xfrm>
          <a:custGeom>
            <a:avLst/>
            <a:gdLst/>
            <a:ahLst/>
            <a:cxnLst/>
            <a:rect l="0" t="0" r="0" b="0"/>
            <a:pathLst>
              <a:path w="120000" h="120000" extrusionOk="0">
                <a:moveTo>
                  <a:pt x="100748" y="0"/>
                </a:moveTo>
                <a:lnTo>
                  <a:pt x="100748" y="0"/>
                </a:lnTo>
                <a:cubicBezTo>
                  <a:pt x="19037" y="0"/>
                  <a:pt x="19037" y="0"/>
                  <a:pt x="19037" y="0"/>
                </a:cubicBezTo>
                <a:cubicBezTo>
                  <a:pt x="9411" y="0"/>
                  <a:pt x="0" y="5669"/>
                  <a:pt x="0" y="13984"/>
                </a:cubicBezTo>
                <a:cubicBezTo>
                  <a:pt x="0" y="119811"/>
                  <a:pt x="0" y="119811"/>
                  <a:pt x="0" y="119811"/>
                </a:cubicBezTo>
                <a:cubicBezTo>
                  <a:pt x="9411" y="119811"/>
                  <a:pt x="9411" y="119811"/>
                  <a:pt x="9411" y="119811"/>
                </a:cubicBezTo>
                <a:cubicBezTo>
                  <a:pt x="25240" y="108661"/>
                  <a:pt x="25240" y="108661"/>
                  <a:pt x="25240" y="108661"/>
                </a:cubicBezTo>
                <a:cubicBezTo>
                  <a:pt x="44278" y="119811"/>
                  <a:pt x="44278" y="119811"/>
                  <a:pt x="44278" y="119811"/>
                </a:cubicBezTo>
                <a:cubicBezTo>
                  <a:pt x="59893" y="108661"/>
                  <a:pt x="59893" y="108661"/>
                  <a:pt x="59893" y="108661"/>
                </a:cubicBezTo>
                <a:cubicBezTo>
                  <a:pt x="75721" y="119811"/>
                  <a:pt x="75721" y="119811"/>
                  <a:pt x="75721" y="119811"/>
                </a:cubicBezTo>
                <a:cubicBezTo>
                  <a:pt x="94545" y="108661"/>
                  <a:pt x="94545" y="108661"/>
                  <a:pt x="94545" y="108661"/>
                </a:cubicBezTo>
                <a:cubicBezTo>
                  <a:pt x="110374" y="119811"/>
                  <a:pt x="110374" y="119811"/>
                  <a:pt x="110374" y="119811"/>
                </a:cubicBezTo>
                <a:cubicBezTo>
                  <a:pt x="119786" y="119811"/>
                  <a:pt x="119786" y="119811"/>
                  <a:pt x="119786" y="119811"/>
                </a:cubicBezTo>
                <a:cubicBezTo>
                  <a:pt x="119786" y="13984"/>
                  <a:pt x="119786" y="13984"/>
                  <a:pt x="119786" y="13984"/>
                </a:cubicBezTo>
                <a:cubicBezTo>
                  <a:pt x="119786" y="5669"/>
                  <a:pt x="110374" y="0"/>
                  <a:pt x="100748" y="0"/>
                </a:cubicBezTo>
                <a:close/>
                <a:moveTo>
                  <a:pt x="110374" y="111307"/>
                </a:moveTo>
                <a:lnTo>
                  <a:pt x="110374" y="111307"/>
                </a:lnTo>
                <a:cubicBezTo>
                  <a:pt x="94545" y="100157"/>
                  <a:pt x="94545" y="100157"/>
                  <a:pt x="94545" y="100157"/>
                </a:cubicBezTo>
                <a:cubicBezTo>
                  <a:pt x="75721" y="111307"/>
                  <a:pt x="75721" y="111307"/>
                  <a:pt x="75721" y="111307"/>
                </a:cubicBezTo>
                <a:cubicBezTo>
                  <a:pt x="59893" y="100157"/>
                  <a:pt x="59893" y="100157"/>
                  <a:pt x="59893" y="100157"/>
                </a:cubicBezTo>
                <a:cubicBezTo>
                  <a:pt x="44278" y="111307"/>
                  <a:pt x="44278" y="111307"/>
                  <a:pt x="44278" y="111307"/>
                </a:cubicBezTo>
                <a:cubicBezTo>
                  <a:pt x="25240" y="100157"/>
                  <a:pt x="25240" y="100157"/>
                  <a:pt x="25240" y="100157"/>
                </a:cubicBezTo>
                <a:cubicBezTo>
                  <a:pt x="9411" y="111307"/>
                  <a:pt x="9411" y="111307"/>
                  <a:pt x="9411" y="111307"/>
                </a:cubicBezTo>
                <a:cubicBezTo>
                  <a:pt x="9411" y="13984"/>
                  <a:pt x="9411" y="13984"/>
                  <a:pt x="9411" y="13984"/>
                </a:cubicBezTo>
                <a:cubicBezTo>
                  <a:pt x="9411" y="11149"/>
                  <a:pt x="12620" y="8503"/>
                  <a:pt x="19037" y="8503"/>
                </a:cubicBezTo>
                <a:cubicBezTo>
                  <a:pt x="100748" y="8503"/>
                  <a:pt x="100748" y="8503"/>
                  <a:pt x="100748" y="8503"/>
                </a:cubicBezTo>
                <a:cubicBezTo>
                  <a:pt x="107165" y="8503"/>
                  <a:pt x="110374" y="11149"/>
                  <a:pt x="110374" y="13984"/>
                </a:cubicBezTo>
                <a:lnTo>
                  <a:pt x="110374" y="111307"/>
                </a:lnTo>
                <a:close/>
                <a:moveTo>
                  <a:pt x="88128" y="66897"/>
                </a:moveTo>
                <a:lnTo>
                  <a:pt x="88128" y="66897"/>
                </a:lnTo>
                <a:cubicBezTo>
                  <a:pt x="31657" y="66897"/>
                  <a:pt x="31657" y="66897"/>
                  <a:pt x="31657" y="66897"/>
                </a:cubicBezTo>
                <a:cubicBezTo>
                  <a:pt x="28449" y="66897"/>
                  <a:pt x="25240" y="69543"/>
                  <a:pt x="25240" y="69543"/>
                </a:cubicBezTo>
                <a:cubicBezTo>
                  <a:pt x="25240" y="72377"/>
                  <a:pt x="28449" y="75212"/>
                  <a:pt x="31657" y="75212"/>
                </a:cubicBezTo>
                <a:cubicBezTo>
                  <a:pt x="88128" y="75212"/>
                  <a:pt x="88128" y="75212"/>
                  <a:pt x="88128" y="75212"/>
                </a:cubicBezTo>
                <a:cubicBezTo>
                  <a:pt x="91336" y="75212"/>
                  <a:pt x="94545" y="72377"/>
                  <a:pt x="94545" y="69543"/>
                </a:cubicBezTo>
                <a:cubicBezTo>
                  <a:pt x="94545" y="69543"/>
                  <a:pt x="91336" y="66897"/>
                  <a:pt x="88128" y="66897"/>
                </a:cubicBezTo>
                <a:close/>
                <a:moveTo>
                  <a:pt x="88128" y="44598"/>
                </a:moveTo>
                <a:lnTo>
                  <a:pt x="88128" y="44598"/>
                </a:lnTo>
                <a:cubicBezTo>
                  <a:pt x="31657" y="44598"/>
                  <a:pt x="31657" y="44598"/>
                  <a:pt x="31657" y="44598"/>
                </a:cubicBezTo>
                <a:cubicBezTo>
                  <a:pt x="28449" y="44598"/>
                  <a:pt x="25240" y="47433"/>
                  <a:pt x="25240" y="47433"/>
                </a:cubicBezTo>
                <a:cubicBezTo>
                  <a:pt x="25240" y="50267"/>
                  <a:pt x="28449" y="52913"/>
                  <a:pt x="31657" y="52913"/>
                </a:cubicBezTo>
                <a:cubicBezTo>
                  <a:pt x="88128" y="52913"/>
                  <a:pt x="88128" y="52913"/>
                  <a:pt x="88128" y="52913"/>
                </a:cubicBezTo>
                <a:cubicBezTo>
                  <a:pt x="91336" y="52913"/>
                  <a:pt x="94545" y="50267"/>
                  <a:pt x="94545" y="47433"/>
                </a:cubicBezTo>
                <a:cubicBezTo>
                  <a:pt x="94545" y="47433"/>
                  <a:pt x="91336" y="44598"/>
                  <a:pt x="88128" y="44598"/>
                </a:cubicBezTo>
                <a:close/>
                <a:moveTo>
                  <a:pt x="88128" y="22299"/>
                </a:moveTo>
                <a:lnTo>
                  <a:pt x="88128" y="22299"/>
                </a:lnTo>
                <a:cubicBezTo>
                  <a:pt x="31657" y="22299"/>
                  <a:pt x="31657" y="22299"/>
                  <a:pt x="31657" y="22299"/>
                </a:cubicBezTo>
                <a:cubicBezTo>
                  <a:pt x="28449" y="22299"/>
                  <a:pt x="25240" y="25133"/>
                  <a:pt x="25240" y="25133"/>
                </a:cubicBezTo>
                <a:cubicBezTo>
                  <a:pt x="25240" y="27968"/>
                  <a:pt x="28449" y="30803"/>
                  <a:pt x="31657" y="30803"/>
                </a:cubicBezTo>
                <a:cubicBezTo>
                  <a:pt x="88128" y="30803"/>
                  <a:pt x="88128" y="30803"/>
                  <a:pt x="88128" y="30803"/>
                </a:cubicBezTo>
                <a:cubicBezTo>
                  <a:pt x="91336" y="30803"/>
                  <a:pt x="94545" y="27968"/>
                  <a:pt x="94545" y="25133"/>
                </a:cubicBezTo>
                <a:cubicBezTo>
                  <a:pt x="94545" y="25133"/>
                  <a:pt x="91336" y="22299"/>
                  <a:pt x="88128" y="2229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7" name="Shape 4667"/>
          <p:cNvSpPr/>
          <p:nvPr/>
        </p:nvSpPr>
        <p:spPr>
          <a:xfrm>
            <a:off x="3587013" y="5012511"/>
            <a:ext cx="305130" cy="305210"/>
          </a:xfrm>
          <a:custGeom>
            <a:avLst/>
            <a:gdLst/>
            <a:ahLst/>
            <a:cxnLst/>
            <a:rect l="0" t="0" r="0" b="0"/>
            <a:pathLst>
              <a:path w="120000" h="120000" extrusionOk="0">
                <a:moveTo>
                  <a:pt x="72492" y="25133"/>
                </a:moveTo>
                <a:lnTo>
                  <a:pt x="72492" y="25133"/>
                </a:lnTo>
                <a:cubicBezTo>
                  <a:pt x="67003" y="30803"/>
                  <a:pt x="67003" y="39118"/>
                  <a:pt x="72492" y="47433"/>
                </a:cubicBezTo>
                <a:cubicBezTo>
                  <a:pt x="81009" y="52913"/>
                  <a:pt x="89148" y="52913"/>
                  <a:pt x="94826" y="47433"/>
                </a:cubicBezTo>
                <a:cubicBezTo>
                  <a:pt x="100315" y="39118"/>
                  <a:pt x="100315" y="30803"/>
                  <a:pt x="94826" y="25133"/>
                </a:cubicBezTo>
                <a:cubicBezTo>
                  <a:pt x="89148" y="19653"/>
                  <a:pt x="81009" y="19653"/>
                  <a:pt x="72492" y="25133"/>
                </a:cubicBezTo>
                <a:close/>
                <a:moveTo>
                  <a:pt x="89148" y="41763"/>
                </a:moveTo>
                <a:lnTo>
                  <a:pt x="89148" y="41763"/>
                </a:lnTo>
                <a:cubicBezTo>
                  <a:pt x="86498" y="44598"/>
                  <a:pt x="81009" y="44598"/>
                  <a:pt x="77981" y="41763"/>
                </a:cubicBezTo>
                <a:cubicBezTo>
                  <a:pt x="75331" y="39118"/>
                  <a:pt x="75331" y="33448"/>
                  <a:pt x="77981" y="30803"/>
                </a:cubicBezTo>
                <a:cubicBezTo>
                  <a:pt x="81009" y="27968"/>
                  <a:pt x="86498" y="27968"/>
                  <a:pt x="89148" y="30803"/>
                </a:cubicBezTo>
                <a:cubicBezTo>
                  <a:pt x="91987" y="33448"/>
                  <a:pt x="91987" y="39118"/>
                  <a:pt x="89148" y="41763"/>
                </a:cubicBezTo>
                <a:close/>
                <a:moveTo>
                  <a:pt x="111482" y="0"/>
                </a:moveTo>
                <a:lnTo>
                  <a:pt x="111482" y="0"/>
                </a:lnTo>
                <a:cubicBezTo>
                  <a:pt x="64164" y="0"/>
                  <a:pt x="64164" y="0"/>
                  <a:pt x="64164" y="0"/>
                </a:cubicBezTo>
                <a:cubicBezTo>
                  <a:pt x="58675" y="0"/>
                  <a:pt x="58675" y="2834"/>
                  <a:pt x="55835" y="5669"/>
                </a:cubicBezTo>
                <a:cubicBezTo>
                  <a:pt x="5678" y="55748"/>
                  <a:pt x="5678" y="55748"/>
                  <a:pt x="5678" y="55748"/>
                </a:cubicBezTo>
                <a:cubicBezTo>
                  <a:pt x="0" y="61417"/>
                  <a:pt x="0" y="69543"/>
                  <a:pt x="5678" y="75212"/>
                </a:cubicBezTo>
                <a:cubicBezTo>
                  <a:pt x="44668" y="114141"/>
                  <a:pt x="44668" y="114141"/>
                  <a:pt x="44668" y="114141"/>
                </a:cubicBezTo>
                <a:cubicBezTo>
                  <a:pt x="50157" y="119811"/>
                  <a:pt x="58675" y="119811"/>
                  <a:pt x="64164" y="114141"/>
                </a:cubicBezTo>
                <a:cubicBezTo>
                  <a:pt x="114321" y="64062"/>
                  <a:pt x="114321" y="64062"/>
                  <a:pt x="114321" y="64062"/>
                </a:cubicBezTo>
                <a:cubicBezTo>
                  <a:pt x="117160" y="61417"/>
                  <a:pt x="119810" y="61417"/>
                  <a:pt x="119810" y="55748"/>
                </a:cubicBezTo>
                <a:cubicBezTo>
                  <a:pt x="119810" y="8503"/>
                  <a:pt x="119810" y="8503"/>
                  <a:pt x="119810" y="8503"/>
                </a:cubicBezTo>
                <a:cubicBezTo>
                  <a:pt x="119810" y="2834"/>
                  <a:pt x="117160" y="0"/>
                  <a:pt x="111482" y="0"/>
                </a:cubicBezTo>
                <a:close/>
                <a:moveTo>
                  <a:pt x="61324" y="108661"/>
                </a:moveTo>
                <a:lnTo>
                  <a:pt x="61324" y="108661"/>
                </a:lnTo>
                <a:cubicBezTo>
                  <a:pt x="55835" y="111307"/>
                  <a:pt x="52996" y="111307"/>
                  <a:pt x="50157" y="108661"/>
                </a:cubicBezTo>
                <a:cubicBezTo>
                  <a:pt x="11167" y="69543"/>
                  <a:pt x="11167" y="69543"/>
                  <a:pt x="11167" y="69543"/>
                </a:cubicBezTo>
                <a:cubicBezTo>
                  <a:pt x="8517" y="66897"/>
                  <a:pt x="8517" y="64062"/>
                  <a:pt x="11167" y="61417"/>
                </a:cubicBezTo>
                <a:cubicBezTo>
                  <a:pt x="16845" y="55748"/>
                  <a:pt x="16845" y="55748"/>
                  <a:pt x="16845" y="55748"/>
                </a:cubicBezTo>
                <a:cubicBezTo>
                  <a:pt x="64164" y="102992"/>
                  <a:pt x="64164" y="102992"/>
                  <a:pt x="64164" y="102992"/>
                </a:cubicBezTo>
                <a:lnTo>
                  <a:pt x="61324" y="108661"/>
                </a:lnTo>
                <a:close/>
                <a:moveTo>
                  <a:pt x="111482" y="52913"/>
                </a:moveTo>
                <a:lnTo>
                  <a:pt x="111482" y="52913"/>
                </a:lnTo>
                <a:cubicBezTo>
                  <a:pt x="111482" y="55748"/>
                  <a:pt x="111482" y="58582"/>
                  <a:pt x="108832" y="61417"/>
                </a:cubicBezTo>
                <a:cubicBezTo>
                  <a:pt x="69842" y="97511"/>
                  <a:pt x="69842" y="97511"/>
                  <a:pt x="69842" y="97511"/>
                </a:cubicBezTo>
                <a:cubicBezTo>
                  <a:pt x="22334" y="50267"/>
                  <a:pt x="22334" y="50267"/>
                  <a:pt x="22334" y="50267"/>
                </a:cubicBezTo>
                <a:cubicBezTo>
                  <a:pt x="61324" y="11149"/>
                  <a:pt x="61324" y="11149"/>
                  <a:pt x="61324" y="11149"/>
                </a:cubicBezTo>
                <a:cubicBezTo>
                  <a:pt x="61324" y="8503"/>
                  <a:pt x="64164" y="8503"/>
                  <a:pt x="67003" y="8503"/>
                </a:cubicBezTo>
                <a:cubicBezTo>
                  <a:pt x="108832" y="8503"/>
                  <a:pt x="108832" y="8503"/>
                  <a:pt x="108832" y="8503"/>
                </a:cubicBezTo>
                <a:cubicBezTo>
                  <a:pt x="111482" y="8503"/>
                  <a:pt x="111482" y="8503"/>
                  <a:pt x="111482" y="11149"/>
                </a:cubicBezTo>
                <a:lnTo>
                  <a:pt x="111482" y="5291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8" name="Shape 4668"/>
          <p:cNvSpPr/>
          <p:nvPr/>
        </p:nvSpPr>
        <p:spPr>
          <a:xfrm>
            <a:off x="3151366" y="5012511"/>
            <a:ext cx="204596" cy="305210"/>
          </a:xfrm>
          <a:custGeom>
            <a:avLst/>
            <a:gdLst/>
            <a:ahLst/>
            <a:cxnLst/>
            <a:rect l="0" t="0" r="0" b="0"/>
            <a:pathLst>
              <a:path w="120000" h="120000" extrusionOk="0">
                <a:moveTo>
                  <a:pt x="115514" y="36283"/>
                </a:moveTo>
                <a:lnTo>
                  <a:pt x="115514" y="36283"/>
                </a:lnTo>
                <a:cubicBezTo>
                  <a:pt x="65887" y="2834"/>
                  <a:pt x="65887" y="2834"/>
                  <a:pt x="65887" y="2834"/>
                </a:cubicBezTo>
                <a:cubicBezTo>
                  <a:pt x="61962" y="0"/>
                  <a:pt x="53551" y="0"/>
                  <a:pt x="49345" y="2834"/>
                </a:cubicBezTo>
                <a:cubicBezTo>
                  <a:pt x="0" y="36283"/>
                  <a:pt x="0" y="36283"/>
                  <a:pt x="0" y="36283"/>
                </a:cubicBezTo>
                <a:cubicBezTo>
                  <a:pt x="0" y="39118"/>
                  <a:pt x="0" y="39118"/>
                  <a:pt x="0" y="41763"/>
                </a:cubicBezTo>
                <a:lnTo>
                  <a:pt x="0" y="41763"/>
                </a:lnTo>
                <a:cubicBezTo>
                  <a:pt x="0" y="102992"/>
                  <a:pt x="0" y="102992"/>
                  <a:pt x="0" y="102992"/>
                </a:cubicBezTo>
                <a:cubicBezTo>
                  <a:pt x="0" y="111307"/>
                  <a:pt x="8130" y="119811"/>
                  <a:pt x="20467" y="119811"/>
                </a:cubicBezTo>
                <a:cubicBezTo>
                  <a:pt x="98971" y="119811"/>
                  <a:pt x="98971" y="119811"/>
                  <a:pt x="98971" y="119811"/>
                </a:cubicBezTo>
                <a:cubicBezTo>
                  <a:pt x="107102" y="119811"/>
                  <a:pt x="119719" y="111307"/>
                  <a:pt x="119719" y="102992"/>
                </a:cubicBezTo>
                <a:cubicBezTo>
                  <a:pt x="119719" y="47433"/>
                  <a:pt x="119719" y="47433"/>
                  <a:pt x="119719" y="47433"/>
                </a:cubicBezTo>
                <a:cubicBezTo>
                  <a:pt x="119719" y="41763"/>
                  <a:pt x="119719" y="39118"/>
                  <a:pt x="115514" y="36283"/>
                </a:cubicBezTo>
                <a:close/>
                <a:moveTo>
                  <a:pt x="107102" y="102992"/>
                </a:moveTo>
                <a:lnTo>
                  <a:pt x="107102" y="102992"/>
                </a:lnTo>
                <a:cubicBezTo>
                  <a:pt x="107102" y="108661"/>
                  <a:pt x="103177" y="111307"/>
                  <a:pt x="98971" y="111307"/>
                </a:cubicBezTo>
                <a:cubicBezTo>
                  <a:pt x="20467" y="111307"/>
                  <a:pt x="20467" y="111307"/>
                  <a:pt x="20467" y="111307"/>
                </a:cubicBezTo>
                <a:cubicBezTo>
                  <a:pt x="16542" y="111307"/>
                  <a:pt x="8130" y="108661"/>
                  <a:pt x="8130" y="102992"/>
                </a:cubicBezTo>
                <a:cubicBezTo>
                  <a:pt x="8130" y="44598"/>
                  <a:pt x="8130" y="44598"/>
                  <a:pt x="8130" y="44598"/>
                </a:cubicBezTo>
                <a:cubicBezTo>
                  <a:pt x="8130" y="41763"/>
                  <a:pt x="8130" y="41763"/>
                  <a:pt x="12336" y="39118"/>
                </a:cubicBezTo>
                <a:cubicBezTo>
                  <a:pt x="53551" y="8503"/>
                  <a:pt x="53551" y="8503"/>
                  <a:pt x="53551" y="8503"/>
                </a:cubicBezTo>
                <a:cubicBezTo>
                  <a:pt x="57757" y="8503"/>
                  <a:pt x="61962" y="8503"/>
                  <a:pt x="61962" y="8503"/>
                </a:cubicBezTo>
                <a:cubicBezTo>
                  <a:pt x="103177" y="39118"/>
                  <a:pt x="103177" y="39118"/>
                  <a:pt x="103177" y="39118"/>
                </a:cubicBezTo>
                <a:cubicBezTo>
                  <a:pt x="107102" y="41763"/>
                  <a:pt x="107102" y="41763"/>
                  <a:pt x="107102" y="44598"/>
                </a:cubicBezTo>
                <a:lnTo>
                  <a:pt x="107102" y="102992"/>
                </a:lnTo>
                <a:close/>
                <a:moveTo>
                  <a:pt x="57757" y="30803"/>
                </a:moveTo>
                <a:lnTo>
                  <a:pt x="57757" y="30803"/>
                </a:lnTo>
                <a:cubicBezTo>
                  <a:pt x="45420" y="30803"/>
                  <a:pt x="37009" y="39118"/>
                  <a:pt x="37009" y="47433"/>
                </a:cubicBezTo>
                <a:cubicBezTo>
                  <a:pt x="37009" y="55748"/>
                  <a:pt x="45420" y="61417"/>
                  <a:pt x="57757" y="61417"/>
                </a:cubicBezTo>
                <a:cubicBezTo>
                  <a:pt x="70093" y="61417"/>
                  <a:pt x="82429" y="55748"/>
                  <a:pt x="82429" y="47433"/>
                </a:cubicBezTo>
                <a:cubicBezTo>
                  <a:pt x="82429" y="39118"/>
                  <a:pt x="70093" y="30803"/>
                  <a:pt x="57757" y="30803"/>
                </a:cubicBezTo>
                <a:close/>
                <a:moveTo>
                  <a:pt x="57757" y="52913"/>
                </a:moveTo>
                <a:lnTo>
                  <a:pt x="57757" y="52913"/>
                </a:lnTo>
                <a:cubicBezTo>
                  <a:pt x="53551" y="52913"/>
                  <a:pt x="49345" y="50267"/>
                  <a:pt x="49345" y="47433"/>
                </a:cubicBezTo>
                <a:cubicBezTo>
                  <a:pt x="49345" y="41763"/>
                  <a:pt x="53551" y="39118"/>
                  <a:pt x="57757" y="39118"/>
                </a:cubicBezTo>
                <a:cubicBezTo>
                  <a:pt x="65887" y="39118"/>
                  <a:pt x="70093" y="41763"/>
                  <a:pt x="70093" y="47433"/>
                </a:cubicBezTo>
                <a:cubicBezTo>
                  <a:pt x="70093" y="50267"/>
                  <a:pt x="65887" y="52913"/>
                  <a:pt x="57757" y="5291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69" name="Shape 4669"/>
          <p:cNvSpPr/>
          <p:nvPr/>
        </p:nvSpPr>
        <p:spPr>
          <a:xfrm>
            <a:off x="2618710" y="5012511"/>
            <a:ext cx="283967" cy="305210"/>
          </a:xfrm>
          <a:custGeom>
            <a:avLst/>
            <a:gdLst/>
            <a:ahLst/>
            <a:cxnLst/>
            <a:rect l="0" t="0" r="0" b="0"/>
            <a:pathLst>
              <a:path w="120000" h="120000" extrusionOk="0">
                <a:moveTo>
                  <a:pt x="110831" y="30803"/>
                </a:moveTo>
                <a:lnTo>
                  <a:pt x="110831" y="30803"/>
                </a:lnTo>
                <a:cubicBezTo>
                  <a:pt x="110831" y="2834"/>
                  <a:pt x="110831" y="2834"/>
                  <a:pt x="110831" y="2834"/>
                </a:cubicBezTo>
                <a:cubicBezTo>
                  <a:pt x="110831" y="2834"/>
                  <a:pt x="110831" y="0"/>
                  <a:pt x="107979" y="0"/>
                </a:cubicBezTo>
                <a:lnTo>
                  <a:pt x="104923" y="0"/>
                </a:lnTo>
                <a:cubicBezTo>
                  <a:pt x="0" y="30803"/>
                  <a:pt x="0" y="30803"/>
                  <a:pt x="0" y="30803"/>
                </a:cubicBezTo>
                <a:cubicBezTo>
                  <a:pt x="0" y="36283"/>
                  <a:pt x="0" y="36283"/>
                  <a:pt x="0" y="36283"/>
                </a:cubicBezTo>
                <a:cubicBezTo>
                  <a:pt x="0" y="111307"/>
                  <a:pt x="0" y="111307"/>
                  <a:pt x="0" y="111307"/>
                </a:cubicBezTo>
                <a:cubicBezTo>
                  <a:pt x="0" y="114141"/>
                  <a:pt x="2852" y="119811"/>
                  <a:pt x="8964" y="119811"/>
                </a:cubicBezTo>
                <a:cubicBezTo>
                  <a:pt x="110831" y="119811"/>
                  <a:pt x="110831" y="119811"/>
                  <a:pt x="110831" y="119811"/>
                </a:cubicBezTo>
                <a:cubicBezTo>
                  <a:pt x="116943" y="119811"/>
                  <a:pt x="119796" y="114141"/>
                  <a:pt x="119796" y="111307"/>
                </a:cubicBezTo>
                <a:cubicBezTo>
                  <a:pt x="119796" y="36283"/>
                  <a:pt x="119796" y="36283"/>
                  <a:pt x="119796" y="36283"/>
                </a:cubicBezTo>
                <a:cubicBezTo>
                  <a:pt x="119796" y="33448"/>
                  <a:pt x="116943" y="30803"/>
                  <a:pt x="110831" y="30803"/>
                </a:cubicBezTo>
                <a:close/>
                <a:moveTo>
                  <a:pt x="104923" y="8503"/>
                </a:moveTo>
                <a:lnTo>
                  <a:pt x="104923" y="8503"/>
                </a:lnTo>
                <a:cubicBezTo>
                  <a:pt x="104923" y="30803"/>
                  <a:pt x="104923" y="30803"/>
                  <a:pt x="104923" y="30803"/>
                </a:cubicBezTo>
                <a:cubicBezTo>
                  <a:pt x="26893" y="30803"/>
                  <a:pt x="26893" y="30803"/>
                  <a:pt x="26893" y="30803"/>
                </a:cubicBezTo>
                <a:lnTo>
                  <a:pt x="104923" y="8503"/>
                </a:lnTo>
                <a:close/>
                <a:moveTo>
                  <a:pt x="110831" y="78047"/>
                </a:moveTo>
                <a:lnTo>
                  <a:pt x="110831" y="78047"/>
                </a:lnTo>
                <a:cubicBezTo>
                  <a:pt x="110831" y="80692"/>
                  <a:pt x="110831" y="78047"/>
                  <a:pt x="110831" y="80692"/>
                </a:cubicBezTo>
                <a:cubicBezTo>
                  <a:pt x="95959" y="80692"/>
                  <a:pt x="95959" y="80692"/>
                  <a:pt x="95959" y="80692"/>
                </a:cubicBezTo>
                <a:cubicBezTo>
                  <a:pt x="95959" y="78047"/>
                  <a:pt x="95959" y="80692"/>
                  <a:pt x="95959" y="78047"/>
                </a:cubicBezTo>
                <a:cubicBezTo>
                  <a:pt x="95959" y="75212"/>
                  <a:pt x="95959" y="75212"/>
                  <a:pt x="95959" y="75212"/>
                </a:cubicBezTo>
                <a:cubicBezTo>
                  <a:pt x="110831" y="75212"/>
                  <a:pt x="110831" y="75212"/>
                  <a:pt x="110831" y="75212"/>
                </a:cubicBezTo>
                <a:cubicBezTo>
                  <a:pt x="110831" y="78047"/>
                  <a:pt x="110831" y="75212"/>
                  <a:pt x="110831" y="78047"/>
                </a:cubicBezTo>
                <a:close/>
                <a:moveTo>
                  <a:pt x="110831" y="66897"/>
                </a:moveTo>
                <a:lnTo>
                  <a:pt x="110831" y="66897"/>
                </a:lnTo>
                <a:cubicBezTo>
                  <a:pt x="92903" y="66897"/>
                  <a:pt x="92903" y="66897"/>
                  <a:pt x="92903" y="66897"/>
                </a:cubicBezTo>
                <a:cubicBezTo>
                  <a:pt x="89847" y="66897"/>
                  <a:pt x="86791" y="69543"/>
                  <a:pt x="86791" y="69543"/>
                </a:cubicBezTo>
                <a:cubicBezTo>
                  <a:pt x="86791" y="86362"/>
                  <a:pt x="86791" y="86362"/>
                  <a:pt x="86791" y="86362"/>
                </a:cubicBezTo>
                <a:cubicBezTo>
                  <a:pt x="86791" y="86362"/>
                  <a:pt x="89847" y="89196"/>
                  <a:pt x="92903" y="89196"/>
                </a:cubicBezTo>
                <a:cubicBezTo>
                  <a:pt x="110831" y="89196"/>
                  <a:pt x="110831" y="89196"/>
                  <a:pt x="110831" y="89196"/>
                </a:cubicBezTo>
                <a:cubicBezTo>
                  <a:pt x="110831" y="108661"/>
                  <a:pt x="110831" y="108661"/>
                  <a:pt x="110831" y="108661"/>
                </a:cubicBezTo>
                <a:cubicBezTo>
                  <a:pt x="110831" y="108661"/>
                  <a:pt x="110831" y="111307"/>
                  <a:pt x="107979" y="111307"/>
                </a:cubicBezTo>
                <a:cubicBezTo>
                  <a:pt x="11816" y="111307"/>
                  <a:pt x="11816" y="111307"/>
                  <a:pt x="11816" y="111307"/>
                </a:cubicBezTo>
                <a:cubicBezTo>
                  <a:pt x="8964" y="111307"/>
                  <a:pt x="8964" y="108661"/>
                  <a:pt x="8964" y="108661"/>
                </a:cubicBezTo>
                <a:cubicBezTo>
                  <a:pt x="8964" y="108661"/>
                  <a:pt x="8964" y="39118"/>
                  <a:pt x="8964" y="36283"/>
                </a:cubicBezTo>
                <a:cubicBezTo>
                  <a:pt x="107979" y="36283"/>
                  <a:pt x="107979" y="36283"/>
                  <a:pt x="107979" y="36283"/>
                </a:cubicBezTo>
                <a:cubicBezTo>
                  <a:pt x="110831" y="36283"/>
                  <a:pt x="110831" y="39118"/>
                  <a:pt x="110831" y="41763"/>
                </a:cubicBezTo>
                <a:lnTo>
                  <a:pt x="110831" y="6689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0" name="Shape 4670"/>
          <p:cNvSpPr/>
          <p:nvPr/>
        </p:nvSpPr>
        <p:spPr>
          <a:xfrm>
            <a:off x="2116038" y="5012511"/>
            <a:ext cx="305130" cy="305210"/>
          </a:xfrm>
          <a:custGeom>
            <a:avLst/>
            <a:gdLst/>
            <a:ahLst/>
            <a:cxnLst/>
            <a:rect l="0" t="0" r="0" b="0"/>
            <a:pathLst>
              <a:path w="120000" h="120000" extrusionOk="0">
                <a:moveTo>
                  <a:pt x="64164" y="30803"/>
                </a:moveTo>
                <a:lnTo>
                  <a:pt x="64164" y="30803"/>
                </a:lnTo>
                <a:cubicBezTo>
                  <a:pt x="61324" y="30803"/>
                  <a:pt x="61324" y="30803"/>
                  <a:pt x="61324" y="30803"/>
                </a:cubicBezTo>
                <a:cubicBezTo>
                  <a:pt x="58675" y="30803"/>
                  <a:pt x="58675" y="30803"/>
                  <a:pt x="58675" y="30803"/>
                </a:cubicBezTo>
                <a:cubicBezTo>
                  <a:pt x="39179" y="52913"/>
                  <a:pt x="39179" y="52913"/>
                  <a:pt x="39179" y="52913"/>
                </a:cubicBezTo>
                <a:cubicBezTo>
                  <a:pt x="39179" y="55748"/>
                  <a:pt x="39179" y="55748"/>
                  <a:pt x="39179" y="58582"/>
                </a:cubicBezTo>
                <a:cubicBezTo>
                  <a:pt x="41829" y="58582"/>
                  <a:pt x="41829" y="58582"/>
                  <a:pt x="44668" y="58582"/>
                </a:cubicBezTo>
                <a:cubicBezTo>
                  <a:pt x="55835" y="44598"/>
                  <a:pt x="55835" y="44598"/>
                  <a:pt x="55835" y="44598"/>
                </a:cubicBezTo>
                <a:cubicBezTo>
                  <a:pt x="55835" y="100157"/>
                  <a:pt x="55835" y="100157"/>
                  <a:pt x="55835" y="100157"/>
                </a:cubicBezTo>
                <a:cubicBezTo>
                  <a:pt x="55835" y="102992"/>
                  <a:pt x="58675" y="102992"/>
                  <a:pt x="61324" y="102992"/>
                </a:cubicBezTo>
                <a:cubicBezTo>
                  <a:pt x="61324" y="102992"/>
                  <a:pt x="64164" y="102992"/>
                  <a:pt x="64164" y="100157"/>
                </a:cubicBezTo>
                <a:cubicBezTo>
                  <a:pt x="64164" y="44598"/>
                  <a:pt x="64164" y="44598"/>
                  <a:pt x="64164" y="44598"/>
                </a:cubicBezTo>
                <a:cubicBezTo>
                  <a:pt x="75331" y="58582"/>
                  <a:pt x="75331" y="58582"/>
                  <a:pt x="75331" y="58582"/>
                </a:cubicBezTo>
                <a:cubicBezTo>
                  <a:pt x="77981" y="58582"/>
                  <a:pt x="80820" y="58582"/>
                  <a:pt x="80820" y="58582"/>
                </a:cubicBezTo>
                <a:cubicBezTo>
                  <a:pt x="83659" y="55748"/>
                  <a:pt x="83659" y="55748"/>
                  <a:pt x="80820" y="52913"/>
                </a:cubicBezTo>
                <a:lnTo>
                  <a:pt x="64164" y="30803"/>
                </a:lnTo>
                <a:close/>
                <a:moveTo>
                  <a:pt x="105993" y="0"/>
                </a:moveTo>
                <a:lnTo>
                  <a:pt x="105993" y="0"/>
                </a:lnTo>
                <a:cubicBezTo>
                  <a:pt x="16845" y="0"/>
                  <a:pt x="16845" y="0"/>
                  <a:pt x="16845" y="0"/>
                </a:cubicBezTo>
                <a:cubicBezTo>
                  <a:pt x="8328" y="0"/>
                  <a:pt x="0" y="5669"/>
                  <a:pt x="0" y="13984"/>
                </a:cubicBezTo>
                <a:cubicBezTo>
                  <a:pt x="0" y="102992"/>
                  <a:pt x="0" y="102992"/>
                  <a:pt x="0" y="102992"/>
                </a:cubicBezTo>
                <a:cubicBezTo>
                  <a:pt x="0" y="111307"/>
                  <a:pt x="8328" y="119811"/>
                  <a:pt x="16845" y="119811"/>
                </a:cubicBezTo>
                <a:cubicBezTo>
                  <a:pt x="105993" y="119811"/>
                  <a:pt x="105993" y="119811"/>
                  <a:pt x="105993" y="119811"/>
                </a:cubicBezTo>
                <a:cubicBezTo>
                  <a:pt x="114321" y="119811"/>
                  <a:pt x="119810" y="111307"/>
                  <a:pt x="119810" y="102992"/>
                </a:cubicBezTo>
                <a:cubicBezTo>
                  <a:pt x="119810" y="13984"/>
                  <a:pt x="119810" y="13984"/>
                  <a:pt x="119810" y="13984"/>
                </a:cubicBezTo>
                <a:cubicBezTo>
                  <a:pt x="119810" y="5669"/>
                  <a:pt x="114321" y="0"/>
                  <a:pt x="105993" y="0"/>
                </a:cubicBezTo>
                <a:close/>
                <a:moveTo>
                  <a:pt x="111482" y="102992"/>
                </a:moveTo>
                <a:lnTo>
                  <a:pt x="111482" y="102992"/>
                </a:lnTo>
                <a:cubicBezTo>
                  <a:pt x="111482" y="108661"/>
                  <a:pt x="108643" y="111307"/>
                  <a:pt x="105993" y="111307"/>
                </a:cubicBezTo>
                <a:cubicBezTo>
                  <a:pt x="16845" y="111307"/>
                  <a:pt x="16845" y="111307"/>
                  <a:pt x="16845" y="111307"/>
                </a:cubicBezTo>
                <a:cubicBezTo>
                  <a:pt x="11167" y="111307"/>
                  <a:pt x="8328" y="108661"/>
                  <a:pt x="8328" y="102992"/>
                </a:cubicBezTo>
                <a:cubicBezTo>
                  <a:pt x="8328" y="13984"/>
                  <a:pt x="8328" y="13984"/>
                  <a:pt x="8328" y="13984"/>
                </a:cubicBezTo>
                <a:cubicBezTo>
                  <a:pt x="8328" y="11149"/>
                  <a:pt x="11167" y="8503"/>
                  <a:pt x="16845" y="8503"/>
                </a:cubicBezTo>
                <a:cubicBezTo>
                  <a:pt x="105993" y="8503"/>
                  <a:pt x="105993" y="8503"/>
                  <a:pt x="105993" y="8503"/>
                </a:cubicBezTo>
                <a:cubicBezTo>
                  <a:pt x="108643" y="8503"/>
                  <a:pt x="111482" y="11149"/>
                  <a:pt x="111482" y="13984"/>
                </a:cubicBezTo>
                <a:lnTo>
                  <a:pt x="111482" y="102992"/>
                </a:lnTo>
                <a:close/>
                <a:moveTo>
                  <a:pt x="94826" y="13984"/>
                </a:moveTo>
                <a:lnTo>
                  <a:pt x="94826" y="13984"/>
                </a:lnTo>
                <a:cubicBezTo>
                  <a:pt x="28012" y="13984"/>
                  <a:pt x="28012" y="13984"/>
                  <a:pt x="28012" y="13984"/>
                </a:cubicBezTo>
                <a:cubicBezTo>
                  <a:pt x="25173" y="13984"/>
                  <a:pt x="22334" y="16818"/>
                  <a:pt x="22334" y="19653"/>
                </a:cubicBezTo>
                <a:cubicBezTo>
                  <a:pt x="22334" y="19653"/>
                  <a:pt x="25173" y="22299"/>
                  <a:pt x="28012" y="22299"/>
                </a:cubicBezTo>
                <a:cubicBezTo>
                  <a:pt x="94826" y="22299"/>
                  <a:pt x="94826" y="22299"/>
                  <a:pt x="94826" y="22299"/>
                </a:cubicBezTo>
                <a:lnTo>
                  <a:pt x="97665" y="19653"/>
                </a:lnTo>
                <a:cubicBezTo>
                  <a:pt x="97665" y="16818"/>
                  <a:pt x="94826" y="13984"/>
                  <a:pt x="94826" y="139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1" name="Shape 4671"/>
          <p:cNvSpPr/>
          <p:nvPr/>
        </p:nvSpPr>
        <p:spPr>
          <a:xfrm>
            <a:off x="1629239" y="5012511"/>
            <a:ext cx="305130" cy="305210"/>
          </a:xfrm>
          <a:custGeom>
            <a:avLst/>
            <a:gdLst/>
            <a:ahLst/>
            <a:cxnLst/>
            <a:rect l="0" t="0" r="0" b="0"/>
            <a:pathLst>
              <a:path w="120000" h="120000" extrusionOk="0">
                <a:moveTo>
                  <a:pt x="55646" y="89196"/>
                </a:moveTo>
                <a:lnTo>
                  <a:pt x="55646" y="89196"/>
                </a:lnTo>
                <a:cubicBezTo>
                  <a:pt x="58485" y="89196"/>
                  <a:pt x="58485" y="89196"/>
                  <a:pt x="58485" y="89196"/>
                </a:cubicBezTo>
                <a:cubicBezTo>
                  <a:pt x="61324" y="89196"/>
                  <a:pt x="61324" y="89196"/>
                  <a:pt x="61324" y="89196"/>
                </a:cubicBezTo>
                <a:cubicBezTo>
                  <a:pt x="80630" y="66897"/>
                  <a:pt x="80630" y="66897"/>
                  <a:pt x="80630" y="66897"/>
                </a:cubicBezTo>
                <a:cubicBezTo>
                  <a:pt x="80630" y="64062"/>
                  <a:pt x="80630" y="61417"/>
                  <a:pt x="80630" y="61417"/>
                </a:cubicBezTo>
                <a:cubicBezTo>
                  <a:pt x="77981" y="58582"/>
                  <a:pt x="77981" y="58582"/>
                  <a:pt x="75141" y="61417"/>
                </a:cubicBezTo>
                <a:cubicBezTo>
                  <a:pt x="63974" y="75212"/>
                  <a:pt x="63974" y="75212"/>
                  <a:pt x="63974" y="75212"/>
                </a:cubicBezTo>
                <a:cubicBezTo>
                  <a:pt x="63974" y="19653"/>
                  <a:pt x="63974" y="19653"/>
                  <a:pt x="63974" y="19653"/>
                </a:cubicBezTo>
                <a:cubicBezTo>
                  <a:pt x="63974" y="16818"/>
                  <a:pt x="61324" y="13984"/>
                  <a:pt x="58485" y="13984"/>
                </a:cubicBezTo>
                <a:cubicBezTo>
                  <a:pt x="58485" y="13984"/>
                  <a:pt x="55646" y="16818"/>
                  <a:pt x="55646" y="19653"/>
                </a:cubicBezTo>
                <a:cubicBezTo>
                  <a:pt x="55646" y="75212"/>
                  <a:pt x="55646" y="75212"/>
                  <a:pt x="55646" y="75212"/>
                </a:cubicBezTo>
                <a:cubicBezTo>
                  <a:pt x="44479" y="61417"/>
                  <a:pt x="44479" y="61417"/>
                  <a:pt x="44479" y="61417"/>
                </a:cubicBezTo>
                <a:cubicBezTo>
                  <a:pt x="41640" y="58582"/>
                  <a:pt x="38990" y="58582"/>
                  <a:pt x="38990" y="61417"/>
                </a:cubicBezTo>
                <a:cubicBezTo>
                  <a:pt x="36151" y="61417"/>
                  <a:pt x="36151" y="64062"/>
                  <a:pt x="38990" y="66897"/>
                </a:cubicBezTo>
                <a:lnTo>
                  <a:pt x="55646" y="89196"/>
                </a:lnTo>
                <a:close/>
                <a:moveTo>
                  <a:pt x="91798" y="97511"/>
                </a:moveTo>
                <a:lnTo>
                  <a:pt x="91798" y="97511"/>
                </a:lnTo>
                <a:cubicBezTo>
                  <a:pt x="24984" y="97511"/>
                  <a:pt x="24984" y="97511"/>
                  <a:pt x="24984" y="97511"/>
                </a:cubicBezTo>
                <a:cubicBezTo>
                  <a:pt x="24984" y="97511"/>
                  <a:pt x="22145" y="97511"/>
                  <a:pt x="22145" y="100157"/>
                </a:cubicBezTo>
                <a:cubicBezTo>
                  <a:pt x="22145" y="102992"/>
                  <a:pt x="24984" y="102992"/>
                  <a:pt x="24984" y="102992"/>
                </a:cubicBezTo>
                <a:cubicBezTo>
                  <a:pt x="91798" y="102992"/>
                  <a:pt x="91798" y="102992"/>
                  <a:pt x="91798" y="102992"/>
                </a:cubicBezTo>
                <a:cubicBezTo>
                  <a:pt x="94637" y="102992"/>
                  <a:pt x="97476" y="102992"/>
                  <a:pt x="97476" y="100157"/>
                </a:cubicBezTo>
                <a:cubicBezTo>
                  <a:pt x="97476" y="97511"/>
                  <a:pt x="94637" y="97511"/>
                  <a:pt x="91798" y="97511"/>
                </a:cubicBezTo>
                <a:close/>
                <a:moveTo>
                  <a:pt x="102965" y="0"/>
                </a:moveTo>
                <a:lnTo>
                  <a:pt x="102965" y="0"/>
                </a:lnTo>
                <a:cubicBezTo>
                  <a:pt x="13817" y="0"/>
                  <a:pt x="13817" y="0"/>
                  <a:pt x="13817" y="0"/>
                </a:cubicBezTo>
                <a:cubicBezTo>
                  <a:pt x="5488" y="0"/>
                  <a:pt x="0" y="5669"/>
                  <a:pt x="0" y="13984"/>
                </a:cubicBezTo>
                <a:cubicBezTo>
                  <a:pt x="0" y="102992"/>
                  <a:pt x="0" y="102992"/>
                  <a:pt x="0" y="102992"/>
                </a:cubicBezTo>
                <a:cubicBezTo>
                  <a:pt x="0" y="111307"/>
                  <a:pt x="5488" y="119811"/>
                  <a:pt x="13817" y="119811"/>
                </a:cubicBezTo>
                <a:cubicBezTo>
                  <a:pt x="102965" y="119811"/>
                  <a:pt x="102965" y="119811"/>
                  <a:pt x="102965" y="119811"/>
                </a:cubicBezTo>
                <a:cubicBezTo>
                  <a:pt x="111293" y="119811"/>
                  <a:pt x="119810" y="111307"/>
                  <a:pt x="119810" y="102992"/>
                </a:cubicBezTo>
                <a:cubicBezTo>
                  <a:pt x="119810" y="13984"/>
                  <a:pt x="119810" y="13984"/>
                  <a:pt x="119810" y="13984"/>
                </a:cubicBezTo>
                <a:cubicBezTo>
                  <a:pt x="119810" y="5669"/>
                  <a:pt x="111293" y="0"/>
                  <a:pt x="102965" y="0"/>
                </a:cubicBezTo>
                <a:close/>
                <a:moveTo>
                  <a:pt x="111293" y="102992"/>
                </a:moveTo>
                <a:lnTo>
                  <a:pt x="111293" y="102992"/>
                </a:lnTo>
                <a:cubicBezTo>
                  <a:pt x="111293" y="108661"/>
                  <a:pt x="108643" y="111307"/>
                  <a:pt x="102965" y="111307"/>
                </a:cubicBezTo>
                <a:cubicBezTo>
                  <a:pt x="13817" y="111307"/>
                  <a:pt x="13817" y="111307"/>
                  <a:pt x="13817" y="111307"/>
                </a:cubicBezTo>
                <a:cubicBezTo>
                  <a:pt x="10977" y="111307"/>
                  <a:pt x="8328" y="108661"/>
                  <a:pt x="8328" y="102992"/>
                </a:cubicBezTo>
                <a:cubicBezTo>
                  <a:pt x="8328" y="13984"/>
                  <a:pt x="8328" y="13984"/>
                  <a:pt x="8328" y="13984"/>
                </a:cubicBezTo>
                <a:cubicBezTo>
                  <a:pt x="8328" y="11149"/>
                  <a:pt x="10977" y="8503"/>
                  <a:pt x="13817" y="8503"/>
                </a:cubicBezTo>
                <a:cubicBezTo>
                  <a:pt x="102965" y="8503"/>
                  <a:pt x="102965" y="8503"/>
                  <a:pt x="102965" y="8503"/>
                </a:cubicBezTo>
                <a:cubicBezTo>
                  <a:pt x="108643" y="8503"/>
                  <a:pt x="111293" y="11149"/>
                  <a:pt x="111293" y="13984"/>
                </a:cubicBezTo>
                <a:lnTo>
                  <a:pt x="111293" y="10299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2" name="Shape 4672"/>
          <p:cNvSpPr/>
          <p:nvPr/>
        </p:nvSpPr>
        <p:spPr>
          <a:xfrm>
            <a:off x="1140677" y="5012511"/>
            <a:ext cx="296312" cy="305210"/>
          </a:xfrm>
          <a:custGeom>
            <a:avLst/>
            <a:gdLst/>
            <a:ahLst/>
            <a:cxnLst/>
            <a:rect l="0" t="0" r="0" b="0"/>
            <a:pathLst>
              <a:path w="120000" h="120000" extrusionOk="0">
                <a:moveTo>
                  <a:pt x="114184" y="22299"/>
                </a:moveTo>
                <a:lnTo>
                  <a:pt x="114184" y="22299"/>
                </a:lnTo>
                <a:cubicBezTo>
                  <a:pt x="85492" y="22299"/>
                  <a:pt x="85492" y="22299"/>
                  <a:pt x="85492" y="22299"/>
                </a:cubicBezTo>
                <a:cubicBezTo>
                  <a:pt x="85492" y="19653"/>
                  <a:pt x="85492" y="16818"/>
                  <a:pt x="85492" y="13984"/>
                </a:cubicBezTo>
                <a:cubicBezTo>
                  <a:pt x="85492" y="5669"/>
                  <a:pt x="79870" y="0"/>
                  <a:pt x="71340" y="0"/>
                </a:cubicBezTo>
                <a:cubicBezTo>
                  <a:pt x="65718" y="0"/>
                  <a:pt x="62810" y="2834"/>
                  <a:pt x="59903" y="5669"/>
                </a:cubicBezTo>
                <a:cubicBezTo>
                  <a:pt x="56995" y="2834"/>
                  <a:pt x="54281" y="0"/>
                  <a:pt x="48465" y="0"/>
                </a:cubicBezTo>
                <a:cubicBezTo>
                  <a:pt x="39935" y="0"/>
                  <a:pt x="34313" y="5669"/>
                  <a:pt x="34313" y="13984"/>
                </a:cubicBezTo>
                <a:cubicBezTo>
                  <a:pt x="34313" y="16818"/>
                  <a:pt x="34313" y="19653"/>
                  <a:pt x="34313" y="22299"/>
                </a:cubicBezTo>
                <a:cubicBezTo>
                  <a:pt x="5621" y="22299"/>
                  <a:pt x="5621" y="22299"/>
                  <a:pt x="5621" y="22299"/>
                </a:cubicBezTo>
                <a:cubicBezTo>
                  <a:pt x="2907" y="22299"/>
                  <a:pt x="0" y="25133"/>
                  <a:pt x="0" y="30803"/>
                </a:cubicBezTo>
                <a:cubicBezTo>
                  <a:pt x="0" y="36283"/>
                  <a:pt x="0" y="36283"/>
                  <a:pt x="0" y="36283"/>
                </a:cubicBezTo>
                <a:cubicBezTo>
                  <a:pt x="0" y="41763"/>
                  <a:pt x="2907" y="44598"/>
                  <a:pt x="5621" y="44598"/>
                </a:cubicBezTo>
                <a:cubicBezTo>
                  <a:pt x="5621" y="102992"/>
                  <a:pt x="5621" y="102992"/>
                  <a:pt x="5621" y="102992"/>
                </a:cubicBezTo>
                <a:cubicBezTo>
                  <a:pt x="5621" y="111307"/>
                  <a:pt x="14151" y="119811"/>
                  <a:pt x="22875" y="119811"/>
                </a:cubicBezTo>
                <a:cubicBezTo>
                  <a:pt x="96930" y="119811"/>
                  <a:pt x="96930" y="119811"/>
                  <a:pt x="96930" y="119811"/>
                </a:cubicBezTo>
                <a:cubicBezTo>
                  <a:pt x="105460" y="119811"/>
                  <a:pt x="114184" y="111307"/>
                  <a:pt x="114184" y="102992"/>
                </a:cubicBezTo>
                <a:cubicBezTo>
                  <a:pt x="114184" y="44598"/>
                  <a:pt x="114184" y="44598"/>
                  <a:pt x="114184" y="44598"/>
                </a:cubicBezTo>
                <a:cubicBezTo>
                  <a:pt x="116898" y="44598"/>
                  <a:pt x="119806" y="41763"/>
                  <a:pt x="119806" y="36283"/>
                </a:cubicBezTo>
                <a:cubicBezTo>
                  <a:pt x="119806" y="30803"/>
                  <a:pt x="119806" y="30803"/>
                  <a:pt x="119806" y="30803"/>
                </a:cubicBezTo>
                <a:cubicBezTo>
                  <a:pt x="119806" y="25133"/>
                  <a:pt x="116898" y="22299"/>
                  <a:pt x="114184" y="22299"/>
                </a:cubicBezTo>
                <a:close/>
                <a:moveTo>
                  <a:pt x="71340" y="8503"/>
                </a:moveTo>
                <a:lnTo>
                  <a:pt x="71340" y="8503"/>
                </a:lnTo>
                <a:cubicBezTo>
                  <a:pt x="74054" y="8503"/>
                  <a:pt x="79870" y="11149"/>
                  <a:pt x="79870" y="13984"/>
                </a:cubicBezTo>
                <a:cubicBezTo>
                  <a:pt x="79870" y="19653"/>
                  <a:pt x="74054" y="22299"/>
                  <a:pt x="71340" y="22299"/>
                </a:cubicBezTo>
                <a:cubicBezTo>
                  <a:pt x="68432" y="22299"/>
                  <a:pt x="62810" y="19653"/>
                  <a:pt x="62810" y="13984"/>
                </a:cubicBezTo>
                <a:cubicBezTo>
                  <a:pt x="62810" y="11149"/>
                  <a:pt x="68432" y="8503"/>
                  <a:pt x="71340" y="8503"/>
                </a:cubicBezTo>
                <a:close/>
                <a:moveTo>
                  <a:pt x="48465" y="8503"/>
                </a:moveTo>
                <a:lnTo>
                  <a:pt x="48465" y="8503"/>
                </a:lnTo>
                <a:cubicBezTo>
                  <a:pt x="51373" y="8503"/>
                  <a:pt x="56995" y="11149"/>
                  <a:pt x="56995" y="13984"/>
                </a:cubicBezTo>
                <a:cubicBezTo>
                  <a:pt x="56995" y="19653"/>
                  <a:pt x="51373" y="22299"/>
                  <a:pt x="48465" y="22299"/>
                </a:cubicBezTo>
                <a:cubicBezTo>
                  <a:pt x="45557" y="22299"/>
                  <a:pt x="39935" y="19653"/>
                  <a:pt x="39935" y="13984"/>
                </a:cubicBezTo>
                <a:cubicBezTo>
                  <a:pt x="39935" y="11149"/>
                  <a:pt x="45557" y="8503"/>
                  <a:pt x="48465" y="8503"/>
                </a:cubicBezTo>
                <a:close/>
                <a:moveTo>
                  <a:pt x="56995" y="111307"/>
                </a:moveTo>
                <a:lnTo>
                  <a:pt x="56995" y="111307"/>
                </a:lnTo>
                <a:cubicBezTo>
                  <a:pt x="22875" y="111307"/>
                  <a:pt x="22875" y="111307"/>
                  <a:pt x="22875" y="111307"/>
                </a:cubicBezTo>
                <a:cubicBezTo>
                  <a:pt x="17059" y="111307"/>
                  <a:pt x="14151" y="108661"/>
                  <a:pt x="14151" y="102992"/>
                </a:cubicBezTo>
                <a:cubicBezTo>
                  <a:pt x="14151" y="80692"/>
                  <a:pt x="14151" y="80692"/>
                  <a:pt x="14151" y="80692"/>
                </a:cubicBezTo>
                <a:cubicBezTo>
                  <a:pt x="56995" y="80692"/>
                  <a:pt x="56995" y="80692"/>
                  <a:pt x="56995" y="80692"/>
                </a:cubicBezTo>
                <a:lnTo>
                  <a:pt x="56995" y="111307"/>
                </a:lnTo>
                <a:close/>
                <a:moveTo>
                  <a:pt x="56995" y="75212"/>
                </a:moveTo>
                <a:lnTo>
                  <a:pt x="56995" y="75212"/>
                </a:lnTo>
                <a:cubicBezTo>
                  <a:pt x="14151" y="75212"/>
                  <a:pt x="14151" y="75212"/>
                  <a:pt x="14151" y="75212"/>
                </a:cubicBezTo>
                <a:cubicBezTo>
                  <a:pt x="14151" y="44598"/>
                  <a:pt x="14151" y="44598"/>
                  <a:pt x="14151" y="44598"/>
                </a:cubicBezTo>
                <a:cubicBezTo>
                  <a:pt x="56995" y="44598"/>
                  <a:pt x="56995" y="44598"/>
                  <a:pt x="56995" y="44598"/>
                </a:cubicBezTo>
                <a:lnTo>
                  <a:pt x="56995" y="75212"/>
                </a:lnTo>
                <a:close/>
                <a:moveTo>
                  <a:pt x="105460" y="102992"/>
                </a:moveTo>
                <a:lnTo>
                  <a:pt x="105460" y="102992"/>
                </a:lnTo>
                <a:cubicBezTo>
                  <a:pt x="105460" y="108661"/>
                  <a:pt x="102746" y="111307"/>
                  <a:pt x="96930" y="111307"/>
                </a:cubicBezTo>
                <a:cubicBezTo>
                  <a:pt x="62810" y="111307"/>
                  <a:pt x="62810" y="111307"/>
                  <a:pt x="62810" y="111307"/>
                </a:cubicBezTo>
                <a:cubicBezTo>
                  <a:pt x="62810" y="80692"/>
                  <a:pt x="62810" y="80692"/>
                  <a:pt x="62810" y="80692"/>
                </a:cubicBezTo>
                <a:cubicBezTo>
                  <a:pt x="105460" y="80692"/>
                  <a:pt x="105460" y="80692"/>
                  <a:pt x="105460" y="80692"/>
                </a:cubicBezTo>
                <a:lnTo>
                  <a:pt x="105460" y="102992"/>
                </a:lnTo>
                <a:close/>
                <a:moveTo>
                  <a:pt x="105460" y="75212"/>
                </a:moveTo>
                <a:lnTo>
                  <a:pt x="105460" y="75212"/>
                </a:lnTo>
                <a:cubicBezTo>
                  <a:pt x="62810" y="75212"/>
                  <a:pt x="62810" y="75212"/>
                  <a:pt x="62810" y="75212"/>
                </a:cubicBezTo>
                <a:cubicBezTo>
                  <a:pt x="62810" y="44598"/>
                  <a:pt x="62810" y="44598"/>
                  <a:pt x="62810" y="44598"/>
                </a:cubicBezTo>
                <a:cubicBezTo>
                  <a:pt x="105460" y="44598"/>
                  <a:pt x="105460" y="44598"/>
                  <a:pt x="105460" y="44598"/>
                </a:cubicBezTo>
                <a:lnTo>
                  <a:pt x="105460" y="75212"/>
                </a:lnTo>
                <a:close/>
                <a:moveTo>
                  <a:pt x="108368" y="36283"/>
                </a:moveTo>
                <a:lnTo>
                  <a:pt x="108368" y="36283"/>
                </a:lnTo>
                <a:cubicBezTo>
                  <a:pt x="11437" y="36283"/>
                  <a:pt x="11437" y="36283"/>
                  <a:pt x="11437" y="36283"/>
                </a:cubicBezTo>
                <a:cubicBezTo>
                  <a:pt x="8529" y="36283"/>
                  <a:pt x="5621" y="36283"/>
                  <a:pt x="5621" y="33448"/>
                </a:cubicBezTo>
                <a:cubicBezTo>
                  <a:pt x="5621" y="30803"/>
                  <a:pt x="8529" y="30803"/>
                  <a:pt x="11437" y="30803"/>
                </a:cubicBezTo>
                <a:cubicBezTo>
                  <a:pt x="108368" y="30803"/>
                  <a:pt x="108368" y="30803"/>
                  <a:pt x="108368" y="30803"/>
                </a:cubicBezTo>
                <a:cubicBezTo>
                  <a:pt x="111276" y="30803"/>
                  <a:pt x="114184" y="30803"/>
                  <a:pt x="114184" y="33448"/>
                </a:cubicBezTo>
                <a:cubicBezTo>
                  <a:pt x="114184" y="36283"/>
                  <a:pt x="111276" y="36283"/>
                  <a:pt x="108368" y="3628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3" name="Shape 4673"/>
          <p:cNvSpPr/>
          <p:nvPr/>
        </p:nvSpPr>
        <p:spPr>
          <a:xfrm>
            <a:off x="5588882" y="4522058"/>
            <a:ext cx="227526" cy="298153"/>
          </a:xfrm>
          <a:custGeom>
            <a:avLst/>
            <a:gdLst/>
            <a:ahLst/>
            <a:cxnLst/>
            <a:rect l="0" t="0" r="0" b="0"/>
            <a:pathLst>
              <a:path w="120000" h="120000" extrusionOk="0">
                <a:moveTo>
                  <a:pt x="100932" y="14151"/>
                </a:moveTo>
                <a:lnTo>
                  <a:pt x="100932" y="14151"/>
                </a:lnTo>
                <a:cubicBezTo>
                  <a:pt x="89745" y="14151"/>
                  <a:pt x="89745" y="14151"/>
                  <a:pt x="89745" y="14151"/>
                </a:cubicBezTo>
                <a:cubicBezTo>
                  <a:pt x="89745" y="5621"/>
                  <a:pt x="74745" y="0"/>
                  <a:pt x="59745" y="0"/>
                </a:cubicBezTo>
                <a:cubicBezTo>
                  <a:pt x="44745" y="0"/>
                  <a:pt x="29745" y="5621"/>
                  <a:pt x="29745" y="14151"/>
                </a:cubicBezTo>
                <a:cubicBezTo>
                  <a:pt x="18559" y="14151"/>
                  <a:pt x="18559" y="14151"/>
                  <a:pt x="18559" y="14151"/>
                </a:cubicBezTo>
                <a:cubicBezTo>
                  <a:pt x="7372" y="14151"/>
                  <a:pt x="0" y="19967"/>
                  <a:pt x="0" y="28497"/>
                </a:cubicBezTo>
                <a:cubicBezTo>
                  <a:pt x="0" y="105460"/>
                  <a:pt x="0" y="105460"/>
                  <a:pt x="0" y="105460"/>
                </a:cubicBezTo>
                <a:cubicBezTo>
                  <a:pt x="0" y="114184"/>
                  <a:pt x="7372" y="119806"/>
                  <a:pt x="18559" y="119806"/>
                </a:cubicBezTo>
                <a:cubicBezTo>
                  <a:pt x="100932" y="119806"/>
                  <a:pt x="100932" y="119806"/>
                  <a:pt x="100932" y="119806"/>
                </a:cubicBezTo>
                <a:cubicBezTo>
                  <a:pt x="112118" y="119806"/>
                  <a:pt x="119745" y="114184"/>
                  <a:pt x="119745" y="105460"/>
                </a:cubicBezTo>
                <a:cubicBezTo>
                  <a:pt x="119745" y="28497"/>
                  <a:pt x="119745" y="28497"/>
                  <a:pt x="119745" y="28497"/>
                </a:cubicBezTo>
                <a:cubicBezTo>
                  <a:pt x="119745" y="19967"/>
                  <a:pt x="112118" y="14151"/>
                  <a:pt x="100932" y="14151"/>
                </a:cubicBezTo>
                <a:close/>
                <a:moveTo>
                  <a:pt x="59745" y="5621"/>
                </a:moveTo>
                <a:lnTo>
                  <a:pt x="59745" y="5621"/>
                </a:lnTo>
                <a:cubicBezTo>
                  <a:pt x="70932" y="5621"/>
                  <a:pt x="78559" y="8529"/>
                  <a:pt x="78559" y="14151"/>
                </a:cubicBezTo>
                <a:cubicBezTo>
                  <a:pt x="41186" y="14151"/>
                  <a:pt x="41186" y="14151"/>
                  <a:pt x="41186" y="14151"/>
                </a:cubicBezTo>
                <a:cubicBezTo>
                  <a:pt x="41186" y="8529"/>
                  <a:pt x="48559" y="5621"/>
                  <a:pt x="59745" y="5621"/>
                </a:cubicBezTo>
                <a:close/>
                <a:moveTo>
                  <a:pt x="108305" y="105460"/>
                </a:moveTo>
                <a:lnTo>
                  <a:pt x="108305" y="105460"/>
                </a:lnTo>
                <a:cubicBezTo>
                  <a:pt x="108305" y="108368"/>
                  <a:pt x="104745" y="114184"/>
                  <a:pt x="100932" y="114184"/>
                </a:cubicBezTo>
                <a:cubicBezTo>
                  <a:pt x="18559" y="114184"/>
                  <a:pt x="18559" y="114184"/>
                  <a:pt x="18559" y="114184"/>
                </a:cubicBezTo>
                <a:cubicBezTo>
                  <a:pt x="14745" y="114184"/>
                  <a:pt x="11186" y="108368"/>
                  <a:pt x="11186" y="105460"/>
                </a:cubicBezTo>
                <a:cubicBezTo>
                  <a:pt x="11186" y="96930"/>
                  <a:pt x="11186" y="96930"/>
                  <a:pt x="11186" y="96930"/>
                </a:cubicBezTo>
                <a:cubicBezTo>
                  <a:pt x="108305" y="96930"/>
                  <a:pt x="108305" y="96930"/>
                  <a:pt x="108305" y="96930"/>
                </a:cubicBezTo>
                <a:lnTo>
                  <a:pt x="108305" y="105460"/>
                </a:lnTo>
                <a:close/>
                <a:moveTo>
                  <a:pt x="108305" y="91308"/>
                </a:moveTo>
                <a:lnTo>
                  <a:pt x="108305" y="91308"/>
                </a:lnTo>
                <a:cubicBezTo>
                  <a:pt x="11186" y="91308"/>
                  <a:pt x="11186" y="91308"/>
                  <a:pt x="11186" y="91308"/>
                </a:cubicBezTo>
                <a:cubicBezTo>
                  <a:pt x="11186" y="28497"/>
                  <a:pt x="11186" y="28497"/>
                  <a:pt x="11186" y="28497"/>
                </a:cubicBezTo>
                <a:cubicBezTo>
                  <a:pt x="11186" y="25589"/>
                  <a:pt x="14745" y="22875"/>
                  <a:pt x="18559" y="22875"/>
                </a:cubicBezTo>
                <a:cubicBezTo>
                  <a:pt x="29745" y="22875"/>
                  <a:pt x="29745" y="22875"/>
                  <a:pt x="29745" y="22875"/>
                </a:cubicBezTo>
                <a:cubicBezTo>
                  <a:pt x="29745" y="45557"/>
                  <a:pt x="29745" y="45557"/>
                  <a:pt x="29745" y="45557"/>
                </a:cubicBezTo>
                <a:cubicBezTo>
                  <a:pt x="41186" y="45557"/>
                  <a:pt x="41186" y="45557"/>
                  <a:pt x="41186" y="45557"/>
                </a:cubicBezTo>
                <a:cubicBezTo>
                  <a:pt x="41186" y="22875"/>
                  <a:pt x="41186" y="22875"/>
                  <a:pt x="41186" y="22875"/>
                </a:cubicBezTo>
                <a:cubicBezTo>
                  <a:pt x="78559" y="22875"/>
                  <a:pt x="78559" y="22875"/>
                  <a:pt x="78559" y="22875"/>
                </a:cubicBezTo>
                <a:cubicBezTo>
                  <a:pt x="78559" y="45557"/>
                  <a:pt x="78559" y="45557"/>
                  <a:pt x="78559" y="45557"/>
                </a:cubicBezTo>
                <a:cubicBezTo>
                  <a:pt x="89745" y="45557"/>
                  <a:pt x="89745" y="45557"/>
                  <a:pt x="89745" y="45557"/>
                </a:cubicBezTo>
                <a:cubicBezTo>
                  <a:pt x="89745" y="22875"/>
                  <a:pt x="89745" y="22875"/>
                  <a:pt x="89745" y="22875"/>
                </a:cubicBezTo>
                <a:cubicBezTo>
                  <a:pt x="100932" y="22875"/>
                  <a:pt x="100932" y="22875"/>
                  <a:pt x="100932" y="22875"/>
                </a:cubicBezTo>
                <a:cubicBezTo>
                  <a:pt x="104745" y="22875"/>
                  <a:pt x="108305" y="25589"/>
                  <a:pt x="108305" y="28497"/>
                </a:cubicBezTo>
                <a:lnTo>
                  <a:pt x="108305" y="9130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4" name="Shape 4674"/>
          <p:cNvSpPr/>
          <p:nvPr/>
        </p:nvSpPr>
        <p:spPr>
          <a:xfrm>
            <a:off x="5059754" y="4522058"/>
            <a:ext cx="305131" cy="298153"/>
          </a:xfrm>
          <a:custGeom>
            <a:avLst/>
            <a:gdLst/>
            <a:ahLst/>
            <a:cxnLst/>
            <a:rect l="0" t="0" r="0" b="0"/>
            <a:pathLst>
              <a:path w="120000" h="120000" extrusionOk="0">
                <a:moveTo>
                  <a:pt x="22334" y="105460"/>
                </a:moveTo>
                <a:lnTo>
                  <a:pt x="22334" y="105460"/>
                </a:lnTo>
                <a:cubicBezTo>
                  <a:pt x="22334" y="114184"/>
                  <a:pt x="30662" y="119806"/>
                  <a:pt x="39179" y="119806"/>
                </a:cubicBezTo>
                <a:cubicBezTo>
                  <a:pt x="47507" y="119806"/>
                  <a:pt x="52996" y="114184"/>
                  <a:pt x="52996" y="105460"/>
                </a:cubicBezTo>
                <a:cubicBezTo>
                  <a:pt x="52996" y="96930"/>
                  <a:pt x="47507" y="91308"/>
                  <a:pt x="39179" y="91308"/>
                </a:cubicBezTo>
                <a:cubicBezTo>
                  <a:pt x="30662" y="91308"/>
                  <a:pt x="22334" y="96930"/>
                  <a:pt x="22334" y="105460"/>
                </a:cubicBezTo>
                <a:close/>
                <a:moveTo>
                  <a:pt x="39179" y="96930"/>
                </a:moveTo>
                <a:lnTo>
                  <a:pt x="39179" y="96930"/>
                </a:lnTo>
                <a:cubicBezTo>
                  <a:pt x="41829" y="96930"/>
                  <a:pt x="44668" y="102746"/>
                  <a:pt x="44668" y="105460"/>
                </a:cubicBezTo>
                <a:cubicBezTo>
                  <a:pt x="44668" y="108368"/>
                  <a:pt x="41829" y="114184"/>
                  <a:pt x="39179" y="114184"/>
                </a:cubicBezTo>
                <a:cubicBezTo>
                  <a:pt x="33501" y="114184"/>
                  <a:pt x="30662" y="108368"/>
                  <a:pt x="30662" y="105460"/>
                </a:cubicBezTo>
                <a:cubicBezTo>
                  <a:pt x="30662" y="102746"/>
                  <a:pt x="33501" y="96930"/>
                  <a:pt x="39179" y="96930"/>
                </a:cubicBezTo>
                <a:close/>
                <a:moveTo>
                  <a:pt x="30662" y="82778"/>
                </a:moveTo>
                <a:lnTo>
                  <a:pt x="30662" y="82778"/>
                </a:lnTo>
                <a:cubicBezTo>
                  <a:pt x="28012" y="82778"/>
                  <a:pt x="22334" y="79870"/>
                  <a:pt x="22334" y="74054"/>
                </a:cubicBezTo>
                <a:cubicBezTo>
                  <a:pt x="108832" y="68432"/>
                  <a:pt x="108832" y="68432"/>
                  <a:pt x="108832" y="68432"/>
                </a:cubicBezTo>
                <a:cubicBezTo>
                  <a:pt x="108832" y="68432"/>
                  <a:pt x="119810" y="19967"/>
                  <a:pt x="119810" y="17059"/>
                </a:cubicBezTo>
                <a:lnTo>
                  <a:pt x="117160" y="14151"/>
                </a:lnTo>
                <a:cubicBezTo>
                  <a:pt x="22334" y="14151"/>
                  <a:pt x="22334" y="14151"/>
                  <a:pt x="22334" y="14151"/>
                </a:cubicBezTo>
                <a:cubicBezTo>
                  <a:pt x="22334" y="5621"/>
                  <a:pt x="22334" y="5621"/>
                  <a:pt x="22334" y="5621"/>
                </a:cubicBezTo>
                <a:cubicBezTo>
                  <a:pt x="28012" y="5621"/>
                  <a:pt x="28012" y="5621"/>
                  <a:pt x="28012" y="5621"/>
                </a:cubicBezTo>
                <a:cubicBezTo>
                  <a:pt x="28012" y="5621"/>
                  <a:pt x="30662" y="5621"/>
                  <a:pt x="30662" y="2714"/>
                </a:cubicBezTo>
                <a:cubicBezTo>
                  <a:pt x="30662" y="0"/>
                  <a:pt x="28012" y="0"/>
                  <a:pt x="28012" y="0"/>
                </a:cubicBezTo>
                <a:cubicBezTo>
                  <a:pt x="5678" y="0"/>
                  <a:pt x="5678" y="0"/>
                  <a:pt x="5678" y="0"/>
                </a:cubicBezTo>
                <a:cubicBezTo>
                  <a:pt x="2839" y="0"/>
                  <a:pt x="0" y="0"/>
                  <a:pt x="0" y="2714"/>
                </a:cubicBezTo>
                <a:cubicBezTo>
                  <a:pt x="0" y="5621"/>
                  <a:pt x="2839" y="5621"/>
                  <a:pt x="5678" y="5621"/>
                </a:cubicBezTo>
                <a:cubicBezTo>
                  <a:pt x="16845" y="5621"/>
                  <a:pt x="16845" y="5621"/>
                  <a:pt x="16845" y="5621"/>
                </a:cubicBezTo>
                <a:cubicBezTo>
                  <a:pt x="16845" y="74054"/>
                  <a:pt x="16845" y="74054"/>
                  <a:pt x="16845" y="74054"/>
                </a:cubicBezTo>
                <a:cubicBezTo>
                  <a:pt x="16845" y="82778"/>
                  <a:pt x="22334" y="91308"/>
                  <a:pt x="30662" y="91308"/>
                </a:cubicBezTo>
                <a:cubicBezTo>
                  <a:pt x="39179" y="91308"/>
                  <a:pt x="39179" y="91308"/>
                  <a:pt x="39179" y="91308"/>
                </a:cubicBezTo>
                <a:cubicBezTo>
                  <a:pt x="83659" y="91308"/>
                  <a:pt x="83659" y="91308"/>
                  <a:pt x="83659" y="91308"/>
                </a:cubicBezTo>
                <a:cubicBezTo>
                  <a:pt x="117160" y="91308"/>
                  <a:pt x="117160" y="91308"/>
                  <a:pt x="117160" y="91308"/>
                </a:cubicBezTo>
                <a:cubicBezTo>
                  <a:pt x="117160" y="91308"/>
                  <a:pt x="117160" y="85492"/>
                  <a:pt x="117160" y="82778"/>
                </a:cubicBezTo>
                <a:lnTo>
                  <a:pt x="30662" y="82778"/>
                </a:lnTo>
                <a:close/>
                <a:moveTo>
                  <a:pt x="22334" y="22875"/>
                </a:moveTo>
                <a:lnTo>
                  <a:pt x="22334" y="22875"/>
                </a:lnTo>
                <a:cubicBezTo>
                  <a:pt x="111482" y="22875"/>
                  <a:pt x="111482" y="22875"/>
                  <a:pt x="111482" y="22875"/>
                </a:cubicBezTo>
                <a:cubicBezTo>
                  <a:pt x="103154" y="59903"/>
                  <a:pt x="103154" y="59903"/>
                  <a:pt x="103154" y="59903"/>
                </a:cubicBezTo>
                <a:cubicBezTo>
                  <a:pt x="22334" y="68432"/>
                  <a:pt x="22334" y="68432"/>
                  <a:pt x="22334" y="68432"/>
                </a:cubicBezTo>
                <a:lnTo>
                  <a:pt x="22334" y="22875"/>
                </a:lnTo>
                <a:close/>
                <a:moveTo>
                  <a:pt x="67003" y="105460"/>
                </a:moveTo>
                <a:lnTo>
                  <a:pt x="67003" y="105460"/>
                </a:lnTo>
                <a:cubicBezTo>
                  <a:pt x="67003" y="114184"/>
                  <a:pt x="75331" y="119806"/>
                  <a:pt x="83659" y="119806"/>
                </a:cubicBezTo>
                <a:cubicBezTo>
                  <a:pt x="91987" y="119806"/>
                  <a:pt x="97665" y="114184"/>
                  <a:pt x="97665" y="105460"/>
                </a:cubicBezTo>
                <a:cubicBezTo>
                  <a:pt x="97665" y="96930"/>
                  <a:pt x="91987" y="91308"/>
                  <a:pt x="83659" y="91308"/>
                </a:cubicBezTo>
                <a:cubicBezTo>
                  <a:pt x="75331" y="91308"/>
                  <a:pt x="67003" y="96930"/>
                  <a:pt x="67003" y="105460"/>
                </a:cubicBezTo>
                <a:close/>
                <a:moveTo>
                  <a:pt x="83659" y="96930"/>
                </a:moveTo>
                <a:lnTo>
                  <a:pt x="83659" y="96930"/>
                </a:lnTo>
                <a:cubicBezTo>
                  <a:pt x="86498" y="96930"/>
                  <a:pt x="89148" y="102746"/>
                  <a:pt x="89148" y="105460"/>
                </a:cubicBezTo>
                <a:cubicBezTo>
                  <a:pt x="89148" y="108368"/>
                  <a:pt x="86498" y="114184"/>
                  <a:pt x="83659" y="114184"/>
                </a:cubicBezTo>
                <a:cubicBezTo>
                  <a:pt x="77981" y="114184"/>
                  <a:pt x="75331" y="108368"/>
                  <a:pt x="75331" y="105460"/>
                </a:cubicBezTo>
                <a:cubicBezTo>
                  <a:pt x="75331" y="102746"/>
                  <a:pt x="77981" y="96930"/>
                  <a:pt x="83659" y="969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5" name="Shape 4675"/>
          <p:cNvSpPr/>
          <p:nvPr/>
        </p:nvSpPr>
        <p:spPr>
          <a:xfrm>
            <a:off x="4571193" y="4530879"/>
            <a:ext cx="305130" cy="284040"/>
          </a:xfrm>
          <a:custGeom>
            <a:avLst/>
            <a:gdLst/>
            <a:ahLst/>
            <a:cxnLst/>
            <a:rect l="0" t="0" r="0" b="0"/>
            <a:pathLst>
              <a:path w="120000" h="120000" extrusionOk="0">
                <a:moveTo>
                  <a:pt x="36151" y="32949"/>
                </a:moveTo>
                <a:lnTo>
                  <a:pt x="36151" y="32949"/>
                </a:lnTo>
                <a:cubicBezTo>
                  <a:pt x="27823" y="0"/>
                  <a:pt x="27823" y="0"/>
                  <a:pt x="27823" y="0"/>
                </a:cubicBezTo>
                <a:cubicBezTo>
                  <a:pt x="2649" y="0"/>
                  <a:pt x="2649" y="0"/>
                  <a:pt x="2649" y="0"/>
                </a:cubicBezTo>
                <a:lnTo>
                  <a:pt x="0" y="3050"/>
                </a:lnTo>
                <a:cubicBezTo>
                  <a:pt x="0" y="6101"/>
                  <a:pt x="2649" y="9152"/>
                  <a:pt x="2649" y="9152"/>
                </a:cubicBezTo>
                <a:cubicBezTo>
                  <a:pt x="22145" y="9152"/>
                  <a:pt x="22145" y="9152"/>
                  <a:pt x="22145" y="9152"/>
                </a:cubicBezTo>
                <a:cubicBezTo>
                  <a:pt x="30662" y="32949"/>
                  <a:pt x="30662" y="32949"/>
                  <a:pt x="30662" y="32949"/>
                </a:cubicBezTo>
                <a:lnTo>
                  <a:pt x="30662" y="32949"/>
                </a:lnTo>
                <a:cubicBezTo>
                  <a:pt x="36151" y="80949"/>
                  <a:pt x="36151" y="80949"/>
                  <a:pt x="36151" y="80949"/>
                </a:cubicBezTo>
                <a:cubicBezTo>
                  <a:pt x="36151" y="89898"/>
                  <a:pt x="44479" y="95796"/>
                  <a:pt x="52807" y="95796"/>
                </a:cubicBezTo>
                <a:cubicBezTo>
                  <a:pt x="91798" y="95796"/>
                  <a:pt x="91798" y="95796"/>
                  <a:pt x="91798" y="95796"/>
                </a:cubicBezTo>
                <a:cubicBezTo>
                  <a:pt x="100315" y="95796"/>
                  <a:pt x="108643" y="89898"/>
                  <a:pt x="108643" y="80949"/>
                </a:cubicBezTo>
                <a:cubicBezTo>
                  <a:pt x="119810" y="32949"/>
                  <a:pt x="119810" y="32949"/>
                  <a:pt x="119810" y="32949"/>
                </a:cubicBezTo>
                <a:lnTo>
                  <a:pt x="36151" y="32949"/>
                </a:lnTo>
                <a:close/>
                <a:moveTo>
                  <a:pt x="100315" y="80949"/>
                </a:moveTo>
                <a:lnTo>
                  <a:pt x="100315" y="80949"/>
                </a:lnTo>
                <a:cubicBezTo>
                  <a:pt x="100315" y="84000"/>
                  <a:pt x="97476" y="86847"/>
                  <a:pt x="91798" y="86847"/>
                </a:cubicBezTo>
                <a:cubicBezTo>
                  <a:pt x="52807" y="86847"/>
                  <a:pt x="52807" y="86847"/>
                  <a:pt x="52807" y="86847"/>
                </a:cubicBezTo>
                <a:cubicBezTo>
                  <a:pt x="47318" y="86847"/>
                  <a:pt x="44479" y="84000"/>
                  <a:pt x="44479" y="80949"/>
                </a:cubicBezTo>
                <a:cubicBezTo>
                  <a:pt x="38990" y="39050"/>
                  <a:pt x="38990" y="39050"/>
                  <a:pt x="38990" y="39050"/>
                </a:cubicBezTo>
                <a:cubicBezTo>
                  <a:pt x="108643" y="39050"/>
                  <a:pt x="108643" y="39050"/>
                  <a:pt x="108643" y="39050"/>
                </a:cubicBezTo>
                <a:lnTo>
                  <a:pt x="100315" y="80949"/>
                </a:lnTo>
                <a:close/>
                <a:moveTo>
                  <a:pt x="52807" y="104949"/>
                </a:moveTo>
                <a:lnTo>
                  <a:pt x="52807" y="104949"/>
                </a:lnTo>
                <a:cubicBezTo>
                  <a:pt x="47318" y="104949"/>
                  <a:pt x="44479" y="107796"/>
                  <a:pt x="44479" y="110847"/>
                </a:cubicBezTo>
                <a:cubicBezTo>
                  <a:pt x="44479" y="116949"/>
                  <a:pt x="47318" y="119796"/>
                  <a:pt x="52807" y="119796"/>
                </a:cubicBezTo>
                <a:cubicBezTo>
                  <a:pt x="55646" y="119796"/>
                  <a:pt x="58485" y="116949"/>
                  <a:pt x="58485" y="110847"/>
                </a:cubicBezTo>
                <a:cubicBezTo>
                  <a:pt x="58485" y="107796"/>
                  <a:pt x="55646" y="104949"/>
                  <a:pt x="52807" y="104949"/>
                </a:cubicBezTo>
                <a:close/>
                <a:moveTo>
                  <a:pt x="89148" y="104949"/>
                </a:moveTo>
                <a:lnTo>
                  <a:pt x="89148" y="104949"/>
                </a:lnTo>
                <a:cubicBezTo>
                  <a:pt x="86309" y="104949"/>
                  <a:pt x="80630" y="107796"/>
                  <a:pt x="80630" y="110847"/>
                </a:cubicBezTo>
                <a:cubicBezTo>
                  <a:pt x="80630" y="116949"/>
                  <a:pt x="86309" y="119796"/>
                  <a:pt x="89148" y="119796"/>
                </a:cubicBezTo>
                <a:cubicBezTo>
                  <a:pt x="91798" y="119796"/>
                  <a:pt x="97476" y="116949"/>
                  <a:pt x="97476" y="110847"/>
                </a:cubicBezTo>
                <a:cubicBezTo>
                  <a:pt x="97476" y="107796"/>
                  <a:pt x="91798" y="104949"/>
                  <a:pt x="89148" y="10494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6" name="Shape 4676"/>
          <p:cNvSpPr/>
          <p:nvPr/>
        </p:nvSpPr>
        <p:spPr>
          <a:xfrm>
            <a:off x="4082631" y="4552049"/>
            <a:ext cx="296312" cy="241699"/>
          </a:xfrm>
          <a:custGeom>
            <a:avLst/>
            <a:gdLst/>
            <a:ahLst/>
            <a:cxnLst/>
            <a:rect l="0" t="0" r="0" b="0"/>
            <a:pathLst>
              <a:path w="120000" h="120000" extrusionOk="0">
                <a:moveTo>
                  <a:pt x="116898" y="28023"/>
                </a:moveTo>
                <a:lnTo>
                  <a:pt x="116898" y="28023"/>
                </a:lnTo>
                <a:cubicBezTo>
                  <a:pt x="91308" y="28023"/>
                  <a:pt x="91308" y="28023"/>
                  <a:pt x="91308" y="28023"/>
                </a:cubicBezTo>
                <a:cubicBezTo>
                  <a:pt x="99838" y="6946"/>
                  <a:pt x="99838" y="6946"/>
                  <a:pt x="99838" y="6946"/>
                </a:cubicBezTo>
                <a:cubicBezTo>
                  <a:pt x="108368" y="6946"/>
                  <a:pt x="108368" y="6946"/>
                  <a:pt x="108368" y="6946"/>
                </a:cubicBezTo>
                <a:cubicBezTo>
                  <a:pt x="111276" y="6946"/>
                  <a:pt x="114184" y="6946"/>
                  <a:pt x="114184" y="3353"/>
                </a:cubicBezTo>
                <a:cubicBezTo>
                  <a:pt x="114184" y="0"/>
                  <a:pt x="111276" y="0"/>
                  <a:pt x="108368" y="0"/>
                </a:cubicBezTo>
                <a:cubicBezTo>
                  <a:pt x="94216" y="0"/>
                  <a:pt x="94216" y="0"/>
                  <a:pt x="94216" y="0"/>
                </a:cubicBezTo>
                <a:cubicBezTo>
                  <a:pt x="82778" y="28023"/>
                  <a:pt x="82778" y="28023"/>
                  <a:pt x="82778" y="28023"/>
                </a:cubicBezTo>
                <a:cubicBezTo>
                  <a:pt x="37027" y="28023"/>
                  <a:pt x="37027" y="28023"/>
                  <a:pt x="37027" y="28023"/>
                </a:cubicBezTo>
                <a:cubicBezTo>
                  <a:pt x="25589" y="0"/>
                  <a:pt x="25589" y="0"/>
                  <a:pt x="25589" y="0"/>
                </a:cubicBezTo>
                <a:cubicBezTo>
                  <a:pt x="11437" y="0"/>
                  <a:pt x="11437" y="0"/>
                  <a:pt x="11437" y="0"/>
                </a:cubicBezTo>
                <a:cubicBezTo>
                  <a:pt x="8529" y="0"/>
                  <a:pt x="5621" y="0"/>
                  <a:pt x="5621" y="3353"/>
                </a:cubicBezTo>
                <a:cubicBezTo>
                  <a:pt x="5621" y="6946"/>
                  <a:pt x="8529" y="6946"/>
                  <a:pt x="11437" y="6946"/>
                </a:cubicBezTo>
                <a:cubicBezTo>
                  <a:pt x="19967" y="6946"/>
                  <a:pt x="19967" y="6946"/>
                  <a:pt x="19967" y="6946"/>
                </a:cubicBezTo>
                <a:cubicBezTo>
                  <a:pt x="28497" y="28023"/>
                  <a:pt x="28497" y="28023"/>
                  <a:pt x="28497" y="28023"/>
                </a:cubicBezTo>
                <a:cubicBezTo>
                  <a:pt x="2907" y="28023"/>
                  <a:pt x="2907" y="28023"/>
                  <a:pt x="2907" y="28023"/>
                </a:cubicBezTo>
                <a:cubicBezTo>
                  <a:pt x="0" y="28023"/>
                  <a:pt x="0" y="28023"/>
                  <a:pt x="0" y="31616"/>
                </a:cubicBezTo>
                <a:cubicBezTo>
                  <a:pt x="0" y="35209"/>
                  <a:pt x="0" y="35209"/>
                  <a:pt x="2907" y="35209"/>
                </a:cubicBezTo>
                <a:cubicBezTo>
                  <a:pt x="5621" y="35209"/>
                  <a:pt x="5621" y="35209"/>
                  <a:pt x="5621" y="35209"/>
                </a:cubicBezTo>
                <a:cubicBezTo>
                  <a:pt x="11437" y="102035"/>
                  <a:pt x="11437" y="102035"/>
                  <a:pt x="11437" y="102035"/>
                </a:cubicBezTo>
                <a:cubicBezTo>
                  <a:pt x="11437" y="112814"/>
                  <a:pt x="17059" y="119760"/>
                  <a:pt x="25589" y="119760"/>
                </a:cubicBezTo>
                <a:cubicBezTo>
                  <a:pt x="91308" y="119760"/>
                  <a:pt x="91308" y="119760"/>
                  <a:pt x="91308" y="119760"/>
                </a:cubicBezTo>
                <a:cubicBezTo>
                  <a:pt x="99838" y="119760"/>
                  <a:pt x="105654" y="112814"/>
                  <a:pt x="105654" y="102035"/>
                </a:cubicBezTo>
                <a:cubicBezTo>
                  <a:pt x="114184" y="35209"/>
                  <a:pt x="114184" y="35209"/>
                  <a:pt x="114184" y="35209"/>
                </a:cubicBezTo>
                <a:cubicBezTo>
                  <a:pt x="116898" y="35209"/>
                  <a:pt x="116898" y="35209"/>
                  <a:pt x="116898" y="35209"/>
                </a:cubicBezTo>
                <a:cubicBezTo>
                  <a:pt x="119806" y="35209"/>
                  <a:pt x="119806" y="35209"/>
                  <a:pt x="119806" y="31616"/>
                </a:cubicBezTo>
                <a:cubicBezTo>
                  <a:pt x="119806" y="28023"/>
                  <a:pt x="119806" y="28023"/>
                  <a:pt x="116898" y="28023"/>
                </a:cubicBezTo>
                <a:close/>
                <a:moveTo>
                  <a:pt x="37027" y="112814"/>
                </a:moveTo>
                <a:lnTo>
                  <a:pt x="37027" y="112814"/>
                </a:lnTo>
                <a:cubicBezTo>
                  <a:pt x="25589" y="112814"/>
                  <a:pt x="25589" y="112814"/>
                  <a:pt x="25589" y="112814"/>
                </a:cubicBezTo>
                <a:cubicBezTo>
                  <a:pt x="22875" y="112814"/>
                  <a:pt x="17059" y="105628"/>
                  <a:pt x="17059" y="102035"/>
                </a:cubicBezTo>
                <a:cubicBezTo>
                  <a:pt x="17059" y="91497"/>
                  <a:pt x="17059" y="91497"/>
                  <a:pt x="17059" y="91497"/>
                </a:cubicBezTo>
                <a:cubicBezTo>
                  <a:pt x="37027" y="91497"/>
                  <a:pt x="37027" y="91497"/>
                  <a:pt x="37027" y="91497"/>
                </a:cubicBezTo>
                <a:lnTo>
                  <a:pt x="37027" y="112814"/>
                </a:lnTo>
                <a:close/>
                <a:moveTo>
                  <a:pt x="37027" y="84550"/>
                </a:moveTo>
                <a:lnTo>
                  <a:pt x="37027" y="84550"/>
                </a:lnTo>
                <a:cubicBezTo>
                  <a:pt x="17059" y="84550"/>
                  <a:pt x="17059" y="84550"/>
                  <a:pt x="17059" y="84550"/>
                </a:cubicBezTo>
                <a:cubicBezTo>
                  <a:pt x="17059" y="63233"/>
                  <a:pt x="17059" y="63233"/>
                  <a:pt x="17059" y="63233"/>
                </a:cubicBezTo>
                <a:cubicBezTo>
                  <a:pt x="37027" y="63233"/>
                  <a:pt x="37027" y="63233"/>
                  <a:pt x="37027" y="63233"/>
                </a:cubicBezTo>
                <a:lnTo>
                  <a:pt x="37027" y="84550"/>
                </a:lnTo>
                <a:close/>
                <a:moveTo>
                  <a:pt x="37027" y="56287"/>
                </a:moveTo>
                <a:lnTo>
                  <a:pt x="37027" y="56287"/>
                </a:lnTo>
                <a:cubicBezTo>
                  <a:pt x="14151" y="56287"/>
                  <a:pt x="14151" y="56287"/>
                  <a:pt x="14151" y="56287"/>
                </a:cubicBezTo>
                <a:cubicBezTo>
                  <a:pt x="14151" y="35209"/>
                  <a:pt x="14151" y="35209"/>
                  <a:pt x="14151" y="35209"/>
                </a:cubicBezTo>
                <a:cubicBezTo>
                  <a:pt x="37027" y="35209"/>
                  <a:pt x="37027" y="35209"/>
                  <a:pt x="37027" y="35209"/>
                </a:cubicBezTo>
                <a:lnTo>
                  <a:pt x="37027" y="56287"/>
                </a:lnTo>
                <a:close/>
                <a:moveTo>
                  <a:pt x="74248" y="112814"/>
                </a:moveTo>
                <a:lnTo>
                  <a:pt x="74248" y="112814"/>
                </a:lnTo>
                <a:cubicBezTo>
                  <a:pt x="45751" y="112814"/>
                  <a:pt x="45751" y="112814"/>
                  <a:pt x="45751" y="112814"/>
                </a:cubicBezTo>
                <a:cubicBezTo>
                  <a:pt x="45751" y="91497"/>
                  <a:pt x="45751" y="91497"/>
                  <a:pt x="45751" y="91497"/>
                </a:cubicBezTo>
                <a:cubicBezTo>
                  <a:pt x="74248" y="91497"/>
                  <a:pt x="74248" y="91497"/>
                  <a:pt x="74248" y="91497"/>
                </a:cubicBezTo>
                <a:lnTo>
                  <a:pt x="74248" y="112814"/>
                </a:lnTo>
                <a:close/>
                <a:moveTo>
                  <a:pt x="74248" y="84550"/>
                </a:moveTo>
                <a:lnTo>
                  <a:pt x="74248" y="84550"/>
                </a:lnTo>
                <a:cubicBezTo>
                  <a:pt x="45751" y="84550"/>
                  <a:pt x="45751" y="84550"/>
                  <a:pt x="45751" y="84550"/>
                </a:cubicBezTo>
                <a:cubicBezTo>
                  <a:pt x="45751" y="63233"/>
                  <a:pt x="45751" y="63233"/>
                  <a:pt x="45751" y="63233"/>
                </a:cubicBezTo>
                <a:cubicBezTo>
                  <a:pt x="74248" y="63233"/>
                  <a:pt x="74248" y="63233"/>
                  <a:pt x="74248" y="63233"/>
                </a:cubicBezTo>
                <a:lnTo>
                  <a:pt x="74248" y="84550"/>
                </a:lnTo>
                <a:close/>
                <a:moveTo>
                  <a:pt x="74248" y="56287"/>
                </a:moveTo>
                <a:lnTo>
                  <a:pt x="74248" y="56287"/>
                </a:lnTo>
                <a:cubicBezTo>
                  <a:pt x="45751" y="56287"/>
                  <a:pt x="45751" y="56287"/>
                  <a:pt x="45751" y="56287"/>
                </a:cubicBezTo>
                <a:cubicBezTo>
                  <a:pt x="45751" y="35209"/>
                  <a:pt x="45751" y="35209"/>
                  <a:pt x="45751" y="35209"/>
                </a:cubicBezTo>
                <a:cubicBezTo>
                  <a:pt x="74248" y="35209"/>
                  <a:pt x="74248" y="35209"/>
                  <a:pt x="74248" y="35209"/>
                </a:cubicBezTo>
                <a:lnTo>
                  <a:pt x="74248" y="56287"/>
                </a:lnTo>
                <a:close/>
                <a:moveTo>
                  <a:pt x="96930" y="102035"/>
                </a:moveTo>
                <a:lnTo>
                  <a:pt x="96930" y="102035"/>
                </a:lnTo>
                <a:cubicBezTo>
                  <a:pt x="96930" y="105628"/>
                  <a:pt x="94216" y="112814"/>
                  <a:pt x="91308" y="112814"/>
                </a:cubicBezTo>
                <a:cubicBezTo>
                  <a:pt x="82778" y="112814"/>
                  <a:pt x="82778" y="112814"/>
                  <a:pt x="82778" y="112814"/>
                </a:cubicBezTo>
                <a:cubicBezTo>
                  <a:pt x="82778" y="91497"/>
                  <a:pt x="82778" y="91497"/>
                  <a:pt x="82778" y="91497"/>
                </a:cubicBezTo>
                <a:cubicBezTo>
                  <a:pt x="99838" y="91497"/>
                  <a:pt x="99838" y="91497"/>
                  <a:pt x="99838" y="91497"/>
                </a:cubicBezTo>
                <a:lnTo>
                  <a:pt x="96930" y="102035"/>
                </a:lnTo>
                <a:close/>
                <a:moveTo>
                  <a:pt x="99838" y="84550"/>
                </a:moveTo>
                <a:lnTo>
                  <a:pt x="99838" y="84550"/>
                </a:lnTo>
                <a:cubicBezTo>
                  <a:pt x="82778" y="84550"/>
                  <a:pt x="82778" y="84550"/>
                  <a:pt x="82778" y="84550"/>
                </a:cubicBezTo>
                <a:cubicBezTo>
                  <a:pt x="82778" y="63233"/>
                  <a:pt x="82778" y="63233"/>
                  <a:pt x="82778" y="63233"/>
                </a:cubicBezTo>
                <a:cubicBezTo>
                  <a:pt x="102746" y="63233"/>
                  <a:pt x="102746" y="63233"/>
                  <a:pt x="102746" y="63233"/>
                </a:cubicBezTo>
                <a:lnTo>
                  <a:pt x="99838" y="84550"/>
                </a:lnTo>
                <a:close/>
                <a:moveTo>
                  <a:pt x="102746" y="56287"/>
                </a:moveTo>
                <a:lnTo>
                  <a:pt x="102746" y="56287"/>
                </a:lnTo>
                <a:cubicBezTo>
                  <a:pt x="82778" y="56287"/>
                  <a:pt x="82778" y="56287"/>
                  <a:pt x="82778" y="56287"/>
                </a:cubicBezTo>
                <a:cubicBezTo>
                  <a:pt x="82778" y="35209"/>
                  <a:pt x="82778" y="35209"/>
                  <a:pt x="82778" y="35209"/>
                </a:cubicBezTo>
                <a:cubicBezTo>
                  <a:pt x="105654" y="35209"/>
                  <a:pt x="105654" y="35209"/>
                  <a:pt x="105654" y="35209"/>
                </a:cubicBezTo>
                <a:lnTo>
                  <a:pt x="102746" y="5628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7" name="Shape 4677"/>
          <p:cNvSpPr/>
          <p:nvPr/>
        </p:nvSpPr>
        <p:spPr>
          <a:xfrm>
            <a:off x="3587013" y="4522058"/>
            <a:ext cx="305130" cy="298153"/>
          </a:xfrm>
          <a:custGeom>
            <a:avLst/>
            <a:gdLst/>
            <a:ahLst/>
            <a:cxnLst/>
            <a:rect l="0" t="0" r="0" b="0"/>
            <a:pathLst>
              <a:path w="120000" h="120000" extrusionOk="0">
                <a:moveTo>
                  <a:pt x="97665" y="0"/>
                </a:moveTo>
                <a:lnTo>
                  <a:pt x="97665" y="0"/>
                </a:lnTo>
                <a:cubicBezTo>
                  <a:pt x="22334" y="0"/>
                  <a:pt x="22334" y="0"/>
                  <a:pt x="22334" y="0"/>
                </a:cubicBezTo>
                <a:cubicBezTo>
                  <a:pt x="0" y="37027"/>
                  <a:pt x="0" y="37027"/>
                  <a:pt x="0" y="37027"/>
                </a:cubicBezTo>
                <a:lnTo>
                  <a:pt x="0" y="51373"/>
                </a:lnTo>
                <a:cubicBezTo>
                  <a:pt x="0" y="56995"/>
                  <a:pt x="2839" y="59903"/>
                  <a:pt x="5678" y="62617"/>
                </a:cubicBezTo>
                <a:cubicBezTo>
                  <a:pt x="5678" y="105460"/>
                  <a:pt x="5678" y="105460"/>
                  <a:pt x="5678" y="105460"/>
                </a:cubicBezTo>
                <a:cubicBezTo>
                  <a:pt x="5678" y="114184"/>
                  <a:pt x="11167" y="119806"/>
                  <a:pt x="19495" y="119806"/>
                </a:cubicBezTo>
                <a:cubicBezTo>
                  <a:pt x="100315" y="119806"/>
                  <a:pt x="100315" y="119806"/>
                  <a:pt x="100315" y="119806"/>
                </a:cubicBezTo>
                <a:cubicBezTo>
                  <a:pt x="108832" y="119806"/>
                  <a:pt x="117160" y="114184"/>
                  <a:pt x="117160" y="105460"/>
                </a:cubicBezTo>
                <a:cubicBezTo>
                  <a:pt x="117160" y="62617"/>
                  <a:pt x="117160" y="62617"/>
                  <a:pt x="117160" y="62617"/>
                </a:cubicBezTo>
                <a:cubicBezTo>
                  <a:pt x="119810" y="59903"/>
                  <a:pt x="119810" y="56995"/>
                  <a:pt x="119810" y="51373"/>
                </a:cubicBezTo>
                <a:cubicBezTo>
                  <a:pt x="119810" y="48465"/>
                  <a:pt x="119810" y="37027"/>
                  <a:pt x="119810" y="37027"/>
                </a:cubicBezTo>
                <a:lnTo>
                  <a:pt x="97665" y="0"/>
                </a:lnTo>
                <a:close/>
                <a:moveTo>
                  <a:pt x="108832" y="105460"/>
                </a:moveTo>
                <a:lnTo>
                  <a:pt x="108832" y="105460"/>
                </a:lnTo>
                <a:cubicBezTo>
                  <a:pt x="108832" y="108368"/>
                  <a:pt x="105993" y="114184"/>
                  <a:pt x="100315" y="114184"/>
                </a:cubicBezTo>
                <a:cubicBezTo>
                  <a:pt x="19495" y="114184"/>
                  <a:pt x="19495" y="114184"/>
                  <a:pt x="19495" y="114184"/>
                </a:cubicBezTo>
                <a:cubicBezTo>
                  <a:pt x="16845" y="114184"/>
                  <a:pt x="11167" y="108368"/>
                  <a:pt x="11167" y="105460"/>
                </a:cubicBezTo>
                <a:cubicBezTo>
                  <a:pt x="11167" y="96930"/>
                  <a:pt x="11167" y="96930"/>
                  <a:pt x="11167" y="96930"/>
                </a:cubicBezTo>
                <a:cubicBezTo>
                  <a:pt x="108832" y="96930"/>
                  <a:pt x="108832" y="96930"/>
                  <a:pt x="108832" y="96930"/>
                </a:cubicBezTo>
                <a:lnTo>
                  <a:pt x="108832" y="105460"/>
                </a:lnTo>
                <a:close/>
                <a:moveTo>
                  <a:pt x="108832" y="91308"/>
                </a:moveTo>
                <a:lnTo>
                  <a:pt x="108832" y="91308"/>
                </a:lnTo>
                <a:cubicBezTo>
                  <a:pt x="11167" y="91308"/>
                  <a:pt x="11167" y="91308"/>
                  <a:pt x="11167" y="91308"/>
                </a:cubicBezTo>
                <a:cubicBezTo>
                  <a:pt x="11167" y="68432"/>
                  <a:pt x="11167" y="68432"/>
                  <a:pt x="11167" y="68432"/>
                </a:cubicBezTo>
                <a:cubicBezTo>
                  <a:pt x="14006" y="68432"/>
                  <a:pt x="16845" y="68432"/>
                  <a:pt x="19495" y="68432"/>
                </a:cubicBezTo>
                <a:cubicBezTo>
                  <a:pt x="22334" y="68432"/>
                  <a:pt x="30662" y="62617"/>
                  <a:pt x="33501" y="56995"/>
                </a:cubicBezTo>
                <a:cubicBezTo>
                  <a:pt x="36340" y="62617"/>
                  <a:pt x="41829" y="68432"/>
                  <a:pt x="47507" y="68432"/>
                </a:cubicBezTo>
                <a:cubicBezTo>
                  <a:pt x="52996" y="68432"/>
                  <a:pt x="58675" y="62617"/>
                  <a:pt x="61324" y="59903"/>
                </a:cubicBezTo>
                <a:cubicBezTo>
                  <a:pt x="61324" y="62617"/>
                  <a:pt x="69842" y="68432"/>
                  <a:pt x="75331" y="68432"/>
                </a:cubicBezTo>
                <a:cubicBezTo>
                  <a:pt x="81009" y="68432"/>
                  <a:pt x="86498" y="62617"/>
                  <a:pt x="89148" y="56995"/>
                </a:cubicBezTo>
                <a:cubicBezTo>
                  <a:pt x="91987" y="62617"/>
                  <a:pt x="94826" y="68432"/>
                  <a:pt x="100315" y="68432"/>
                </a:cubicBezTo>
                <a:cubicBezTo>
                  <a:pt x="103154" y="68432"/>
                  <a:pt x="108832" y="68432"/>
                  <a:pt x="108832" y="68432"/>
                </a:cubicBezTo>
                <a:lnTo>
                  <a:pt x="108832" y="91308"/>
                </a:lnTo>
                <a:close/>
                <a:moveTo>
                  <a:pt x="111482" y="51373"/>
                </a:moveTo>
                <a:lnTo>
                  <a:pt x="111482" y="51373"/>
                </a:lnTo>
                <a:cubicBezTo>
                  <a:pt x="111482" y="56995"/>
                  <a:pt x="105993" y="59903"/>
                  <a:pt x="100315" y="59903"/>
                </a:cubicBezTo>
                <a:cubicBezTo>
                  <a:pt x="94826" y="59903"/>
                  <a:pt x="89148" y="56995"/>
                  <a:pt x="89148" y="51373"/>
                </a:cubicBezTo>
                <a:cubicBezTo>
                  <a:pt x="86498" y="51373"/>
                  <a:pt x="86498" y="51373"/>
                  <a:pt x="86498" y="51373"/>
                </a:cubicBezTo>
                <a:cubicBezTo>
                  <a:pt x="86498" y="56995"/>
                  <a:pt x="81009" y="59903"/>
                  <a:pt x="75331" y="59903"/>
                </a:cubicBezTo>
                <a:cubicBezTo>
                  <a:pt x="69842" y="59903"/>
                  <a:pt x="61324" y="56995"/>
                  <a:pt x="61324" y="51373"/>
                </a:cubicBezTo>
                <a:cubicBezTo>
                  <a:pt x="58675" y="51373"/>
                  <a:pt x="58675" y="51373"/>
                  <a:pt x="58675" y="51373"/>
                </a:cubicBezTo>
                <a:cubicBezTo>
                  <a:pt x="58675" y="56995"/>
                  <a:pt x="52996" y="59903"/>
                  <a:pt x="47507" y="59903"/>
                </a:cubicBezTo>
                <a:cubicBezTo>
                  <a:pt x="41829" y="59903"/>
                  <a:pt x="33501" y="56995"/>
                  <a:pt x="33501" y="51373"/>
                </a:cubicBezTo>
                <a:cubicBezTo>
                  <a:pt x="30662" y="51373"/>
                  <a:pt x="30662" y="51373"/>
                  <a:pt x="30662" y="51373"/>
                </a:cubicBezTo>
                <a:cubicBezTo>
                  <a:pt x="30662" y="56995"/>
                  <a:pt x="25173" y="59903"/>
                  <a:pt x="19495" y="59903"/>
                </a:cubicBezTo>
                <a:cubicBezTo>
                  <a:pt x="14006" y="59903"/>
                  <a:pt x="8517" y="56995"/>
                  <a:pt x="8517" y="51373"/>
                </a:cubicBezTo>
                <a:cubicBezTo>
                  <a:pt x="8517" y="45557"/>
                  <a:pt x="8517" y="45557"/>
                  <a:pt x="8517" y="45557"/>
                </a:cubicBezTo>
                <a:cubicBezTo>
                  <a:pt x="111482" y="45557"/>
                  <a:pt x="111482" y="45557"/>
                  <a:pt x="111482" y="45557"/>
                </a:cubicBezTo>
                <a:lnTo>
                  <a:pt x="111482" y="51373"/>
                </a:lnTo>
                <a:close/>
                <a:moveTo>
                  <a:pt x="8517" y="37027"/>
                </a:moveTo>
                <a:lnTo>
                  <a:pt x="8517" y="37027"/>
                </a:lnTo>
                <a:cubicBezTo>
                  <a:pt x="25173" y="5621"/>
                  <a:pt x="25173" y="5621"/>
                  <a:pt x="25173" y="5621"/>
                </a:cubicBezTo>
                <a:cubicBezTo>
                  <a:pt x="94826" y="5621"/>
                  <a:pt x="94826" y="5621"/>
                  <a:pt x="94826" y="5621"/>
                </a:cubicBezTo>
                <a:cubicBezTo>
                  <a:pt x="111482" y="37027"/>
                  <a:pt x="111482" y="37027"/>
                  <a:pt x="111482" y="37027"/>
                </a:cubicBezTo>
                <a:lnTo>
                  <a:pt x="8517" y="3702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8" name="Shape 4678"/>
          <p:cNvSpPr/>
          <p:nvPr/>
        </p:nvSpPr>
        <p:spPr>
          <a:xfrm>
            <a:off x="3135492" y="4552049"/>
            <a:ext cx="227524" cy="241699"/>
          </a:xfrm>
          <a:custGeom>
            <a:avLst/>
            <a:gdLst/>
            <a:ahLst/>
            <a:cxnLst/>
            <a:rect l="0" t="0" r="0" b="0"/>
            <a:pathLst>
              <a:path w="120000" h="120000" extrusionOk="0">
                <a:moveTo>
                  <a:pt x="97372" y="74011"/>
                </a:moveTo>
                <a:lnTo>
                  <a:pt x="97372" y="74011"/>
                </a:lnTo>
                <a:cubicBezTo>
                  <a:pt x="86186" y="74011"/>
                  <a:pt x="78813" y="77365"/>
                  <a:pt x="75000" y="84550"/>
                </a:cubicBezTo>
                <a:cubicBezTo>
                  <a:pt x="48813" y="70419"/>
                  <a:pt x="48813" y="70419"/>
                  <a:pt x="48813" y="70419"/>
                </a:cubicBezTo>
                <a:cubicBezTo>
                  <a:pt x="48813" y="67065"/>
                  <a:pt x="52372" y="63233"/>
                  <a:pt x="52372" y="59880"/>
                </a:cubicBezTo>
                <a:cubicBezTo>
                  <a:pt x="52372" y="56287"/>
                  <a:pt x="52372" y="56287"/>
                  <a:pt x="48813" y="52934"/>
                </a:cubicBezTo>
                <a:cubicBezTo>
                  <a:pt x="78813" y="38802"/>
                  <a:pt x="78813" y="38802"/>
                  <a:pt x="78813" y="38802"/>
                </a:cubicBezTo>
                <a:cubicBezTo>
                  <a:pt x="82372" y="42155"/>
                  <a:pt x="89745" y="45748"/>
                  <a:pt x="97372" y="45748"/>
                </a:cubicBezTo>
                <a:cubicBezTo>
                  <a:pt x="108559" y="45748"/>
                  <a:pt x="119745" y="35209"/>
                  <a:pt x="119745" y="21077"/>
                </a:cubicBezTo>
                <a:cubicBezTo>
                  <a:pt x="119745" y="10538"/>
                  <a:pt x="108559" y="0"/>
                  <a:pt x="97372" y="0"/>
                </a:cubicBezTo>
                <a:cubicBezTo>
                  <a:pt x="82372" y="0"/>
                  <a:pt x="71186" y="10538"/>
                  <a:pt x="71186" y="21077"/>
                </a:cubicBezTo>
                <a:cubicBezTo>
                  <a:pt x="71186" y="24670"/>
                  <a:pt x="71186" y="28023"/>
                  <a:pt x="71186" y="28023"/>
                </a:cubicBezTo>
                <a:cubicBezTo>
                  <a:pt x="45000" y="42155"/>
                  <a:pt x="45000" y="42155"/>
                  <a:pt x="45000" y="42155"/>
                </a:cubicBezTo>
                <a:cubicBezTo>
                  <a:pt x="41186" y="38802"/>
                  <a:pt x="33813" y="35209"/>
                  <a:pt x="26186" y="35209"/>
                </a:cubicBezTo>
                <a:cubicBezTo>
                  <a:pt x="11186" y="35209"/>
                  <a:pt x="0" y="45748"/>
                  <a:pt x="0" y="59880"/>
                </a:cubicBezTo>
                <a:cubicBezTo>
                  <a:pt x="0" y="74011"/>
                  <a:pt x="11186" y="84550"/>
                  <a:pt x="26186" y="84550"/>
                </a:cubicBezTo>
                <a:cubicBezTo>
                  <a:pt x="33813" y="84550"/>
                  <a:pt x="37627" y="80958"/>
                  <a:pt x="41186" y="77365"/>
                </a:cubicBezTo>
                <a:lnTo>
                  <a:pt x="41186" y="77365"/>
                </a:lnTo>
                <a:cubicBezTo>
                  <a:pt x="71186" y="95089"/>
                  <a:pt x="71186" y="95089"/>
                  <a:pt x="71186" y="95089"/>
                </a:cubicBezTo>
                <a:cubicBezTo>
                  <a:pt x="71186" y="95089"/>
                  <a:pt x="71186" y="95089"/>
                  <a:pt x="71186" y="98682"/>
                </a:cubicBezTo>
                <a:cubicBezTo>
                  <a:pt x="71186" y="109221"/>
                  <a:pt x="82372" y="119760"/>
                  <a:pt x="97372" y="119760"/>
                </a:cubicBezTo>
                <a:cubicBezTo>
                  <a:pt x="108559" y="119760"/>
                  <a:pt x="119745" y="109221"/>
                  <a:pt x="119745" y="98682"/>
                </a:cubicBezTo>
                <a:cubicBezTo>
                  <a:pt x="119745" y="84550"/>
                  <a:pt x="108559" y="74011"/>
                  <a:pt x="97372" y="74011"/>
                </a:cubicBezTo>
                <a:close/>
                <a:moveTo>
                  <a:pt x="97372" y="6946"/>
                </a:moveTo>
                <a:lnTo>
                  <a:pt x="97372" y="6946"/>
                </a:lnTo>
                <a:cubicBezTo>
                  <a:pt x="104745" y="6946"/>
                  <a:pt x="112372" y="14131"/>
                  <a:pt x="112372" y="21077"/>
                </a:cubicBezTo>
                <a:cubicBezTo>
                  <a:pt x="112372" y="31616"/>
                  <a:pt x="104745" y="35209"/>
                  <a:pt x="97372" y="35209"/>
                </a:cubicBezTo>
                <a:cubicBezTo>
                  <a:pt x="86186" y="35209"/>
                  <a:pt x="82372" y="31616"/>
                  <a:pt x="82372" y="21077"/>
                </a:cubicBezTo>
                <a:cubicBezTo>
                  <a:pt x="82372" y="14131"/>
                  <a:pt x="86186" y="6946"/>
                  <a:pt x="97372" y="6946"/>
                </a:cubicBezTo>
                <a:close/>
                <a:moveTo>
                  <a:pt x="26186" y="74011"/>
                </a:moveTo>
                <a:lnTo>
                  <a:pt x="26186" y="74011"/>
                </a:lnTo>
                <a:cubicBezTo>
                  <a:pt x="18813" y="74011"/>
                  <a:pt x="11186" y="67065"/>
                  <a:pt x="11186" y="59880"/>
                </a:cubicBezTo>
                <a:cubicBezTo>
                  <a:pt x="11186" y="52934"/>
                  <a:pt x="18813" y="45748"/>
                  <a:pt x="26186" y="45748"/>
                </a:cubicBezTo>
                <a:cubicBezTo>
                  <a:pt x="33813" y="45748"/>
                  <a:pt x="41186" y="52934"/>
                  <a:pt x="41186" y="59880"/>
                </a:cubicBezTo>
                <a:cubicBezTo>
                  <a:pt x="41186" y="67065"/>
                  <a:pt x="33813" y="74011"/>
                  <a:pt x="26186" y="74011"/>
                </a:cubicBezTo>
                <a:close/>
                <a:moveTo>
                  <a:pt x="97372" y="112814"/>
                </a:moveTo>
                <a:lnTo>
                  <a:pt x="97372" y="112814"/>
                </a:lnTo>
                <a:cubicBezTo>
                  <a:pt x="86186" y="112814"/>
                  <a:pt x="82372" y="105628"/>
                  <a:pt x="82372" y="98682"/>
                </a:cubicBezTo>
                <a:cubicBezTo>
                  <a:pt x="82372" y="88143"/>
                  <a:pt x="86186" y="84550"/>
                  <a:pt x="97372" y="84550"/>
                </a:cubicBezTo>
                <a:cubicBezTo>
                  <a:pt x="104745" y="84550"/>
                  <a:pt x="112372" y="88143"/>
                  <a:pt x="112372" y="98682"/>
                </a:cubicBezTo>
                <a:cubicBezTo>
                  <a:pt x="112372" y="105628"/>
                  <a:pt x="104745" y="112814"/>
                  <a:pt x="97372" y="11281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79" name="Shape 4679"/>
          <p:cNvSpPr/>
          <p:nvPr/>
        </p:nvSpPr>
        <p:spPr>
          <a:xfrm>
            <a:off x="2618710" y="4543229"/>
            <a:ext cx="283967" cy="248755"/>
          </a:xfrm>
          <a:custGeom>
            <a:avLst/>
            <a:gdLst/>
            <a:ahLst/>
            <a:cxnLst/>
            <a:rect l="0" t="0" r="0" b="0"/>
            <a:pathLst>
              <a:path w="120000" h="120000" extrusionOk="0">
                <a:moveTo>
                  <a:pt x="86791" y="3488"/>
                </a:moveTo>
                <a:lnTo>
                  <a:pt x="86791" y="3488"/>
                </a:lnTo>
                <a:cubicBezTo>
                  <a:pt x="86791" y="0"/>
                  <a:pt x="83938" y="3488"/>
                  <a:pt x="80882" y="3488"/>
                </a:cubicBezTo>
                <a:cubicBezTo>
                  <a:pt x="33005" y="113023"/>
                  <a:pt x="33005" y="113023"/>
                  <a:pt x="33005" y="113023"/>
                </a:cubicBezTo>
                <a:cubicBezTo>
                  <a:pt x="29949" y="116279"/>
                  <a:pt x="33005" y="119767"/>
                  <a:pt x="33005" y="119767"/>
                </a:cubicBezTo>
                <a:cubicBezTo>
                  <a:pt x="35857" y="119767"/>
                  <a:pt x="38913" y="119767"/>
                  <a:pt x="38913" y="119767"/>
                </a:cubicBezTo>
                <a:cubicBezTo>
                  <a:pt x="89847" y="10232"/>
                  <a:pt x="89847" y="10232"/>
                  <a:pt x="89847" y="10232"/>
                </a:cubicBezTo>
                <a:cubicBezTo>
                  <a:pt x="89847" y="6744"/>
                  <a:pt x="89847" y="3488"/>
                  <a:pt x="86791" y="3488"/>
                </a:cubicBezTo>
                <a:close/>
                <a:moveTo>
                  <a:pt x="29949" y="82093"/>
                </a:moveTo>
                <a:lnTo>
                  <a:pt x="29949" y="82093"/>
                </a:lnTo>
                <a:cubicBezTo>
                  <a:pt x="8964" y="61627"/>
                  <a:pt x="8964" y="61627"/>
                  <a:pt x="8964" y="61627"/>
                </a:cubicBezTo>
                <a:cubicBezTo>
                  <a:pt x="29949" y="44418"/>
                  <a:pt x="29949" y="44418"/>
                  <a:pt x="29949" y="44418"/>
                </a:cubicBezTo>
                <a:cubicBezTo>
                  <a:pt x="33005" y="41162"/>
                  <a:pt x="33005" y="37674"/>
                  <a:pt x="29949" y="37674"/>
                </a:cubicBezTo>
                <a:cubicBezTo>
                  <a:pt x="29949" y="34186"/>
                  <a:pt x="26893" y="34186"/>
                  <a:pt x="23837" y="37674"/>
                </a:cubicBezTo>
                <a:cubicBezTo>
                  <a:pt x="0" y="58139"/>
                  <a:pt x="0" y="58139"/>
                  <a:pt x="0" y="58139"/>
                </a:cubicBezTo>
                <a:cubicBezTo>
                  <a:pt x="0" y="61627"/>
                  <a:pt x="0" y="61627"/>
                  <a:pt x="0" y="61627"/>
                </a:cubicBezTo>
                <a:cubicBezTo>
                  <a:pt x="0" y="64883"/>
                  <a:pt x="0" y="64883"/>
                  <a:pt x="0" y="64883"/>
                </a:cubicBezTo>
                <a:cubicBezTo>
                  <a:pt x="23837" y="89069"/>
                  <a:pt x="23837" y="89069"/>
                  <a:pt x="23837" y="89069"/>
                </a:cubicBezTo>
                <a:cubicBezTo>
                  <a:pt x="26893" y="89069"/>
                  <a:pt x="29949" y="89069"/>
                  <a:pt x="29949" y="89069"/>
                </a:cubicBezTo>
                <a:cubicBezTo>
                  <a:pt x="33005" y="85581"/>
                  <a:pt x="33005" y="82093"/>
                  <a:pt x="29949" y="82093"/>
                </a:cubicBezTo>
                <a:close/>
                <a:moveTo>
                  <a:pt x="119796" y="58139"/>
                </a:moveTo>
                <a:lnTo>
                  <a:pt x="119796" y="58139"/>
                </a:lnTo>
                <a:cubicBezTo>
                  <a:pt x="95959" y="37674"/>
                  <a:pt x="95959" y="37674"/>
                  <a:pt x="95959" y="37674"/>
                </a:cubicBezTo>
                <a:cubicBezTo>
                  <a:pt x="92903" y="34186"/>
                  <a:pt x="89847" y="34186"/>
                  <a:pt x="89847" y="37674"/>
                </a:cubicBezTo>
                <a:cubicBezTo>
                  <a:pt x="86791" y="37674"/>
                  <a:pt x="86791" y="41162"/>
                  <a:pt x="89847" y="44418"/>
                </a:cubicBezTo>
                <a:cubicBezTo>
                  <a:pt x="110831" y="61627"/>
                  <a:pt x="110831" y="61627"/>
                  <a:pt x="110831" y="61627"/>
                </a:cubicBezTo>
                <a:cubicBezTo>
                  <a:pt x="89847" y="82093"/>
                  <a:pt x="89847" y="82093"/>
                  <a:pt x="89847" y="82093"/>
                </a:cubicBezTo>
                <a:cubicBezTo>
                  <a:pt x="86791" y="82093"/>
                  <a:pt x="86791" y="85581"/>
                  <a:pt x="89847" y="89069"/>
                </a:cubicBezTo>
                <a:cubicBezTo>
                  <a:pt x="89847" y="89069"/>
                  <a:pt x="92903" y="89069"/>
                  <a:pt x="95959" y="89069"/>
                </a:cubicBezTo>
                <a:cubicBezTo>
                  <a:pt x="119796" y="64883"/>
                  <a:pt x="119796" y="64883"/>
                  <a:pt x="119796" y="64883"/>
                </a:cubicBezTo>
                <a:cubicBezTo>
                  <a:pt x="119796" y="64883"/>
                  <a:pt x="119796" y="64883"/>
                  <a:pt x="119796" y="61627"/>
                </a:cubicBezTo>
                <a:cubicBezTo>
                  <a:pt x="119796" y="61627"/>
                  <a:pt x="119796" y="61627"/>
                  <a:pt x="119796" y="5813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0" name="Shape 4680"/>
          <p:cNvSpPr/>
          <p:nvPr/>
        </p:nvSpPr>
        <p:spPr>
          <a:xfrm>
            <a:off x="2158368" y="4522058"/>
            <a:ext cx="234579" cy="298153"/>
          </a:xfrm>
          <a:custGeom>
            <a:avLst/>
            <a:gdLst/>
            <a:ahLst/>
            <a:cxnLst/>
            <a:rect l="0" t="0" r="0" b="0"/>
            <a:pathLst>
              <a:path w="120000" h="120000" extrusionOk="0">
                <a:moveTo>
                  <a:pt x="108888" y="25589"/>
                </a:moveTo>
                <a:lnTo>
                  <a:pt x="108888" y="25589"/>
                </a:lnTo>
                <a:cubicBezTo>
                  <a:pt x="79753" y="25589"/>
                  <a:pt x="79753" y="25589"/>
                  <a:pt x="79753" y="25589"/>
                </a:cubicBezTo>
                <a:cubicBezTo>
                  <a:pt x="79753" y="17059"/>
                  <a:pt x="79753" y="17059"/>
                  <a:pt x="79753" y="17059"/>
                </a:cubicBezTo>
                <a:cubicBezTo>
                  <a:pt x="79753" y="14151"/>
                  <a:pt x="76296" y="11437"/>
                  <a:pt x="72592" y="11437"/>
                </a:cubicBezTo>
                <a:cubicBezTo>
                  <a:pt x="29135" y="11437"/>
                  <a:pt x="29135" y="11437"/>
                  <a:pt x="29135" y="11437"/>
                </a:cubicBezTo>
                <a:cubicBezTo>
                  <a:pt x="29135" y="5621"/>
                  <a:pt x="29135" y="5621"/>
                  <a:pt x="29135" y="5621"/>
                </a:cubicBezTo>
                <a:cubicBezTo>
                  <a:pt x="29135" y="2714"/>
                  <a:pt x="21728" y="0"/>
                  <a:pt x="18024" y="0"/>
                </a:cubicBezTo>
                <a:cubicBezTo>
                  <a:pt x="7160" y="0"/>
                  <a:pt x="7160" y="0"/>
                  <a:pt x="7160" y="0"/>
                </a:cubicBezTo>
                <a:cubicBezTo>
                  <a:pt x="3456" y="0"/>
                  <a:pt x="0" y="2714"/>
                  <a:pt x="0" y="5621"/>
                </a:cubicBezTo>
                <a:cubicBezTo>
                  <a:pt x="0" y="114184"/>
                  <a:pt x="0" y="114184"/>
                  <a:pt x="0" y="114184"/>
                </a:cubicBezTo>
                <a:cubicBezTo>
                  <a:pt x="0" y="116898"/>
                  <a:pt x="3456" y="119806"/>
                  <a:pt x="7160" y="119806"/>
                </a:cubicBezTo>
                <a:cubicBezTo>
                  <a:pt x="18024" y="119806"/>
                  <a:pt x="18024" y="119806"/>
                  <a:pt x="18024" y="119806"/>
                </a:cubicBezTo>
                <a:cubicBezTo>
                  <a:pt x="21728" y="119806"/>
                  <a:pt x="29135" y="116898"/>
                  <a:pt x="29135" y="114184"/>
                </a:cubicBezTo>
                <a:cubicBezTo>
                  <a:pt x="29135" y="79870"/>
                  <a:pt x="29135" y="79870"/>
                  <a:pt x="29135" y="79870"/>
                </a:cubicBezTo>
                <a:cubicBezTo>
                  <a:pt x="72592" y="79870"/>
                  <a:pt x="72592" y="79870"/>
                  <a:pt x="72592" y="79870"/>
                </a:cubicBezTo>
                <a:cubicBezTo>
                  <a:pt x="72592" y="82778"/>
                  <a:pt x="72592" y="82778"/>
                  <a:pt x="72592" y="82778"/>
                </a:cubicBezTo>
                <a:cubicBezTo>
                  <a:pt x="72592" y="85492"/>
                  <a:pt x="76296" y="91308"/>
                  <a:pt x="79753" y="91308"/>
                </a:cubicBezTo>
                <a:cubicBezTo>
                  <a:pt x="108888" y="91308"/>
                  <a:pt x="108888" y="91308"/>
                  <a:pt x="108888" y="91308"/>
                </a:cubicBezTo>
                <a:cubicBezTo>
                  <a:pt x="116296" y="91308"/>
                  <a:pt x="119753" y="85492"/>
                  <a:pt x="119753" y="82778"/>
                </a:cubicBezTo>
                <a:cubicBezTo>
                  <a:pt x="119753" y="34119"/>
                  <a:pt x="119753" y="34119"/>
                  <a:pt x="119753" y="34119"/>
                </a:cubicBezTo>
                <a:cubicBezTo>
                  <a:pt x="119753" y="28497"/>
                  <a:pt x="116296" y="25589"/>
                  <a:pt x="108888" y="25589"/>
                </a:cubicBezTo>
                <a:close/>
                <a:moveTo>
                  <a:pt x="18024" y="108368"/>
                </a:moveTo>
                <a:lnTo>
                  <a:pt x="18024" y="108368"/>
                </a:lnTo>
                <a:cubicBezTo>
                  <a:pt x="18024" y="111276"/>
                  <a:pt x="14567" y="114184"/>
                  <a:pt x="14567" y="114184"/>
                </a:cubicBezTo>
                <a:cubicBezTo>
                  <a:pt x="10864" y="114184"/>
                  <a:pt x="7160" y="111276"/>
                  <a:pt x="7160" y="108368"/>
                </a:cubicBezTo>
                <a:cubicBezTo>
                  <a:pt x="7160" y="11437"/>
                  <a:pt x="7160" y="11437"/>
                  <a:pt x="7160" y="11437"/>
                </a:cubicBezTo>
                <a:cubicBezTo>
                  <a:pt x="7160" y="8529"/>
                  <a:pt x="10864" y="5621"/>
                  <a:pt x="14567" y="5621"/>
                </a:cubicBezTo>
                <a:cubicBezTo>
                  <a:pt x="14567" y="5621"/>
                  <a:pt x="18024" y="8529"/>
                  <a:pt x="18024" y="11437"/>
                </a:cubicBezTo>
                <a:lnTo>
                  <a:pt x="18024" y="108368"/>
                </a:lnTo>
                <a:close/>
                <a:moveTo>
                  <a:pt x="72592" y="68432"/>
                </a:moveTo>
                <a:lnTo>
                  <a:pt x="72592" y="68432"/>
                </a:lnTo>
                <a:cubicBezTo>
                  <a:pt x="72592" y="68432"/>
                  <a:pt x="69135" y="71340"/>
                  <a:pt x="65432" y="71340"/>
                </a:cubicBezTo>
                <a:cubicBezTo>
                  <a:pt x="29135" y="71340"/>
                  <a:pt x="29135" y="71340"/>
                  <a:pt x="29135" y="71340"/>
                </a:cubicBezTo>
                <a:cubicBezTo>
                  <a:pt x="29135" y="17059"/>
                  <a:pt x="29135" y="17059"/>
                  <a:pt x="29135" y="17059"/>
                </a:cubicBezTo>
                <a:cubicBezTo>
                  <a:pt x="65432" y="17059"/>
                  <a:pt x="65432" y="17059"/>
                  <a:pt x="65432" y="17059"/>
                </a:cubicBezTo>
                <a:cubicBezTo>
                  <a:pt x="69135" y="17059"/>
                  <a:pt x="72592" y="19967"/>
                  <a:pt x="72592" y="22875"/>
                </a:cubicBezTo>
                <a:lnTo>
                  <a:pt x="72592" y="68432"/>
                </a:lnTo>
                <a:close/>
                <a:moveTo>
                  <a:pt x="108888" y="79870"/>
                </a:moveTo>
                <a:lnTo>
                  <a:pt x="108888" y="79870"/>
                </a:lnTo>
                <a:cubicBezTo>
                  <a:pt x="108888" y="79870"/>
                  <a:pt x="108888" y="82778"/>
                  <a:pt x="105432" y="82778"/>
                </a:cubicBezTo>
                <a:cubicBezTo>
                  <a:pt x="79753" y="82778"/>
                  <a:pt x="79753" y="82778"/>
                  <a:pt x="79753" y="82778"/>
                </a:cubicBezTo>
                <a:cubicBezTo>
                  <a:pt x="79753" y="34119"/>
                  <a:pt x="79753" y="34119"/>
                  <a:pt x="79753" y="34119"/>
                </a:cubicBezTo>
                <a:cubicBezTo>
                  <a:pt x="105432" y="34119"/>
                  <a:pt x="105432" y="34119"/>
                  <a:pt x="105432" y="34119"/>
                </a:cubicBezTo>
                <a:cubicBezTo>
                  <a:pt x="108888" y="34119"/>
                  <a:pt x="108888" y="34119"/>
                  <a:pt x="108888" y="37027"/>
                </a:cubicBezTo>
                <a:lnTo>
                  <a:pt x="108888" y="7987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1" name="Shape 4681"/>
          <p:cNvSpPr/>
          <p:nvPr/>
        </p:nvSpPr>
        <p:spPr>
          <a:xfrm>
            <a:off x="1636294" y="4516765"/>
            <a:ext cx="298075" cy="296389"/>
          </a:xfrm>
          <a:custGeom>
            <a:avLst/>
            <a:gdLst/>
            <a:ahLst/>
            <a:cxnLst/>
            <a:rect l="0" t="0" r="0" b="0"/>
            <a:pathLst>
              <a:path w="120000" h="120000" extrusionOk="0">
                <a:moveTo>
                  <a:pt x="28645" y="108368"/>
                </a:moveTo>
                <a:lnTo>
                  <a:pt x="28645" y="108368"/>
                </a:lnTo>
                <a:cubicBezTo>
                  <a:pt x="22838" y="114184"/>
                  <a:pt x="19935" y="114184"/>
                  <a:pt x="17225" y="108368"/>
                </a:cubicBezTo>
                <a:cubicBezTo>
                  <a:pt x="11419" y="105654"/>
                  <a:pt x="11419" y="105654"/>
                  <a:pt x="11419" y="105654"/>
                </a:cubicBezTo>
                <a:cubicBezTo>
                  <a:pt x="8516" y="102746"/>
                  <a:pt x="8516" y="96930"/>
                  <a:pt x="11419" y="94216"/>
                </a:cubicBezTo>
                <a:cubicBezTo>
                  <a:pt x="48580" y="57189"/>
                  <a:pt x="48580" y="57189"/>
                  <a:pt x="48580" y="57189"/>
                </a:cubicBezTo>
                <a:cubicBezTo>
                  <a:pt x="42774" y="54281"/>
                  <a:pt x="37161" y="57189"/>
                  <a:pt x="31354" y="59903"/>
                </a:cubicBezTo>
                <a:cubicBezTo>
                  <a:pt x="5806" y="88400"/>
                  <a:pt x="5806" y="88400"/>
                  <a:pt x="5806" y="88400"/>
                </a:cubicBezTo>
                <a:cubicBezTo>
                  <a:pt x="0" y="94216"/>
                  <a:pt x="0" y="102746"/>
                  <a:pt x="5806" y="108368"/>
                </a:cubicBezTo>
                <a:cubicBezTo>
                  <a:pt x="11419" y="114184"/>
                  <a:pt x="11419" y="114184"/>
                  <a:pt x="11419" y="114184"/>
                </a:cubicBezTo>
                <a:cubicBezTo>
                  <a:pt x="17225" y="119806"/>
                  <a:pt x="25741" y="119806"/>
                  <a:pt x="31354" y="114184"/>
                </a:cubicBezTo>
                <a:cubicBezTo>
                  <a:pt x="60000" y="88400"/>
                  <a:pt x="60000" y="88400"/>
                  <a:pt x="60000" y="88400"/>
                </a:cubicBezTo>
                <a:cubicBezTo>
                  <a:pt x="62709" y="82778"/>
                  <a:pt x="65612" y="76962"/>
                  <a:pt x="62709" y="74248"/>
                </a:cubicBezTo>
                <a:lnTo>
                  <a:pt x="28645" y="108368"/>
                </a:lnTo>
                <a:close/>
                <a:moveTo>
                  <a:pt x="114000" y="11437"/>
                </a:moveTo>
                <a:lnTo>
                  <a:pt x="114000" y="11437"/>
                </a:lnTo>
                <a:cubicBezTo>
                  <a:pt x="108387" y="5621"/>
                  <a:pt x="108387" y="5621"/>
                  <a:pt x="108387" y="5621"/>
                </a:cubicBezTo>
                <a:cubicBezTo>
                  <a:pt x="102580" y="0"/>
                  <a:pt x="94064" y="0"/>
                  <a:pt x="88451" y="5621"/>
                </a:cubicBezTo>
                <a:cubicBezTo>
                  <a:pt x="60000" y="34313"/>
                  <a:pt x="60000" y="34313"/>
                  <a:pt x="60000" y="34313"/>
                </a:cubicBezTo>
                <a:cubicBezTo>
                  <a:pt x="57096" y="37027"/>
                  <a:pt x="54193" y="42843"/>
                  <a:pt x="57096" y="48465"/>
                </a:cubicBezTo>
                <a:cubicBezTo>
                  <a:pt x="91161" y="11437"/>
                  <a:pt x="91161" y="11437"/>
                  <a:pt x="91161" y="11437"/>
                </a:cubicBezTo>
                <a:cubicBezTo>
                  <a:pt x="94064" y="8529"/>
                  <a:pt x="99870" y="8529"/>
                  <a:pt x="102580" y="11437"/>
                </a:cubicBezTo>
                <a:cubicBezTo>
                  <a:pt x="108387" y="17059"/>
                  <a:pt x="108387" y="17059"/>
                  <a:pt x="108387" y="17059"/>
                </a:cubicBezTo>
                <a:cubicBezTo>
                  <a:pt x="111096" y="19967"/>
                  <a:pt x="111096" y="25783"/>
                  <a:pt x="108387" y="28497"/>
                </a:cubicBezTo>
                <a:cubicBezTo>
                  <a:pt x="71419" y="65525"/>
                  <a:pt x="71419" y="65525"/>
                  <a:pt x="71419" y="65525"/>
                </a:cubicBezTo>
                <a:cubicBezTo>
                  <a:pt x="77032" y="65525"/>
                  <a:pt x="82645" y="65525"/>
                  <a:pt x="88451" y="59903"/>
                </a:cubicBezTo>
                <a:cubicBezTo>
                  <a:pt x="114000" y="34313"/>
                  <a:pt x="114000" y="34313"/>
                  <a:pt x="114000" y="34313"/>
                </a:cubicBezTo>
                <a:cubicBezTo>
                  <a:pt x="119806" y="28497"/>
                  <a:pt x="119806" y="17059"/>
                  <a:pt x="114000" y="11437"/>
                </a:cubicBezTo>
                <a:close/>
                <a:moveTo>
                  <a:pt x="71419" y="48465"/>
                </a:moveTo>
                <a:lnTo>
                  <a:pt x="71419" y="48465"/>
                </a:lnTo>
                <a:cubicBezTo>
                  <a:pt x="71419" y="48465"/>
                  <a:pt x="68322" y="48465"/>
                  <a:pt x="65612" y="48465"/>
                </a:cubicBezTo>
                <a:cubicBezTo>
                  <a:pt x="48580" y="68626"/>
                  <a:pt x="48580" y="68626"/>
                  <a:pt x="48580" y="68626"/>
                </a:cubicBezTo>
                <a:cubicBezTo>
                  <a:pt x="45677" y="68626"/>
                  <a:pt x="45677" y="71340"/>
                  <a:pt x="48580" y="74248"/>
                </a:cubicBezTo>
                <a:cubicBezTo>
                  <a:pt x="48580" y="74248"/>
                  <a:pt x="51290" y="74248"/>
                  <a:pt x="54193" y="74248"/>
                </a:cubicBezTo>
                <a:cubicBezTo>
                  <a:pt x="71419" y="54281"/>
                  <a:pt x="71419" y="54281"/>
                  <a:pt x="71419" y="54281"/>
                </a:cubicBezTo>
                <a:cubicBezTo>
                  <a:pt x="74129" y="51373"/>
                  <a:pt x="74129" y="51373"/>
                  <a:pt x="71419" y="4846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2" name="Shape 4682"/>
          <p:cNvSpPr/>
          <p:nvPr/>
        </p:nvSpPr>
        <p:spPr>
          <a:xfrm>
            <a:off x="1147732" y="4552049"/>
            <a:ext cx="283967" cy="241699"/>
          </a:xfrm>
          <a:custGeom>
            <a:avLst/>
            <a:gdLst/>
            <a:ahLst/>
            <a:cxnLst/>
            <a:rect l="0" t="0" r="0" b="0"/>
            <a:pathLst>
              <a:path w="120000" h="120000" extrusionOk="0">
                <a:moveTo>
                  <a:pt x="77826" y="84550"/>
                </a:moveTo>
                <a:lnTo>
                  <a:pt x="77826" y="84550"/>
                </a:lnTo>
                <a:cubicBezTo>
                  <a:pt x="62954" y="102035"/>
                  <a:pt x="62954" y="102035"/>
                  <a:pt x="62954" y="102035"/>
                </a:cubicBezTo>
                <a:cubicBezTo>
                  <a:pt x="62954" y="35209"/>
                  <a:pt x="62954" y="35209"/>
                  <a:pt x="62954" y="35209"/>
                </a:cubicBezTo>
                <a:cubicBezTo>
                  <a:pt x="62954" y="35209"/>
                  <a:pt x="62954" y="31616"/>
                  <a:pt x="59898" y="31616"/>
                </a:cubicBezTo>
                <a:cubicBezTo>
                  <a:pt x="56842" y="31616"/>
                  <a:pt x="56842" y="35209"/>
                  <a:pt x="56842" y="35209"/>
                </a:cubicBezTo>
                <a:cubicBezTo>
                  <a:pt x="56842" y="102035"/>
                  <a:pt x="56842" y="102035"/>
                  <a:pt x="56842" y="102035"/>
                </a:cubicBezTo>
                <a:cubicBezTo>
                  <a:pt x="41969" y="84550"/>
                  <a:pt x="41969" y="84550"/>
                  <a:pt x="41969" y="84550"/>
                </a:cubicBezTo>
                <a:cubicBezTo>
                  <a:pt x="41969" y="84550"/>
                  <a:pt x="38913" y="84550"/>
                  <a:pt x="35857" y="84550"/>
                </a:cubicBezTo>
                <a:cubicBezTo>
                  <a:pt x="35857" y="88143"/>
                  <a:pt x="35857" y="88143"/>
                  <a:pt x="35857" y="91497"/>
                </a:cubicBezTo>
                <a:cubicBezTo>
                  <a:pt x="56842" y="119760"/>
                  <a:pt x="56842" y="119760"/>
                  <a:pt x="56842" y="119760"/>
                </a:cubicBezTo>
                <a:lnTo>
                  <a:pt x="59898" y="119760"/>
                </a:lnTo>
                <a:lnTo>
                  <a:pt x="62954" y="119760"/>
                </a:lnTo>
                <a:cubicBezTo>
                  <a:pt x="83938" y="91497"/>
                  <a:pt x="83938" y="91497"/>
                  <a:pt x="83938" y="91497"/>
                </a:cubicBezTo>
                <a:cubicBezTo>
                  <a:pt x="83938" y="88143"/>
                  <a:pt x="83938" y="88143"/>
                  <a:pt x="83938" y="84550"/>
                </a:cubicBezTo>
                <a:cubicBezTo>
                  <a:pt x="80882" y="84550"/>
                  <a:pt x="77826" y="84550"/>
                  <a:pt x="77826" y="84550"/>
                </a:cubicBezTo>
                <a:close/>
                <a:moveTo>
                  <a:pt x="116943" y="0"/>
                </a:moveTo>
                <a:lnTo>
                  <a:pt x="116943" y="0"/>
                </a:lnTo>
                <a:cubicBezTo>
                  <a:pt x="2852" y="0"/>
                  <a:pt x="2852" y="0"/>
                  <a:pt x="2852" y="0"/>
                </a:cubicBezTo>
                <a:cubicBezTo>
                  <a:pt x="2852" y="0"/>
                  <a:pt x="0" y="0"/>
                  <a:pt x="0" y="3353"/>
                </a:cubicBezTo>
                <a:cubicBezTo>
                  <a:pt x="0" y="42155"/>
                  <a:pt x="0" y="42155"/>
                  <a:pt x="0" y="42155"/>
                </a:cubicBezTo>
                <a:lnTo>
                  <a:pt x="2852" y="45748"/>
                </a:lnTo>
                <a:cubicBezTo>
                  <a:pt x="5908" y="45748"/>
                  <a:pt x="8964" y="42155"/>
                  <a:pt x="8964" y="42155"/>
                </a:cubicBezTo>
                <a:cubicBezTo>
                  <a:pt x="8964" y="6946"/>
                  <a:pt x="8964" y="6946"/>
                  <a:pt x="8964" y="6946"/>
                </a:cubicBezTo>
                <a:cubicBezTo>
                  <a:pt x="110831" y="6946"/>
                  <a:pt x="110831" y="6946"/>
                  <a:pt x="110831" y="6946"/>
                </a:cubicBezTo>
                <a:cubicBezTo>
                  <a:pt x="110831" y="42155"/>
                  <a:pt x="110831" y="42155"/>
                  <a:pt x="110831" y="42155"/>
                </a:cubicBezTo>
                <a:cubicBezTo>
                  <a:pt x="110831" y="42155"/>
                  <a:pt x="113887" y="45748"/>
                  <a:pt x="116943" y="45748"/>
                </a:cubicBezTo>
                <a:lnTo>
                  <a:pt x="119796" y="42155"/>
                </a:lnTo>
                <a:cubicBezTo>
                  <a:pt x="119796" y="3353"/>
                  <a:pt x="119796" y="3353"/>
                  <a:pt x="119796" y="3353"/>
                </a:cubicBezTo>
                <a:cubicBezTo>
                  <a:pt x="119796" y="0"/>
                  <a:pt x="116943" y="0"/>
                  <a:pt x="116943"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3" name="Shape 4683"/>
          <p:cNvSpPr/>
          <p:nvPr/>
        </p:nvSpPr>
        <p:spPr>
          <a:xfrm>
            <a:off x="5562426" y="4056305"/>
            <a:ext cx="283966" cy="246991"/>
          </a:xfrm>
          <a:custGeom>
            <a:avLst/>
            <a:gdLst/>
            <a:ahLst/>
            <a:cxnLst/>
            <a:rect l="0" t="0" r="0" b="0"/>
            <a:pathLst>
              <a:path w="120000" h="120000" extrusionOk="0">
                <a:moveTo>
                  <a:pt x="116943" y="75348"/>
                </a:moveTo>
                <a:lnTo>
                  <a:pt x="116943" y="75348"/>
                </a:lnTo>
                <a:cubicBezTo>
                  <a:pt x="113887" y="75348"/>
                  <a:pt x="110831" y="75348"/>
                  <a:pt x="110831" y="78837"/>
                </a:cubicBezTo>
                <a:cubicBezTo>
                  <a:pt x="110831" y="109534"/>
                  <a:pt x="110831" y="109534"/>
                  <a:pt x="110831" y="109534"/>
                </a:cubicBezTo>
                <a:cubicBezTo>
                  <a:pt x="8964" y="109534"/>
                  <a:pt x="8964" y="109534"/>
                  <a:pt x="8964" y="109534"/>
                </a:cubicBezTo>
                <a:cubicBezTo>
                  <a:pt x="8964" y="78837"/>
                  <a:pt x="8964" y="78837"/>
                  <a:pt x="8964" y="78837"/>
                </a:cubicBezTo>
                <a:cubicBezTo>
                  <a:pt x="8964" y="75348"/>
                  <a:pt x="5908" y="75348"/>
                  <a:pt x="2852" y="75348"/>
                </a:cubicBezTo>
                <a:cubicBezTo>
                  <a:pt x="2852" y="75348"/>
                  <a:pt x="0" y="75348"/>
                  <a:pt x="0" y="78837"/>
                </a:cubicBezTo>
                <a:cubicBezTo>
                  <a:pt x="0" y="116511"/>
                  <a:pt x="0" y="116511"/>
                  <a:pt x="0" y="116511"/>
                </a:cubicBezTo>
                <a:lnTo>
                  <a:pt x="2852" y="119767"/>
                </a:lnTo>
                <a:cubicBezTo>
                  <a:pt x="116943" y="119767"/>
                  <a:pt x="116943" y="119767"/>
                  <a:pt x="116943" y="119767"/>
                </a:cubicBezTo>
                <a:lnTo>
                  <a:pt x="119796" y="116511"/>
                </a:lnTo>
                <a:cubicBezTo>
                  <a:pt x="119796" y="78837"/>
                  <a:pt x="119796" y="78837"/>
                  <a:pt x="119796" y="78837"/>
                </a:cubicBezTo>
                <a:cubicBezTo>
                  <a:pt x="119796" y="75348"/>
                  <a:pt x="116943" y="75348"/>
                  <a:pt x="116943" y="75348"/>
                </a:cubicBezTo>
                <a:close/>
                <a:moveTo>
                  <a:pt x="41969" y="37674"/>
                </a:moveTo>
                <a:lnTo>
                  <a:pt x="41969" y="37674"/>
                </a:lnTo>
                <a:cubicBezTo>
                  <a:pt x="56842" y="17209"/>
                  <a:pt x="56842" y="17209"/>
                  <a:pt x="56842" y="17209"/>
                </a:cubicBezTo>
                <a:cubicBezTo>
                  <a:pt x="56842" y="82093"/>
                  <a:pt x="56842" y="82093"/>
                  <a:pt x="56842" y="82093"/>
                </a:cubicBezTo>
                <a:cubicBezTo>
                  <a:pt x="56842" y="85581"/>
                  <a:pt x="56842" y="89069"/>
                  <a:pt x="59898" y="89069"/>
                </a:cubicBezTo>
                <a:cubicBezTo>
                  <a:pt x="62954" y="89069"/>
                  <a:pt x="62954" y="85581"/>
                  <a:pt x="62954" y="82093"/>
                </a:cubicBezTo>
                <a:cubicBezTo>
                  <a:pt x="62954" y="17209"/>
                  <a:pt x="62954" y="17209"/>
                  <a:pt x="62954" y="17209"/>
                </a:cubicBezTo>
                <a:cubicBezTo>
                  <a:pt x="78030" y="37674"/>
                  <a:pt x="78030" y="37674"/>
                  <a:pt x="78030" y="37674"/>
                </a:cubicBezTo>
                <a:cubicBezTo>
                  <a:pt x="78030" y="37674"/>
                  <a:pt x="80882" y="37674"/>
                  <a:pt x="83938" y="37674"/>
                </a:cubicBezTo>
                <a:cubicBezTo>
                  <a:pt x="83938" y="34186"/>
                  <a:pt x="83938" y="30930"/>
                  <a:pt x="83938" y="30930"/>
                </a:cubicBezTo>
                <a:cubicBezTo>
                  <a:pt x="62954" y="3488"/>
                  <a:pt x="62954" y="3488"/>
                  <a:pt x="62954" y="3488"/>
                </a:cubicBezTo>
                <a:cubicBezTo>
                  <a:pt x="62954" y="0"/>
                  <a:pt x="59898" y="0"/>
                  <a:pt x="59898" y="0"/>
                </a:cubicBezTo>
                <a:cubicBezTo>
                  <a:pt x="59898" y="0"/>
                  <a:pt x="56842" y="0"/>
                  <a:pt x="56842" y="3488"/>
                </a:cubicBezTo>
                <a:cubicBezTo>
                  <a:pt x="35857" y="30930"/>
                  <a:pt x="35857" y="30930"/>
                  <a:pt x="35857" y="30930"/>
                </a:cubicBezTo>
                <a:cubicBezTo>
                  <a:pt x="35857" y="30930"/>
                  <a:pt x="35857" y="34186"/>
                  <a:pt x="35857" y="37674"/>
                </a:cubicBezTo>
                <a:cubicBezTo>
                  <a:pt x="38913" y="37674"/>
                  <a:pt x="41969" y="37674"/>
                  <a:pt x="41969" y="3767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4" name="Shape 4684"/>
          <p:cNvSpPr/>
          <p:nvPr/>
        </p:nvSpPr>
        <p:spPr>
          <a:xfrm>
            <a:off x="5059754" y="4040425"/>
            <a:ext cx="305131" cy="284040"/>
          </a:xfrm>
          <a:custGeom>
            <a:avLst/>
            <a:gdLst/>
            <a:ahLst/>
            <a:cxnLst/>
            <a:rect l="0" t="0" r="0" b="0"/>
            <a:pathLst>
              <a:path w="120000" h="120000" extrusionOk="0">
                <a:moveTo>
                  <a:pt x="105993" y="0"/>
                </a:moveTo>
                <a:lnTo>
                  <a:pt x="105993" y="0"/>
                </a:lnTo>
                <a:cubicBezTo>
                  <a:pt x="16845" y="0"/>
                  <a:pt x="16845" y="0"/>
                  <a:pt x="16845" y="0"/>
                </a:cubicBezTo>
                <a:cubicBezTo>
                  <a:pt x="8517" y="0"/>
                  <a:pt x="0" y="5898"/>
                  <a:pt x="0" y="14847"/>
                </a:cubicBezTo>
                <a:cubicBezTo>
                  <a:pt x="0" y="101694"/>
                  <a:pt x="0" y="101694"/>
                  <a:pt x="0" y="101694"/>
                </a:cubicBezTo>
                <a:cubicBezTo>
                  <a:pt x="0" y="110644"/>
                  <a:pt x="8517" y="119796"/>
                  <a:pt x="16845" y="119796"/>
                </a:cubicBezTo>
                <a:cubicBezTo>
                  <a:pt x="105993" y="119796"/>
                  <a:pt x="105993" y="119796"/>
                  <a:pt x="105993" y="119796"/>
                </a:cubicBezTo>
                <a:cubicBezTo>
                  <a:pt x="114321" y="119796"/>
                  <a:pt x="119810" y="110644"/>
                  <a:pt x="119810" y="101694"/>
                </a:cubicBezTo>
                <a:cubicBezTo>
                  <a:pt x="119810" y="14847"/>
                  <a:pt x="119810" y="14847"/>
                  <a:pt x="119810" y="14847"/>
                </a:cubicBezTo>
                <a:cubicBezTo>
                  <a:pt x="119810" y="5898"/>
                  <a:pt x="114321" y="0"/>
                  <a:pt x="105993" y="0"/>
                </a:cubicBezTo>
                <a:close/>
                <a:moveTo>
                  <a:pt x="22334" y="110644"/>
                </a:moveTo>
                <a:lnTo>
                  <a:pt x="22334" y="110644"/>
                </a:lnTo>
                <a:cubicBezTo>
                  <a:pt x="16845" y="110644"/>
                  <a:pt x="16845" y="110644"/>
                  <a:pt x="16845" y="110644"/>
                </a:cubicBezTo>
                <a:cubicBezTo>
                  <a:pt x="11167" y="110644"/>
                  <a:pt x="8517" y="107796"/>
                  <a:pt x="8517" y="101694"/>
                </a:cubicBezTo>
                <a:cubicBezTo>
                  <a:pt x="8517" y="14847"/>
                  <a:pt x="8517" y="14847"/>
                  <a:pt x="8517" y="14847"/>
                </a:cubicBezTo>
                <a:cubicBezTo>
                  <a:pt x="8517" y="12000"/>
                  <a:pt x="11167" y="5898"/>
                  <a:pt x="16845" y="5898"/>
                </a:cubicBezTo>
                <a:cubicBezTo>
                  <a:pt x="22334" y="5898"/>
                  <a:pt x="22334" y="5898"/>
                  <a:pt x="22334" y="5898"/>
                </a:cubicBezTo>
                <a:lnTo>
                  <a:pt x="22334" y="110644"/>
                </a:lnTo>
                <a:close/>
                <a:moveTo>
                  <a:pt x="111482" y="101694"/>
                </a:moveTo>
                <a:lnTo>
                  <a:pt x="111482" y="101694"/>
                </a:lnTo>
                <a:cubicBezTo>
                  <a:pt x="111482" y="107796"/>
                  <a:pt x="108832" y="110644"/>
                  <a:pt x="105993" y="110644"/>
                </a:cubicBezTo>
                <a:cubicBezTo>
                  <a:pt x="30662" y="110644"/>
                  <a:pt x="30662" y="110644"/>
                  <a:pt x="30662" y="110644"/>
                </a:cubicBezTo>
                <a:cubicBezTo>
                  <a:pt x="30662" y="5898"/>
                  <a:pt x="30662" y="5898"/>
                  <a:pt x="30662" y="5898"/>
                </a:cubicBezTo>
                <a:cubicBezTo>
                  <a:pt x="105993" y="5898"/>
                  <a:pt x="105993" y="5898"/>
                  <a:pt x="105993" y="5898"/>
                </a:cubicBezTo>
                <a:cubicBezTo>
                  <a:pt x="108832" y="5898"/>
                  <a:pt x="111482" y="12000"/>
                  <a:pt x="111482" y="14847"/>
                </a:cubicBezTo>
                <a:lnTo>
                  <a:pt x="111482" y="101694"/>
                </a:lnTo>
                <a:close/>
                <a:moveTo>
                  <a:pt x="100315" y="53694"/>
                </a:moveTo>
                <a:lnTo>
                  <a:pt x="100315" y="53694"/>
                </a:lnTo>
                <a:cubicBezTo>
                  <a:pt x="55835" y="53694"/>
                  <a:pt x="55835" y="53694"/>
                  <a:pt x="55835" y="53694"/>
                </a:cubicBezTo>
                <a:cubicBezTo>
                  <a:pt x="69842" y="41898"/>
                  <a:pt x="69842" y="41898"/>
                  <a:pt x="69842" y="41898"/>
                </a:cubicBezTo>
                <a:cubicBezTo>
                  <a:pt x="72492" y="38847"/>
                  <a:pt x="72492" y="38847"/>
                  <a:pt x="69842" y="35796"/>
                </a:cubicBezTo>
                <a:cubicBezTo>
                  <a:pt x="69842" y="35796"/>
                  <a:pt x="67003" y="35796"/>
                  <a:pt x="64164" y="35796"/>
                </a:cubicBezTo>
                <a:cubicBezTo>
                  <a:pt x="41829" y="56949"/>
                  <a:pt x="41829" y="56949"/>
                  <a:pt x="41829" y="56949"/>
                </a:cubicBezTo>
                <a:cubicBezTo>
                  <a:pt x="41829" y="56949"/>
                  <a:pt x="41829" y="56949"/>
                  <a:pt x="41829" y="59796"/>
                </a:cubicBezTo>
                <a:cubicBezTo>
                  <a:pt x="41829" y="59796"/>
                  <a:pt x="41829" y="59796"/>
                  <a:pt x="41829" y="62847"/>
                </a:cubicBezTo>
                <a:cubicBezTo>
                  <a:pt x="64164" y="80745"/>
                  <a:pt x="64164" y="80745"/>
                  <a:pt x="64164" y="80745"/>
                </a:cubicBezTo>
                <a:cubicBezTo>
                  <a:pt x="67003" y="83796"/>
                  <a:pt x="69842" y="83796"/>
                  <a:pt x="69842" y="80745"/>
                </a:cubicBezTo>
                <a:cubicBezTo>
                  <a:pt x="72492" y="80745"/>
                  <a:pt x="72492" y="77694"/>
                  <a:pt x="69842" y="74847"/>
                </a:cubicBezTo>
                <a:cubicBezTo>
                  <a:pt x="55835" y="62847"/>
                  <a:pt x="55835" y="62847"/>
                  <a:pt x="55835" y="62847"/>
                </a:cubicBezTo>
                <a:cubicBezTo>
                  <a:pt x="100315" y="62847"/>
                  <a:pt x="100315" y="62847"/>
                  <a:pt x="100315" y="62847"/>
                </a:cubicBezTo>
                <a:cubicBezTo>
                  <a:pt x="103154" y="62847"/>
                  <a:pt x="105993" y="59796"/>
                  <a:pt x="105993" y="59796"/>
                </a:cubicBezTo>
                <a:cubicBezTo>
                  <a:pt x="105993" y="56949"/>
                  <a:pt x="103154" y="53694"/>
                  <a:pt x="100315" y="5369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5" name="Shape 4685"/>
          <p:cNvSpPr/>
          <p:nvPr/>
        </p:nvSpPr>
        <p:spPr>
          <a:xfrm>
            <a:off x="4571193" y="4040425"/>
            <a:ext cx="305130" cy="284040"/>
          </a:xfrm>
          <a:custGeom>
            <a:avLst/>
            <a:gdLst/>
            <a:ahLst/>
            <a:cxnLst/>
            <a:rect l="0" t="0" r="0" b="0"/>
            <a:pathLst>
              <a:path w="120000" h="120000" extrusionOk="0">
                <a:moveTo>
                  <a:pt x="102965" y="0"/>
                </a:moveTo>
                <a:lnTo>
                  <a:pt x="102965" y="0"/>
                </a:lnTo>
                <a:cubicBezTo>
                  <a:pt x="13817" y="0"/>
                  <a:pt x="13817" y="0"/>
                  <a:pt x="13817" y="0"/>
                </a:cubicBezTo>
                <a:cubicBezTo>
                  <a:pt x="5488" y="0"/>
                  <a:pt x="0" y="5898"/>
                  <a:pt x="0" y="14847"/>
                </a:cubicBezTo>
                <a:cubicBezTo>
                  <a:pt x="0" y="101694"/>
                  <a:pt x="0" y="101694"/>
                  <a:pt x="0" y="101694"/>
                </a:cubicBezTo>
                <a:cubicBezTo>
                  <a:pt x="0" y="110644"/>
                  <a:pt x="5488" y="119796"/>
                  <a:pt x="13817" y="119796"/>
                </a:cubicBezTo>
                <a:cubicBezTo>
                  <a:pt x="102965" y="119796"/>
                  <a:pt x="102965" y="119796"/>
                  <a:pt x="102965" y="119796"/>
                </a:cubicBezTo>
                <a:cubicBezTo>
                  <a:pt x="111293" y="119796"/>
                  <a:pt x="119810" y="110644"/>
                  <a:pt x="119810" y="101694"/>
                </a:cubicBezTo>
                <a:cubicBezTo>
                  <a:pt x="119810" y="14847"/>
                  <a:pt x="119810" y="14847"/>
                  <a:pt x="119810" y="14847"/>
                </a:cubicBezTo>
                <a:cubicBezTo>
                  <a:pt x="119810" y="5898"/>
                  <a:pt x="111293" y="0"/>
                  <a:pt x="102965" y="0"/>
                </a:cubicBezTo>
                <a:close/>
                <a:moveTo>
                  <a:pt x="89148" y="110644"/>
                </a:moveTo>
                <a:lnTo>
                  <a:pt x="89148" y="110644"/>
                </a:lnTo>
                <a:cubicBezTo>
                  <a:pt x="13817" y="110644"/>
                  <a:pt x="13817" y="110644"/>
                  <a:pt x="13817" y="110644"/>
                </a:cubicBezTo>
                <a:cubicBezTo>
                  <a:pt x="11167" y="110644"/>
                  <a:pt x="8328" y="107796"/>
                  <a:pt x="8328" y="101694"/>
                </a:cubicBezTo>
                <a:cubicBezTo>
                  <a:pt x="8328" y="14847"/>
                  <a:pt x="8328" y="14847"/>
                  <a:pt x="8328" y="14847"/>
                </a:cubicBezTo>
                <a:cubicBezTo>
                  <a:pt x="8328" y="12000"/>
                  <a:pt x="11167" y="5898"/>
                  <a:pt x="13817" y="5898"/>
                </a:cubicBezTo>
                <a:cubicBezTo>
                  <a:pt x="89148" y="5898"/>
                  <a:pt x="89148" y="5898"/>
                  <a:pt x="89148" y="5898"/>
                </a:cubicBezTo>
                <a:lnTo>
                  <a:pt x="89148" y="110644"/>
                </a:lnTo>
                <a:close/>
                <a:moveTo>
                  <a:pt x="111293" y="101694"/>
                </a:moveTo>
                <a:lnTo>
                  <a:pt x="111293" y="101694"/>
                </a:lnTo>
                <a:cubicBezTo>
                  <a:pt x="111293" y="107796"/>
                  <a:pt x="108643" y="110644"/>
                  <a:pt x="102965" y="110644"/>
                </a:cubicBezTo>
                <a:cubicBezTo>
                  <a:pt x="97476" y="110644"/>
                  <a:pt x="97476" y="110644"/>
                  <a:pt x="97476" y="110644"/>
                </a:cubicBezTo>
                <a:cubicBezTo>
                  <a:pt x="97476" y="5898"/>
                  <a:pt x="97476" y="5898"/>
                  <a:pt x="97476" y="5898"/>
                </a:cubicBezTo>
                <a:cubicBezTo>
                  <a:pt x="102965" y="5898"/>
                  <a:pt x="102965" y="5898"/>
                  <a:pt x="102965" y="5898"/>
                </a:cubicBezTo>
                <a:cubicBezTo>
                  <a:pt x="108643" y="5898"/>
                  <a:pt x="111293" y="12000"/>
                  <a:pt x="111293" y="14847"/>
                </a:cubicBezTo>
                <a:lnTo>
                  <a:pt x="111293" y="101694"/>
                </a:lnTo>
                <a:close/>
                <a:moveTo>
                  <a:pt x="19495" y="62847"/>
                </a:moveTo>
                <a:lnTo>
                  <a:pt x="19495" y="62847"/>
                </a:lnTo>
                <a:cubicBezTo>
                  <a:pt x="63974" y="62847"/>
                  <a:pt x="63974" y="62847"/>
                  <a:pt x="63974" y="62847"/>
                </a:cubicBezTo>
                <a:cubicBezTo>
                  <a:pt x="50157" y="74847"/>
                  <a:pt x="50157" y="74847"/>
                  <a:pt x="50157" y="74847"/>
                </a:cubicBezTo>
                <a:cubicBezTo>
                  <a:pt x="47318" y="77694"/>
                  <a:pt x="47318" y="80745"/>
                  <a:pt x="50157" y="80745"/>
                </a:cubicBezTo>
                <a:cubicBezTo>
                  <a:pt x="50157" y="83796"/>
                  <a:pt x="52807" y="83796"/>
                  <a:pt x="55646" y="80745"/>
                </a:cubicBezTo>
                <a:cubicBezTo>
                  <a:pt x="77981" y="62847"/>
                  <a:pt x="77981" y="62847"/>
                  <a:pt x="77981" y="62847"/>
                </a:cubicBezTo>
                <a:cubicBezTo>
                  <a:pt x="77981" y="59796"/>
                  <a:pt x="77981" y="59796"/>
                  <a:pt x="77981" y="59796"/>
                </a:cubicBezTo>
                <a:cubicBezTo>
                  <a:pt x="77981" y="56949"/>
                  <a:pt x="77981" y="56949"/>
                  <a:pt x="77981" y="56949"/>
                </a:cubicBezTo>
                <a:cubicBezTo>
                  <a:pt x="55646" y="35796"/>
                  <a:pt x="55646" y="35796"/>
                  <a:pt x="55646" y="35796"/>
                </a:cubicBezTo>
                <a:cubicBezTo>
                  <a:pt x="52807" y="35796"/>
                  <a:pt x="50157" y="35796"/>
                  <a:pt x="50157" y="35796"/>
                </a:cubicBezTo>
                <a:cubicBezTo>
                  <a:pt x="47318" y="38847"/>
                  <a:pt x="47318" y="38847"/>
                  <a:pt x="50157" y="41898"/>
                </a:cubicBezTo>
                <a:cubicBezTo>
                  <a:pt x="63974" y="53694"/>
                  <a:pt x="63974" y="53694"/>
                  <a:pt x="63974" y="53694"/>
                </a:cubicBezTo>
                <a:cubicBezTo>
                  <a:pt x="19495" y="53694"/>
                  <a:pt x="19495" y="53694"/>
                  <a:pt x="19495" y="53694"/>
                </a:cubicBezTo>
                <a:cubicBezTo>
                  <a:pt x="16656" y="53694"/>
                  <a:pt x="13817" y="56949"/>
                  <a:pt x="13817" y="59796"/>
                </a:cubicBezTo>
                <a:cubicBezTo>
                  <a:pt x="13817" y="59796"/>
                  <a:pt x="16656" y="62847"/>
                  <a:pt x="19495" y="6284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6" name="Shape 4686"/>
          <p:cNvSpPr/>
          <p:nvPr/>
        </p:nvSpPr>
        <p:spPr>
          <a:xfrm>
            <a:off x="4089686" y="4028076"/>
            <a:ext cx="283967" cy="305210"/>
          </a:xfrm>
          <a:custGeom>
            <a:avLst/>
            <a:gdLst/>
            <a:ahLst/>
            <a:cxnLst/>
            <a:rect l="0" t="0" r="0" b="0"/>
            <a:pathLst>
              <a:path w="120000" h="120000" extrusionOk="0">
                <a:moveTo>
                  <a:pt x="104923" y="0"/>
                </a:moveTo>
                <a:lnTo>
                  <a:pt x="104923" y="0"/>
                </a:lnTo>
                <a:cubicBezTo>
                  <a:pt x="14872" y="0"/>
                  <a:pt x="14872" y="0"/>
                  <a:pt x="14872" y="0"/>
                </a:cubicBezTo>
                <a:cubicBezTo>
                  <a:pt x="5908" y="0"/>
                  <a:pt x="0" y="8328"/>
                  <a:pt x="0" y="16845"/>
                </a:cubicBezTo>
                <a:cubicBezTo>
                  <a:pt x="0" y="105993"/>
                  <a:pt x="0" y="105993"/>
                  <a:pt x="0" y="105993"/>
                </a:cubicBezTo>
                <a:cubicBezTo>
                  <a:pt x="0" y="114321"/>
                  <a:pt x="5908" y="119810"/>
                  <a:pt x="14872" y="119810"/>
                </a:cubicBezTo>
                <a:cubicBezTo>
                  <a:pt x="104923" y="119810"/>
                  <a:pt x="104923" y="119810"/>
                  <a:pt x="104923" y="119810"/>
                </a:cubicBezTo>
                <a:cubicBezTo>
                  <a:pt x="113887" y="119810"/>
                  <a:pt x="119796" y="114321"/>
                  <a:pt x="119796" y="105993"/>
                </a:cubicBezTo>
                <a:cubicBezTo>
                  <a:pt x="119796" y="16845"/>
                  <a:pt x="119796" y="16845"/>
                  <a:pt x="119796" y="16845"/>
                </a:cubicBezTo>
                <a:cubicBezTo>
                  <a:pt x="119796" y="8328"/>
                  <a:pt x="113887" y="0"/>
                  <a:pt x="104923" y="0"/>
                </a:cubicBezTo>
                <a:close/>
                <a:moveTo>
                  <a:pt x="110831" y="105993"/>
                </a:moveTo>
                <a:lnTo>
                  <a:pt x="110831" y="105993"/>
                </a:lnTo>
                <a:cubicBezTo>
                  <a:pt x="110831" y="108643"/>
                  <a:pt x="107979" y="111482"/>
                  <a:pt x="104923" y="111482"/>
                </a:cubicBezTo>
                <a:cubicBezTo>
                  <a:pt x="14872" y="111482"/>
                  <a:pt x="14872" y="111482"/>
                  <a:pt x="14872" y="111482"/>
                </a:cubicBezTo>
                <a:cubicBezTo>
                  <a:pt x="11816" y="111482"/>
                  <a:pt x="8964" y="108643"/>
                  <a:pt x="8964" y="105993"/>
                </a:cubicBezTo>
                <a:cubicBezTo>
                  <a:pt x="8964" y="30662"/>
                  <a:pt x="8964" y="30662"/>
                  <a:pt x="8964" y="30662"/>
                </a:cubicBezTo>
                <a:cubicBezTo>
                  <a:pt x="110831" y="30662"/>
                  <a:pt x="110831" y="30662"/>
                  <a:pt x="110831" y="30662"/>
                </a:cubicBezTo>
                <a:lnTo>
                  <a:pt x="110831" y="105993"/>
                </a:lnTo>
                <a:close/>
                <a:moveTo>
                  <a:pt x="110831" y="22334"/>
                </a:moveTo>
                <a:lnTo>
                  <a:pt x="110831" y="22334"/>
                </a:lnTo>
                <a:cubicBezTo>
                  <a:pt x="8964" y="22334"/>
                  <a:pt x="8964" y="22334"/>
                  <a:pt x="8964" y="22334"/>
                </a:cubicBezTo>
                <a:cubicBezTo>
                  <a:pt x="8964" y="16845"/>
                  <a:pt x="8964" y="16845"/>
                  <a:pt x="8964" y="16845"/>
                </a:cubicBezTo>
                <a:cubicBezTo>
                  <a:pt x="8964" y="11167"/>
                  <a:pt x="11816" y="8328"/>
                  <a:pt x="14872" y="8328"/>
                </a:cubicBezTo>
                <a:cubicBezTo>
                  <a:pt x="104923" y="8328"/>
                  <a:pt x="104923" y="8328"/>
                  <a:pt x="104923" y="8328"/>
                </a:cubicBezTo>
                <a:cubicBezTo>
                  <a:pt x="107979" y="8328"/>
                  <a:pt x="110831" y="11167"/>
                  <a:pt x="110831" y="16845"/>
                </a:cubicBezTo>
                <a:lnTo>
                  <a:pt x="110831" y="22334"/>
                </a:lnTo>
                <a:close/>
                <a:moveTo>
                  <a:pt x="41969" y="69652"/>
                </a:moveTo>
                <a:lnTo>
                  <a:pt x="41969" y="69652"/>
                </a:lnTo>
                <a:cubicBezTo>
                  <a:pt x="56842" y="55646"/>
                  <a:pt x="56842" y="55646"/>
                  <a:pt x="56842" y="55646"/>
                </a:cubicBezTo>
                <a:cubicBezTo>
                  <a:pt x="56842" y="100315"/>
                  <a:pt x="56842" y="100315"/>
                  <a:pt x="56842" y="100315"/>
                </a:cubicBezTo>
                <a:cubicBezTo>
                  <a:pt x="56842" y="103154"/>
                  <a:pt x="56842" y="105993"/>
                  <a:pt x="59898" y="105993"/>
                </a:cubicBezTo>
                <a:cubicBezTo>
                  <a:pt x="62954" y="105993"/>
                  <a:pt x="62954" y="103154"/>
                  <a:pt x="62954" y="100315"/>
                </a:cubicBezTo>
                <a:cubicBezTo>
                  <a:pt x="62954" y="55646"/>
                  <a:pt x="62954" y="55646"/>
                  <a:pt x="62954" y="55646"/>
                </a:cubicBezTo>
                <a:cubicBezTo>
                  <a:pt x="78030" y="69652"/>
                  <a:pt x="78030" y="69652"/>
                  <a:pt x="78030" y="69652"/>
                </a:cubicBezTo>
                <a:cubicBezTo>
                  <a:pt x="78030" y="72492"/>
                  <a:pt x="80882" y="72492"/>
                  <a:pt x="83938" y="69652"/>
                </a:cubicBezTo>
                <a:cubicBezTo>
                  <a:pt x="83938" y="69652"/>
                  <a:pt x="83938" y="66813"/>
                  <a:pt x="83938" y="64164"/>
                </a:cubicBezTo>
                <a:cubicBezTo>
                  <a:pt x="62954" y="41829"/>
                  <a:pt x="62954" y="41829"/>
                  <a:pt x="62954" y="41829"/>
                </a:cubicBezTo>
                <a:lnTo>
                  <a:pt x="59898" y="41829"/>
                </a:lnTo>
                <a:lnTo>
                  <a:pt x="56842" y="41829"/>
                </a:lnTo>
                <a:cubicBezTo>
                  <a:pt x="35857" y="64164"/>
                  <a:pt x="35857" y="64164"/>
                  <a:pt x="35857" y="64164"/>
                </a:cubicBezTo>
                <a:cubicBezTo>
                  <a:pt x="35857" y="66813"/>
                  <a:pt x="35857" y="69652"/>
                  <a:pt x="35857" y="69652"/>
                </a:cubicBezTo>
                <a:cubicBezTo>
                  <a:pt x="38913" y="72492"/>
                  <a:pt x="41969" y="72492"/>
                  <a:pt x="41969" y="696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7" name="Shape 4687"/>
          <p:cNvSpPr/>
          <p:nvPr/>
        </p:nvSpPr>
        <p:spPr>
          <a:xfrm>
            <a:off x="3602887" y="4028076"/>
            <a:ext cx="283967" cy="305210"/>
          </a:xfrm>
          <a:custGeom>
            <a:avLst/>
            <a:gdLst/>
            <a:ahLst/>
            <a:cxnLst/>
            <a:rect l="0" t="0" r="0" b="0"/>
            <a:pathLst>
              <a:path w="120000" h="120000" extrusionOk="0">
                <a:moveTo>
                  <a:pt x="101694" y="0"/>
                </a:moveTo>
                <a:lnTo>
                  <a:pt x="101694" y="0"/>
                </a:lnTo>
                <a:cubicBezTo>
                  <a:pt x="14847" y="0"/>
                  <a:pt x="14847" y="0"/>
                  <a:pt x="14847" y="0"/>
                </a:cubicBezTo>
                <a:cubicBezTo>
                  <a:pt x="5898" y="0"/>
                  <a:pt x="0" y="8328"/>
                  <a:pt x="0" y="16845"/>
                </a:cubicBezTo>
                <a:cubicBezTo>
                  <a:pt x="0" y="105993"/>
                  <a:pt x="0" y="105993"/>
                  <a:pt x="0" y="105993"/>
                </a:cubicBezTo>
                <a:cubicBezTo>
                  <a:pt x="0" y="114321"/>
                  <a:pt x="5898" y="119810"/>
                  <a:pt x="14847" y="119810"/>
                </a:cubicBezTo>
                <a:cubicBezTo>
                  <a:pt x="101694" y="119810"/>
                  <a:pt x="101694" y="119810"/>
                  <a:pt x="101694" y="119810"/>
                </a:cubicBezTo>
                <a:cubicBezTo>
                  <a:pt x="110847" y="119810"/>
                  <a:pt x="119796" y="114321"/>
                  <a:pt x="119796" y="105993"/>
                </a:cubicBezTo>
                <a:cubicBezTo>
                  <a:pt x="119796" y="16845"/>
                  <a:pt x="119796" y="16845"/>
                  <a:pt x="119796" y="16845"/>
                </a:cubicBezTo>
                <a:cubicBezTo>
                  <a:pt x="119796" y="8328"/>
                  <a:pt x="110847" y="0"/>
                  <a:pt x="101694" y="0"/>
                </a:cubicBezTo>
                <a:close/>
                <a:moveTo>
                  <a:pt x="110847" y="105993"/>
                </a:moveTo>
                <a:lnTo>
                  <a:pt x="110847" y="105993"/>
                </a:lnTo>
                <a:cubicBezTo>
                  <a:pt x="110847" y="108643"/>
                  <a:pt x="107796" y="111482"/>
                  <a:pt x="101694" y="111482"/>
                </a:cubicBezTo>
                <a:cubicBezTo>
                  <a:pt x="14847" y="111482"/>
                  <a:pt x="14847" y="111482"/>
                  <a:pt x="14847" y="111482"/>
                </a:cubicBezTo>
                <a:cubicBezTo>
                  <a:pt x="12000" y="111482"/>
                  <a:pt x="5898" y="108643"/>
                  <a:pt x="5898" y="105993"/>
                </a:cubicBezTo>
                <a:cubicBezTo>
                  <a:pt x="5898" y="97476"/>
                  <a:pt x="5898" y="97476"/>
                  <a:pt x="5898" y="97476"/>
                </a:cubicBezTo>
                <a:cubicBezTo>
                  <a:pt x="110847" y="97476"/>
                  <a:pt x="110847" y="97476"/>
                  <a:pt x="110847" y="97476"/>
                </a:cubicBezTo>
                <a:lnTo>
                  <a:pt x="110847" y="105993"/>
                </a:lnTo>
                <a:close/>
                <a:moveTo>
                  <a:pt x="110847" y="89148"/>
                </a:moveTo>
                <a:lnTo>
                  <a:pt x="110847" y="89148"/>
                </a:lnTo>
                <a:cubicBezTo>
                  <a:pt x="5898" y="89148"/>
                  <a:pt x="5898" y="89148"/>
                  <a:pt x="5898" y="89148"/>
                </a:cubicBezTo>
                <a:cubicBezTo>
                  <a:pt x="5898" y="16845"/>
                  <a:pt x="5898" y="16845"/>
                  <a:pt x="5898" y="16845"/>
                </a:cubicBezTo>
                <a:cubicBezTo>
                  <a:pt x="5898" y="11167"/>
                  <a:pt x="12000" y="8328"/>
                  <a:pt x="14847" y="8328"/>
                </a:cubicBezTo>
                <a:cubicBezTo>
                  <a:pt x="101694" y="8328"/>
                  <a:pt x="101694" y="8328"/>
                  <a:pt x="101694" y="8328"/>
                </a:cubicBezTo>
                <a:cubicBezTo>
                  <a:pt x="107796" y="8328"/>
                  <a:pt x="110847" y="11167"/>
                  <a:pt x="110847" y="16845"/>
                </a:cubicBezTo>
                <a:lnTo>
                  <a:pt x="110847" y="89148"/>
                </a:lnTo>
                <a:close/>
                <a:moveTo>
                  <a:pt x="74847" y="50157"/>
                </a:moveTo>
                <a:lnTo>
                  <a:pt x="74847" y="50157"/>
                </a:lnTo>
                <a:cubicBezTo>
                  <a:pt x="62847" y="64164"/>
                  <a:pt x="62847" y="64164"/>
                  <a:pt x="62847" y="64164"/>
                </a:cubicBezTo>
                <a:cubicBezTo>
                  <a:pt x="62847" y="19495"/>
                  <a:pt x="62847" y="19495"/>
                  <a:pt x="62847" y="19495"/>
                </a:cubicBezTo>
                <a:cubicBezTo>
                  <a:pt x="62847" y="16845"/>
                  <a:pt x="59796" y="16845"/>
                  <a:pt x="59796" y="16845"/>
                </a:cubicBezTo>
                <a:cubicBezTo>
                  <a:pt x="56949" y="16845"/>
                  <a:pt x="53898" y="16845"/>
                  <a:pt x="53898" y="19495"/>
                </a:cubicBezTo>
                <a:cubicBezTo>
                  <a:pt x="53898" y="64164"/>
                  <a:pt x="53898" y="64164"/>
                  <a:pt x="53898" y="64164"/>
                </a:cubicBezTo>
                <a:cubicBezTo>
                  <a:pt x="41898" y="50157"/>
                  <a:pt x="41898" y="50157"/>
                  <a:pt x="41898" y="50157"/>
                </a:cubicBezTo>
                <a:cubicBezTo>
                  <a:pt x="38847" y="50157"/>
                  <a:pt x="38847" y="50157"/>
                  <a:pt x="36000" y="50157"/>
                </a:cubicBezTo>
                <a:cubicBezTo>
                  <a:pt x="36000" y="52996"/>
                  <a:pt x="36000" y="52996"/>
                  <a:pt x="36000" y="55646"/>
                </a:cubicBezTo>
                <a:cubicBezTo>
                  <a:pt x="56949" y="77981"/>
                  <a:pt x="56949" y="77981"/>
                  <a:pt x="56949" y="77981"/>
                </a:cubicBezTo>
                <a:cubicBezTo>
                  <a:pt x="56949" y="77981"/>
                  <a:pt x="56949" y="77981"/>
                  <a:pt x="59796" y="77981"/>
                </a:cubicBezTo>
                <a:cubicBezTo>
                  <a:pt x="59796" y="77981"/>
                  <a:pt x="59796" y="77981"/>
                  <a:pt x="62847" y="77981"/>
                </a:cubicBezTo>
                <a:cubicBezTo>
                  <a:pt x="80949" y="55646"/>
                  <a:pt x="80949" y="55646"/>
                  <a:pt x="80949" y="55646"/>
                </a:cubicBezTo>
                <a:cubicBezTo>
                  <a:pt x="83796" y="52996"/>
                  <a:pt x="83796" y="52996"/>
                  <a:pt x="80949" y="50157"/>
                </a:cubicBezTo>
                <a:cubicBezTo>
                  <a:pt x="80949" y="50157"/>
                  <a:pt x="77694" y="50157"/>
                  <a:pt x="74847" y="5015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8" name="Shape 4688"/>
          <p:cNvSpPr/>
          <p:nvPr/>
        </p:nvSpPr>
        <p:spPr>
          <a:xfrm>
            <a:off x="3135492" y="4028076"/>
            <a:ext cx="248689" cy="305210"/>
          </a:xfrm>
          <a:custGeom>
            <a:avLst/>
            <a:gdLst/>
            <a:ahLst/>
            <a:cxnLst/>
            <a:rect l="0" t="0" r="0" b="0"/>
            <a:pathLst>
              <a:path w="120000" h="120000" extrusionOk="0">
                <a:moveTo>
                  <a:pt x="65116" y="0"/>
                </a:moveTo>
                <a:lnTo>
                  <a:pt x="65116" y="0"/>
                </a:lnTo>
                <a:cubicBezTo>
                  <a:pt x="54883" y="0"/>
                  <a:pt x="54883" y="0"/>
                  <a:pt x="54883" y="0"/>
                </a:cubicBezTo>
                <a:cubicBezTo>
                  <a:pt x="51395" y="0"/>
                  <a:pt x="47906" y="5678"/>
                  <a:pt x="47906" y="8328"/>
                </a:cubicBezTo>
                <a:cubicBezTo>
                  <a:pt x="47906" y="111482"/>
                  <a:pt x="47906" y="111482"/>
                  <a:pt x="47906" y="111482"/>
                </a:cubicBezTo>
                <a:cubicBezTo>
                  <a:pt x="47906" y="117160"/>
                  <a:pt x="51395" y="119810"/>
                  <a:pt x="54883" y="119810"/>
                </a:cubicBezTo>
                <a:cubicBezTo>
                  <a:pt x="65116" y="119810"/>
                  <a:pt x="65116" y="119810"/>
                  <a:pt x="65116" y="119810"/>
                </a:cubicBezTo>
                <a:cubicBezTo>
                  <a:pt x="68604" y="119810"/>
                  <a:pt x="75348" y="117160"/>
                  <a:pt x="75348" y="111482"/>
                </a:cubicBezTo>
                <a:cubicBezTo>
                  <a:pt x="75348" y="8328"/>
                  <a:pt x="75348" y="8328"/>
                  <a:pt x="75348" y="8328"/>
                </a:cubicBezTo>
                <a:cubicBezTo>
                  <a:pt x="75348" y="5678"/>
                  <a:pt x="68604" y="0"/>
                  <a:pt x="65116" y="0"/>
                </a:cubicBezTo>
                <a:close/>
                <a:moveTo>
                  <a:pt x="65116" y="108643"/>
                </a:moveTo>
                <a:lnTo>
                  <a:pt x="65116" y="108643"/>
                </a:lnTo>
                <a:cubicBezTo>
                  <a:pt x="65116" y="111482"/>
                  <a:pt x="61627" y="111482"/>
                  <a:pt x="61627" y="111482"/>
                </a:cubicBezTo>
                <a:cubicBezTo>
                  <a:pt x="58372" y="111482"/>
                  <a:pt x="54883" y="111482"/>
                  <a:pt x="54883" y="108643"/>
                </a:cubicBezTo>
                <a:cubicBezTo>
                  <a:pt x="54883" y="11167"/>
                  <a:pt x="54883" y="11167"/>
                  <a:pt x="54883" y="11167"/>
                </a:cubicBezTo>
                <a:cubicBezTo>
                  <a:pt x="54883" y="11167"/>
                  <a:pt x="58372" y="8328"/>
                  <a:pt x="61627" y="8328"/>
                </a:cubicBezTo>
                <a:lnTo>
                  <a:pt x="65116" y="11167"/>
                </a:lnTo>
                <a:lnTo>
                  <a:pt x="65116" y="108643"/>
                </a:lnTo>
                <a:close/>
                <a:moveTo>
                  <a:pt x="20697" y="33501"/>
                </a:moveTo>
                <a:lnTo>
                  <a:pt x="20697" y="33501"/>
                </a:lnTo>
                <a:cubicBezTo>
                  <a:pt x="10232" y="33501"/>
                  <a:pt x="10232" y="33501"/>
                  <a:pt x="10232" y="33501"/>
                </a:cubicBezTo>
                <a:cubicBezTo>
                  <a:pt x="6976" y="33501"/>
                  <a:pt x="0" y="38990"/>
                  <a:pt x="0" y="41829"/>
                </a:cubicBezTo>
                <a:cubicBezTo>
                  <a:pt x="0" y="111482"/>
                  <a:pt x="0" y="111482"/>
                  <a:pt x="0" y="111482"/>
                </a:cubicBezTo>
                <a:cubicBezTo>
                  <a:pt x="0" y="117160"/>
                  <a:pt x="6976" y="119810"/>
                  <a:pt x="10232" y="119810"/>
                </a:cubicBezTo>
                <a:cubicBezTo>
                  <a:pt x="20697" y="119810"/>
                  <a:pt x="20697" y="119810"/>
                  <a:pt x="20697" y="119810"/>
                </a:cubicBezTo>
                <a:cubicBezTo>
                  <a:pt x="23953" y="119810"/>
                  <a:pt x="27441" y="117160"/>
                  <a:pt x="27441" y="111482"/>
                </a:cubicBezTo>
                <a:cubicBezTo>
                  <a:pt x="27441" y="41829"/>
                  <a:pt x="27441" y="41829"/>
                  <a:pt x="27441" y="41829"/>
                </a:cubicBezTo>
                <a:cubicBezTo>
                  <a:pt x="27441" y="38990"/>
                  <a:pt x="23953" y="33501"/>
                  <a:pt x="20697" y="33501"/>
                </a:cubicBezTo>
                <a:close/>
                <a:moveTo>
                  <a:pt x="20697" y="108643"/>
                </a:moveTo>
                <a:lnTo>
                  <a:pt x="20697" y="108643"/>
                </a:lnTo>
                <a:cubicBezTo>
                  <a:pt x="20697" y="111482"/>
                  <a:pt x="17209" y="111482"/>
                  <a:pt x="13720" y="111482"/>
                </a:cubicBezTo>
                <a:cubicBezTo>
                  <a:pt x="13720" y="111482"/>
                  <a:pt x="10232" y="111482"/>
                  <a:pt x="10232" y="108643"/>
                </a:cubicBezTo>
                <a:cubicBezTo>
                  <a:pt x="10232" y="44668"/>
                  <a:pt x="10232" y="44668"/>
                  <a:pt x="10232" y="44668"/>
                </a:cubicBezTo>
                <a:lnTo>
                  <a:pt x="13720" y="41829"/>
                </a:lnTo>
                <a:cubicBezTo>
                  <a:pt x="17209" y="41829"/>
                  <a:pt x="20697" y="44668"/>
                  <a:pt x="20697" y="44668"/>
                </a:cubicBezTo>
                <a:lnTo>
                  <a:pt x="20697" y="108643"/>
                </a:lnTo>
                <a:close/>
                <a:moveTo>
                  <a:pt x="109534" y="61324"/>
                </a:moveTo>
                <a:lnTo>
                  <a:pt x="109534" y="61324"/>
                </a:lnTo>
                <a:cubicBezTo>
                  <a:pt x="102790" y="61324"/>
                  <a:pt x="102790" y="61324"/>
                  <a:pt x="102790" y="61324"/>
                </a:cubicBezTo>
                <a:cubicBezTo>
                  <a:pt x="95813" y="61324"/>
                  <a:pt x="92558" y="64164"/>
                  <a:pt x="92558" y="66813"/>
                </a:cubicBezTo>
                <a:cubicBezTo>
                  <a:pt x="92558" y="111482"/>
                  <a:pt x="92558" y="111482"/>
                  <a:pt x="92558" y="111482"/>
                </a:cubicBezTo>
                <a:cubicBezTo>
                  <a:pt x="92558" y="117160"/>
                  <a:pt x="95813" y="119810"/>
                  <a:pt x="102790" y="119810"/>
                </a:cubicBezTo>
                <a:cubicBezTo>
                  <a:pt x="109534" y="119810"/>
                  <a:pt x="109534" y="119810"/>
                  <a:pt x="109534" y="119810"/>
                </a:cubicBezTo>
                <a:cubicBezTo>
                  <a:pt x="116511" y="119810"/>
                  <a:pt x="119767" y="117160"/>
                  <a:pt x="119767" y="111482"/>
                </a:cubicBezTo>
                <a:cubicBezTo>
                  <a:pt x="119767" y="66813"/>
                  <a:pt x="119767" y="66813"/>
                  <a:pt x="119767" y="66813"/>
                </a:cubicBezTo>
                <a:cubicBezTo>
                  <a:pt x="119767" y="64164"/>
                  <a:pt x="116511" y="61324"/>
                  <a:pt x="109534" y="61324"/>
                </a:cubicBezTo>
                <a:close/>
                <a:moveTo>
                  <a:pt x="109534" y="108643"/>
                </a:moveTo>
                <a:lnTo>
                  <a:pt x="109534" y="108643"/>
                </a:lnTo>
                <a:cubicBezTo>
                  <a:pt x="109534" y="111482"/>
                  <a:pt x="109534" y="111482"/>
                  <a:pt x="106279" y="111482"/>
                </a:cubicBezTo>
                <a:cubicBezTo>
                  <a:pt x="102790" y="111482"/>
                  <a:pt x="102790" y="111482"/>
                  <a:pt x="102790" y="108643"/>
                </a:cubicBezTo>
                <a:cubicBezTo>
                  <a:pt x="102790" y="72492"/>
                  <a:pt x="102790" y="72492"/>
                  <a:pt x="102790" y="72492"/>
                </a:cubicBezTo>
                <a:cubicBezTo>
                  <a:pt x="102790" y="69652"/>
                  <a:pt x="102790" y="66813"/>
                  <a:pt x="106279" y="66813"/>
                </a:cubicBezTo>
                <a:cubicBezTo>
                  <a:pt x="109534" y="66813"/>
                  <a:pt x="109534" y="69652"/>
                  <a:pt x="109534" y="72492"/>
                </a:cubicBezTo>
                <a:lnTo>
                  <a:pt x="109534" y="10864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89" name="Shape 4689"/>
          <p:cNvSpPr/>
          <p:nvPr/>
        </p:nvSpPr>
        <p:spPr>
          <a:xfrm>
            <a:off x="2613418" y="4028076"/>
            <a:ext cx="296312" cy="305210"/>
          </a:xfrm>
          <a:custGeom>
            <a:avLst/>
            <a:gdLst/>
            <a:ahLst/>
            <a:cxnLst/>
            <a:rect l="0" t="0" r="0" b="0"/>
            <a:pathLst>
              <a:path w="120000" h="120000" extrusionOk="0">
                <a:moveTo>
                  <a:pt x="17059" y="16845"/>
                </a:moveTo>
                <a:lnTo>
                  <a:pt x="17059" y="16845"/>
                </a:lnTo>
                <a:cubicBezTo>
                  <a:pt x="17059" y="16845"/>
                  <a:pt x="14151" y="16845"/>
                  <a:pt x="14151" y="19495"/>
                </a:cubicBezTo>
                <a:cubicBezTo>
                  <a:pt x="14151" y="22334"/>
                  <a:pt x="17059" y="22334"/>
                  <a:pt x="17059" y="22334"/>
                </a:cubicBezTo>
                <a:cubicBezTo>
                  <a:pt x="19967" y="22334"/>
                  <a:pt x="22875" y="22334"/>
                  <a:pt x="22875" y="19495"/>
                </a:cubicBezTo>
                <a:cubicBezTo>
                  <a:pt x="22875" y="16845"/>
                  <a:pt x="19967" y="16845"/>
                  <a:pt x="17059" y="16845"/>
                </a:cubicBezTo>
                <a:close/>
                <a:moveTo>
                  <a:pt x="105654" y="0"/>
                </a:moveTo>
                <a:lnTo>
                  <a:pt x="105654" y="0"/>
                </a:lnTo>
                <a:cubicBezTo>
                  <a:pt x="14151" y="0"/>
                  <a:pt x="14151" y="0"/>
                  <a:pt x="14151" y="0"/>
                </a:cubicBezTo>
                <a:cubicBezTo>
                  <a:pt x="5621" y="0"/>
                  <a:pt x="0" y="8328"/>
                  <a:pt x="0" y="16845"/>
                </a:cubicBezTo>
                <a:cubicBezTo>
                  <a:pt x="0" y="105993"/>
                  <a:pt x="0" y="105993"/>
                  <a:pt x="0" y="105993"/>
                </a:cubicBezTo>
                <a:cubicBezTo>
                  <a:pt x="0" y="114321"/>
                  <a:pt x="5621" y="119810"/>
                  <a:pt x="14151" y="119810"/>
                </a:cubicBezTo>
                <a:cubicBezTo>
                  <a:pt x="105654" y="119810"/>
                  <a:pt x="105654" y="119810"/>
                  <a:pt x="105654" y="119810"/>
                </a:cubicBezTo>
                <a:cubicBezTo>
                  <a:pt x="114184" y="119810"/>
                  <a:pt x="119806" y="114321"/>
                  <a:pt x="119806" y="105993"/>
                </a:cubicBezTo>
                <a:cubicBezTo>
                  <a:pt x="119806" y="16845"/>
                  <a:pt x="119806" y="16845"/>
                  <a:pt x="119806" y="16845"/>
                </a:cubicBezTo>
                <a:cubicBezTo>
                  <a:pt x="119806" y="8328"/>
                  <a:pt x="114184" y="0"/>
                  <a:pt x="105654" y="0"/>
                </a:cubicBezTo>
                <a:close/>
                <a:moveTo>
                  <a:pt x="114184" y="105993"/>
                </a:moveTo>
                <a:lnTo>
                  <a:pt x="114184" y="105993"/>
                </a:lnTo>
                <a:cubicBezTo>
                  <a:pt x="114184" y="108643"/>
                  <a:pt x="108368" y="111482"/>
                  <a:pt x="105654" y="111482"/>
                </a:cubicBezTo>
                <a:cubicBezTo>
                  <a:pt x="14151" y="111482"/>
                  <a:pt x="14151" y="111482"/>
                  <a:pt x="14151" y="111482"/>
                </a:cubicBezTo>
                <a:cubicBezTo>
                  <a:pt x="11437" y="111482"/>
                  <a:pt x="5621" y="108643"/>
                  <a:pt x="5621" y="105993"/>
                </a:cubicBezTo>
                <a:cubicBezTo>
                  <a:pt x="5621" y="38990"/>
                  <a:pt x="5621" y="38990"/>
                  <a:pt x="5621" y="38990"/>
                </a:cubicBezTo>
                <a:cubicBezTo>
                  <a:pt x="114184" y="38990"/>
                  <a:pt x="114184" y="38990"/>
                  <a:pt x="114184" y="38990"/>
                </a:cubicBezTo>
                <a:lnTo>
                  <a:pt x="114184" y="105993"/>
                </a:lnTo>
                <a:close/>
                <a:moveTo>
                  <a:pt x="114184" y="30662"/>
                </a:moveTo>
                <a:lnTo>
                  <a:pt x="114184" y="30662"/>
                </a:lnTo>
                <a:cubicBezTo>
                  <a:pt x="5621" y="30662"/>
                  <a:pt x="5621" y="30662"/>
                  <a:pt x="5621" y="30662"/>
                </a:cubicBezTo>
                <a:cubicBezTo>
                  <a:pt x="5621" y="16845"/>
                  <a:pt x="5621" y="16845"/>
                  <a:pt x="5621" y="16845"/>
                </a:cubicBezTo>
                <a:cubicBezTo>
                  <a:pt x="5621" y="11167"/>
                  <a:pt x="11437" y="8328"/>
                  <a:pt x="14151" y="8328"/>
                </a:cubicBezTo>
                <a:cubicBezTo>
                  <a:pt x="105654" y="8328"/>
                  <a:pt x="105654" y="8328"/>
                  <a:pt x="105654" y="8328"/>
                </a:cubicBezTo>
                <a:cubicBezTo>
                  <a:pt x="108368" y="8328"/>
                  <a:pt x="114184" y="11167"/>
                  <a:pt x="114184" y="16845"/>
                </a:cubicBezTo>
                <a:lnTo>
                  <a:pt x="114184" y="30662"/>
                </a:lnTo>
                <a:close/>
                <a:moveTo>
                  <a:pt x="48465" y="16845"/>
                </a:moveTo>
                <a:lnTo>
                  <a:pt x="48465" y="16845"/>
                </a:lnTo>
                <a:cubicBezTo>
                  <a:pt x="45557" y="16845"/>
                  <a:pt x="45557" y="16845"/>
                  <a:pt x="45557" y="19495"/>
                </a:cubicBezTo>
                <a:cubicBezTo>
                  <a:pt x="45557" y="22334"/>
                  <a:pt x="45557" y="22334"/>
                  <a:pt x="48465" y="22334"/>
                </a:cubicBezTo>
                <a:cubicBezTo>
                  <a:pt x="51373" y="22334"/>
                  <a:pt x="51373" y="22334"/>
                  <a:pt x="51373" y="19495"/>
                </a:cubicBezTo>
                <a:cubicBezTo>
                  <a:pt x="51373" y="16845"/>
                  <a:pt x="51373" y="16845"/>
                  <a:pt x="48465" y="16845"/>
                </a:cubicBezTo>
                <a:close/>
                <a:moveTo>
                  <a:pt x="34313" y="16845"/>
                </a:moveTo>
                <a:lnTo>
                  <a:pt x="34313" y="16845"/>
                </a:lnTo>
                <a:cubicBezTo>
                  <a:pt x="31405" y="16845"/>
                  <a:pt x="28497" y="16845"/>
                  <a:pt x="28497" y="19495"/>
                </a:cubicBezTo>
                <a:cubicBezTo>
                  <a:pt x="28497" y="22334"/>
                  <a:pt x="31405" y="22334"/>
                  <a:pt x="34313" y="22334"/>
                </a:cubicBezTo>
                <a:cubicBezTo>
                  <a:pt x="34313" y="22334"/>
                  <a:pt x="37027" y="22334"/>
                  <a:pt x="37027" y="19495"/>
                </a:cubicBezTo>
                <a:cubicBezTo>
                  <a:pt x="37027" y="16845"/>
                  <a:pt x="34313" y="16845"/>
                  <a:pt x="34313" y="1684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0" name="Shape 4690"/>
          <p:cNvSpPr/>
          <p:nvPr/>
        </p:nvSpPr>
        <p:spPr>
          <a:xfrm>
            <a:off x="2116038" y="4028076"/>
            <a:ext cx="305130" cy="305210"/>
          </a:xfrm>
          <a:custGeom>
            <a:avLst/>
            <a:gdLst/>
            <a:ahLst/>
            <a:cxnLst/>
            <a:rect l="0" t="0" r="0" b="0"/>
            <a:pathLst>
              <a:path w="120000" h="120000" extrusionOk="0">
                <a:moveTo>
                  <a:pt x="61324" y="0"/>
                </a:moveTo>
                <a:lnTo>
                  <a:pt x="61324" y="0"/>
                </a:lnTo>
                <a:cubicBezTo>
                  <a:pt x="28012" y="0"/>
                  <a:pt x="0" y="27823"/>
                  <a:pt x="0" y="61324"/>
                </a:cubicBezTo>
                <a:cubicBezTo>
                  <a:pt x="0" y="91987"/>
                  <a:pt x="28012" y="119810"/>
                  <a:pt x="61324" y="119810"/>
                </a:cubicBezTo>
                <a:cubicBezTo>
                  <a:pt x="91987" y="119810"/>
                  <a:pt x="119810" y="91987"/>
                  <a:pt x="119810" y="61324"/>
                </a:cubicBezTo>
                <a:cubicBezTo>
                  <a:pt x="119810" y="27823"/>
                  <a:pt x="91987" y="0"/>
                  <a:pt x="61324" y="0"/>
                </a:cubicBezTo>
                <a:close/>
                <a:moveTo>
                  <a:pt x="103154" y="30662"/>
                </a:moveTo>
                <a:lnTo>
                  <a:pt x="103154" y="30662"/>
                </a:lnTo>
                <a:cubicBezTo>
                  <a:pt x="108643" y="38990"/>
                  <a:pt x="111482" y="47507"/>
                  <a:pt x="111482" y="55646"/>
                </a:cubicBezTo>
                <a:cubicBezTo>
                  <a:pt x="83659" y="55646"/>
                  <a:pt x="83659" y="55646"/>
                  <a:pt x="83659" y="55646"/>
                </a:cubicBezTo>
                <a:cubicBezTo>
                  <a:pt x="83659" y="50157"/>
                  <a:pt x="80820" y="41829"/>
                  <a:pt x="80820" y="36340"/>
                </a:cubicBezTo>
                <a:cubicBezTo>
                  <a:pt x="89148" y="36340"/>
                  <a:pt x="97665" y="33501"/>
                  <a:pt x="103154" y="30662"/>
                </a:cubicBezTo>
                <a:close/>
                <a:moveTo>
                  <a:pt x="97665" y="25173"/>
                </a:moveTo>
                <a:lnTo>
                  <a:pt x="97665" y="25173"/>
                </a:lnTo>
                <a:cubicBezTo>
                  <a:pt x="91987" y="27823"/>
                  <a:pt x="86498" y="27823"/>
                  <a:pt x="77981" y="27823"/>
                </a:cubicBezTo>
                <a:cubicBezTo>
                  <a:pt x="77981" y="22334"/>
                  <a:pt x="75331" y="16845"/>
                  <a:pt x="72492" y="11167"/>
                </a:cubicBezTo>
                <a:cubicBezTo>
                  <a:pt x="83659" y="11167"/>
                  <a:pt x="91987" y="16845"/>
                  <a:pt x="97665" y="25173"/>
                </a:cubicBezTo>
                <a:close/>
                <a:moveTo>
                  <a:pt x="44668" y="55646"/>
                </a:moveTo>
                <a:lnTo>
                  <a:pt x="44668" y="55646"/>
                </a:lnTo>
                <a:cubicBezTo>
                  <a:pt x="44668" y="50157"/>
                  <a:pt x="47507" y="44668"/>
                  <a:pt x="47507" y="36340"/>
                </a:cubicBezTo>
                <a:cubicBezTo>
                  <a:pt x="52996" y="38990"/>
                  <a:pt x="55835" y="38990"/>
                  <a:pt x="61324" y="38990"/>
                </a:cubicBezTo>
                <a:cubicBezTo>
                  <a:pt x="64164" y="38990"/>
                  <a:pt x="69842" y="38990"/>
                  <a:pt x="72492" y="36340"/>
                </a:cubicBezTo>
                <a:cubicBezTo>
                  <a:pt x="75331" y="44668"/>
                  <a:pt x="75331" y="50157"/>
                  <a:pt x="75331" y="55646"/>
                </a:cubicBezTo>
                <a:lnTo>
                  <a:pt x="44668" y="55646"/>
                </a:lnTo>
                <a:close/>
                <a:moveTo>
                  <a:pt x="75331" y="64164"/>
                </a:moveTo>
                <a:lnTo>
                  <a:pt x="75331" y="64164"/>
                </a:lnTo>
                <a:cubicBezTo>
                  <a:pt x="75331" y="69652"/>
                  <a:pt x="75331" y="77981"/>
                  <a:pt x="72492" y="83659"/>
                </a:cubicBezTo>
                <a:cubicBezTo>
                  <a:pt x="69842" y="83659"/>
                  <a:pt x="64164" y="83659"/>
                  <a:pt x="61324" y="83659"/>
                </a:cubicBezTo>
                <a:cubicBezTo>
                  <a:pt x="55835" y="83659"/>
                  <a:pt x="52996" y="83659"/>
                  <a:pt x="47507" y="83659"/>
                </a:cubicBezTo>
                <a:cubicBezTo>
                  <a:pt x="47507" y="77981"/>
                  <a:pt x="44668" y="69652"/>
                  <a:pt x="44668" y="64164"/>
                </a:cubicBezTo>
                <a:lnTo>
                  <a:pt x="75331" y="64164"/>
                </a:lnTo>
                <a:close/>
                <a:moveTo>
                  <a:pt x="55835" y="8328"/>
                </a:moveTo>
                <a:lnTo>
                  <a:pt x="55835" y="8328"/>
                </a:lnTo>
                <a:cubicBezTo>
                  <a:pt x="58675" y="8328"/>
                  <a:pt x="58675" y="8328"/>
                  <a:pt x="61324" y="8328"/>
                </a:cubicBezTo>
                <a:lnTo>
                  <a:pt x="64164" y="8328"/>
                </a:lnTo>
                <a:cubicBezTo>
                  <a:pt x="67003" y="14006"/>
                  <a:pt x="69842" y="22334"/>
                  <a:pt x="72492" y="30662"/>
                </a:cubicBezTo>
                <a:cubicBezTo>
                  <a:pt x="67003" y="30662"/>
                  <a:pt x="64164" y="30662"/>
                  <a:pt x="61324" y="30662"/>
                </a:cubicBezTo>
                <a:cubicBezTo>
                  <a:pt x="55835" y="30662"/>
                  <a:pt x="52996" y="30662"/>
                  <a:pt x="50157" y="30662"/>
                </a:cubicBezTo>
                <a:cubicBezTo>
                  <a:pt x="50157" y="22334"/>
                  <a:pt x="52996" y="14006"/>
                  <a:pt x="55835" y="8328"/>
                </a:cubicBezTo>
                <a:close/>
                <a:moveTo>
                  <a:pt x="47507" y="11167"/>
                </a:moveTo>
                <a:lnTo>
                  <a:pt x="47507" y="11167"/>
                </a:lnTo>
                <a:cubicBezTo>
                  <a:pt x="44668" y="16845"/>
                  <a:pt x="41829" y="22334"/>
                  <a:pt x="41829" y="27823"/>
                </a:cubicBezTo>
                <a:cubicBezTo>
                  <a:pt x="36340" y="27823"/>
                  <a:pt x="28012" y="27823"/>
                  <a:pt x="22334" y="25173"/>
                </a:cubicBezTo>
                <a:cubicBezTo>
                  <a:pt x="28012" y="16845"/>
                  <a:pt x="39179" y="11167"/>
                  <a:pt x="47507" y="11167"/>
                </a:cubicBezTo>
                <a:close/>
                <a:moveTo>
                  <a:pt x="16845" y="30662"/>
                </a:moveTo>
                <a:lnTo>
                  <a:pt x="16845" y="30662"/>
                </a:lnTo>
                <a:cubicBezTo>
                  <a:pt x="25173" y="33501"/>
                  <a:pt x="33501" y="36340"/>
                  <a:pt x="39179" y="36340"/>
                </a:cubicBezTo>
                <a:cubicBezTo>
                  <a:pt x="39179" y="41829"/>
                  <a:pt x="39179" y="50157"/>
                  <a:pt x="39179" y="55646"/>
                </a:cubicBezTo>
                <a:cubicBezTo>
                  <a:pt x="8328" y="55646"/>
                  <a:pt x="8328" y="55646"/>
                  <a:pt x="8328" y="55646"/>
                </a:cubicBezTo>
                <a:cubicBezTo>
                  <a:pt x="8328" y="47507"/>
                  <a:pt x="11167" y="38990"/>
                  <a:pt x="16845" y="30662"/>
                </a:cubicBezTo>
                <a:close/>
                <a:moveTo>
                  <a:pt x="16845" y="89148"/>
                </a:moveTo>
                <a:lnTo>
                  <a:pt x="16845" y="89148"/>
                </a:lnTo>
                <a:cubicBezTo>
                  <a:pt x="11167" y="80820"/>
                  <a:pt x="8328" y="72492"/>
                  <a:pt x="8328" y="64164"/>
                </a:cubicBezTo>
                <a:cubicBezTo>
                  <a:pt x="39179" y="64164"/>
                  <a:pt x="39179" y="64164"/>
                  <a:pt x="39179" y="64164"/>
                </a:cubicBezTo>
                <a:cubicBezTo>
                  <a:pt x="39179" y="69652"/>
                  <a:pt x="39179" y="77981"/>
                  <a:pt x="39179" y="83659"/>
                </a:cubicBezTo>
                <a:cubicBezTo>
                  <a:pt x="33501" y="86498"/>
                  <a:pt x="25173" y="86498"/>
                  <a:pt x="16845" y="89148"/>
                </a:cubicBezTo>
                <a:close/>
                <a:moveTo>
                  <a:pt x="22334" y="94826"/>
                </a:moveTo>
                <a:lnTo>
                  <a:pt x="22334" y="94826"/>
                </a:lnTo>
                <a:cubicBezTo>
                  <a:pt x="28012" y="94826"/>
                  <a:pt x="36340" y="91987"/>
                  <a:pt x="41829" y="91987"/>
                </a:cubicBezTo>
                <a:cubicBezTo>
                  <a:pt x="41829" y="97476"/>
                  <a:pt x="44668" y="105993"/>
                  <a:pt x="47507" y="111482"/>
                </a:cubicBezTo>
                <a:cubicBezTo>
                  <a:pt x="39179" y="108643"/>
                  <a:pt x="28012" y="103154"/>
                  <a:pt x="22334" y="94826"/>
                </a:cubicBezTo>
                <a:close/>
                <a:moveTo>
                  <a:pt x="64164" y="111482"/>
                </a:moveTo>
                <a:lnTo>
                  <a:pt x="64164" y="111482"/>
                </a:lnTo>
                <a:lnTo>
                  <a:pt x="61324" y="111482"/>
                </a:lnTo>
                <a:cubicBezTo>
                  <a:pt x="58675" y="111482"/>
                  <a:pt x="58675" y="111482"/>
                  <a:pt x="55835" y="111482"/>
                </a:cubicBezTo>
                <a:cubicBezTo>
                  <a:pt x="52996" y="105993"/>
                  <a:pt x="50157" y="97476"/>
                  <a:pt x="50157" y="89148"/>
                </a:cubicBezTo>
                <a:cubicBezTo>
                  <a:pt x="52996" y="89148"/>
                  <a:pt x="55835" y="89148"/>
                  <a:pt x="61324" y="89148"/>
                </a:cubicBezTo>
                <a:cubicBezTo>
                  <a:pt x="64164" y="89148"/>
                  <a:pt x="67003" y="89148"/>
                  <a:pt x="72492" y="89148"/>
                </a:cubicBezTo>
                <a:cubicBezTo>
                  <a:pt x="69842" y="97476"/>
                  <a:pt x="67003" y="105993"/>
                  <a:pt x="64164" y="111482"/>
                </a:cubicBezTo>
                <a:close/>
                <a:moveTo>
                  <a:pt x="72492" y="111482"/>
                </a:moveTo>
                <a:lnTo>
                  <a:pt x="72492" y="111482"/>
                </a:lnTo>
                <a:cubicBezTo>
                  <a:pt x="75331" y="105993"/>
                  <a:pt x="77981" y="97476"/>
                  <a:pt x="77981" y="91987"/>
                </a:cubicBezTo>
                <a:cubicBezTo>
                  <a:pt x="86498" y="91987"/>
                  <a:pt x="91987" y="94826"/>
                  <a:pt x="97665" y="94826"/>
                </a:cubicBezTo>
                <a:cubicBezTo>
                  <a:pt x="91987" y="103154"/>
                  <a:pt x="83659" y="108643"/>
                  <a:pt x="72492" y="111482"/>
                </a:cubicBezTo>
                <a:close/>
                <a:moveTo>
                  <a:pt x="103154" y="89148"/>
                </a:moveTo>
                <a:lnTo>
                  <a:pt x="103154" y="89148"/>
                </a:lnTo>
                <a:cubicBezTo>
                  <a:pt x="97665" y="86498"/>
                  <a:pt x="89148" y="86498"/>
                  <a:pt x="80820" y="83659"/>
                </a:cubicBezTo>
                <a:cubicBezTo>
                  <a:pt x="80820" y="77981"/>
                  <a:pt x="83659" y="69652"/>
                  <a:pt x="83659" y="64164"/>
                </a:cubicBezTo>
                <a:cubicBezTo>
                  <a:pt x="111482" y="64164"/>
                  <a:pt x="111482" y="64164"/>
                  <a:pt x="111482" y="64164"/>
                </a:cubicBezTo>
                <a:cubicBezTo>
                  <a:pt x="111482" y="72492"/>
                  <a:pt x="108643" y="80820"/>
                  <a:pt x="103154" y="8914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1" name="Shape 4691"/>
          <p:cNvSpPr/>
          <p:nvPr/>
        </p:nvSpPr>
        <p:spPr>
          <a:xfrm>
            <a:off x="1662750" y="4040425"/>
            <a:ext cx="248691" cy="291097"/>
          </a:xfrm>
          <a:custGeom>
            <a:avLst/>
            <a:gdLst/>
            <a:ahLst/>
            <a:cxnLst/>
            <a:rect l="0" t="0" r="0" b="0"/>
            <a:pathLst>
              <a:path w="120000" h="120000" extrusionOk="0">
                <a:moveTo>
                  <a:pt x="6976" y="11721"/>
                </a:moveTo>
                <a:lnTo>
                  <a:pt x="6976" y="11721"/>
                </a:lnTo>
                <a:cubicBezTo>
                  <a:pt x="89069" y="11721"/>
                  <a:pt x="89069" y="11721"/>
                  <a:pt x="89069" y="11721"/>
                </a:cubicBezTo>
                <a:cubicBezTo>
                  <a:pt x="89069" y="11721"/>
                  <a:pt x="92558" y="8741"/>
                  <a:pt x="92558" y="5761"/>
                </a:cubicBezTo>
                <a:lnTo>
                  <a:pt x="89069" y="2781"/>
                </a:lnTo>
                <a:cubicBezTo>
                  <a:pt x="6976" y="2781"/>
                  <a:pt x="6976" y="2781"/>
                  <a:pt x="6976" y="2781"/>
                </a:cubicBezTo>
                <a:cubicBezTo>
                  <a:pt x="3488" y="2781"/>
                  <a:pt x="0" y="5761"/>
                  <a:pt x="0" y="5761"/>
                </a:cubicBezTo>
                <a:cubicBezTo>
                  <a:pt x="0" y="8741"/>
                  <a:pt x="3488" y="11721"/>
                  <a:pt x="6976" y="11721"/>
                </a:cubicBezTo>
                <a:close/>
                <a:moveTo>
                  <a:pt x="6976" y="34966"/>
                </a:moveTo>
                <a:lnTo>
                  <a:pt x="6976" y="34966"/>
                </a:lnTo>
                <a:cubicBezTo>
                  <a:pt x="89069" y="34966"/>
                  <a:pt x="89069" y="34966"/>
                  <a:pt x="89069" y="34966"/>
                </a:cubicBezTo>
                <a:cubicBezTo>
                  <a:pt x="89069" y="34966"/>
                  <a:pt x="92558" y="32185"/>
                  <a:pt x="92558" y="29205"/>
                </a:cubicBezTo>
                <a:lnTo>
                  <a:pt x="89069" y="26225"/>
                </a:lnTo>
                <a:cubicBezTo>
                  <a:pt x="6976" y="26225"/>
                  <a:pt x="6976" y="26225"/>
                  <a:pt x="6976" y="26225"/>
                </a:cubicBezTo>
                <a:cubicBezTo>
                  <a:pt x="3488" y="26225"/>
                  <a:pt x="0" y="29205"/>
                  <a:pt x="0" y="29205"/>
                </a:cubicBezTo>
                <a:cubicBezTo>
                  <a:pt x="0" y="32185"/>
                  <a:pt x="3488" y="34966"/>
                  <a:pt x="6976" y="34966"/>
                </a:cubicBezTo>
                <a:close/>
                <a:moveTo>
                  <a:pt x="34186" y="73112"/>
                </a:moveTo>
                <a:lnTo>
                  <a:pt x="34186" y="73112"/>
                </a:lnTo>
                <a:cubicBezTo>
                  <a:pt x="6976" y="73112"/>
                  <a:pt x="6976" y="73112"/>
                  <a:pt x="6976" y="73112"/>
                </a:cubicBezTo>
                <a:cubicBezTo>
                  <a:pt x="3488" y="73112"/>
                  <a:pt x="0" y="75894"/>
                  <a:pt x="0" y="75894"/>
                </a:cubicBezTo>
                <a:cubicBezTo>
                  <a:pt x="0" y="78874"/>
                  <a:pt x="3488" y="81854"/>
                  <a:pt x="6976" y="81854"/>
                </a:cubicBezTo>
                <a:cubicBezTo>
                  <a:pt x="34186" y="81854"/>
                  <a:pt x="34186" y="81854"/>
                  <a:pt x="34186" y="81854"/>
                </a:cubicBezTo>
                <a:cubicBezTo>
                  <a:pt x="34186" y="81854"/>
                  <a:pt x="37674" y="78874"/>
                  <a:pt x="37674" y="75894"/>
                </a:cubicBezTo>
                <a:lnTo>
                  <a:pt x="34186" y="73112"/>
                </a:lnTo>
                <a:close/>
                <a:moveTo>
                  <a:pt x="6976" y="58410"/>
                </a:moveTo>
                <a:lnTo>
                  <a:pt x="6976" y="58410"/>
                </a:lnTo>
                <a:cubicBezTo>
                  <a:pt x="54883" y="58410"/>
                  <a:pt x="54883" y="58410"/>
                  <a:pt x="54883" y="58410"/>
                </a:cubicBezTo>
                <a:cubicBezTo>
                  <a:pt x="58372" y="58410"/>
                  <a:pt x="61627" y="55629"/>
                  <a:pt x="61627" y="52450"/>
                </a:cubicBezTo>
                <a:cubicBezTo>
                  <a:pt x="61627" y="52450"/>
                  <a:pt x="58372" y="49668"/>
                  <a:pt x="54883" y="49668"/>
                </a:cubicBezTo>
                <a:cubicBezTo>
                  <a:pt x="6976" y="49668"/>
                  <a:pt x="6976" y="49668"/>
                  <a:pt x="6976" y="49668"/>
                </a:cubicBezTo>
                <a:cubicBezTo>
                  <a:pt x="3488" y="49668"/>
                  <a:pt x="0" y="52450"/>
                  <a:pt x="0" y="52450"/>
                </a:cubicBezTo>
                <a:cubicBezTo>
                  <a:pt x="0" y="55629"/>
                  <a:pt x="3488" y="58410"/>
                  <a:pt x="6976" y="58410"/>
                </a:cubicBezTo>
                <a:close/>
                <a:moveTo>
                  <a:pt x="116511" y="0"/>
                </a:moveTo>
                <a:lnTo>
                  <a:pt x="116511" y="0"/>
                </a:lnTo>
                <a:cubicBezTo>
                  <a:pt x="113023" y="0"/>
                  <a:pt x="109534" y="0"/>
                  <a:pt x="109534" y="2781"/>
                </a:cubicBezTo>
                <a:cubicBezTo>
                  <a:pt x="109534" y="67152"/>
                  <a:pt x="109534" y="67152"/>
                  <a:pt x="109534" y="67152"/>
                </a:cubicBezTo>
                <a:cubicBezTo>
                  <a:pt x="99302" y="61390"/>
                  <a:pt x="85581" y="61390"/>
                  <a:pt x="68372" y="67152"/>
                </a:cubicBezTo>
                <a:cubicBezTo>
                  <a:pt x="51395" y="75894"/>
                  <a:pt x="41162" y="93576"/>
                  <a:pt x="51395" y="105298"/>
                </a:cubicBezTo>
                <a:cubicBezTo>
                  <a:pt x="58372" y="117019"/>
                  <a:pt x="78837" y="119801"/>
                  <a:pt x="99302" y="111059"/>
                </a:cubicBezTo>
                <a:cubicBezTo>
                  <a:pt x="113023" y="102317"/>
                  <a:pt x="119767" y="90596"/>
                  <a:pt x="119767" y="81854"/>
                </a:cubicBezTo>
                <a:lnTo>
                  <a:pt x="119767" y="81854"/>
                </a:lnTo>
                <a:cubicBezTo>
                  <a:pt x="119767" y="2781"/>
                  <a:pt x="119767" y="2781"/>
                  <a:pt x="119767" y="2781"/>
                </a:cubicBezTo>
                <a:cubicBezTo>
                  <a:pt x="119767" y="0"/>
                  <a:pt x="116511" y="0"/>
                  <a:pt x="116511" y="0"/>
                </a:cubicBezTo>
                <a:close/>
                <a:moveTo>
                  <a:pt x="95813" y="102317"/>
                </a:moveTo>
                <a:lnTo>
                  <a:pt x="95813" y="102317"/>
                </a:lnTo>
                <a:cubicBezTo>
                  <a:pt x="82093" y="111059"/>
                  <a:pt x="65116" y="111059"/>
                  <a:pt x="58372" y="102317"/>
                </a:cubicBezTo>
                <a:cubicBezTo>
                  <a:pt x="51395" y="93576"/>
                  <a:pt x="58372" y="81854"/>
                  <a:pt x="72093" y="73112"/>
                </a:cubicBezTo>
                <a:cubicBezTo>
                  <a:pt x="85581" y="67152"/>
                  <a:pt x="102790" y="67152"/>
                  <a:pt x="109534" y="75894"/>
                </a:cubicBezTo>
                <a:cubicBezTo>
                  <a:pt x="116511" y="84834"/>
                  <a:pt x="109534" y="96357"/>
                  <a:pt x="95813" y="10231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2" name="Shape 4692"/>
          <p:cNvSpPr/>
          <p:nvPr/>
        </p:nvSpPr>
        <p:spPr>
          <a:xfrm>
            <a:off x="1140677" y="4028076"/>
            <a:ext cx="296312" cy="305210"/>
          </a:xfrm>
          <a:custGeom>
            <a:avLst/>
            <a:gdLst/>
            <a:ahLst/>
            <a:cxnLst/>
            <a:rect l="0" t="0" r="0" b="0"/>
            <a:pathLst>
              <a:path w="120000" h="120000" extrusionOk="0">
                <a:moveTo>
                  <a:pt x="102746" y="16845"/>
                </a:moveTo>
                <a:lnTo>
                  <a:pt x="102746" y="16845"/>
                </a:lnTo>
                <a:cubicBezTo>
                  <a:pt x="51373" y="22334"/>
                  <a:pt x="51373" y="22334"/>
                  <a:pt x="51373" y="22334"/>
                </a:cubicBezTo>
                <a:cubicBezTo>
                  <a:pt x="51373" y="22334"/>
                  <a:pt x="48465" y="25173"/>
                  <a:pt x="48465" y="27823"/>
                </a:cubicBezTo>
                <a:cubicBezTo>
                  <a:pt x="48465" y="58675"/>
                  <a:pt x="48465" y="58675"/>
                  <a:pt x="48465" y="58675"/>
                </a:cubicBezTo>
                <a:cubicBezTo>
                  <a:pt x="42843" y="55646"/>
                  <a:pt x="34313" y="55646"/>
                  <a:pt x="25589" y="61324"/>
                </a:cubicBezTo>
                <a:cubicBezTo>
                  <a:pt x="17059" y="66813"/>
                  <a:pt x="11437" y="75331"/>
                  <a:pt x="17059" y="83659"/>
                </a:cubicBezTo>
                <a:cubicBezTo>
                  <a:pt x="19967" y="91987"/>
                  <a:pt x="34313" y="91987"/>
                  <a:pt x="45557" y="86498"/>
                </a:cubicBezTo>
                <a:cubicBezTo>
                  <a:pt x="54281" y="80820"/>
                  <a:pt x="56995" y="75331"/>
                  <a:pt x="56995" y="66813"/>
                </a:cubicBezTo>
                <a:lnTo>
                  <a:pt x="56995" y="30662"/>
                </a:lnTo>
                <a:cubicBezTo>
                  <a:pt x="96930" y="25173"/>
                  <a:pt x="96930" y="25173"/>
                  <a:pt x="96930" y="25173"/>
                </a:cubicBezTo>
                <a:cubicBezTo>
                  <a:pt x="96930" y="50157"/>
                  <a:pt x="96930" y="50157"/>
                  <a:pt x="96930" y="50157"/>
                </a:cubicBezTo>
                <a:cubicBezTo>
                  <a:pt x="91308" y="47507"/>
                  <a:pt x="82778" y="47507"/>
                  <a:pt x="76962" y="52996"/>
                </a:cubicBezTo>
                <a:cubicBezTo>
                  <a:pt x="65718" y="58675"/>
                  <a:pt x="59903" y="69652"/>
                  <a:pt x="65718" y="75331"/>
                </a:cubicBezTo>
                <a:cubicBezTo>
                  <a:pt x="71340" y="83659"/>
                  <a:pt x="82778" y="83659"/>
                  <a:pt x="94216" y="77981"/>
                </a:cubicBezTo>
                <a:cubicBezTo>
                  <a:pt x="102746" y="75331"/>
                  <a:pt x="105460" y="66813"/>
                  <a:pt x="105460" y="61324"/>
                </a:cubicBezTo>
                <a:lnTo>
                  <a:pt x="105460" y="19495"/>
                </a:lnTo>
                <a:cubicBezTo>
                  <a:pt x="105460" y="16845"/>
                  <a:pt x="102746" y="16845"/>
                  <a:pt x="102746" y="16845"/>
                </a:cubicBezTo>
                <a:close/>
                <a:moveTo>
                  <a:pt x="39935" y="80820"/>
                </a:moveTo>
                <a:lnTo>
                  <a:pt x="39935" y="80820"/>
                </a:lnTo>
                <a:cubicBezTo>
                  <a:pt x="34313" y="83659"/>
                  <a:pt x="25589" y="83659"/>
                  <a:pt x="22875" y="80820"/>
                </a:cubicBezTo>
                <a:cubicBezTo>
                  <a:pt x="19967" y="75331"/>
                  <a:pt x="22875" y="69652"/>
                  <a:pt x="28497" y="66813"/>
                </a:cubicBezTo>
                <a:cubicBezTo>
                  <a:pt x="37027" y="64164"/>
                  <a:pt x="42843" y="64164"/>
                  <a:pt x="45557" y="66813"/>
                </a:cubicBezTo>
                <a:cubicBezTo>
                  <a:pt x="51373" y="69652"/>
                  <a:pt x="48465" y="77981"/>
                  <a:pt x="39935" y="80820"/>
                </a:cubicBezTo>
                <a:close/>
                <a:moveTo>
                  <a:pt x="91308" y="72492"/>
                </a:moveTo>
                <a:lnTo>
                  <a:pt x="91308" y="72492"/>
                </a:lnTo>
                <a:cubicBezTo>
                  <a:pt x="85492" y="77981"/>
                  <a:pt x="76962" y="75331"/>
                  <a:pt x="71340" y="72492"/>
                </a:cubicBezTo>
                <a:cubicBezTo>
                  <a:pt x="68432" y="69652"/>
                  <a:pt x="71340" y="61324"/>
                  <a:pt x="79870" y="58675"/>
                </a:cubicBezTo>
                <a:cubicBezTo>
                  <a:pt x="85492" y="55646"/>
                  <a:pt x="91308" y="55646"/>
                  <a:pt x="96930" y="58675"/>
                </a:cubicBezTo>
                <a:cubicBezTo>
                  <a:pt x="99838" y="61324"/>
                  <a:pt x="96930" y="69652"/>
                  <a:pt x="91308" y="72492"/>
                </a:cubicBezTo>
                <a:close/>
                <a:moveTo>
                  <a:pt x="108368" y="111482"/>
                </a:moveTo>
                <a:lnTo>
                  <a:pt x="108368" y="111482"/>
                </a:lnTo>
                <a:cubicBezTo>
                  <a:pt x="11437" y="111482"/>
                  <a:pt x="11437" y="111482"/>
                  <a:pt x="11437" y="111482"/>
                </a:cubicBezTo>
                <a:cubicBezTo>
                  <a:pt x="8529" y="111482"/>
                  <a:pt x="5621" y="114321"/>
                  <a:pt x="5621" y="117160"/>
                </a:cubicBezTo>
                <a:cubicBezTo>
                  <a:pt x="5621" y="117160"/>
                  <a:pt x="8529" y="119810"/>
                  <a:pt x="11437" y="119810"/>
                </a:cubicBezTo>
                <a:cubicBezTo>
                  <a:pt x="108368" y="119810"/>
                  <a:pt x="108368" y="119810"/>
                  <a:pt x="108368" y="119810"/>
                </a:cubicBezTo>
                <a:cubicBezTo>
                  <a:pt x="111276" y="119810"/>
                  <a:pt x="114184" y="117160"/>
                  <a:pt x="114184" y="117160"/>
                </a:cubicBezTo>
                <a:cubicBezTo>
                  <a:pt x="114184" y="114321"/>
                  <a:pt x="111276" y="111482"/>
                  <a:pt x="108368" y="111482"/>
                </a:cubicBezTo>
                <a:close/>
                <a:moveTo>
                  <a:pt x="105460" y="0"/>
                </a:moveTo>
                <a:lnTo>
                  <a:pt x="105460" y="0"/>
                </a:lnTo>
                <a:cubicBezTo>
                  <a:pt x="14151" y="0"/>
                  <a:pt x="14151" y="0"/>
                  <a:pt x="14151" y="0"/>
                </a:cubicBezTo>
                <a:cubicBezTo>
                  <a:pt x="5621" y="0"/>
                  <a:pt x="0" y="8328"/>
                  <a:pt x="0" y="16845"/>
                </a:cubicBezTo>
                <a:cubicBezTo>
                  <a:pt x="0" y="89148"/>
                  <a:pt x="0" y="89148"/>
                  <a:pt x="0" y="89148"/>
                </a:cubicBezTo>
                <a:cubicBezTo>
                  <a:pt x="0" y="97476"/>
                  <a:pt x="5621" y="105993"/>
                  <a:pt x="14151" y="105993"/>
                </a:cubicBezTo>
                <a:cubicBezTo>
                  <a:pt x="105460" y="105993"/>
                  <a:pt x="105460" y="105993"/>
                  <a:pt x="105460" y="105993"/>
                </a:cubicBezTo>
                <a:cubicBezTo>
                  <a:pt x="114184" y="105993"/>
                  <a:pt x="119806" y="97476"/>
                  <a:pt x="119806" y="89148"/>
                </a:cubicBezTo>
                <a:cubicBezTo>
                  <a:pt x="119806" y="16845"/>
                  <a:pt x="119806" y="16845"/>
                  <a:pt x="119806" y="16845"/>
                </a:cubicBezTo>
                <a:cubicBezTo>
                  <a:pt x="119806" y="8328"/>
                  <a:pt x="114184" y="0"/>
                  <a:pt x="105460" y="0"/>
                </a:cubicBezTo>
                <a:close/>
                <a:moveTo>
                  <a:pt x="114184" y="89148"/>
                </a:moveTo>
                <a:lnTo>
                  <a:pt x="114184" y="89148"/>
                </a:lnTo>
                <a:cubicBezTo>
                  <a:pt x="114184" y="94826"/>
                  <a:pt x="108368" y="97476"/>
                  <a:pt x="105460" y="97476"/>
                </a:cubicBezTo>
                <a:cubicBezTo>
                  <a:pt x="14151" y="97476"/>
                  <a:pt x="14151" y="97476"/>
                  <a:pt x="14151" y="97476"/>
                </a:cubicBezTo>
                <a:cubicBezTo>
                  <a:pt x="11437" y="97476"/>
                  <a:pt x="5621" y="94826"/>
                  <a:pt x="5621" y="89148"/>
                </a:cubicBezTo>
                <a:cubicBezTo>
                  <a:pt x="5621" y="16845"/>
                  <a:pt x="5621" y="16845"/>
                  <a:pt x="5621" y="16845"/>
                </a:cubicBezTo>
                <a:cubicBezTo>
                  <a:pt x="5621" y="11167"/>
                  <a:pt x="11437" y="8328"/>
                  <a:pt x="14151" y="8328"/>
                </a:cubicBezTo>
                <a:cubicBezTo>
                  <a:pt x="105460" y="8328"/>
                  <a:pt x="105460" y="8328"/>
                  <a:pt x="105460" y="8328"/>
                </a:cubicBezTo>
                <a:cubicBezTo>
                  <a:pt x="108368" y="8328"/>
                  <a:pt x="114184" y="11167"/>
                  <a:pt x="114184" y="16845"/>
                </a:cubicBezTo>
                <a:lnTo>
                  <a:pt x="114184" y="8914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3" name="Shape 4693"/>
          <p:cNvSpPr/>
          <p:nvPr/>
        </p:nvSpPr>
        <p:spPr>
          <a:xfrm>
            <a:off x="5541262" y="3546442"/>
            <a:ext cx="310423" cy="291097"/>
          </a:xfrm>
          <a:custGeom>
            <a:avLst/>
            <a:gdLst/>
            <a:ahLst/>
            <a:cxnLst/>
            <a:rect l="0" t="0" r="0" b="0"/>
            <a:pathLst>
              <a:path w="120000" h="120000" extrusionOk="0">
                <a:moveTo>
                  <a:pt x="117041" y="0"/>
                </a:moveTo>
                <a:lnTo>
                  <a:pt x="117041" y="0"/>
                </a:lnTo>
                <a:cubicBezTo>
                  <a:pt x="117041" y="0"/>
                  <a:pt x="117041" y="0"/>
                  <a:pt x="114453" y="0"/>
                </a:cubicBezTo>
                <a:cubicBezTo>
                  <a:pt x="54545" y="17652"/>
                  <a:pt x="54545" y="17652"/>
                  <a:pt x="54545" y="17652"/>
                </a:cubicBezTo>
                <a:cubicBezTo>
                  <a:pt x="54545" y="17652"/>
                  <a:pt x="51771" y="17652"/>
                  <a:pt x="51771" y="20429"/>
                </a:cubicBezTo>
                <a:cubicBezTo>
                  <a:pt x="51771" y="75966"/>
                  <a:pt x="51771" y="75966"/>
                  <a:pt x="51771" y="75966"/>
                </a:cubicBezTo>
                <a:cubicBezTo>
                  <a:pt x="43636" y="70016"/>
                  <a:pt x="32727" y="70016"/>
                  <a:pt x="21818" y="75966"/>
                </a:cubicBezTo>
                <a:cubicBezTo>
                  <a:pt x="8320" y="84694"/>
                  <a:pt x="0" y="99371"/>
                  <a:pt x="5546" y="108099"/>
                </a:cubicBezTo>
                <a:cubicBezTo>
                  <a:pt x="13682" y="119801"/>
                  <a:pt x="29953" y="119801"/>
                  <a:pt x="43636" y="113851"/>
                </a:cubicBezTo>
                <a:cubicBezTo>
                  <a:pt x="51771" y="108099"/>
                  <a:pt x="57318" y="99371"/>
                  <a:pt x="59907" y="90446"/>
                </a:cubicBezTo>
                <a:lnTo>
                  <a:pt x="59907" y="23404"/>
                </a:lnTo>
                <a:cubicBezTo>
                  <a:pt x="114453" y="8727"/>
                  <a:pt x="114453" y="8727"/>
                  <a:pt x="114453" y="8727"/>
                </a:cubicBezTo>
                <a:cubicBezTo>
                  <a:pt x="114453" y="58314"/>
                  <a:pt x="114453" y="58314"/>
                  <a:pt x="114453" y="58314"/>
                </a:cubicBezTo>
                <a:cubicBezTo>
                  <a:pt x="106317" y="55537"/>
                  <a:pt x="92634" y="55537"/>
                  <a:pt x="81725" y="61289"/>
                </a:cubicBezTo>
                <a:cubicBezTo>
                  <a:pt x="68228" y="67239"/>
                  <a:pt x="62681" y="81719"/>
                  <a:pt x="68228" y="93421"/>
                </a:cubicBezTo>
                <a:cubicBezTo>
                  <a:pt x="73590" y="102148"/>
                  <a:pt x="90046" y="105123"/>
                  <a:pt x="106317" y="99371"/>
                </a:cubicBezTo>
                <a:cubicBezTo>
                  <a:pt x="114453" y="93421"/>
                  <a:pt x="119815" y="81719"/>
                  <a:pt x="119815" y="75966"/>
                </a:cubicBezTo>
                <a:cubicBezTo>
                  <a:pt x="119815" y="72991"/>
                  <a:pt x="119815" y="5950"/>
                  <a:pt x="119815" y="5950"/>
                </a:cubicBezTo>
                <a:cubicBezTo>
                  <a:pt x="119815" y="2975"/>
                  <a:pt x="119815" y="0"/>
                  <a:pt x="117041" y="0"/>
                </a:cubicBezTo>
                <a:close/>
                <a:moveTo>
                  <a:pt x="40862" y="105123"/>
                </a:moveTo>
                <a:lnTo>
                  <a:pt x="40862" y="105123"/>
                </a:lnTo>
                <a:cubicBezTo>
                  <a:pt x="29953" y="111074"/>
                  <a:pt x="19229" y="111074"/>
                  <a:pt x="13682" y="105123"/>
                </a:cubicBezTo>
                <a:cubicBezTo>
                  <a:pt x="8320" y="99371"/>
                  <a:pt x="13682" y="87669"/>
                  <a:pt x="24591" y="81719"/>
                </a:cubicBezTo>
                <a:cubicBezTo>
                  <a:pt x="32727" y="75966"/>
                  <a:pt x="43636" y="75966"/>
                  <a:pt x="49183" y="81719"/>
                </a:cubicBezTo>
                <a:cubicBezTo>
                  <a:pt x="57318" y="87669"/>
                  <a:pt x="49183" y="102148"/>
                  <a:pt x="40862" y="105123"/>
                </a:cubicBezTo>
                <a:close/>
                <a:moveTo>
                  <a:pt x="103543" y="90446"/>
                </a:moveTo>
                <a:lnTo>
                  <a:pt x="103543" y="90446"/>
                </a:lnTo>
                <a:cubicBezTo>
                  <a:pt x="92634" y="96396"/>
                  <a:pt x="79137" y="96396"/>
                  <a:pt x="76363" y="90446"/>
                </a:cubicBezTo>
                <a:cubicBezTo>
                  <a:pt x="70816" y="81719"/>
                  <a:pt x="73590" y="72991"/>
                  <a:pt x="84499" y="67239"/>
                </a:cubicBezTo>
                <a:cubicBezTo>
                  <a:pt x="95408" y="61289"/>
                  <a:pt x="106317" y="61289"/>
                  <a:pt x="111679" y="67239"/>
                </a:cubicBezTo>
                <a:cubicBezTo>
                  <a:pt x="117041" y="72991"/>
                  <a:pt x="111679" y="84694"/>
                  <a:pt x="103543" y="9044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4" name="Shape 4694"/>
          <p:cNvSpPr/>
          <p:nvPr/>
        </p:nvSpPr>
        <p:spPr>
          <a:xfrm>
            <a:off x="5114431" y="3546442"/>
            <a:ext cx="164028" cy="298154"/>
          </a:xfrm>
          <a:custGeom>
            <a:avLst/>
            <a:gdLst/>
            <a:ahLst/>
            <a:cxnLst/>
            <a:rect l="0" t="0" r="0" b="0"/>
            <a:pathLst>
              <a:path w="120000" h="120000" extrusionOk="0">
                <a:moveTo>
                  <a:pt x="114352" y="0"/>
                </a:moveTo>
                <a:lnTo>
                  <a:pt x="114352" y="0"/>
                </a:lnTo>
                <a:cubicBezTo>
                  <a:pt x="103764" y="0"/>
                  <a:pt x="103764" y="5815"/>
                  <a:pt x="103764" y="5815"/>
                </a:cubicBezTo>
                <a:cubicBezTo>
                  <a:pt x="103764" y="65718"/>
                  <a:pt x="103764" y="65718"/>
                  <a:pt x="103764" y="65718"/>
                </a:cubicBezTo>
                <a:cubicBezTo>
                  <a:pt x="88588" y="59903"/>
                  <a:pt x="62470" y="59903"/>
                  <a:pt x="41647" y="68432"/>
                </a:cubicBezTo>
                <a:cubicBezTo>
                  <a:pt x="15529" y="77156"/>
                  <a:pt x="0" y="94216"/>
                  <a:pt x="10588" y="105654"/>
                </a:cubicBezTo>
                <a:cubicBezTo>
                  <a:pt x="26117" y="117092"/>
                  <a:pt x="57176" y="119806"/>
                  <a:pt x="88588" y="108562"/>
                </a:cubicBezTo>
                <a:cubicBezTo>
                  <a:pt x="109411" y="102746"/>
                  <a:pt x="119647" y="91308"/>
                  <a:pt x="119647" y="79870"/>
                </a:cubicBezTo>
                <a:cubicBezTo>
                  <a:pt x="119647" y="5815"/>
                  <a:pt x="119647" y="5815"/>
                  <a:pt x="119647" y="5815"/>
                </a:cubicBezTo>
                <a:cubicBezTo>
                  <a:pt x="119647" y="2907"/>
                  <a:pt x="114352" y="0"/>
                  <a:pt x="114352" y="0"/>
                </a:cubicBezTo>
                <a:close/>
                <a:moveTo>
                  <a:pt x="83294" y="102746"/>
                </a:moveTo>
                <a:lnTo>
                  <a:pt x="83294" y="102746"/>
                </a:lnTo>
                <a:cubicBezTo>
                  <a:pt x="62470" y="111276"/>
                  <a:pt x="36352" y="111276"/>
                  <a:pt x="26117" y="102746"/>
                </a:cubicBezTo>
                <a:cubicBezTo>
                  <a:pt x="15529" y="94216"/>
                  <a:pt x="26117" y="79870"/>
                  <a:pt x="46941" y="74248"/>
                </a:cubicBezTo>
                <a:cubicBezTo>
                  <a:pt x="67764" y="65718"/>
                  <a:pt x="93529" y="68432"/>
                  <a:pt x="103764" y="77156"/>
                </a:cubicBezTo>
                <a:cubicBezTo>
                  <a:pt x="114352" y="85686"/>
                  <a:pt x="98823" y="97124"/>
                  <a:pt x="83294" y="10274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5" name="Shape 4695"/>
          <p:cNvSpPr/>
          <p:nvPr/>
        </p:nvSpPr>
        <p:spPr>
          <a:xfrm>
            <a:off x="4599413" y="3532329"/>
            <a:ext cx="227524" cy="305211"/>
          </a:xfrm>
          <a:custGeom>
            <a:avLst/>
            <a:gdLst/>
            <a:ahLst/>
            <a:cxnLst/>
            <a:rect l="0" t="0" r="0" b="0"/>
            <a:pathLst>
              <a:path w="120000" h="120000" extrusionOk="0">
                <a:moveTo>
                  <a:pt x="115932" y="24984"/>
                </a:moveTo>
                <a:lnTo>
                  <a:pt x="115932" y="24984"/>
                </a:lnTo>
                <a:cubicBezTo>
                  <a:pt x="82372" y="2649"/>
                  <a:pt x="82372" y="2649"/>
                  <a:pt x="82372" y="2649"/>
                </a:cubicBezTo>
                <a:cubicBezTo>
                  <a:pt x="82372" y="0"/>
                  <a:pt x="78559" y="0"/>
                  <a:pt x="74745" y="2649"/>
                </a:cubicBezTo>
                <a:lnTo>
                  <a:pt x="74745" y="5488"/>
                </a:lnTo>
                <a:cubicBezTo>
                  <a:pt x="74745" y="69652"/>
                  <a:pt x="74745" y="69652"/>
                  <a:pt x="74745" y="69652"/>
                </a:cubicBezTo>
                <a:cubicBezTo>
                  <a:pt x="63559" y="63974"/>
                  <a:pt x="44745" y="63974"/>
                  <a:pt x="29745" y="72302"/>
                </a:cubicBezTo>
                <a:cubicBezTo>
                  <a:pt x="7372" y="80820"/>
                  <a:pt x="0" y="97476"/>
                  <a:pt x="7372" y="108643"/>
                </a:cubicBezTo>
                <a:cubicBezTo>
                  <a:pt x="18559" y="119810"/>
                  <a:pt x="41186" y="119810"/>
                  <a:pt x="59745" y="111482"/>
                </a:cubicBezTo>
                <a:cubicBezTo>
                  <a:pt x="74745" y="105804"/>
                  <a:pt x="85932" y="94637"/>
                  <a:pt x="85932" y="83470"/>
                </a:cubicBezTo>
                <a:cubicBezTo>
                  <a:pt x="85932" y="13817"/>
                  <a:pt x="85932" y="13817"/>
                  <a:pt x="85932" y="13817"/>
                </a:cubicBezTo>
                <a:cubicBezTo>
                  <a:pt x="108305" y="30662"/>
                  <a:pt x="108305" y="30662"/>
                  <a:pt x="108305" y="30662"/>
                </a:cubicBezTo>
                <a:cubicBezTo>
                  <a:pt x="112118" y="33312"/>
                  <a:pt x="115932" y="33312"/>
                  <a:pt x="115932" y="30662"/>
                </a:cubicBezTo>
                <a:cubicBezTo>
                  <a:pt x="119745" y="30662"/>
                  <a:pt x="119745" y="27823"/>
                  <a:pt x="115932" y="24984"/>
                </a:cubicBezTo>
                <a:close/>
                <a:moveTo>
                  <a:pt x="55932" y="105804"/>
                </a:moveTo>
                <a:lnTo>
                  <a:pt x="55932" y="105804"/>
                </a:lnTo>
                <a:cubicBezTo>
                  <a:pt x="44745" y="114132"/>
                  <a:pt x="26186" y="111482"/>
                  <a:pt x="18559" y="105804"/>
                </a:cubicBezTo>
                <a:cubicBezTo>
                  <a:pt x="11186" y="97476"/>
                  <a:pt x="18559" y="83470"/>
                  <a:pt x="33559" y="77981"/>
                </a:cubicBezTo>
                <a:cubicBezTo>
                  <a:pt x="44745" y="69652"/>
                  <a:pt x="63559" y="72302"/>
                  <a:pt x="70932" y="80820"/>
                </a:cubicBezTo>
                <a:cubicBezTo>
                  <a:pt x="78559" y="86309"/>
                  <a:pt x="70932" y="100315"/>
                  <a:pt x="55932" y="10580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6" name="Shape 4696"/>
          <p:cNvSpPr/>
          <p:nvPr/>
        </p:nvSpPr>
        <p:spPr>
          <a:xfrm>
            <a:off x="4077340" y="3567614"/>
            <a:ext cx="310423" cy="248755"/>
          </a:xfrm>
          <a:custGeom>
            <a:avLst/>
            <a:gdLst/>
            <a:ahLst/>
            <a:cxnLst/>
            <a:rect l="0" t="0" r="0" b="0"/>
            <a:pathLst>
              <a:path w="120000" h="120000" extrusionOk="0">
                <a:moveTo>
                  <a:pt x="59907" y="109323"/>
                </a:moveTo>
                <a:lnTo>
                  <a:pt x="59907" y="109323"/>
                </a:lnTo>
                <a:cubicBezTo>
                  <a:pt x="40862" y="109323"/>
                  <a:pt x="27180" y="92379"/>
                  <a:pt x="21818" y="71721"/>
                </a:cubicBezTo>
                <a:cubicBezTo>
                  <a:pt x="32727" y="71721"/>
                  <a:pt x="32727" y="71721"/>
                  <a:pt x="32727" y="71721"/>
                </a:cubicBezTo>
                <a:cubicBezTo>
                  <a:pt x="35500" y="71721"/>
                  <a:pt x="35500" y="68471"/>
                  <a:pt x="32727" y="68471"/>
                </a:cubicBezTo>
                <a:cubicBezTo>
                  <a:pt x="19044" y="51295"/>
                  <a:pt x="19044" y="51295"/>
                  <a:pt x="19044" y="51295"/>
                </a:cubicBezTo>
                <a:lnTo>
                  <a:pt x="16271" y="51295"/>
                </a:lnTo>
                <a:cubicBezTo>
                  <a:pt x="2773" y="68471"/>
                  <a:pt x="2773" y="68471"/>
                  <a:pt x="2773" y="68471"/>
                </a:cubicBezTo>
                <a:cubicBezTo>
                  <a:pt x="0" y="71721"/>
                  <a:pt x="2773" y="71721"/>
                  <a:pt x="2773" y="71721"/>
                </a:cubicBezTo>
                <a:cubicBezTo>
                  <a:pt x="13682" y="71721"/>
                  <a:pt x="13682" y="71721"/>
                  <a:pt x="13682" y="71721"/>
                </a:cubicBezTo>
                <a:cubicBezTo>
                  <a:pt x="19044" y="99110"/>
                  <a:pt x="38089" y="119767"/>
                  <a:pt x="59907" y="119767"/>
                </a:cubicBezTo>
                <a:cubicBezTo>
                  <a:pt x="76363" y="119767"/>
                  <a:pt x="92634" y="106073"/>
                  <a:pt x="100770" y="88897"/>
                </a:cubicBezTo>
                <a:cubicBezTo>
                  <a:pt x="92634" y="85415"/>
                  <a:pt x="92634" y="85415"/>
                  <a:pt x="92634" y="85415"/>
                </a:cubicBezTo>
                <a:cubicBezTo>
                  <a:pt x="87087" y="99110"/>
                  <a:pt x="73590" y="109323"/>
                  <a:pt x="59907" y="109323"/>
                </a:cubicBezTo>
                <a:close/>
                <a:moveTo>
                  <a:pt x="117041" y="51295"/>
                </a:moveTo>
                <a:lnTo>
                  <a:pt x="117041" y="51295"/>
                </a:lnTo>
                <a:cubicBezTo>
                  <a:pt x="106132" y="51295"/>
                  <a:pt x="106132" y="51295"/>
                  <a:pt x="106132" y="51295"/>
                </a:cubicBezTo>
                <a:cubicBezTo>
                  <a:pt x="103543" y="20657"/>
                  <a:pt x="84314" y="0"/>
                  <a:pt x="59907" y="0"/>
                </a:cubicBezTo>
                <a:cubicBezTo>
                  <a:pt x="40862" y="0"/>
                  <a:pt x="24591" y="13694"/>
                  <a:pt x="19044" y="30870"/>
                </a:cubicBezTo>
                <a:cubicBezTo>
                  <a:pt x="24591" y="34352"/>
                  <a:pt x="24591" y="34352"/>
                  <a:pt x="24591" y="34352"/>
                </a:cubicBezTo>
                <a:cubicBezTo>
                  <a:pt x="32727" y="20657"/>
                  <a:pt x="43636" y="10444"/>
                  <a:pt x="59907" y="10444"/>
                </a:cubicBezTo>
                <a:cubicBezTo>
                  <a:pt x="78952" y="10444"/>
                  <a:pt x="95223" y="27388"/>
                  <a:pt x="97996" y="51295"/>
                </a:cubicBezTo>
                <a:cubicBezTo>
                  <a:pt x="87087" y="51295"/>
                  <a:pt x="87087" y="51295"/>
                  <a:pt x="87087" y="51295"/>
                </a:cubicBezTo>
                <a:cubicBezTo>
                  <a:pt x="84314" y="51295"/>
                  <a:pt x="84314" y="51295"/>
                  <a:pt x="87087" y="54777"/>
                </a:cubicBezTo>
                <a:cubicBezTo>
                  <a:pt x="100770" y="71721"/>
                  <a:pt x="100770" y="71721"/>
                  <a:pt x="100770" y="71721"/>
                </a:cubicBezTo>
                <a:lnTo>
                  <a:pt x="103543" y="71721"/>
                </a:lnTo>
                <a:cubicBezTo>
                  <a:pt x="117041" y="54777"/>
                  <a:pt x="117041" y="54777"/>
                  <a:pt x="117041" y="54777"/>
                </a:cubicBezTo>
                <a:cubicBezTo>
                  <a:pt x="119815" y="54777"/>
                  <a:pt x="117041" y="51295"/>
                  <a:pt x="117041" y="5129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7" name="Shape 4697"/>
          <p:cNvSpPr/>
          <p:nvPr/>
        </p:nvSpPr>
        <p:spPr>
          <a:xfrm>
            <a:off x="3608180" y="3574671"/>
            <a:ext cx="253982" cy="220528"/>
          </a:xfrm>
          <a:custGeom>
            <a:avLst/>
            <a:gdLst/>
            <a:ahLst/>
            <a:cxnLst/>
            <a:rect l="0" t="0" r="0" b="0"/>
            <a:pathLst>
              <a:path w="120000" h="120000" extrusionOk="0">
                <a:moveTo>
                  <a:pt x="3163" y="27045"/>
                </a:moveTo>
                <a:lnTo>
                  <a:pt x="3163" y="27045"/>
                </a:lnTo>
                <a:cubicBezTo>
                  <a:pt x="23276" y="27045"/>
                  <a:pt x="23276" y="27045"/>
                  <a:pt x="23276" y="27045"/>
                </a:cubicBezTo>
                <a:cubicBezTo>
                  <a:pt x="36610" y="50415"/>
                  <a:pt x="36610" y="50415"/>
                  <a:pt x="36610" y="50415"/>
                </a:cubicBezTo>
                <a:cubicBezTo>
                  <a:pt x="43163" y="42538"/>
                  <a:pt x="43163" y="42538"/>
                  <a:pt x="43163" y="42538"/>
                </a:cubicBezTo>
                <a:cubicBezTo>
                  <a:pt x="43163" y="42538"/>
                  <a:pt x="26440" y="19431"/>
                  <a:pt x="26440" y="15492"/>
                </a:cubicBezTo>
                <a:cubicBezTo>
                  <a:pt x="3163" y="15492"/>
                  <a:pt x="3163" y="15492"/>
                  <a:pt x="3163" y="15492"/>
                </a:cubicBezTo>
                <a:cubicBezTo>
                  <a:pt x="3163" y="15492"/>
                  <a:pt x="0" y="19431"/>
                  <a:pt x="0" y="23107"/>
                </a:cubicBezTo>
                <a:cubicBezTo>
                  <a:pt x="0" y="27045"/>
                  <a:pt x="3163" y="27045"/>
                  <a:pt x="3163" y="27045"/>
                </a:cubicBezTo>
                <a:close/>
                <a:moveTo>
                  <a:pt x="93107" y="27045"/>
                </a:moveTo>
                <a:lnTo>
                  <a:pt x="93107" y="27045"/>
                </a:lnTo>
                <a:cubicBezTo>
                  <a:pt x="93107" y="42538"/>
                  <a:pt x="93107" y="42538"/>
                  <a:pt x="93107" y="42538"/>
                </a:cubicBezTo>
                <a:lnTo>
                  <a:pt x="99661" y="42538"/>
                </a:lnTo>
                <a:cubicBezTo>
                  <a:pt x="119774" y="23107"/>
                  <a:pt x="119774" y="23107"/>
                  <a:pt x="119774" y="23107"/>
                </a:cubicBezTo>
                <a:lnTo>
                  <a:pt x="119774" y="19431"/>
                </a:lnTo>
                <a:cubicBezTo>
                  <a:pt x="99661" y="3938"/>
                  <a:pt x="99661" y="3938"/>
                  <a:pt x="99661" y="3938"/>
                </a:cubicBezTo>
                <a:cubicBezTo>
                  <a:pt x="99661" y="0"/>
                  <a:pt x="93107" y="0"/>
                  <a:pt x="93107" y="3938"/>
                </a:cubicBezTo>
                <a:cubicBezTo>
                  <a:pt x="93107" y="15492"/>
                  <a:pt x="93107" y="15492"/>
                  <a:pt x="93107" y="15492"/>
                </a:cubicBezTo>
                <a:cubicBezTo>
                  <a:pt x="69830" y="15492"/>
                  <a:pt x="69830" y="15492"/>
                  <a:pt x="69830" y="15492"/>
                </a:cubicBezTo>
                <a:cubicBezTo>
                  <a:pt x="23276" y="92691"/>
                  <a:pt x="23276" y="92691"/>
                  <a:pt x="23276" y="92691"/>
                </a:cubicBezTo>
                <a:cubicBezTo>
                  <a:pt x="3163" y="92691"/>
                  <a:pt x="3163" y="92691"/>
                  <a:pt x="3163" y="92691"/>
                </a:cubicBezTo>
                <a:cubicBezTo>
                  <a:pt x="3163" y="92691"/>
                  <a:pt x="0" y="96630"/>
                  <a:pt x="0" y="100568"/>
                </a:cubicBezTo>
                <a:lnTo>
                  <a:pt x="3163" y="104245"/>
                </a:lnTo>
                <a:cubicBezTo>
                  <a:pt x="26440" y="104245"/>
                  <a:pt x="26440" y="104245"/>
                  <a:pt x="26440" y="104245"/>
                </a:cubicBezTo>
                <a:cubicBezTo>
                  <a:pt x="76384" y="27045"/>
                  <a:pt x="76384" y="27045"/>
                  <a:pt x="76384" y="27045"/>
                </a:cubicBezTo>
                <a:lnTo>
                  <a:pt x="93107" y="27045"/>
                </a:lnTo>
                <a:close/>
                <a:moveTo>
                  <a:pt x="99661" y="81137"/>
                </a:moveTo>
                <a:lnTo>
                  <a:pt x="99661" y="81137"/>
                </a:lnTo>
                <a:cubicBezTo>
                  <a:pt x="99661" y="77199"/>
                  <a:pt x="93107" y="77199"/>
                  <a:pt x="93107" y="81137"/>
                </a:cubicBezTo>
                <a:cubicBezTo>
                  <a:pt x="93107" y="92691"/>
                  <a:pt x="93107" y="92691"/>
                  <a:pt x="93107" y="92691"/>
                </a:cubicBezTo>
                <a:cubicBezTo>
                  <a:pt x="76384" y="92691"/>
                  <a:pt x="76384" y="92691"/>
                  <a:pt x="76384" y="92691"/>
                </a:cubicBezTo>
                <a:cubicBezTo>
                  <a:pt x="59887" y="69584"/>
                  <a:pt x="59887" y="69584"/>
                  <a:pt x="59887" y="69584"/>
                </a:cubicBezTo>
                <a:cubicBezTo>
                  <a:pt x="53107" y="77199"/>
                  <a:pt x="53107" y="77199"/>
                  <a:pt x="53107" y="77199"/>
                </a:cubicBezTo>
                <a:cubicBezTo>
                  <a:pt x="69830" y="104245"/>
                  <a:pt x="69830" y="104245"/>
                  <a:pt x="69830" y="104245"/>
                </a:cubicBezTo>
                <a:cubicBezTo>
                  <a:pt x="93107" y="104245"/>
                  <a:pt x="93107" y="104245"/>
                  <a:pt x="93107" y="104245"/>
                </a:cubicBezTo>
                <a:cubicBezTo>
                  <a:pt x="93107" y="119737"/>
                  <a:pt x="93107" y="119737"/>
                  <a:pt x="93107" y="119737"/>
                </a:cubicBezTo>
                <a:lnTo>
                  <a:pt x="99661" y="119737"/>
                </a:lnTo>
                <a:cubicBezTo>
                  <a:pt x="119774" y="100568"/>
                  <a:pt x="119774" y="100568"/>
                  <a:pt x="119774" y="100568"/>
                </a:cubicBezTo>
                <a:lnTo>
                  <a:pt x="119774" y="96630"/>
                </a:lnTo>
                <a:lnTo>
                  <a:pt x="99661" y="8113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8" name="Shape 4698"/>
          <p:cNvSpPr/>
          <p:nvPr/>
        </p:nvSpPr>
        <p:spPr>
          <a:xfrm>
            <a:off x="3135492" y="3574671"/>
            <a:ext cx="220470" cy="227585"/>
          </a:xfrm>
          <a:custGeom>
            <a:avLst/>
            <a:gdLst/>
            <a:ahLst/>
            <a:cxnLst/>
            <a:rect l="0" t="0" r="0" b="0"/>
            <a:pathLst>
              <a:path w="120000" h="120000" extrusionOk="0">
                <a:moveTo>
                  <a:pt x="119737" y="56186"/>
                </a:moveTo>
                <a:lnTo>
                  <a:pt x="119737" y="56186"/>
                </a:lnTo>
                <a:cubicBezTo>
                  <a:pt x="61834" y="3813"/>
                  <a:pt x="61834" y="3813"/>
                  <a:pt x="61834" y="3813"/>
                </a:cubicBezTo>
                <a:cubicBezTo>
                  <a:pt x="61834" y="0"/>
                  <a:pt x="57903" y="0"/>
                  <a:pt x="53973" y="3813"/>
                </a:cubicBezTo>
                <a:cubicBezTo>
                  <a:pt x="53973" y="3813"/>
                  <a:pt x="53973" y="7627"/>
                  <a:pt x="53973" y="11186"/>
                </a:cubicBezTo>
                <a:cubicBezTo>
                  <a:pt x="107947" y="59745"/>
                  <a:pt x="107947" y="59745"/>
                  <a:pt x="107947" y="59745"/>
                </a:cubicBezTo>
                <a:cubicBezTo>
                  <a:pt x="53973" y="112372"/>
                  <a:pt x="53973" y="112372"/>
                  <a:pt x="53973" y="112372"/>
                </a:cubicBezTo>
                <a:cubicBezTo>
                  <a:pt x="53973" y="115932"/>
                  <a:pt x="53973" y="115932"/>
                  <a:pt x="53973" y="119745"/>
                </a:cubicBezTo>
                <a:cubicBezTo>
                  <a:pt x="57903" y="119745"/>
                  <a:pt x="61834" y="119745"/>
                  <a:pt x="61834" y="119745"/>
                </a:cubicBezTo>
                <a:cubicBezTo>
                  <a:pt x="119737" y="63559"/>
                  <a:pt x="119737" y="63559"/>
                  <a:pt x="119737" y="63559"/>
                </a:cubicBezTo>
                <a:cubicBezTo>
                  <a:pt x="119737" y="63559"/>
                  <a:pt x="119737" y="63559"/>
                  <a:pt x="119737" y="59745"/>
                </a:cubicBezTo>
                <a:cubicBezTo>
                  <a:pt x="119737" y="59745"/>
                  <a:pt x="119737" y="59745"/>
                  <a:pt x="119737" y="56186"/>
                </a:cubicBezTo>
                <a:close/>
                <a:moveTo>
                  <a:pt x="57903" y="59745"/>
                </a:moveTo>
                <a:lnTo>
                  <a:pt x="57903" y="59745"/>
                </a:lnTo>
                <a:cubicBezTo>
                  <a:pt x="57903" y="59745"/>
                  <a:pt x="57903" y="59745"/>
                  <a:pt x="57903" y="56186"/>
                </a:cubicBezTo>
                <a:cubicBezTo>
                  <a:pt x="11528" y="11186"/>
                  <a:pt x="11528" y="11186"/>
                  <a:pt x="11528" y="11186"/>
                </a:cubicBezTo>
                <a:cubicBezTo>
                  <a:pt x="7860" y="11186"/>
                  <a:pt x="3930" y="11186"/>
                  <a:pt x="3930" y="11186"/>
                </a:cubicBezTo>
                <a:cubicBezTo>
                  <a:pt x="0" y="15000"/>
                  <a:pt x="0" y="18813"/>
                  <a:pt x="3930" y="18813"/>
                </a:cubicBezTo>
                <a:cubicBezTo>
                  <a:pt x="46375" y="59745"/>
                  <a:pt x="46375" y="59745"/>
                  <a:pt x="46375" y="59745"/>
                </a:cubicBezTo>
                <a:cubicBezTo>
                  <a:pt x="3930" y="100932"/>
                  <a:pt x="3930" y="100932"/>
                  <a:pt x="3930" y="100932"/>
                </a:cubicBezTo>
                <a:cubicBezTo>
                  <a:pt x="0" y="104745"/>
                  <a:pt x="0" y="108559"/>
                  <a:pt x="3930" y="108559"/>
                </a:cubicBezTo>
                <a:cubicBezTo>
                  <a:pt x="3930" y="112372"/>
                  <a:pt x="7860" y="112372"/>
                  <a:pt x="11528" y="108559"/>
                </a:cubicBezTo>
                <a:cubicBezTo>
                  <a:pt x="57903" y="63559"/>
                  <a:pt x="57903" y="63559"/>
                  <a:pt x="57903" y="63559"/>
                </a:cubicBezTo>
                <a:cubicBezTo>
                  <a:pt x="57903" y="63559"/>
                  <a:pt x="57903" y="63559"/>
                  <a:pt x="57903" y="5974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699" name="Shape 4699"/>
          <p:cNvSpPr/>
          <p:nvPr/>
        </p:nvSpPr>
        <p:spPr>
          <a:xfrm>
            <a:off x="2655748" y="3574671"/>
            <a:ext cx="220470" cy="227585"/>
          </a:xfrm>
          <a:custGeom>
            <a:avLst/>
            <a:gdLst/>
            <a:ahLst/>
            <a:cxnLst/>
            <a:rect l="0" t="0" r="0" b="0"/>
            <a:pathLst>
              <a:path w="120000" h="120000" extrusionOk="0">
                <a:moveTo>
                  <a:pt x="11528" y="59745"/>
                </a:moveTo>
                <a:lnTo>
                  <a:pt x="11528" y="59745"/>
                </a:lnTo>
                <a:cubicBezTo>
                  <a:pt x="65764" y="11186"/>
                  <a:pt x="65764" y="11186"/>
                  <a:pt x="65764" y="11186"/>
                </a:cubicBezTo>
                <a:cubicBezTo>
                  <a:pt x="69432" y="7627"/>
                  <a:pt x="69432" y="3813"/>
                  <a:pt x="65764" y="3813"/>
                </a:cubicBezTo>
                <a:cubicBezTo>
                  <a:pt x="65764" y="0"/>
                  <a:pt x="61834" y="0"/>
                  <a:pt x="57903" y="3813"/>
                </a:cubicBezTo>
                <a:cubicBezTo>
                  <a:pt x="3930" y="56186"/>
                  <a:pt x="3930" y="56186"/>
                  <a:pt x="3930" y="56186"/>
                </a:cubicBezTo>
                <a:cubicBezTo>
                  <a:pt x="0" y="59745"/>
                  <a:pt x="0" y="59745"/>
                  <a:pt x="0" y="59745"/>
                </a:cubicBezTo>
                <a:cubicBezTo>
                  <a:pt x="0" y="63559"/>
                  <a:pt x="0" y="63559"/>
                  <a:pt x="3930" y="63559"/>
                </a:cubicBezTo>
                <a:cubicBezTo>
                  <a:pt x="57903" y="119745"/>
                  <a:pt x="57903" y="119745"/>
                  <a:pt x="57903" y="119745"/>
                </a:cubicBezTo>
                <a:cubicBezTo>
                  <a:pt x="61834" y="119745"/>
                  <a:pt x="65764" y="119745"/>
                  <a:pt x="65764" y="119745"/>
                </a:cubicBezTo>
                <a:cubicBezTo>
                  <a:pt x="69432" y="115932"/>
                  <a:pt x="69432" y="115932"/>
                  <a:pt x="65764" y="112372"/>
                </a:cubicBezTo>
                <a:lnTo>
                  <a:pt x="11528" y="59745"/>
                </a:lnTo>
                <a:close/>
                <a:moveTo>
                  <a:pt x="77030" y="59745"/>
                </a:moveTo>
                <a:lnTo>
                  <a:pt x="77030" y="59745"/>
                </a:lnTo>
                <a:cubicBezTo>
                  <a:pt x="119737" y="18813"/>
                  <a:pt x="119737" y="18813"/>
                  <a:pt x="119737" y="18813"/>
                </a:cubicBezTo>
                <a:cubicBezTo>
                  <a:pt x="119737" y="18813"/>
                  <a:pt x="119737" y="15000"/>
                  <a:pt x="119737" y="11186"/>
                </a:cubicBezTo>
                <a:cubicBezTo>
                  <a:pt x="115807" y="11186"/>
                  <a:pt x="111877" y="11186"/>
                  <a:pt x="111877" y="11186"/>
                </a:cubicBezTo>
                <a:cubicBezTo>
                  <a:pt x="65764" y="56186"/>
                  <a:pt x="65764" y="56186"/>
                  <a:pt x="65764" y="56186"/>
                </a:cubicBezTo>
                <a:cubicBezTo>
                  <a:pt x="65764" y="59745"/>
                  <a:pt x="61834" y="59745"/>
                  <a:pt x="61834" y="59745"/>
                </a:cubicBezTo>
                <a:cubicBezTo>
                  <a:pt x="61834" y="63559"/>
                  <a:pt x="65764" y="63559"/>
                  <a:pt x="65764" y="63559"/>
                </a:cubicBezTo>
                <a:cubicBezTo>
                  <a:pt x="111877" y="108559"/>
                  <a:pt x="111877" y="108559"/>
                  <a:pt x="111877" y="108559"/>
                </a:cubicBezTo>
                <a:cubicBezTo>
                  <a:pt x="111877" y="112372"/>
                  <a:pt x="115807" y="112372"/>
                  <a:pt x="119737" y="108559"/>
                </a:cubicBezTo>
                <a:cubicBezTo>
                  <a:pt x="119737" y="108559"/>
                  <a:pt x="119737" y="104745"/>
                  <a:pt x="119737" y="100932"/>
                </a:cubicBezTo>
                <a:lnTo>
                  <a:pt x="77030" y="5974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0" name="Shape 4700"/>
          <p:cNvSpPr/>
          <p:nvPr/>
        </p:nvSpPr>
        <p:spPr>
          <a:xfrm>
            <a:off x="2137202" y="3604663"/>
            <a:ext cx="262799" cy="169366"/>
          </a:xfrm>
          <a:custGeom>
            <a:avLst/>
            <a:gdLst/>
            <a:ahLst/>
            <a:cxnLst/>
            <a:rect l="0" t="0" r="0" b="0"/>
            <a:pathLst>
              <a:path w="120000" h="120000" extrusionOk="0">
                <a:moveTo>
                  <a:pt x="29230" y="14915"/>
                </a:moveTo>
                <a:lnTo>
                  <a:pt x="29230" y="14915"/>
                </a:lnTo>
                <a:cubicBezTo>
                  <a:pt x="116483" y="14915"/>
                  <a:pt x="116483" y="14915"/>
                  <a:pt x="116483" y="14915"/>
                </a:cubicBezTo>
                <a:cubicBezTo>
                  <a:pt x="119780" y="14915"/>
                  <a:pt x="119780" y="9830"/>
                  <a:pt x="119780" y="9830"/>
                </a:cubicBezTo>
                <a:cubicBezTo>
                  <a:pt x="119780" y="5084"/>
                  <a:pt x="119780" y="0"/>
                  <a:pt x="116483" y="0"/>
                </a:cubicBezTo>
                <a:cubicBezTo>
                  <a:pt x="29230" y="0"/>
                  <a:pt x="29230" y="0"/>
                  <a:pt x="29230" y="0"/>
                </a:cubicBezTo>
                <a:cubicBezTo>
                  <a:pt x="29230" y="0"/>
                  <a:pt x="25934" y="5084"/>
                  <a:pt x="25934" y="9830"/>
                </a:cubicBezTo>
                <a:lnTo>
                  <a:pt x="29230" y="14915"/>
                </a:lnTo>
                <a:close/>
                <a:moveTo>
                  <a:pt x="3296" y="109830"/>
                </a:moveTo>
                <a:lnTo>
                  <a:pt x="3296" y="109830"/>
                </a:lnTo>
                <a:cubicBezTo>
                  <a:pt x="3296" y="109830"/>
                  <a:pt x="0" y="109830"/>
                  <a:pt x="0" y="114576"/>
                </a:cubicBezTo>
                <a:cubicBezTo>
                  <a:pt x="0" y="119661"/>
                  <a:pt x="3296" y="119661"/>
                  <a:pt x="3296" y="119661"/>
                </a:cubicBezTo>
                <a:cubicBezTo>
                  <a:pt x="6593" y="119661"/>
                  <a:pt x="9890" y="119661"/>
                  <a:pt x="9890" y="114576"/>
                </a:cubicBezTo>
                <a:cubicBezTo>
                  <a:pt x="9890" y="109830"/>
                  <a:pt x="6593" y="109830"/>
                  <a:pt x="3296" y="109830"/>
                </a:cubicBezTo>
                <a:close/>
                <a:moveTo>
                  <a:pt x="3296" y="54915"/>
                </a:moveTo>
                <a:lnTo>
                  <a:pt x="3296" y="54915"/>
                </a:lnTo>
                <a:lnTo>
                  <a:pt x="0" y="59661"/>
                </a:lnTo>
                <a:cubicBezTo>
                  <a:pt x="0" y="64745"/>
                  <a:pt x="3296" y="69830"/>
                  <a:pt x="3296" y="69830"/>
                </a:cubicBezTo>
                <a:cubicBezTo>
                  <a:pt x="6593" y="69830"/>
                  <a:pt x="9890" y="64745"/>
                  <a:pt x="9890" y="59661"/>
                </a:cubicBezTo>
                <a:cubicBezTo>
                  <a:pt x="9890" y="59661"/>
                  <a:pt x="6593" y="54915"/>
                  <a:pt x="3296" y="54915"/>
                </a:cubicBezTo>
                <a:close/>
                <a:moveTo>
                  <a:pt x="116483" y="109830"/>
                </a:moveTo>
                <a:lnTo>
                  <a:pt x="116483" y="109830"/>
                </a:lnTo>
                <a:cubicBezTo>
                  <a:pt x="29230" y="109830"/>
                  <a:pt x="29230" y="109830"/>
                  <a:pt x="29230" y="109830"/>
                </a:cubicBezTo>
                <a:cubicBezTo>
                  <a:pt x="29230" y="109830"/>
                  <a:pt x="25934" y="109830"/>
                  <a:pt x="25934" y="114576"/>
                </a:cubicBezTo>
                <a:cubicBezTo>
                  <a:pt x="25934" y="119661"/>
                  <a:pt x="29230" y="119661"/>
                  <a:pt x="29230" y="119661"/>
                </a:cubicBezTo>
                <a:cubicBezTo>
                  <a:pt x="116483" y="119661"/>
                  <a:pt x="116483" y="119661"/>
                  <a:pt x="116483" y="119661"/>
                </a:cubicBezTo>
                <a:cubicBezTo>
                  <a:pt x="119780" y="119661"/>
                  <a:pt x="119780" y="119661"/>
                  <a:pt x="119780" y="114576"/>
                </a:cubicBezTo>
                <a:cubicBezTo>
                  <a:pt x="119780" y="109830"/>
                  <a:pt x="119780" y="109830"/>
                  <a:pt x="116483" y="109830"/>
                </a:cubicBezTo>
                <a:close/>
                <a:moveTo>
                  <a:pt x="116483" y="54915"/>
                </a:moveTo>
                <a:lnTo>
                  <a:pt x="116483" y="54915"/>
                </a:lnTo>
                <a:cubicBezTo>
                  <a:pt x="29230" y="54915"/>
                  <a:pt x="29230" y="54915"/>
                  <a:pt x="29230" y="54915"/>
                </a:cubicBezTo>
                <a:lnTo>
                  <a:pt x="25934" y="59661"/>
                </a:lnTo>
                <a:cubicBezTo>
                  <a:pt x="25934" y="64745"/>
                  <a:pt x="29230" y="69830"/>
                  <a:pt x="29230" y="69830"/>
                </a:cubicBezTo>
                <a:cubicBezTo>
                  <a:pt x="116483" y="69830"/>
                  <a:pt x="116483" y="69830"/>
                  <a:pt x="116483" y="69830"/>
                </a:cubicBezTo>
                <a:cubicBezTo>
                  <a:pt x="119780" y="69830"/>
                  <a:pt x="119780" y="64745"/>
                  <a:pt x="119780" y="59661"/>
                </a:cubicBezTo>
                <a:cubicBezTo>
                  <a:pt x="119780" y="59661"/>
                  <a:pt x="119780" y="54915"/>
                  <a:pt x="116483" y="54915"/>
                </a:cubicBezTo>
                <a:close/>
                <a:moveTo>
                  <a:pt x="3296" y="0"/>
                </a:moveTo>
                <a:lnTo>
                  <a:pt x="3296" y="0"/>
                </a:lnTo>
                <a:cubicBezTo>
                  <a:pt x="3296" y="0"/>
                  <a:pt x="0" y="5084"/>
                  <a:pt x="0" y="9830"/>
                </a:cubicBezTo>
                <a:lnTo>
                  <a:pt x="3296" y="14915"/>
                </a:lnTo>
                <a:cubicBezTo>
                  <a:pt x="6593" y="14915"/>
                  <a:pt x="9890" y="9830"/>
                  <a:pt x="9890" y="9830"/>
                </a:cubicBezTo>
                <a:cubicBezTo>
                  <a:pt x="9890" y="5084"/>
                  <a:pt x="6593" y="0"/>
                  <a:pt x="3296" y="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1" name="Shape 4701"/>
          <p:cNvSpPr/>
          <p:nvPr/>
        </p:nvSpPr>
        <p:spPr>
          <a:xfrm>
            <a:off x="1641586" y="3567614"/>
            <a:ext cx="275147" cy="248755"/>
          </a:xfrm>
          <a:custGeom>
            <a:avLst/>
            <a:gdLst/>
            <a:ahLst/>
            <a:cxnLst/>
            <a:rect l="0" t="0" r="0" b="0"/>
            <a:pathLst>
              <a:path w="120000" h="120000" extrusionOk="0">
                <a:moveTo>
                  <a:pt x="113739" y="109323"/>
                </a:moveTo>
                <a:lnTo>
                  <a:pt x="113739" y="109323"/>
                </a:lnTo>
                <a:cubicBezTo>
                  <a:pt x="6052" y="109323"/>
                  <a:pt x="6052" y="109323"/>
                  <a:pt x="6052" y="109323"/>
                </a:cubicBezTo>
                <a:cubicBezTo>
                  <a:pt x="3130" y="109323"/>
                  <a:pt x="3130" y="112804"/>
                  <a:pt x="3130" y="112804"/>
                </a:cubicBezTo>
                <a:cubicBezTo>
                  <a:pt x="3130" y="116286"/>
                  <a:pt x="3130" y="119767"/>
                  <a:pt x="6052" y="119767"/>
                </a:cubicBezTo>
                <a:cubicBezTo>
                  <a:pt x="113739" y="119767"/>
                  <a:pt x="113739" y="119767"/>
                  <a:pt x="113739" y="119767"/>
                </a:cubicBezTo>
                <a:cubicBezTo>
                  <a:pt x="113739" y="119767"/>
                  <a:pt x="116660" y="116286"/>
                  <a:pt x="116660" y="112804"/>
                </a:cubicBezTo>
                <a:lnTo>
                  <a:pt x="113739" y="109323"/>
                </a:lnTo>
                <a:close/>
                <a:moveTo>
                  <a:pt x="9182" y="99110"/>
                </a:moveTo>
                <a:lnTo>
                  <a:pt x="9182" y="99110"/>
                </a:lnTo>
                <a:cubicBezTo>
                  <a:pt x="107478" y="99110"/>
                  <a:pt x="107478" y="99110"/>
                  <a:pt x="107478" y="99110"/>
                </a:cubicBezTo>
                <a:cubicBezTo>
                  <a:pt x="119791" y="99110"/>
                  <a:pt x="116660" y="92379"/>
                  <a:pt x="116660" y="88897"/>
                </a:cubicBezTo>
                <a:cubicBezTo>
                  <a:pt x="64486" y="3481"/>
                  <a:pt x="64486" y="3481"/>
                  <a:pt x="64486" y="3481"/>
                </a:cubicBezTo>
                <a:cubicBezTo>
                  <a:pt x="64486" y="0"/>
                  <a:pt x="55304" y="0"/>
                  <a:pt x="52173" y="3481"/>
                </a:cubicBezTo>
                <a:cubicBezTo>
                  <a:pt x="3130" y="88897"/>
                  <a:pt x="3130" y="88897"/>
                  <a:pt x="3130" y="88897"/>
                </a:cubicBezTo>
                <a:cubicBezTo>
                  <a:pt x="0" y="95628"/>
                  <a:pt x="0" y="99110"/>
                  <a:pt x="9182" y="99110"/>
                </a:cubicBezTo>
                <a:close/>
                <a:moveTo>
                  <a:pt x="58434" y="13694"/>
                </a:moveTo>
                <a:lnTo>
                  <a:pt x="58434" y="13694"/>
                </a:lnTo>
                <a:cubicBezTo>
                  <a:pt x="104556" y="92379"/>
                  <a:pt x="104556" y="92379"/>
                  <a:pt x="104556" y="92379"/>
                </a:cubicBezTo>
                <a:cubicBezTo>
                  <a:pt x="12313" y="92379"/>
                  <a:pt x="12313" y="92379"/>
                  <a:pt x="12313" y="92379"/>
                </a:cubicBezTo>
                <a:lnTo>
                  <a:pt x="58434" y="1369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2" name="Shape 4702"/>
          <p:cNvSpPr/>
          <p:nvPr/>
        </p:nvSpPr>
        <p:spPr>
          <a:xfrm>
            <a:off x="1133622" y="3553500"/>
            <a:ext cx="305131" cy="269927"/>
          </a:xfrm>
          <a:custGeom>
            <a:avLst/>
            <a:gdLst/>
            <a:ahLst/>
            <a:cxnLst/>
            <a:rect l="0" t="0" r="0" b="0"/>
            <a:pathLst>
              <a:path w="120000" h="120000" extrusionOk="0">
                <a:moveTo>
                  <a:pt x="111482" y="3214"/>
                </a:moveTo>
                <a:lnTo>
                  <a:pt x="111482" y="3214"/>
                </a:lnTo>
                <a:cubicBezTo>
                  <a:pt x="75141" y="31500"/>
                  <a:pt x="75141" y="31500"/>
                  <a:pt x="75141" y="31500"/>
                </a:cubicBezTo>
                <a:cubicBezTo>
                  <a:pt x="75141" y="9428"/>
                  <a:pt x="75141" y="9428"/>
                  <a:pt x="75141" y="9428"/>
                </a:cubicBezTo>
                <a:cubicBezTo>
                  <a:pt x="75141" y="0"/>
                  <a:pt x="72492" y="0"/>
                  <a:pt x="67003" y="3214"/>
                </a:cubicBezTo>
                <a:cubicBezTo>
                  <a:pt x="2839" y="53571"/>
                  <a:pt x="2839" y="53571"/>
                  <a:pt x="2839" y="53571"/>
                </a:cubicBezTo>
                <a:cubicBezTo>
                  <a:pt x="0" y="56785"/>
                  <a:pt x="0" y="63000"/>
                  <a:pt x="2839" y="66214"/>
                </a:cubicBezTo>
                <a:cubicBezTo>
                  <a:pt x="67003" y="119785"/>
                  <a:pt x="67003" y="119785"/>
                  <a:pt x="67003" y="119785"/>
                </a:cubicBezTo>
                <a:cubicBezTo>
                  <a:pt x="69652" y="119785"/>
                  <a:pt x="75141" y="119785"/>
                  <a:pt x="75141" y="110357"/>
                </a:cubicBezTo>
                <a:cubicBezTo>
                  <a:pt x="75141" y="88285"/>
                  <a:pt x="75141" y="88285"/>
                  <a:pt x="75141" y="88285"/>
                </a:cubicBezTo>
                <a:cubicBezTo>
                  <a:pt x="111482" y="119785"/>
                  <a:pt x="111482" y="119785"/>
                  <a:pt x="111482" y="119785"/>
                </a:cubicBezTo>
                <a:cubicBezTo>
                  <a:pt x="114321" y="119785"/>
                  <a:pt x="119810" y="119785"/>
                  <a:pt x="119810" y="110357"/>
                </a:cubicBezTo>
                <a:cubicBezTo>
                  <a:pt x="119810" y="9428"/>
                  <a:pt x="119810" y="9428"/>
                  <a:pt x="119810" y="9428"/>
                </a:cubicBezTo>
                <a:cubicBezTo>
                  <a:pt x="119810" y="0"/>
                  <a:pt x="116971" y="0"/>
                  <a:pt x="111482" y="3214"/>
                </a:cubicBezTo>
                <a:close/>
                <a:moveTo>
                  <a:pt x="114321" y="107142"/>
                </a:moveTo>
                <a:lnTo>
                  <a:pt x="114321" y="107142"/>
                </a:lnTo>
                <a:cubicBezTo>
                  <a:pt x="69652" y="72428"/>
                  <a:pt x="69652" y="72428"/>
                  <a:pt x="69652" y="72428"/>
                </a:cubicBezTo>
                <a:lnTo>
                  <a:pt x="69652" y="107142"/>
                </a:lnTo>
                <a:cubicBezTo>
                  <a:pt x="8328" y="59785"/>
                  <a:pt x="8328" y="59785"/>
                  <a:pt x="8328" y="59785"/>
                </a:cubicBezTo>
                <a:cubicBezTo>
                  <a:pt x="69652" y="12642"/>
                  <a:pt x="69652" y="12642"/>
                  <a:pt x="69652" y="12642"/>
                </a:cubicBezTo>
                <a:cubicBezTo>
                  <a:pt x="69652" y="22071"/>
                  <a:pt x="69652" y="50571"/>
                  <a:pt x="69652" y="50571"/>
                </a:cubicBezTo>
                <a:cubicBezTo>
                  <a:pt x="114321" y="12642"/>
                  <a:pt x="114321" y="12642"/>
                  <a:pt x="114321" y="12642"/>
                </a:cubicBezTo>
                <a:lnTo>
                  <a:pt x="114321" y="10714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3" name="Shape 4703"/>
          <p:cNvSpPr/>
          <p:nvPr/>
        </p:nvSpPr>
        <p:spPr>
          <a:xfrm>
            <a:off x="5553607" y="3066576"/>
            <a:ext cx="305131" cy="268161"/>
          </a:xfrm>
          <a:custGeom>
            <a:avLst/>
            <a:gdLst/>
            <a:ahLst/>
            <a:cxnLst/>
            <a:rect l="0" t="0" r="0" b="0"/>
            <a:pathLst>
              <a:path w="120000" h="120000" extrusionOk="0">
                <a:moveTo>
                  <a:pt x="116971" y="53475"/>
                </a:moveTo>
                <a:lnTo>
                  <a:pt x="116971" y="53475"/>
                </a:lnTo>
                <a:cubicBezTo>
                  <a:pt x="52996" y="3208"/>
                  <a:pt x="52996" y="3208"/>
                  <a:pt x="52996" y="3208"/>
                </a:cubicBezTo>
                <a:cubicBezTo>
                  <a:pt x="47318" y="0"/>
                  <a:pt x="44668" y="0"/>
                  <a:pt x="44668" y="9411"/>
                </a:cubicBezTo>
                <a:cubicBezTo>
                  <a:pt x="44668" y="31443"/>
                  <a:pt x="44668" y="31443"/>
                  <a:pt x="44668" y="31443"/>
                </a:cubicBezTo>
                <a:cubicBezTo>
                  <a:pt x="8328" y="3208"/>
                  <a:pt x="8328" y="3208"/>
                  <a:pt x="8328" y="3208"/>
                </a:cubicBezTo>
                <a:cubicBezTo>
                  <a:pt x="2839" y="0"/>
                  <a:pt x="0" y="0"/>
                  <a:pt x="0" y="9411"/>
                </a:cubicBezTo>
                <a:cubicBezTo>
                  <a:pt x="0" y="110160"/>
                  <a:pt x="0" y="110160"/>
                  <a:pt x="0" y="110160"/>
                </a:cubicBezTo>
                <a:cubicBezTo>
                  <a:pt x="0" y="119786"/>
                  <a:pt x="5488" y="119786"/>
                  <a:pt x="8328" y="116577"/>
                </a:cubicBezTo>
                <a:cubicBezTo>
                  <a:pt x="44668" y="88128"/>
                  <a:pt x="44668" y="88128"/>
                  <a:pt x="44668" y="88128"/>
                </a:cubicBezTo>
                <a:cubicBezTo>
                  <a:pt x="44668" y="110160"/>
                  <a:pt x="44668" y="110160"/>
                  <a:pt x="44668" y="110160"/>
                </a:cubicBezTo>
                <a:cubicBezTo>
                  <a:pt x="44668" y="119786"/>
                  <a:pt x="50157" y="119786"/>
                  <a:pt x="52996" y="116577"/>
                </a:cubicBezTo>
                <a:cubicBezTo>
                  <a:pt x="116971" y="66096"/>
                  <a:pt x="116971" y="66096"/>
                  <a:pt x="116971" y="66096"/>
                </a:cubicBezTo>
                <a:cubicBezTo>
                  <a:pt x="119810" y="62887"/>
                  <a:pt x="119810" y="56684"/>
                  <a:pt x="116971" y="53475"/>
                </a:cubicBezTo>
                <a:close/>
                <a:moveTo>
                  <a:pt x="50157" y="107165"/>
                </a:moveTo>
                <a:lnTo>
                  <a:pt x="50157" y="107165"/>
                </a:lnTo>
                <a:cubicBezTo>
                  <a:pt x="50157" y="103957"/>
                  <a:pt x="50157" y="72513"/>
                  <a:pt x="50157" y="72513"/>
                </a:cubicBezTo>
                <a:cubicBezTo>
                  <a:pt x="5488" y="107165"/>
                  <a:pt x="5488" y="107165"/>
                  <a:pt x="5488" y="107165"/>
                </a:cubicBezTo>
                <a:cubicBezTo>
                  <a:pt x="5488" y="103957"/>
                  <a:pt x="5488" y="18823"/>
                  <a:pt x="5488" y="12620"/>
                </a:cubicBezTo>
                <a:cubicBezTo>
                  <a:pt x="50157" y="47272"/>
                  <a:pt x="50157" y="47272"/>
                  <a:pt x="50157" y="47272"/>
                </a:cubicBezTo>
                <a:cubicBezTo>
                  <a:pt x="50157" y="47272"/>
                  <a:pt x="50157" y="18823"/>
                  <a:pt x="50157" y="12620"/>
                </a:cubicBezTo>
                <a:cubicBezTo>
                  <a:pt x="111482" y="59893"/>
                  <a:pt x="111482" y="59893"/>
                  <a:pt x="111482" y="59893"/>
                </a:cubicBezTo>
                <a:lnTo>
                  <a:pt x="50157" y="1071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4" name="Shape 4704"/>
          <p:cNvSpPr/>
          <p:nvPr/>
        </p:nvSpPr>
        <p:spPr>
          <a:xfrm>
            <a:off x="5080920" y="3066576"/>
            <a:ext cx="262800" cy="268161"/>
          </a:xfrm>
          <a:custGeom>
            <a:avLst/>
            <a:gdLst/>
            <a:ahLst/>
            <a:cxnLst/>
            <a:rect l="0" t="0" r="0" b="0"/>
            <a:pathLst>
              <a:path w="120000" h="120000" extrusionOk="0">
                <a:moveTo>
                  <a:pt x="113394" y="0"/>
                </a:moveTo>
                <a:lnTo>
                  <a:pt x="113394" y="0"/>
                </a:lnTo>
                <a:cubicBezTo>
                  <a:pt x="9688" y="0"/>
                  <a:pt x="9688" y="0"/>
                  <a:pt x="9688" y="0"/>
                </a:cubicBezTo>
                <a:cubicBezTo>
                  <a:pt x="3082" y="0"/>
                  <a:pt x="0" y="6417"/>
                  <a:pt x="0" y="9411"/>
                </a:cubicBezTo>
                <a:cubicBezTo>
                  <a:pt x="0" y="110160"/>
                  <a:pt x="0" y="110160"/>
                  <a:pt x="0" y="110160"/>
                </a:cubicBezTo>
                <a:cubicBezTo>
                  <a:pt x="0" y="113368"/>
                  <a:pt x="3082" y="119786"/>
                  <a:pt x="9688" y="119786"/>
                </a:cubicBezTo>
                <a:cubicBezTo>
                  <a:pt x="113394" y="119786"/>
                  <a:pt x="113394" y="119786"/>
                  <a:pt x="113394" y="119786"/>
                </a:cubicBezTo>
                <a:cubicBezTo>
                  <a:pt x="116697" y="119786"/>
                  <a:pt x="119779" y="113368"/>
                  <a:pt x="119779" y="110160"/>
                </a:cubicBezTo>
                <a:cubicBezTo>
                  <a:pt x="119779" y="9411"/>
                  <a:pt x="119779" y="9411"/>
                  <a:pt x="119779" y="9411"/>
                </a:cubicBezTo>
                <a:cubicBezTo>
                  <a:pt x="119779" y="6417"/>
                  <a:pt x="116697" y="0"/>
                  <a:pt x="113394" y="0"/>
                </a:cubicBezTo>
                <a:close/>
                <a:moveTo>
                  <a:pt x="113394" y="107165"/>
                </a:moveTo>
                <a:lnTo>
                  <a:pt x="113394" y="107165"/>
                </a:lnTo>
                <a:cubicBezTo>
                  <a:pt x="113394" y="107165"/>
                  <a:pt x="110091" y="110160"/>
                  <a:pt x="106788" y="110160"/>
                </a:cubicBezTo>
                <a:cubicBezTo>
                  <a:pt x="12770" y="110160"/>
                  <a:pt x="12770" y="110160"/>
                  <a:pt x="12770" y="110160"/>
                </a:cubicBezTo>
                <a:cubicBezTo>
                  <a:pt x="9688" y="110160"/>
                  <a:pt x="9688" y="107165"/>
                  <a:pt x="9688" y="107165"/>
                </a:cubicBezTo>
                <a:cubicBezTo>
                  <a:pt x="9688" y="12620"/>
                  <a:pt x="9688" y="12620"/>
                  <a:pt x="9688" y="12620"/>
                </a:cubicBezTo>
                <a:cubicBezTo>
                  <a:pt x="9688" y="12620"/>
                  <a:pt x="9688" y="9411"/>
                  <a:pt x="12770" y="9411"/>
                </a:cubicBezTo>
                <a:cubicBezTo>
                  <a:pt x="106788" y="9411"/>
                  <a:pt x="106788" y="9411"/>
                  <a:pt x="106788" y="9411"/>
                </a:cubicBezTo>
                <a:cubicBezTo>
                  <a:pt x="110091" y="9411"/>
                  <a:pt x="113394" y="12620"/>
                  <a:pt x="113394" y="12620"/>
                </a:cubicBezTo>
                <a:lnTo>
                  <a:pt x="113394" y="1071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5" name="Shape 4705"/>
          <p:cNvSpPr/>
          <p:nvPr/>
        </p:nvSpPr>
        <p:spPr>
          <a:xfrm>
            <a:off x="4627633" y="3066576"/>
            <a:ext cx="190486" cy="268161"/>
          </a:xfrm>
          <a:custGeom>
            <a:avLst/>
            <a:gdLst/>
            <a:ahLst/>
            <a:cxnLst/>
            <a:rect l="0" t="0" r="0" b="0"/>
            <a:pathLst>
              <a:path w="120000" h="120000" extrusionOk="0">
                <a:moveTo>
                  <a:pt x="106466" y="0"/>
                </a:moveTo>
                <a:lnTo>
                  <a:pt x="106466" y="0"/>
                </a:lnTo>
                <a:cubicBezTo>
                  <a:pt x="84210" y="0"/>
                  <a:pt x="84210" y="0"/>
                  <a:pt x="84210" y="0"/>
                </a:cubicBezTo>
                <a:cubicBezTo>
                  <a:pt x="75488" y="0"/>
                  <a:pt x="70977" y="6417"/>
                  <a:pt x="70977" y="9411"/>
                </a:cubicBezTo>
                <a:cubicBezTo>
                  <a:pt x="70977" y="110160"/>
                  <a:pt x="70977" y="110160"/>
                  <a:pt x="70977" y="110160"/>
                </a:cubicBezTo>
                <a:cubicBezTo>
                  <a:pt x="70977" y="113368"/>
                  <a:pt x="75488" y="119786"/>
                  <a:pt x="84210" y="119786"/>
                </a:cubicBezTo>
                <a:cubicBezTo>
                  <a:pt x="106466" y="119786"/>
                  <a:pt x="106466" y="119786"/>
                  <a:pt x="106466" y="119786"/>
                </a:cubicBezTo>
                <a:cubicBezTo>
                  <a:pt x="110676" y="119786"/>
                  <a:pt x="119699" y="113368"/>
                  <a:pt x="119699" y="110160"/>
                </a:cubicBezTo>
                <a:cubicBezTo>
                  <a:pt x="119699" y="9411"/>
                  <a:pt x="119699" y="9411"/>
                  <a:pt x="119699" y="9411"/>
                </a:cubicBezTo>
                <a:cubicBezTo>
                  <a:pt x="119699" y="6417"/>
                  <a:pt x="110676" y="0"/>
                  <a:pt x="106466" y="0"/>
                </a:cubicBezTo>
                <a:close/>
                <a:moveTo>
                  <a:pt x="106466" y="107165"/>
                </a:moveTo>
                <a:lnTo>
                  <a:pt x="106466" y="107165"/>
                </a:lnTo>
                <a:lnTo>
                  <a:pt x="101954" y="110160"/>
                </a:lnTo>
                <a:cubicBezTo>
                  <a:pt x="88721" y="110160"/>
                  <a:pt x="88721" y="110160"/>
                  <a:pt x="88721" y="110160"/>
                </a:cubicBezTo>
                <a:cubicBezTo>
                  <a:pt x="84210" y="110160"/>
                  <a:pt x="84210" y="107165"/>
                  <a:pt x="84210" y="107165"/>
                </a:cubicBezTo>
                <a:cubicBezTo>
                  <a:pt x="84210" y="12620"/>
                  <a:pt x="84210" y="12620"/>
                  <a:pt x="84210" y="12620"/>
                </a:cubicBezTo>
                <a:cubicBezTo>
                  <a:pt x="84210" y="12620"/>
                  <a:pt x="84210" y="9411"/>
                  <a:pt x="88721" y="9411"/>
                </a:cubicBezTo>
                <a:cubicBezTo>
                  <a:pt x="101954" y="9411"/>
                  <a:pt x="101954" y="9411"/>
                  <a:pt x="101954" y="9411"/>
                </a:cubicBezTo>
                <a:lnTo>
                  <a:pt x="106466" y="12620"/>
                </a:lnTo>
                <a:lnTo>
                  <a:pt x="106466" y="107165"/>
                </a:lnTo>
                <a:close/>
                <a:moveTo>
                  <a:pt x="35488" y="0"/>
                </a:moveTo>
                <a:lnTo>
                  <a:pt x="35488" y="0"/>
                </a:lnTo>
                <a:cubicBezTo>
                  <a:pt x="13533" y="0"/>
                  <a:pt x="13533" y="0"/>
                  <a:pt x="13533" y="0"/>
                </a:cubicBezTo>
                <a:cubicBezTo>
                  <a:pt x="4511" y="0"/>
                  <a:pt x="0" y="6417"/>
                  <a:pt x="0" y="9411"/>
                </a:cubicBezTo>
                <a:cubicBezTo>
                  <a:pt x="0" y="110160"/>
                  <a:pt x="0" y="110160"/>
                  <a:pt x="0" y="110160"/>
                </a:cubicBezTo>
                <a:cubicBezTo>
                  <a:pt x="0" y="113368"/>
                  <a:pt x="4511" y="119786"/>
                  <a:pt x="13533" y="119786"/>
                </a:cubicBezTo>
                <a:cubicBezTo>
                  <a:pt x="35488" y="119786"/>
                  <a:pt x="35488" y="119786"/>
                  <a:pt x="35488" y="119786"/>
                </a:cubicBezTo>
                <a:cubicBezTo>
                  <a:pt x="40000" y="119786"/>
                  <a:pt x="48721" y="113368"/>
                  <a:pt x="48721" y="110160"/>
                </a:cubicBezTo>
                <a:cubicBezTo>
                  <a:pt x="48721" y="9411"/>
                  <a:pt x="48721" y="9411"/>
                  <a:pt x="48721" y="9411"/>
                </a:cubicBezTo>
                <a:cubicBezTo>
                  <a:pt x="48721" y="6417"/>
                  <a:pt x="40000" y="0"/>
                  <a:pt x="35488" y="0"/>
                </a:cubicBezTo>
                <a:close/>
                <a:moveTo>
                  <a:pt x="35488" y="107165"/>
                </a:moveTo>
                <a:lnTo>
                  <a:pt x="35488" y="107165"/>
                </a:lnTo>
                <a:lnTo>
                  <a:pt x="31278" y="110160"/>
                </a:lnTo>
                <a:cubicBezTo>
                  <a:pt x="17744" y="110160"/>
                  <a:pt x="17744" y="110160"/>
                  <a:pt x="17744" y="110160"/>
                </a:cubicBezTo>
                <a:cubicBezTo>
                  <a:pt x="13533" y="110160"/>
                  <a:pt x="13533" y="107165"/>
                  <a:pt x="13533" y="107165"/>
                </a:cubicBezTo>
                <a:cubicBezTo>
                  <a:pt x="13533" y="12620"/>
                  <a:pt x="13533" y="12620"/>
                  <a:pt x="13533" y="12620"/>
                </a:cubicBezTo>
                <a:cubicBezTo>
                  <a:pt x="13533" y="12620"/>
                  <a:pt x="13533" y="9411"/>
                  <a:pt x="17744" y="9411"/>
                </a:cubicBezTo>
                <a:cubicBezTo>
                  <a:pt x="31278" y="9411"/>
                  <a:pt x="31278" y="9411"/>
                  <a:pt x="31278" y="9411"/>
                </a:cubicBezTo>
                <a:lnTo>
                  <a:pt x="35488" y="12620"/>
                </a:lnTo>
                <a:lnTo>
                  <a:pt x="35488" y="1071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6" name="Shape 4706"/>
          <p:cNvSpPr/>
          <p:nvPr/>
        </p:nvSpPr>
        <p:spPr>
          <a:xfrm>
            <a:off x="4124960" y="3066576"/>
            <a:ext cx="211651" cy="268161"/>
          </a:xfrm>
          <a:custGeom>
            <a:avLst/>
            <a:gdLst/>
            <a:ahLst/>
            <a:cxnLst/>
            <a:rect l="0" t="0" r="0" b="0"/>
            <a:pathLst>
              <a:path w="120000" h="120000" extrusionOk="0">
                <a:moveTo>
                  <a:pt x="115665" y="53475"/>
                </a:moveTo>
                <a:lnTo>
                  <a:pt x="115665" y="53475"/>
                </a:lnTo>
                <a:cubicBezTo>
                  <a:pt x="15981" y="3208"/>
                  <a:pt x="15981" y="3208"/>
                  <a:pt x="15981" y="3208"/>
                </a:cubicBezTo>
                <a:cubicBezTo>
                  <a:pt x="8126" y="0"/>
                  <a:pt x="0" y="0"/>
                  <a:pt x="0" y="9411"/>
                </a:cubicBezTo>
                <a:cubicBezTo>
                  <a:pt x="0" y="110160"/>
                  <a:pt x="0" y="110160"/>
                  <a:pt x="0" y="110160"/>
                </a:cubicBezTo>
                <a:cubicBezTo>
                  <a:pt x="0" y="119786"/>
                  <a:pt x="8126" y="119786"/>
                  <a:pt x="15981" y="116577"/>
                </a:cubicBezTo>
                <a:cubicBezTo>
                  <a:pt x="115665" y="66096"/>
                  <a:pt x="115665" y="66096"/>
                  <a:pt x="115665" y="66096"/>
                </a:cubicBezTo>
                <a:cubicBezTo>
                  <a:pt x="119729" y="62887"/>
                  <a:pt x="119729" y="56684"/>
                  <a:pt x="115665" y="53475"/>
                </a:cubicBezTo>
                <a:close/>
                <a:moveTo>
                  <a:pt x="11918" y="107165"/>
                </a:moveTo>
                <a:lnTo>
                  <a:pt x="11918" y="107165"/>
                </a:lnTo>
                <a:cubicBezTo>
                  <a:pt x="11918" y="103957"/>
                  <a:pt x="11918" y="18823"/>
                  <a:pt x="11918" y="12620"/>
                </a:cubicBezTo>
                <a:cubicBezTo>
                  <a:pt x="107810" y="59893"/>
                  <a:pt x="107810" y="59893"/>
                  <a:pt x="107810" y="59893"/>
                </a:cubicBezTo>
                <a:lnTo>
                  <a:pt x="11918" y="1071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7" name="Shape 4707"/>
          <p:cNvSpPr/>
          <p:nvPr/>
        </p:nvSpPr>
        <p:spPr>
          <a:xfrm>
            <a:off x="3602887" y="3066576"/>
            <a:ext cx="283967" cy="268161"/>
          </a:xfrm>
          <a:custGeom>
            <a:avLst/>
            <a:gdLst/>
            <a:ahLst/>
            <a:cxnLst/>
            <a:rect l="0" t="0" r="0" b="0"/>
            <a:pathLst>
              <a:path w="120000" h="120000" extrusionOk="0">
                <a:moveTo>
                  <a:pt x="101694" y="69304"/>
                </a:moveTo>
                <a:lnTo>
                  <a:pt x="101694" y="69304"/>
                </a:lnTo>
                <a:cubicBezTo>
                  <a:pt x="101694" y="6417"/>
                  <a:pt x="101694" y="6417"/>
                  <a:pt x="101694" y="6417"/>
                </a:cubicBezTo>
                <a:cubicBezTo>
                  <a:pt x="101694" y="3208"/>
                  <a:pt x="101694" y="0"/>
                  <a:pt x="98847" y="0"/>
                </a:cubicBezTo>
                <a:cubicBezTo>
                  <a:pt x="95796" y="0"/>
                  <a:pt x="95796" y="3208"/>
                  <a:pt x="95796" y="6417"/>
                </a:cubicBezTo>
                <a:cubicBezTo>
                  <a:pt x="95796" y="69304"/>
                  <a:pt x="95796" y="69304"/>
                  <a:pt x="95796" y="69304"/>
                </a:cubicBezTo>
                <a:cubicBezTo>
                  <a:pt x="86847" y="69304"/>
                  <a:pt x="77694" y="78716"/>
                  <a:pt x="77694" y="88128"/>
                </a:cubicBezTo>
                <a:cubicBezTo>
                  <a:pt x="77694" y="100748"/>
                  <a:pt x="86847" y="107165"/>
                  <a:pt x="95796" y="110160"/>
                </a:cubicBezTo>
                <a:cubicBezTo>
                  <a:pt x="95796" y="113368"/>
                  <a:pt x="95796" y="113368"/>
                  <a:pt x="95796" y="113368"/>
                </a:cubicBezTo>
                <a:cubicBezTo>
                  <a:pt x="95796" y="116577"/>
                  <a:pt x="95796" y="119786"/>
                  <a:pt x="98847" y="119786"/>
                </a:cubicBezTo>
                <a:cubicBezTo>
                  <a:pt x="101694" y="119786"/>
                  <a:pt x="101694" y="116577"/>
                  <a:pt x="101694" y="113368"/>
                </a:cubicBezTo>
                <a:cubicBezTo>
                  <a:pt x="101694" y="110160"/>
                  <a:pt x="101694" y="110160"/>
                  <a:pt x="101694" y="110160"/>
                </a:cubicBezTo>
                <a:cubicBezTo>
                  <a:pt x="110847" y="107165"/>
                  <a:pt x="119796" y="100748"/>
                  <a:pt x="119796" y="88128"/>
                </a:cubicBezTo>
                <a:cubicBezTo>
                  <a:pt x="119796" y="78716"/>
                  <a:pt x="110847" y="69304"/>
                  <a:pt x="101694" y="69304"/>
                </a:cubicBezTo>
                <a:close/>
                <a:moveTo>
                  <a:pt x="98847" y="100748"/>
                </a:moveTo>
                <a:lnTo>
                  <a:pt x="98847" y="100748"/>
                </a:lnTo>
                <a:cubicBezTo>
                  <a:pt x="92745" y="100748"/>
                  <a:pt x="86847" y="97540"/>
                  <a:pt x="86847" y="88128"/>
                </a:cubicBezTo>
                <a:cubicBezTo>
                  <a:pt x="86847" y="81925"/>
                  <a:pt x="92745" y="75508"/>
                  <a:pt x="98847" y="75508"/>
                </a:cubicBezTo>
                <a:cubicBezTo>
                  <a:pt x="104745" y="75508"/>
                  <a:pt x="110847" y="81925"/>
                  <a:pt x="110847" y="88128"/>
                </a:cubicBezTo>
                <a:cubicBezTo>
                  <a:pt x="110847" y="97540"/>
                  <a:pt x="104745" y="100748"/>
                  <a:pt x="98847" y="100748"/>
                </a:cubicBezTo>
                <a:close/>
                <a:moveTo>
                  <a:pt x="62847" y="9411"/>
                </a:moveTo>
                <a:lnTo>
                  <a:pt x="62847" y="9411"/>
                </a:lnTo>
                <a:cubicBezTo>
                  <a:pt x="62847" y="6417"/>
                  <a:pt x="62847" y="6417"/>
                  <a:pt x="62847" y="6417"/>
                </a:cubicBezTo>
                <a:cubicBezTo>
                  <a:pt x="62847" y="3208"/>
                  <a:pt x="59796" y="0"/>
                  <a:pt x="59796" y="0"/>
                </a:cubicBezTo>
                <a:cubicBezTo>
                  <a:pt x="56949" y="0"/>
                  <a:pt x="53898" y="3208"/>
                  <a:pt x="53898" y="6417"/>
                </a:cubicBezTo>
                <a:cubicBezTo>
                  <a:pt x="53898" y="9411"/>
                  <a:pt x="53898" y="9411"/>
                  <a:pt x="53898" y="9411"/>
                </a:cubicBezTo>
                <a:cubicBezTo>
                  <a:pt x="44949" y="12620"/>
                  <a:pt x="38847" y="18823"/>
                  <a:pt x="38847" y="31443"/>
                </a:cubicBezTo>
                <a:cubicBezTo>
                  <a:pt x="38847" y="41069"/>
                  <a:pt x="44949" y="50267"/>
                  <a:pt x="53898" y="50267"/>
                </a:cubicBezTo>
                <a:cubicBezTo>
                  <a:pt x="53898" y="113368"/>
                  <a:pt x="53898" y="113368"/>
                  <a:pt x="53898" y="113368"/>
                </a:cubicBezTo>
                <a:cubicBezTo>
                  <a:pt x="53898" y="116577"/>
                  <a:pt x="56949" y="119786"/>
                  <a:pt x="59796" y="119786"/>
                </a:cubicBezTo>
                <a:cubicBezTo>
                  <a:pt x="59796" y="119786"/>
                  <a:pt x="62847" y="116577"/>
                  <a:pt x="62847" y="113368"/>
                </a:cubicBezTo>
                <a:cubicBezTo>
                  <a:pt x="62847" y="50267"/>
                  <a:pt x="62847" y="50267"/>
                  <a:pt x="62847" y="50267"/>
                </a:cubicBezTo>
                <a:cubicBezTo>
                  <a:pt x="71796" y="50267"/>
                  <a:pt x="77694" y="41069"/>
                  <a:pt x="77694" y="31443"/>
                </a:cubicBezTo>
                <a:cubicBezTo>
                  <a:pt x="77694" y="18823"/>
                  <a:pt x="71796" y="12620"/>
                  <a:pt x="62847" y="9411"/>
                </a:cubicBezTo>
                <a:close/>
                <a:moveTo>
                  <a:pt x="59796" y="44064"/>
                </a:moveTo>
                <a:lnTo>
                  <a:pt x="59796" y="44064"/>
                </a:lnTo>
                <a:cubicBezTo>
                  <a:pt x="50847" y="44064"/>
                  <a:pt x="47796" y="37860"/>
                  <a:pt x="47796" y="31443"/>
                </a:cubicBezTo>
                <a:cubicBezTo>
                  <a:pt x="47796" y="22032"/>
                  <a:pt x="50847" y="18823"/>
                  <a:pt x="59796" y="18823"/>
                </a:cubicBezTo>
                <a:cubicBezTo>
                  <a:pt x="65898" y="18823"/>
                  <a:pt x="71796" y="22032"/>
                  <a:pt x="71796" y="31443"/>
                </a:cubicBezTo>
                <a:cubicBezTo>
                  <a:pt x="71796" y="37860"/>
                  <a:pt x="65898" y="44064"/>
                  <a:pt x="59796" y="44064"/>
                </a:cubicBezTo>
                <a:close/>
                <a:moveTo>
                  <a:pt x="24000" y="50267"/>
                </a:moveTo>
                <a:lnTo>
                  <a:pt x="24000" y="50267"/>
                </a:lnTo>
                <a:cubicBezTo>
                  <a:pt x="24000" y="6417"/>
                  <a:pt x="24000" y="6417"/>
                  <a:pt x="24000" y="6417"/>
                </a:cubicBezTo>
                <a:cubicBezTo>
                  <a:pt x="24000" y="3208"/>
                  <a:pt x="20949" y="0"/>
                  <a:pt x="17898" y="0"/>
                </a:cubicBezTo>
                <a:cubicBezTo>
                  <a:pt x="17898" y="0"/>
                  <a:pt x="14847" y="3208"/>
                  <a:pt x="14847" y="6417"/>
                </a:cubicBezTo>
                <a:cubicBezTo>
                  <a:pt x="14847" y="50267"/>
                  <a:pt x="14847" y="50267"/>
                  <a:pt x="14847" y="50267"/>
                </a:cubicBezTo>
                <a:cubicBezTo>
                  <a:pt x="5898" y="53475"/>
                  <a:pt x="0" y="62887"/>
                  <a:pt x="0" y="72513"/>
                </a:cubicBezTo>
                <a:cubicBezTo>
                  <a:pt x="0" y="81925"/>
                  <a:pt x="5898" y="91336"/>
                  <a:pt x="14847" y="94545"/>
                </a:cubicBezTo>
                <a:cubicBezTo>
                  <a:pt x="14847" y="113368"/>
                  <a:pt x="14847" y="113368"/>
                  <a:pt x="14847" y="113368"/>
                </a:cubicBezTo>
                <a:cubicBezTo>
                  <a:pt x="14847" y="116577"/>
                  <a:pt x="17898" y="119786"/>
                  <a:pt x="17898" y="119786"/>
                </a:cubicBezTo>
                <a:cubicBezTo>
                  <a:pt x="20949" y="119786"/>
                  <a:pt x="24000" y="116577"/>
                  <a:pt x="24000" y="113368"/>
                </a:cubicBezTo>
                <a:cubicBezTo>
                  <a:pt x="24000" y="94545"/>
                  <a:pt x="24000" y="94545"/>
                  <a:pt x="24000" y="94545"/>
                </a:cubicBezTo>
                <a:cubicBezTo>
                  <a:pt x="32949" y="91336"/>
                  <a:pt x="38847" y="81925"/>
                  <a:pt x="38847" y="72513"/>
                </a:cubicBezTo>
                <a:cubicBezTo>
                  <a:pt x="38847" y="62887"/>
                  <a:pt x="32949" y="53475"/>
                  <a:pt x="24000" y="50267"/>
                </a:cubicBezTo>
                <a:close/>
                <a:moveTo>
                  <a:pt x="17898" y="84919"/>
                </a:moveTo>
                <a:lnTo>
                  <a:pt x="17898" y="84919"/>
                </a:lnTo>
                <a:cubicBezTo>
                  <a:pt x="12000" y="84919"/>
                  <a:pt x="5898" y="78716"/>
                  <a:pt x="5898" y="72513"/>
                </a:cubicBezTo>
                <a:cubicBezTo>
                  <a:pt x="5898" y="66096"/>
                  <a:pt x="12000" y="59893"/>
                  <a:pt x="17898" y="59893"/>
                </a:cubicBezTo>
                <a:cubicBezTo>
                  <a:pt x="26847" y="59893"/>
                  <a:pt x="29898" y="66096"/>
                  <a:pt x="29898" y="72513"/>
                </a:cubicBezTo>
                <a:cubicBezTo>
                  <a:pt x="29898" y="78716"/>
                  <a:pt x="26847" y="84919"/>
                  <a:pt x="17898" y="8491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8" name="Shape 4708"/>
          <p:cNvSpPr/>
          <p:nvPr/>
        </p:nvSpPr>
        <p:spPr>
          <a:xfrm>
            <a:off x="3105507" y="3087747"/>
            <a:ext cx="283967" cy="225821"/>
          </a:xfrm>
          <a:custGeom>
            <a:avLst/>
            <a:gdLst/>
            <a:ahLst/>
            <a:cxnLst/>
            <a:rect l="0" t="0" r="0" b="0"/>
            <a:pathLst>
              <a:path w="120000" h="120000" extrusionOk="0">
                <a:moveTo>
                  <a:pt x="101898" y="60000"/>
                </a:moveTo>
                <a:lnTo>
                  <a:pt x="101898" y="60000"/>
                </a:lnTo>
                <a:cubicBezTo>
                  <a:pt x="119796" y="37627"/>
                  <a:pt x="119796" y="37627"/>
                  <a:pt x="119796" y="37627"/>
                </a:cubicBezTo>
                <a:cubicBezTo>
                  <a:pt x="119796" y="37627"/>
                  <a:pt x="119796" y="33813"/>
                  <a:pt x="119796" y="30000"/>
                </a:cubicBezTo>
                <a:cubicBezTo>
                  <a:pt x="116745" y="30000"/>
                  <a:pt x="113898" y="30000"/>
                  <a:pt x="113898" y="33813"/>
                </a:cubicBezTo>
                <a:cubicBezTo>
                  <a:pt x="95796" y="52372"/>
                  <a:pt x="95796" y="52372"/>
                  <a:pt x="95796" y="52372"/>
                </a:cubicBezTo>
                <a:cubicBezTo>
                  <a:pt x="80949" y="33813"/>
                  <a:pt x="80949" y="33813"/>
                  <a:pt x="80949" y="33813"/>
                </a:cubicBezTo>
                <a:cubicBezTo>
                  <a:pt x="77898" y="30000"/>
                  <a:pt x="75050" y="30000"/>
                  <a:pt x="75050" y="30000"/>
                </a:cubicBezTo>
                <a:cubicBezTo>
                  <a:pt x="72000" y="33813"/>
                  <a:pt x="72000" y="37627"/>
                  <a:pt x="75050" y="37627"/>
                </a:cubicBezTo>
                <a:cubicBezTo>
                  <a:pt x="89898" y="60000"/>
                  <a:pt x="89898" y="60000"/>
                  <a:pt x="89898" y="60000"/>
                </a:cubicBezTo>
                <a:cubicBezTo>
                  <a:pt x="75050" y="82372"/>
                  <a:pt x="75050" y="82372"/>
                  <a:pt x="75050" y="82372"/>
                </a:cubicBezTo>
                <a:cubicBezTo>
                  <a:pt x="72000" y="82372"/>
                  <a:pt x="72000" y="86186"/>
                  <a:pt x="75050" y="89745"/>
                </a:cubicBezTo>
                <a:cubicBezTo>
                  <a:pt x="75050" y="89745"/>
                  <a:pt x="77898" y="89745"/>
                  <a:pt x="80949" y="86186"/>
                </a:cubicBezTo>
                <a:cubicBezTo>
                  <a:pt x="95796" y="67372"/>
                  <a:pt x="95796" y="67372"/>
                  <a:pt x="95796" y="67372"/>
                </a:cubicBezTo>
                <a:cubicBezTo>
                  <a:pt x="113898" y="86186"/>
                  <a:pt x="113898" y="86186"/>
                  <a:pt x="113898" y="86186"/>
                </a:cubicBezTo>
                <a:cubicBezTo>
                  <a:pt x="113898" y="89745"/>
                  <a:pt x="116745" y="89745"/>
                  <a:pt x="119796" y="89745"/>
                </a:cubicBezTo>
                <a:cubicBezTo>
                  <a:pt x="119796" y="86186"/>
                  <a:pt x="119796" y="82372"/>
                  <a:pt x="119796" y="82372"/>
                </a:cubicBezTo>
                <a:lnTo>
                  <a:pt x="101898" y="60000"/>
                </a:lnTo>
                <a:close/>
                <a:moveTo>
                  <a:pt x="56949" y="0"/>
                </a:moveTo>
                <a:lnTo>
                  <a:pt x="56949" y="0"/>
                </a:lnTo>
                <a:cubicBezTo>
                  <a:pt x="20949" y="30000"/>
                  <a:pt x="20949" y="30000"/>
                  <a:pt x="20949" y="30000"/>
                </a:cubicBezTo>
                <a:cubicBezTo>
                  <a:pt x="8949" y="30000"/>
                  <a:pt x="8949" y="30000"/>
                  <a:pt x="8949" y="30000"/>
                </a:cubicBezTo>
                <a:cubicBezTo>
                  <a:pt x="6101" y="30000"/>
                  <a:pt x="0" y="33813"/>
                  <a:pt x="0" y="41186"/>
                </a:cubicBezTo>
                <a:cubicBezTo>
                  <a:pt x="0" y="78559"/>
                  <a:pt x="0" y="78559"/>
                  <a:pt x="0" y="78559"/>
                </a:cubicBezTo>
                <a:cubicBezTo>
                  <a:pt x="0" y="86186"/>
                  <a:pt x="6101" y="89745"/>
                  <a:pt x="8949" y="89745"/>
                </a:cubicBezTo>
                <a:cubicBezTo>
                  <a:pt x="20949" y="89745"/>
                  <a:pt x="20949" y="89745"/>
                  <a:pt x="20949" y="89745"/>
                </a:cubicBezTo>
                <a:cubicBezTo>
                  <a:pt x="56949" y="119745"/>
                  <a:pt x="56949" y="119745"/>
                  <a:pt x="56949" y="119745"/>
                </a:cubicBezTo>
                <a:cubicBezTo>
                  <a:pt x="60000" y="119745"/>
                  <a:pt x="65898" y="116186"/>
                  <a:pt x="65898" y="108559"/>
                </a:cubicBezTo>
                <a:cubicBezTo>
                  <a:pt x="65898" y="11186"/>
                  <a:pt x="65898" y="11186"/>
                  <a:pt x="65898" y="11186"/>
                </a:cubicBezTo>
                <a:cubicBezTo>
                  <a:pt x="65898" y="3813"/>
                  <a:pt x="60000" y="0"/>
                  <a:pt x="56949" y="0"/>
                </a:cubicBezTo>
                <a:close/>
                <a:moveTo>
                  <a:pt x="20949" y="75000"/>
                </a:moveTo>
                <a:lnTo>
                  <a:pt x="20949" y="75000"/>
                </a:lnTo>
                <a:cubicBezTo>
                  <a:pt x="20949" y="78559"/>
                  <a:pt x="18101" y="78559"/>
                  <a:pt x="18101" y="78559"/>
                </a:cubicBezTo>
                <a:cubicBezTo>
                  <a:pt x="12000" y="78559"/>
                  <a:pt x="12000" y="78559"/>
                  <a:pt x="12000" y="78559"/>
                </a:cubicBezTo>
                <a:cubicBezTo>
                  <a:pt x="12000" y="78559"/>
                  <a:pt x="8949" y="78559"/>
                  <a:pt x="8949" y="75000"/>
                </a:cubicBezTo>
                <a:cubicBezTo>
                  <a:pt x="8949" y="45000"/>
                  <a:pt x="8949" y="45000"/>
                  <a:pt x="8949" y="45000"/>
                </a:cubicBezTo>
                <a:cubicBezTo>
                  <a:pt x="8949" y="41186"/>
                  <a:pt x="12000" y="41186"/>
                  <a:pt x="12000" y="41186"/>
                </a:cubicBezTo>
                <a:cubicBezTo>
                  <a:pt x="18101" y="41186"/>
                  <a:pt x="18101" y="41186"/>
                  <a:pt x="18101" y="41186"/>
                </a:cubicBezTo>
                <a:cubicBezTo>
                  <a:pt x="18101" y="41186"/>
                  <a:pt x="20949" y="41186"/>
                  <a:pt x="20949" y="45000"/>
                </a:cubicBezTo>
                <a:lnTo>
                  <a:pt x="20949" y="75000"/>
                </a:lnTo>
                <a:close/>
                <a:moveTo>
                  <a:pt x="56949" y="108559"/>
                </a:moveTo>
                <a:lnTo>
                  <a:pt x="56949" y="108559"/>
                </a:lnTo>
                <a:cubicBezTo>
                  <a:pt x="30101" y="86186"/>
                  <a:pt x="30101" y="86186"/>
                  <a:pt x="30101" y="86186"/>
                </a:cubicBezTo>
                <a:cubicBezTo>
                  <a:pt x="30101" y="30000"/>
                  <a:pt x="30101" y="30000"/>
                  <a:pt x="30101" y="30000"/>
                </a:cubicBezTo>
                <a:cubicBezTo>
                  <a:pt x="56949" y="11186"/>
                  <a:pt x="56949" y="11186"/>
                  <a:pt x="56949" y="11186"/>
                </a:cubicBezTo>
                <a:lnTo>
                  <a:pt x="56949" y="10855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09" name="Shape 4709"/>
          <p:cNvSpPr/>
          <p:nvPr/>
        </p:nvSpPr>
        <p:spPr>
          <a:xfrm>
            <a:off x="2613418" y="3066576"/>
            <a:ext cx="289257" cy="268161"/>
          </a:xfrm>
          <a:custGeom>
            <a:avLst/>
            <a:gdLst/>
            <a:ahLst/>
            <a:cxnLst/>
            <a:rect l="0" t="0" r="0" b="0"/>
            <a:pathLst>
              <a:path w="120000" h="120000" extrusionOk="0">
                <a:moveTo>
                  <a:pt x="73112" y="0"/>
                </a:moveTo>
                <a:lnTo>
                  <a:pt x="73112" y="0"/>
                </a:lnTo>
                <a:cubicBezTo>
                  <a:pt x="73112" y="9411"/>
                  <a:pt x="73112" y="9411"/>
                  <a:pt x="73112" y="9411"/>
                </a:cubicBezTo>
                <a:cubicBezTo>
                  <a:pt x="96556" y="15828"/>
                  <a:pt x="111059" y="34652"/>
                  <a:pt x="111059" y="59893"/>
                </a:cubicBezTo>
                <a:cubicBezTo>
                  <a:pt x="111059" y="84919"/>
                  <a:pt x="96556" y="103957"/>
                  <a:pt x="73112" y="110160"/>
                </a:cubicBezTo>
                <a:cubicBezTo>
                  <a:pt x="73112" y="119786"/>
                  <a:pt x="73112" y="119786"/>
                  <a:pt x="73112" y="119786"/>
                </a:cubicBezTo>
                <a:cubicBezTo>
                  <a:pt x="99337" y="113368"/>
                  <a:pt x="119801" y="91336"/>
                  <a:pt x="119801" y="59893"/>
                </a:cubicBezTo>
                <a:cubicBezTo>
                  <a:pt x="119801" y="28449"/>
                  <a:pt x="99337" y="6417"/>
                  <a:pt x="73112" y="0"/>
                </a:cubicBezTo>
                <a:close/>
                <a:moveTo>
                  <a:pt x="96556" y="59893"/>
                </a:moveTo>
                <a:lnTo>
                  <a:pt x="96556" y="59893"/>
                </a:lnTo>
                <a:cubicBezTo>
                  <a:pt x="96556" y="44064"/>
                  <a:pt x="87615" y="31443"/>
                  <a:pt x="73112" y="31443"/>
                </a:cubicBezTo>
                <a:cubicBezTo>
                  <a:pt x="73112" y="37860"/>
                  <a:pt x="73112" y="37860"/>
                  <a:pt x="73112" y="37860"/>
                </a:cubicBezTo>
                <a:cubicBezTo>
                  <a:pt x="81854" y="41069"/>
                  <a:pt x="87615" y="50267"/>
                  <a:pt x="87615" y="59893"/>
                </a:cubicBezTo>
                <a:cubicBezTo>
                  <a:pt x="87615" y="69304"/>
                  <a:pt x="81854" y="78716"/>
                  <a:pt x="73112" y="81925"/>
                </a:cubicBezTo>
                <a:cubicBezTo>
                  <a:pt x="73112" y="88128"/>
                  <a:pt x="73112" y="88128"/>
                  <a:pt x="73112" y="88128"/>
                </a:cubicBezTo>
                <a:cubicBezTo>
                  <a:pt x="87615" y="88128"/>
                  <a:pt x="96556" y="75508"/>
                  <a:pt x="96556" y="59893"/>
                </a:cubicBezTo>
                <a:close/>
                <a:moveTo>
                  <a:pt x="52649" y="9411"/>
                </a:moveTo>
                <a:lnTo>
                  <a:pt x="52649" y="9411"/>
                </a:lnTo>
                <a:cubicBezTo>
                  <a:pt x="17483" y="34652"/>
                  <a:pt x="17483" y="34652"/>
                  <a:pt x="17483" y="34652"/>
                </a:cubicBezTo>
                <a:cubicBezTo>
                  <a:pt x="5761" y="34652"/>
                  <a:pt x="5761" y="34652"/>
                  <a:pt x="5761" y="34652"/>
                </a:cubicBezTo>
                <a:cubicBezTo>
                  <a:pt x="2980" y="34652"/>
                  <a:pt x="0" y="37860"/>
                  <a:pt x="0" y="44064"/>
                </a:cubicBezTo>
                <a:cubicBezTo>
                  <a:pt x="0" y="75508"/>
                  <a:pt x="0" y="75508"/>
                  <a:pt x="0" y="75508"/>
                </a:cubicBezTo>
                <a:cubicBezTo>
                  <a:pt x="0" y="81925"/>
                  <a:pt x="2980" y="84919"/>
                  <a:pt x="5761" y="84919"/>
                </a:cubicBezTo>
                <a:cubicBezTo>
                  <a:pt x="17483" y="84919"/>
                  <a:pt x="17483" y="84919"/>
                  <a:pt x="17483" y="84919"/>
                </a:cubicBezTo>
                <a:cubicBezTo>
                  <a:pt x="52649" y="110160"/>
                  <a:pt x="52649" y="110160"/>
                  <a:pt x="52649" y="110160"/>
                </a:cubicBezTo>
                <a:cubicBezTo>
                  <a:pt x="58410" y="110160"/>
                  <a:pt x="61390" y="107165"/>
                  <a:pt x="61390" y="100748"/>
                </a:cubicBezTo>
                <a:cubicBezTo>
                  <a:pt x="61390" y="18823"/>
                  <a:pt x="61390" y="18823"/>
                  <a:pt x="61390" y="18823"/>
                </a:cubicBezTo>
                <a:cubicBezTo>
                  <a:pt x="61390" y="12620"/>
                  <a:pt x="58410" y="9411"/>
                  <a:pt x="52649" y="9411"/>
                </a:cubicBezTo>
                <a:close/>
                <a:moveTo>
                  <a:pt x="17483" y="72513"/>
                </a:moveTo>
                <a:lnTo>
                  <a:pt x="17483" y="72513"/>
                </a:lnTo>
                <a:cubicBezTo>
                  <a:pt x="17483" y="75508"/>
                  <a:pt x="17483" y="75508"/>
                  <a:pt x="14503" y="75508"/>
                </a:cubicBezTo>
                <a:cubicBezTo>
                  <a:pt x="11721" y="75508"/>
                  <a:pt x="11721" y="75508"/>
                  <a:pt x="11721" y="75508"/>
                </a:cubicBezTo>
                <a:cubicBezTo>
                  <a:pt x="8741" y="75508"/>
                  <a:pt x="5761" y="75508"/>
                  <a:pt x="5761" y="72513"/>
                </a:cubicBezTo>
                <a:cubicBezTo>
                  <a:pt x="5761" y="47272"/>
                  <a:pt x="5761" y="47272"/>
                  <a:pt x="5761" y="47272"/>
                </a:cubicBezTo>
                <a:cubicBezTo>
                  <a:pt x="5761" y="44064"/>
                  <a:pt x="8741" y="44064"/>
                  <a:pt x="11721" y="44064"/>
                </a:cubicBezTo>
                <a:cubicBezTo>
                  <a:pt x="14503" y="44064"/>
                  <a:pt x="14503" y="44064"/>
                  <a:pt x="14503" y="44064"/>
                </a:cubicBezTo>
                <a:cubicBezTo>
                  <a:pt x="17483" y="44064"/>
                  <a:pt x="17483" y="44064"/>
                  <a:pt x="17483" y="47272"/>
                </a:cubicBezTo>
                <a:lnTo>
                  <a:pt x="17483" y="72513"/>
                </a:lnTo>
                <a:close/>
                <a:moveTo>
                  <a:pt x="52649" y="100748"/>
                </a:moveTo>
                <a:lnTo>
                  <a:pt x="52649" y="100748"/>
                </a:lnTo>
                <a:cubicBezTo>
                  <a:pt x="26225" y="81925"/>
                  <a:pt x="26225" y="81925"/>
                  <a:pt x="26225" y="81925"/>
                </a:cubicBezTo>
                <a:cubicBezTo>
                  <a:pt x="26225" y="75508"/>
                  <a:pt x="26225" y="41069"/>
                  <a:pt x="26225" y="34652"/>
                </a:cubicBezTo>
                <a:cubicBezTo>
                  <a:pt x="52649" y="18823"/>
                  <a:pt x="52649" y="18823"/>
                  <a:pt x="52649" y="18823"/>
                </a:cubicBezTo>
                <a:cubicBezTo>
                  <a:pt x="52649" y="22032"/>
                  <a:pt x="52649" y="97540"/>
                  <a:pt x="52649" y="10074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0" name="Shape 4710"/>
          <p:cNvSpPr/>
          <p:nvPr/>
        </p:nvSpPr>
        <p:spPr>
          <a:xfrm>
            <a:off x="2144258" y="3087747"/>
            <a:ext cx="241635" cy="225821"/>
          </a:xfrm>
          <a:custGeom>
            <a:avLst/>
            <a:gdLst/>
            <a:ahLst/>
            <a:cxnLst/>
            <a:rect l="0" t="0" r="0" b="0"/>
            <a:pathLst>
              <a:path w="120000" h="120000" extrusionOk="0">
                <a:moveTo>
                  <a:pt x="66932" y="0"/>
                </a:moveTo>
                <a:lnTo>
                  <a:pt x="66932" y="0"/>
                </a:lnTo>
                <a:cubicBezTo>
                  <a:pt x="24621" y="30000"/>
                  <a:pt x="24621" y="30000"/>
                  <a:pt x="24621" y="30000"/>
                </a:cubicBezTo>
                <a:cubicBezTo>
                  <a:pt x="10517" y="30000"/>
                  <a:pt x="10517" y="30000"/>
                  <a:pt x="10517" y="30000"/>
                </a:cubicBezTo>
                <a:cubicBezTo>
                  <a:pt x="7171" y="30000"/>
                  <a:pt x="0" y="33813"/>
                  <a:pt x="0" y="41186"/>
                </a:cubicBezTo>
                <a:cubicBezTo>
                  <a:pt x="0" y="78559"/>
                  <a:pt x="0" y="78559"/>
                  <a:pt x="0" y="78559"/>
                </a:cubicBezTo>
                <a:cubicBezTo>
                  <a:pt x="0" y="86186"/>
                  <a:pt x="7171" y="89745"/>
                  <a:pt x="10517" y="89745"/>
                </a:cubicBezTo>
                <a:cubicBezTo>
                  <a:pt x="24621" y="89745"/>
                  <a:pt x="24621" y="89745"/>
                  <a:pt x="24621" y="89745"/>
                </a:cubicBezTo>
                <a:cubicBezTo>
                  <a:pt x="66932" y="119745"/>
                  <a:pt x="66932" y="119745"/>
                  <a:pt x="66932" y="119745"/>
                </a:cubicBezTo>
                <a:cubicBezTo>
                  <a:pt x="70517" y="119745"/>
                  <a:pt x="77450" y="116186"/>
                  <a:pt x="77450" y="108559"/>
                </a:cubicBezTo>
                <a:cubicBezTo>
                  <a:pt x="77450" y="11186"/>
                  <a:pt x="77450" y="11186"/>
                  <a:pt x="77450" y="11186"/>
                </a:cubicBezTo>
                <a:cubicBezTo>
                  <a:pt x="77450" y="3813"/>
                  <a:pt x="70517" y="0"/>
                  <a:pt x="66932" y="0"/>
                </a:cubicBezTo>
                <a:close/>
                <a:moveTo>
                  <a:pt x="24621" y="75000"/>
                </a:moveTo>
                <a:lnTo>
                  <a:pt x="24621" y="75000"/>
                </a:lnTo>
                <a:cubicBezTo>
                  <a:pt x="24621" y="78559"/>
                  <a:pt x="21274" y="78559"/>
                  <a:pt x="21274" y="78559"/>
                </a:cubicBezTo>
                <a:cubicBezTo>
                  <a:pt x="14103" y="78559"/>
                  <a:pt x="14103" y="78559"/>
                  <a:pt x="14103" y="78559"/>
                </a:cubicBezTo>
                <a:cubicBezTo>
                  <a:pt x="14103" y="78559"/>
                  <a:pt x="10517" y="78559"/>
                  <a:pt x="10517" y="75000"/>
                </a:cubicBezTo>
                <a:cubicBezTo>
                  <a:pt x="10517" y="45000"/>
                  <a:pt x="10517" y="45000"/>
                  <a:pt x="10517" y="45000"/>
                </a:cubicBezTo>
                <a:cubicBezTo>
                  <a:pt x="10517" y="41186"/>
                  <a:pt x="14103" y="41186"/>
                  <a:pt x="14103" y="41186"/>
                </a:cubicBezTo>
                <a:cubicBezTo>
                  <a:pt x="21274" y="41186"/>
                  <a:pt x="21274" y="41186"/>
                  <a:pt x="21274" y="41186"/>
                </a:cubicBezTo>
                <a:cubicBezTo>
                  <a:pt x="21274" y="41186"/>
                  <a:pt x="24621" y="41186"/>
                  <a:pt x="24621" y="45000"/>
                </a:cubicBezTo>
                <a:lnTo>
                  <a:pt x="24621" y="75000"/>
                </a:lnTo>
                <a:close/>
                <a:moveTo>
                  <a:pt x="66932" y="108559"/>
                </a:moveTo>
                <a:lnTo>
                  <a:pt x="66932" y="108559"/>
                </a:lnTo>
                <a:cubicBezTo>
                  <a:pt x="35378" y="86186"/>
                  <a:pt x="35378" y="86186"/>
                  <a:pt x="35378" y="86186"/>
                </a:cubicBezTo>
                <a:cubicBezTo>
                  <a:pt x="35378" y="78559"/>
                  <a:pt x="35378" y="37627"/>
                  <a:pt x="35378" y="30000"/>
                </a:cubicBezTo>
                <a:cubicBezTo>
                  <a:pt x="66932" y="11186"/>
                  <a:pt x="66932" y="11186"/>
                  <a:pt x="66932" y="11186"/>
                </a:cubicBezTo>
                <a:cubicBezTo>
                  <a:pt x="66932" y="15000"/>
                  <a:pt x="66932" y="104745"/>
                  <a:pt x="66932" y="108559"/>
                </a:cubicBezTo>
                <a:close/>
                <a:moveTo>
                  <a:pt x="91553" y="26186"/>
                </a:moveTo>
                <a:lnTo>
                  <a:pt x="91553" y="26186"/>
                </a:lnTo>
                <a:cubicBezTo>
                  <a:pt x="91553" y="33813"/>
                  <a:pt x="91553" y="33813"/>
                  <a:pt x="91553" y="33813"/>
                </a:cubicBezTo>
                <a:cubicBezTo>
                  <a:pt x="102071" y="37627"/>
                  <a:pt x="109243" y="48559"/>
                  <a:pt x="109243" y="60000"/>
                </a:cubicBezTo>
                <a:cubicBezTo>
                  <a:pt x="109243" y="71186"/>
                  <a:pt x="102071" y="82372"/>
                  <a:pt x="91553" y="86186"/>
                </a:cubicBezTo>
                <a:cubicBezTo>
                  <a:pt x="91553" y="93559"/>
                  <a:pt x="91553" y="93559"/>
                  <a:pt x="91553" y="93559"/>
                </a:cubicBezTo>
                <a:cubicBezTo>
                  <a:pt x="105657" y="93559"/>
                  <a:pt x="119760" y="78559"/>
                  <a:pt x="119760" y="60000"/>
                </a:cubicBezTo>
                <a:cubicBezTo>
                  <a:pt x="119760" y="41186"/>
                  <a:pt x="105657" y="26186"/>
                  <a:pt x="91553" y="2618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1" name="Shape 4711"/>
          <p:cNvSpPr/>
          <p:nvPr/>
        </p:nvSpPr>
        <p:spPr>
          <a:xfrm>
            <a:off x="1692735" y="3087747"/>
            <a:ext cx="156975" cy="225821"/>
          </a:xfrm>
          <a:custGeom>
            <a:avLst/>
            <a:gdLst/>
            <a:ahLst/>
            <a:cxnLst/>
            <a:rect l="0" t="0" r="0" b="0"/>
            <a:pathLst>
              <a:path w="120000" h="120000" extrusionOk="0">
                <a:moveTo>
                  <a:pt x="103384" y="0"/>
                </a:moveTo>
                <a:lnTo>
                  <a:pt x="103384" y="0"/>
                </a:lnTo>
                <a:cubicBezTo>
                  <a:pt x="38030" y="30000"/>
                  <a:pt x="38030" y="30000"/>
                  <a:pt x="38030" y="30000"/>
                </a:cubicBezTo>
                <a:cubicBezTo>
                  <a:pt x="16246" y="30000"/>
                  <a:pt x="16246" y="30000"/>
                  <a:pt x="16246" y="30000"/>
                </a:cubicBezTo>
                <a:cubicBezTo>
                  <a:pt x="11076" y="30000"/>
                  <a:pt x="0" y="33813"/>
                  <a:pt x="0" y="41186"/>
                </a:cubicBezTo>
                <a:cubicBezTo>
                  <a:pt x="0" y="78559"/>
                  <a:pt x="0" y="78559"/>
                  <a:pt x="0" y="78559"/>
                </a:cubicBezTo>
                <a:cubicBezTo>
                  <a:pt x="0" y="86186"/>
                  <a:pt x="11076" y="89745"/>
                  <a:pt x="16246" y="89745"/>
                </a:cubicBezTo>
                <a:cubicBezTo>
                  <a:pt x="38030" y="89745"/>
                  <a:pt x="38030" y="89745"/>
                  <a:pt x="38030" y="89745"/>
                </a:cubicBezTo>
                <a:cubicBezTo>
                  <a:pt x="103384" y="119745"/>
                  <a:pt x="103384" y="119745"/>
                  <a:pt x="103384" y="119745"/>
                </a:cubicBezTo>
                <a:cubicBezTo>
                  <a:pt x="108553" y="119745"/>
                  <a:pt x="119630" y="116186"/>
                  <a:pt x="119630" y="108559"/>
                </a:cubicBezTo>
                <a:cubicBezTo>
                  <a:pt x="119630" y="11186"/>
                  <a:pt x="119630" y="11186"/>
                  <a:pt x="119630" y="11186"/>
                </a:cubicBezTo>
                <a:cubicBezTo>
                  <a:pt x="119630" y="3813"/>
                  <a:pt x="108553" y="0"/>
                  <a:pt x="103384" y="0"/>
                </a:cubicBezTo>
                <a:close/>
                <a:moveTo>
                  <a:pt x="38030" y="75000"/>
                </a:moveTo>
                <a:lnTo>
                  <a:pt x="38030" y="75000"/>
                </a:lnTo>
                <a:cubicBezTo>
                  <a:pt x="38030" y="78559"/>
                  <a:pt x="32492" y="78559"/>
                  <a:pt x="32492" y="78559"/>
                </a:cubicBezTo>
                <a:cubicBezTo>
                  <a:pt x="21784" y="78559"/>
                  <a:pt x="21784" y="78559"/>
                  <a:pt x="21784" y="78559"/>
                </a:cubicBezTo>
                <a:cubicBezTo>
                  <a:pt x="21784" y="78559"/>
                  <a:pt x="16246" y="78559"/>
                  <a:pt x="16246" y="75000"/>
                </a:cubicBezTo>
                <a:cubicBezTo>
                  <a:pt x="16246" y="45000"/>
                  <a:pt x="16246" y="45000"/>
                  <a:pt x="16246" y="45000"/>
                </a:cubicBezTo>
                <a:cubicBezTo>
                  <a:pt x="16246" y="41186"/>
                  <a:pt x="21784" y="41186"/>
                  <a:pt x="21784" y="41186"/>
                </a:cubicBezTo>
                <a:cubicBezTo>
                  <a:pt x="32492" y="41186"/>
                  <a:pt x="32492" y="41186"/>
                  <a:pt x="32492" y="41186"/>
                </a:cubicBezTo>
                <a:cubicBezTo>
                  <a:pt x="32492" y="41186"/>
                  <a:pt x="38030" y="41186"/>
                  <a:pt x="38030" y="45000"/>
                </a:cubicBezTo>
                <a:lnTo>
                  <a:pt x="38030" y="75000"/>
                </a:lnTo>
                <a:close/>
                <a:moveTo>
                  <a:pt x="103384" y="108559"/>
                </a:moveTo>
                <a:lnTo>
                  <a:pt x="103384" y="108559"/>
                </a:lnTo>
                <a:cubicBezTo>
                  <a:pt x="54276" y="86186"/>
                  <a:pt x="54276" y="86186"/>
                  <a:pt x="54276" y="86186"/>
                </a:cubicBezTo>
                <a:cubicBezTo>
                  <a:pt x="54276" y="78559"/>
                  <a:pt x="54276" y="37627"/>
                  <a:pt x="54276" y="30000"/>
                </a:cubicBezTo>
                <a:cubicBezTo>
                  <a:pt x="103384" y="11186"/>
                  <a:pt x="103384" y="11186"/>
                  <a:pt x="103384" y="11186"/>
                </a:cubicBezTo>
                <a:cubicBezTo>
                  <a:pt x="103384" y="15000"/>
                  <a:pt x="103384" y="104745"/>
                  <a:pt x="103384" y="10855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2" name="Shape 4712"/>
          <p:cNvSpPr/>
          <p:nvPr/>
        </p:nvSpPr>
        <p:spPr>
          <a:xfrm>
            <a:off x="1175952" y="3050698"/>
            <a:ext cx="227526" cy="296389"/>
          </a:xfrm>
          <a:custGeom>
            <a:avLst/>
            <a:gdLst/>
            <a:ahLst/>
            <a:cxnLst/>
            <a:rect l="0" t="0" r="0" b="0"/>
            <a:pathLst>
              <a:path w="120000" h="120000" extrusionOk="0">
                <a:moveTo>
                  <a:pt x="93559" y="85492"/>
                </a:moveTo>
                <a:lnTo>
                  <a:pt x="93559" y="85492"/>
                </a:lnTo>
                <a:cubicBezTo>
                  <a:pt x="93559" y="71340"/>
                  <a:pt x="78559" y="59903"/>
                  <a:pt x="60000" y="59903"/>
                </a:cubicBezTo>
                <a:cubicBezTo>
                  <a:pt x="41186" y="59903"/>
                  <a:pt x="26440" y="71340"/>
                  <a:pt x="26440" y="85492"/>
                </a:cubicBezTo>
                <a:cubicBezTo>
                  <a:pt x="26440" y="99838"/>
                  <a:pt x="41186" y="114184"/>
                  <a:pt x="60000" y="114184"/>
                </a:cubicBezTo>
                <a:cubicBezTo>
                  <a:pt x="78559" y="114184"/>
                  <a:pt x="93559" y="99838"/>
                  <a:pt x="93559" y="85492"/>
                </a:cubicBezTo>
                <a:close/>
                <a:moveTo>
                  <a:pt x="60000" y="105460"/>
                </a:moveTo>
                <a:lnTo>
                  <a:pt x="60000" y="105460"/>
                </a:lnTo>
                <a:cubicBezTo>
                  <a:pt x="45000" y="105460"/>
                  <a:pt x="33813" y="96930"/>
                  <a:pt x="33813" y="85492"/>
                </a:cubicBezTo>
                <a:cubicBezTo>
                  <a:pt x="33813" y="76962"/>
                  <a:pt x="45000" y="68432"/>
                  <a:pt x="60000" y="68432"/>
                </a:cubicBezTo>
                <a:cubicBezTo>
                  <a:pt x="75000" y="68432"/>
                  <a:pt x="86186" y="76962"/>
                  <a:pt x="86186" y="85492"/>
                </a:cubicBezTo>
                <a:cubicBezTo>
                  <a:pt x="86186" y="96930"/>
                  <a:pt x="75000" y="105460"/>
                  <a:pt x="60000" y="105460"/>
                </a:cubicBezTo>
                <a:close/>
                <a:moveTo>
                  <a:pt x="101186" y="0"/>
                </a:moveTo>
                <a:lnTo>
                  <a:pt x="101186" y="0"/>
                </a:lnTo>
                <a:cubicBezTo>
                  <a:pt x="18813" y="0"/>
                  <a:pt x="18813" y="0"/>
                  <a:pt x="18813" y="0"/>
                </a:cubicBezTo>
                <a:cubicBezTo>
                  <a:pt x="7627" y="0"/>
                  <a:pt x="0" y="5621"/>
                  <a:pt x="0" y="14151"/>
                </a:cubicBezTo>
                <a:cubicBezTo>
                  <a:pt x="0" y="105460"/>
                  <a:pt x="0" y="105460"/>
                  <a:pt x="0" y="105460"/>
                </a:cubicBezTo>
                <a:cubicBezTo>
                  <a:pt x="0" y="114184"/>
                  <a:pt x="7627" y="119806"/>
                  <a:pt x="18813" y="119806"/>
                </a:cubicBezTo>
                <a:cubicBezTo>
                  <a:pt x="101186" y="119806"/>
                  <a:pt x="101186" y="119806"/>
                  <a:pt x="101186" y="119806"/>
                </a:cubicBezTo>
                <a:cubicBezTo>
                  <a:pt x="112372" y="119806"/>
                  <a:pt x="119745" y="114184"/>
                  <a:pt x="119745" y="105460"/>
                </a:cubicBezTo>
                <a:cubicBezTo>
                  <a:pt x="119745" y="14151"/>
                  <a:pt x="119745" y="14151"/>
                  <a:pt x="119745" y="14151"/>
                </a:cubicBezTo>
                <a:cubicBezTo>
                  <a:pt x="119745" y="5621"/>
                  <a:pt x="112372" y="0"/>
                  <a:pt x="101186" y="0"/>
                </a:cubicBezTo>
                <a:close/>
                <a:moveTo>
                  <a:pt x="108559" y="105460"/>
                </a:moveTo>
                <a:lnTo>
                  <a:pt x="108559" y="105460"/>
                </a:lnTo>
                <a:cubicBezTo>
                  <a:pt x="108559" y="108368"/>
                  <a:pt x="105000" y="114184"/>
                  <a:pt x="101186" y="114184"/>
                </a:cubicBezTo>
                <a:cubicBezTo>
                  <a:pt x="60000" y="114184"/>
                  <a:pt x="60000" y="114184"/>
                  <a:pt x="60000" y="114184"/>
                </a:cubicBezTo>
                <a:cubicBezTo>
                  <a:pt x="18813" y="114184"/>
                  <a:pt x="18813" y="114184"/>
                  <a:pt x="18813" y="114184"/>
                </a:cubicBezTo>
                <a:cubicBezTo>
                  <a:pt x="15000" y="114184"/>
                  <a:pt x="11440" y="108368"/>
                  <a:pt x="11440" y="105460"/>
                </a:cubicBezTo>
                <a:cubicBezTo>
                  <a:pt x="11440" y="14151"/>
                  <a:pt x="11440" y="14151"/>
                  <a:pt x="11440" y="14151"/>
                </a:cubicBezTo>
                <a:cubicBezTo>
                  <a:pt x="11440" y="11437"/>
                  <a:pt x="15000" y="5621"/>
                  <a:pt x="18813" y="5621"/>
                </a:cubicBezTo>
                <a:cubicBezTo>
                  <a:pt x="101186" y="5621"/>
                  <a:pt x="101186" y="5621"/>
                  <a:pt x="101186" y="5621"/>
                </a:cubicBezTo>
                <a:cubicBezTo>
                  <a:pt x="105000" y="5621"/>
                  <a:pt x="108559" y="11437"/>
                  <a:pt x="108559" y="14151"/>
                </a:cubicBezTo>
                <a:lnTo>
                  <a:pt x="108559" y="105460"/>
                </a:lnTo>
                <a:close/>
                <a:moveTo>
                  <a:pt x="60000" y="14151"/>
                </a:moveTo>
                <a:lnTo>
                  <a:pt x="60000" y="14151"/>
                </a:lnTo>
                <a:cubicBezTo>
                  <a:pt x="45000" y="14151"/>
                  <a:pt x="33813" y="22681"/>
                  <a:pt x="33813" y="34119"/>
                </a:cubicBezTo>
                <a:cubicBezTo>
                  <a:pt x="33813" y="42843"/>
                  <a:pt x="45000" y="51179"/>
                  <a:pt x="60000" y="51179"/>
                </a:cubicBezTo>
                <a:cubicBezTo>
                  <a:pt x="75000" y="51179"/>
                  <a:pt x="86186" y="42843"/>
                  <a:pt x="86186" y="34119"/>
                </a:cubicBezTo>
                <a:cubicBezTo>
                  <a:pt x="86186" y="22681"/>
                  <a:pt x="75000" y="14151"/>
                  <a:pt x="60000" y="14151"/>
                </a:cubicBezTo>
                <a:close/>
                <a:moveTo>
                  <a:pt x="60000" y="45557"/>
                </a:moveTo>
                <a:lnTo>
                  <a:pt x="60000" y="45557"/>
                </a:lnTo>
                <a:cubicBezTo>
                  <a:pt x="52627" y="45557"/>
                  <a:pt x="45000" y="39935"/>
                  <a:pt x="45000" y="34119"/>
                </a:cubicBezTo>
                <a:cubicBezTo>
                  <a:pt x="45000" y="25589"/>
                  <a:pt x="52627" y="22681"/>
                  <a:pt x="60000" y="22681"/>
                </a:cubicBezTo>
                <a:cubicBezTo>
                  <a:pt x="67627" y="22681"/>
                  <a:pt x="75000" y="25589"/>
                  <a:pt x="75000" y="34119"/>
                </a:cubicBezTo>
                <a:cubicBezTo>
                  <a:pt x="75000" y="39935"/>
                  <a:pt x="67627" y="45557"/>
                  <a:pt x="60000" y="4555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3" name="Shape 4713"/>
          <p:cNvSpPr/>
          <p:nvPr/>
        </p:nvSpPr>
        <p:spPr>
          <a:xfrm>
            <a:off x="5553607" y="2556716"/>
            <a:ext cx="296312" cy="305210"/>
          </a:xfrm>
          <a:custGeom>
            <a:avLst/>
            <a:gdLst/>
            <a:ahLst/>
            <a:cxnLst/>
            <a:rect l="0" t="0" r="0" b="0"/>
            <a:pathLst>
              <a:path w="120000" h="120000" extrusionOk="0">
                <a:moveTo>
                  <a:pt x="102746" y="97476"/>
                </a:moveTo>
                <a:lnTo>
                  <a:pt x="102746" y="97476"/>
                </a:lnTo>
                <a:cubicBezTo>
                  <a:pt x="99838" y="97476"/>
                  <a:pt x="96930" y="100315"/>
                  <a:pt x="96930" y="100315"/>
                </a:cubicBezTo>
                <a:cubicBezTo>
                  <a:pt x="96930" y="103154"/>
                  <a:pt x="99838" y="105993"/>
                  <a:pt x="102746" y="105993"/>
                </a:cubicBezTo>
                <a:cubicBezTo>
                  <a:pt x="102746" y="105993"/>
                  <a:pt x="105654" y="103154"/>
                  <a:pt x="105654" y="100315"/>
                </a:cubicBezTo>
                <a:lnTo>
                  <a:pt x="102746" y="97476"/>
                </a:lnTo>
                <a:close/>
                <a:moveTo>
                  <a:pt x="17059" y="22334"/>
                </a:moveTo>
                <a:lnTo>
                  <a:pt x="17059" y="22334"/>
                </a:lnTo>
                <a:cubicBezTo>
                  <a:pt x="19967" y="22334"/>
                  <a:pt x="22875" y="22334"/>
                  <a:pt x="22875" y="19495"/>
                </a:cubicBezTo>
                <a:cubicBezTo>
                  <a:pt x="22875" y="16656"/>
                  <a:pt x="19967" y="16656"/>
                  <a:pt x="17059" y="16656"/>
                </a:cubicBezTo>
                <a:cubicBezTo>
                  <a:pt x="17059" y="16656"/>
                  <a:pt x="14345" y="16656"/>
                  <a:pt x="14345" y="19495"/>
                </a:cubicBezTo>
                <a:cubicBezTo>
                  <a:pt x="14345" y="22334"/>
                  <a:pt x="17059" y="22334"/>
                  <a:pt x="17059" y="22334"/>
                </a:cubicBezTo>
                <a:close/>
                <a:moveTo>
                  <a:pt x="17059" y="97476"/>
                </a:moveTo>
                <a:lnTo>
                  <a:pt x="17059" y="97476"/>
                </a:lnTo>
                <a:lnTo>
                  <a:pt x="14345" y="100315"/>
                </a:lnTo>
                <a:cubicBezTo>
                  <a:pt x="14345" y="103154"/>
                  <a:pt x="17059" y="105993"/>
                  <a:pt x="17059" y="105993"/>
                </a:cubicBezTo>
                <a:cubicBezTo>
                  <a:pt x="19967" y="105993"/>
                  <a:pt x="22875" y="103154"/>
                  <a:pt x="22875" y="100315"/>
                </a:cubicBezTo>
                <a:cubicBezTo>
                  <a:pt x="22875" y="100315"/>
                  <a:pt x="19967" y="97476"/>
                  <a:pt x="17059" y="97476"/>
                </a:cubicBezTo>
                <a:close/>
                <a:moveTo>
                  <a:pt x="59903" y="16656"/>
                </a:moveTo>
                <a:lnTo>
                  <a:pt x="59903" y="16656"/>
                </a:lnTo>
                <a:cubicBezTo>
                  <a:pt x="34313" y="16656"/>
                  <a:pt x="14345" y="36340"/>
                  <a:pt x="14345" y="61324"/>
                </a:cubicBezTo>
                <a:cubicBezTo>
                  <a:pt x="14345" y="86309"/>
                  <a:pt x="34313" y="105993"/>
                  <a:pt x="59903" y="105993"/>
                </a:cubicBezTo>
                <a:cubicBezTo>
                  <a:pt x="85492" y="105993"/>
                  <a:pt x="105654" y="86309"/>
                  <a:pt x="105654" y="61324"/>
                </a:cubicBezTo>
                <a:cubicBezTo>
                  <a:pt x="105654" y="36340"/>
                  <a:pt x="85492" y="16656"/>
                  <a:pt x="59903" y="16656"/>
                </a:cubicBezTo>
                <a:close/>
                <a:moveTo>
                  <a:pt x="59903" y="97476"/>
                </a:moveTo>
                <a:lnTo>
                  <a:pt x="59903" y="97476"/>
                </a:lnTo>
                <a:cubicBezTo>
                  <a:pt x="39935" y="97476"/>
                  <a:pt x="22875" y="80820"/>
                  <a:pt x="22875" y="61324"/>
                </a:cubicBezTo>
                <a:cubicBezTo>
                  <a:pt x="22875" y="38990"/>
                  <a:pt x="39935" y="22334"/>
                  <a:pt x="59903" y="22334"/>
                </a:cubicBezTo>
                <a:cubicBezTo>
                  <a:pt x="79870" y="22334"/>
                  <a:pt x="96930" y="38990"/>
                  <a:pt x="96930" y="61324"/>
                </a:cubicBezTo>
                <a:cubicBezTo>
                  <a:pt x="96930" y="80820"/>
                  <a:pt x="79870" y="97476"/>
                  <a:pt x="59903" y="97476"/>
                </a:cubicBezTo>
                <a:close/>
                <a:moveTo>
                  <a:pt x="59903" y="38990"/>
                </a:moveTo>
                <a:lnTo>
                  <a:pt x="59903" y="38990"/>
                </a:lnTo>
                <a:cubicBezTo>
                  <a:pt x="48465" y="38990"/>
                  <a:pt x="37027" y="47507"/>
                  <a:pt x="37027" y="61324"/>
                </a:cubicBezTo>
                <a:cubicBezTo>
                  <a:pt x="37027" y="72492"/>
                  <a:pt x="48465" y="83659"/>
                  <a:pt x="59903" y="83659"/>
                </a:cubicBezTo>
                <a:cubicBezTo>
                  <a:pt x="71340" y="83659"/>
                  <a:pt x="82778" y="72492"/>
                  <a:pt x="82778" y="61324"/>
                </a:cubicBezTo>
                <a:cubicBezTo>
                  <a:pt x="82778" y="47507"/>
                  <a:pt x="71340" y="38990"/>
                  <a:pt x="59903" y="38990"/>
                </a:cubicBezTo>
                <a:close/>
                <a:moveTo>
                  <a:pt x="59903" y="75331"/>
                </a:moveTo>
                <a:lnTo>
                  <a:pt x="59903" y="75331"/>
                </a:lnTo>
                <a:cubicBezTo>
                  <a:pt x="51373" y="75331"/>
                  <a:pt x="45751" y="69652"/>
                  <a:pt x="45751" y="61324"/>
                </a:cubicBezTo>
                <a:cubicBezTo>
                  <a:pt x="45751" y="52996"/>
                  <a:pt x="51373" y="44479"/>
                  <a:pt x="59903" y="44479"/>
                </a:cubicBezTo>
                <a:cubicBezTo>
                  <a:pt x="68432" y="44479"/>
                  <a:pt x="74248" y="52996"/>
                  <a:pt x="74248" y="61324"/>
                </a:cubicBezTo>
                <a:cubicBezTo>
                  <a:pt x="74248" y="69652"/>
                  <a:pt x="68432" y="75331"/>
                  <a:pt x="59903" y="75331"/>
                </a:cubicBezTo>
                <a:close/>
                <a:moveTo>
                  <a:pt x="105654" y="0"/>
                </a:moveTo>
                <a:lnTo>
                  <a:pt x="105654" y="0"/>
                </a:lnTo>
                <a:cubicBezTo>
                  <a:pt x="14345" y="0"/>
                  <a:pt x="14345" y="0"/>
                  <a:pt x="14345" y="0"/>
                </a:cubicBezTo>
                <a:cubicBezTo>
                  <a:pt x="5621" y="0"/>
                  <a:pt x="0" y="8328"/>
                  <a:pt x="0" y="16656"/>
                </a:cubicBezTo>
                <a:cubicBezTo>
                  <a:pt x="0" y="105993"/>
                  <a:pt x="0" y="105993"/>
                  <a:pt x="0" y="105993"/>
                </a:cubicBezTo>
                <a:cubicBezTo>
                  <a:pt x="0" y="114321"/>
                  <a:pt x="5621" y="119810"/>
                  <a:pt x="14345" y="119810"/>
                </a:cubicBezTo>
                <a:cubicBezTo>
                  <a:pt x="105654" y="119810"/>
                  <a:pt x="105654" y="119810"/>
                  <a:pt x="105654" y="119810"/>
                </a:cubicBezTo>
                <a:cubicBezTo>
                  <a:pt x="114184" y="119810"/>
                  <a:pt x="119806" y="114321"/>
                  <a:pt x="119806" y="105993"/>
                </a:cubicBezTo>
                <a:cubicBezTo>
                  <a:pt x="119806" y="16656"/>
                  <a:pt x="119806" y="16656"/>
                  <a:pt x="119806" y="16656"/>
                </a:cubicBezTo>
                <a:cubicBezTo>
                  <a:pt x="119806" y="8328"/>
                  <a:pt x="114184" y="0"/>
                  <a:pt x="105654" y="0"/>
                </a:cubicBezTo>
                <a:close/>
                <a:moveTo>
                  <a:pt x="114184" y="105993"/>
                </a:moveTo>
                <a:lnTo>
                  <a:pt x="114184" y="105993"/>
                </a:lnTo>
                <a:cubicBezTo>
                  <a:pt x="114184" y="108643"/>
                  <a:pt x="108368" y="111482"/>
                  <a:pt x="105654" y="111482"/>
                </a:cubicBezTo>
                <a:cubicBezTo>
                  <a:pt x="14345" y="111482"/>
                  <a:pt x="14345" y="111482"/>
                  <a:pt x="14345" y="111482"/>
                </a:cubicBezTo>
                <a:cubicBezTo>
                  <a:pt x="11437" y="111482"/>
                  <a:pt x="5621" y="108643"/>
                  <a:pt x="5621" y="105993"/>
                </a:cubicBezTo>
                <a:cubicBezTo>
                  <a:pt x="5621" y="16656"/>
                  <a:pt x="5621" y="16656"/>
                  <a:pt x="5621" y="16656"/>
                </a:cubicBezTo>
                <a:cubicBezTo>
                  <a:pt x="5621" y="11167"/>
                  <a:pt x="11437" y="8328"/>
                  <a:pt x="14345" y="8328"/>
                </a:cubicBezTo>
                <a:cubicBezTo>
                  <a:pt x="105654" y="8328"/>
                  <a:pt x="105654" y="8328"/>
                  <a:pt x="105654" y="8328"/>
                </a:cubicBezTo>
                <a:cubicBezTo>
                  <a:pt x="108368" y="8328"/>
                  <a:pt x="114184" y="11167"/>
                  <a:pt x="114184" y="16656"/>
                </a:cubicBezTo>
                <a:lnTo>
                  <a:pt x="114184" y="105993"/>
                </a:lnTo>
                <a:close/>
                <a:moveTo>
                  <a:pt x="102746" y="16656"/>
                </a:moveTo>
                <a:lnTo>
                  <a:pt x="102746" y="16656"/>
                </a:lnTo>
                <a:cubicBezTo>
                  <a:pt x="99838" y="16656"/>
                  <a:pt x="96930" y="16656"/>
                  <a:pt x="96930" y="19495"/>
                </a:cubicBezTo>
                <a:cubicBezTo>
                  <a:pt x="96930" y="22334"/>
                  <a:pt x="99838" y="22334"/>
                  <a:pt x="102746" y="22334"/>
                </a:cubicBezTo>
                <a:cubicBezTo>
                  <a:pt x="102746" y="22334"/>
                  <a:pt x="105654" y="22334"/>
                  <a:pt x="105654" y="19495"/>
                </a:cubicBezTo>
                <a:cubicBezTo>
                  <a:pt x="105654" y="16656"/>
                  <a:pt x="102746" y="16656"/>
                  <a:pt x="102746" y="1665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4" name="Shape 4714"/>
          <p:cNvSpPr/>
          <p:nvPr/>
        </p:nvSpPr>
        <p:spPr>
          <a:xfrm>
            <a:off x="5109140" y="2556716"/>
            <a:ext cx="204596" cy="305210"/>
          </a:xfrm>
          <a:custGeom>
            <a:avLst/>
            <a:gdLst/>
            <a:ahLst/>
            <a:cxnLst/>
            <a:rect l="0" t="0" r="0" b="0"/>
            <a:pathLst>
              <a:path w="120000" h="120000" extrusionOk="0">
                <a:moveTo>
                  <a:pt x="115794" y="27823"/>
                </a:moveTo>
                <a:lnTo>
                  <a:pt x="115794" y="27823"/>
                </a:lnTo>
                <a:cubicBezTo>
                  <a:pt x="107383" y="11167"/>
                  <a:pt x="86635" y="0"/>
                  <a:pt x="61962" y="0"/>
                </a:cubicBezTo>
                <a:cubicBezTo>
                  <a:pt x="33084" y="0"/>
                  <a:pt x="12616" y="11167"/>
                  <a:pt x="8411" y="27823"/>
                </a:cubicBezTo>
                <a:cubicBezTo>
                  <a:pt x="4205" y="27823"/>
                  <a:pt x="0" y="30662"/>
                  <a:pt x="0" y="33501"/>
                </a:cubicBezTo>
                <a:cubicBezTo>
                  <a:pt x="0" y="41829"/>
                  <a:pt x="0" y="41829"/>
                  <a:pt x="0" y="41829"/>
                </a:cubicBezTo>
                <a:cubicBezTo>
                  <a:pt x="0" y="44479"/>
                  <a:pt x="4205" y="50157"/>
                  <a:pt x="12616" y="50157"/>
                </a:cubicBezTo>
                <a:lnTo>
                  <a:pt x="12616" y="50157"/>
                </a:lnTo>
                <a:cubicBezTo>
                  <a:pt x="16542" y="52996"/>
                  <a:pt x="20747" y="58485"/>
                  <a:pt x="29158" y="61324"/>
                </a:cubicBezTo>
                <a:cubicBezTo>
                  <a:pt x="37289" y="111482"/>
                  <a:pt x="37289" y="111482"/>
                  <a:pt x="37289" y="111482"/>
                </a:cubicBezTo>
                <a:cubicBezTo>
                  <a:pt x="37289" y="116971"/>
                  <a:pt x="45700" y="119810"/>
                  <a:pt x="49626" y="119810"/>
                </a:cubicBezTo>
                <a:cubicBezTo>
                  <a:pt x="70373" y="119810"/>
                  <a:pt x="70373" y="119810"/>
                  <a:pt x="70373" y="119810"/>
                </a:cubicBezTo>
                <a:cubicBezTo>
                  <a:pt x="78504" y="119810"/>
                  <a:pt x="82710" y="116971"/>
                  <a:pt x="82710" y="111482"/>
                </a:cubicBezTo>
                <a:cubicBezTo>
                  <a:pt x="95046" y="61324"/>
                  <a:pt x="95046" y="61324"/>
                  <a:pt x="95046" y="61324"/>
                </a:cubicBezTo>
                <a:cubicBezTo>
                  <a:pt x="99252" y="58485"/>
                  <a:pt x="107383" y="52996"/>
                  <a:pt x="111588" y="50157"/>
                </a:cubicBezTo>
                <a:lnTo>
                  <a:pt x="111588" y="50157"/>
                </a:lnTo>
                <a:cubicBezTo>
                  <a:pt x="115794" y="50157"/>
                  <a:pt x="119719" y="44479"/>
                  <a:pt x="119719" y="41829"/>
                </a:cubicBezTo>
                <a:cubicBezTo>
                  <a:pt x="119719" y="33501"/>
                  <a:pt x="119719" y="33501"/>
                  <a:pt x="119719" y="33501"/>
                </a:cubicBezTo>
                <a:cubicBezTo>
                  <a:pt x="119719" y="30662"/>
                  <a:pt x="119719" y="27823"/>
                  <a:pt x="115794" y="27823"/>
                </a:cubicBezTo>
                <a:close/>
                <a:moveTo>
                  <a:pt x="61962" y="8328"/>
                </a:moveTo>
                <a:lnTo>
                  <a:pt x="61962" y="8328"/>
                </a:lnTo>
                <a:cubicBezTo>
                  <a:pt x="78504" y="8328"/>
                  <a:pt x="99252" y="16656"/>
                  <a:pt x="103177" y="27823"/>
                </a:cubicBezTo>
                <a:cubicBezTo>
                  <a:pt x="16542" y="27823"/>
                  <a:pt x="16542" y="27823"/>
                  <a:pt x="16542" y="27823"/>
                </a:cubicBezTo>
                <a:cubicBezTo>
                  <a:pt x="24953" y="16656"/>
                  <a:pt x="41495" y="8328"/>
                  <a:pt x="61962" y="8328"/>
                </a:cubicBezTo>
                <a:close/>
                <a:moveTo>
                  <a:pt x="70373" y="105993"/>
                </a:moveTo>
                <a:lnTo>
                  <a:pt x="70373" y="105993"/>
                </a:lnTo>
                <a:cubicBezTo>
                  <a:pt x="70373" y="108643"/>
                  <a:pt x="70373" y="111482"/>
                  <a:pt x="66168" y="111482"/>
                </a:cubicBezTo>
                <a:cubicBezTo>
                  <a:pt x="53831" y="111482"/>
                  <a:pt x="53831" y="111482"/>
                  <a:pt x="53831" y="111482"/>
                </a:cubicBezTo>
                <a:cubicBezTo>
                  <a:pt x="49626" y="111482"/>
                  <a:pt x="49626" y="108643"/>
                  <a:pt x="49626" y="105993"/>
                </a:cubicBezTo>
                <a:cubicBezTo>
                  <a:pt x="37289" y="64164"/>
                  <a:pt x="37289" y="64164"/>
                  <a:pt x="37289" y="64164"/>
                </a:cubicBezTo>
                <a:cubicBezTo>
                  <a:pt x="45700" y="66813"/>
                  <a:pt x="53831" y="66813"/>
                  <a:pt x="61962" y="66813"/>
                </a:cubicBezTo>
                <a:cubicBezTo>
                  <a:pt x="70373" y="66813"/>
                  <a:pt x="74579" y="66813"/>
                  <a:pt x="82710" y="64164"/>
                </a:cubicBezTo>
                <a:lnTo>
                  <a:pt x="70373" y="105993"/>
                </a:lnTo>
                <a:close/>
                <a:moveTo>
                  <a:pt x="61962" y="61324"/>
                </a:moveTo>
                <a:lnTo>
                  <a:pt x="61962" y="61324"/>
                </a:lnTo>
                <a:cubicBezTo>
                  <a:pt x="45700" y="61324"/>
                  <a:pt x="33084" y="55646"/>
                  <a:pt x="24953" y="50157"/>
                </a:cubicBezTo>
                <a:cubicBezTo>
                  <a:pt x="95046" y="50157"/>
                  <a:pt x="95046" y="50157"/>
                  <a:pt x="95046" y="50157"/>
                </a:cubicBezTo>
                <a:cubicBezTo>
                  <a:pt x="86635" y="55646"/>
                  <a:pt x="74579" y="61324"/>
                  <a:pt x="61962" y="61324"/>
                </a:cubicBezTo>
                <a:close/>
                <a:moveTo>
                  <a:pt x="103177" y="41829"/>
                </a:moveTo>
                <a:lnTo>
                  <a:pt x="103177" y="41829"/>
                </a:lnTo>
                <a:cubicBezTo>
                  <a:pt x="16542" y="41829"/>
                  <a:pt x="16542" y="41829"/>
                  <a:pt x="16542" y="41829"/>
                </a:cubicBezTo>
                <a:cubicBezTo>
                  <a:pt x="12616" y="41829"/>
                  <a:pt x="12616" y="38990"/>
                  <a:pt x="12616" y="38990"/>
                </a:cubicBezTo>
                <a:cubicBezTo>
                  <a:pt x="12616" y="36340"/>
                  <a:pt x="12616" y="33501"/>
                  <a:pt x="16542" y="33501"/>
                </a:cubicBezTo>
                <a:cubicBezTo>
                  <a:pt x="103177" y="33501"/>
                  <a:pt x="103177" y="33501"/>
                  <a:pt x="103177" y="33501"/>
                </a:cubicBezTo>
                <a:cubicBezTo>
                  <a:pt x="107383" y="33501"/>
                  <a:pt x="111588" y="36340"/>
                  <a:pt x="111588" y="38990"/>
                </a:cubicBezTo>
                <a:cubicBezTo>
                  <a:pt x="111588" y="38990"/>
                  <a:pt x="107383" y="41829"/>
                  <a:pt x="103177" y="4182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5" name="Shape 4715"/>
          <p:cNvSpPr/>
          <p:nvPr/>
        </p:nvSpPr>
        <p:spPr>
          <a:xfrm>
            <a:off x="4571193" y="2556716"/>
            <a:ext cx="305130" cy="305210"/>
          </a:xfrm>
          <a:custGeom>
            <a:avLst/>
            <a:gdLst/>
            <a:ahLst/>
            <a:cxnLst/>
            <a:rect l="0" t="0" r="0" b="0"/>
            <a:pathLst>
              <a:path w="120000" h="120000" extrusionOk="0">
                <a:moveTo>
                  <a:pt x="111293" y="55646"/>
                </a:moveTo>
                <a:lnTo>
                  <a:pt x="111293" y="55646"/>
                </a:lnTo>
                <a:cubicBezTo>
                  <a:pt x="111293" y="52996"/>
                  <a:pt x="111293" y="52996"/>
                  <a:pt x="111293" y="50157"/>
                </a:cubicBezTo>
                <a:cubicBezTo>
                  <a:pt x="111293" y="22334"/>
                  <a:pt x="89148" y="0"/>
                  <a:pt x="58485" y="0"/>
                </a:cubicBezTo>
                <a:cubicBezTo>
                  <a:pt x="30662" y="0"/>
                  <a:pt x="8328" y="22334"/>
                  <a:pt x="8328" y="50157"/>
                </a:cubicBezTo>
                <a:cubicBezTo>
                  <a:pt x="8328" y="52996"/>
                  <a:pt x="8328" y="52996"/>
                  <a:pt x="8328" y="55646"/>
                </a:cubicBezTo>
                <a:cubicBezTo>
                  <a:pt x="2649" y="58485"/>
                  <a:pt x="0" y="61324"/>
                  <a:pt x="0" y="66813"/>
                </a:cubicBezTo>
                <a:cubicBezTo>
                  <a:pt x="0" y="89148"/>
                  <a:pt x="0" y="89148"/>
                  <a:pt x="0" y="89148"/>
                </a:cubicBezTo>
                <a:cubicBezTo>
                  <a:pt x="0" y="97476"/>
                  <a:pt x="5488" y="105993"/>
                  <a:pt x="13817" y="105993"/>
                </a:cubicBezTo>
                <a:lnTo>
                  <a:pt x="30662" y="105993"/>
                </a:lnTo>
                <a:cubicBezTo>
                  <a:pt x="38990" y="105993"/>
                  <a:pt x="44479" y="97476"/>
                  <a:pt x="44479" y="89148"/>
                </a:cubicBezTo>
                <a:cubicBezTo>
                  <a:pt x="44479" y="66813"/>
                  <a:pt x="44479" y="66813"/>
                  <a:pt x="44479" y="66813"/>
                </a:cubicBezTo>
                <a:cubicBezTo>
                  <a:pt x="44479" y="58485"/>
                  <a:pt x="38990" y="52996"/>
                  <a:pt x="30662" y="52996"/>
                </a:cubicBezTo>
                <a:cubicBezTo>
                  <a:pt x="30662" y="52996"/>
                  <a:pt x="16656" y="52996"/>
                  <a:pt x="13817" y="52996"/>
                </a:cubicBezTo>
                <a:cubicBezTo>
                  <a:pt x="13817" y="27823"/>
                  <a:pt x="33312" y="8328"/>
                  <a:pt x="58485" y="8328"/>
                </a:cubicBezTo>
                <a:cubicBezTo>
                  <a:pt x="83659" y="8328"/>
                  <a:pt x="102965" y="25173"/>
                  <a:pt x="102965" y="52996"/>
                </a:cubicBezTo>
                <a:lnTo>
                  <a:pt x="89148" y="52996"/>
                </a:lnTo>
                <a:cubicBezTo>
                  <a:pt x="80630" y="52996"/>
                  <a:pt x="75141" y="58485"/>
                  <a:pt x="75141" y="66813"/>
                </a:cubicBezTo>
                <a:cubicBezTo>
                  <a:pt x="75141" y="89148"/>
                  <a:pt x="75141" y="89148"/>
                  <a:pt x="75141" y="89148"/>
                </a:cubicBezTo>
                <a:cubicBezTo>
                  <a:pt x="75141" y="97476"/>
                  <a:pt x="80630" y="105993"/>
                  <a:pt x="89148" y="105993"/>
                </a:cubicBezTo>
                <a:lnTo>
                  <a:pt x="97476" y="105993"/>
                </a:lnTo>
                <a:cubicBezTo>
                  <a:pt x="97476" y="116971"/>
                  <a:pt x="97476" y="116971"/>
                  <a:pt x="97476" y="116971"/>
                </a:cubicBezTo>
                <a:cubicBezTo>
                  <a:pt x="97476" y="116971"/>
                  <a:pt x="97476" y="119810"/>
                  <a:pt x="100315" y="119810"/>
                </a:cubicBezTo>
                <a:cubicBezTo>
                  <a:pt x="102965" y="119810"/>
                  <a:pt x="102965" y="116971"/>
                  <a:pt x="102965" y="116971"/>
                </a:cubicBezTo>
                <a:cubicBezTo>
                  <a:pt x="102965" y="105993"/>
                  <a:pt x="102965" y="105993"/>
                  <a:pt x="102965" y="105993"/>
                </a:cubicBezTo>
                <a:cubicBezTo>
                  <a:pt x="111293" y="105993"/>
                  <a:pt x="119810" y="97476"/>
                  <a:pt x="119810" y="89148"/>
                </a:cubicBezTo>
                <a:cubicBezTo>
                  <a:pt x="119810" y="66813"/>
                  <a:pt x="119810" y="66813"/>
                  <a:pt x="119810" y="66813"/>
                </a:cubicBezTo>
                <a:cubicBezTo>
                  <a:pt x="119810" y="61324"/>
                  <a:pt x="116971" y="58485"/>
                  <a:pt x="111293" y="55646"/>
                </a:cubicBezTo>
                <a:close/>
                <a:moveTo>
                  <a:pt x="24984" y="61324"/>
                </a:moveTo>
                <a:lnTo>
                  <a:pt x="24984" y="61324"/>
                </a:lnTo>
                <a:cubicBezTo>
                  <a:pt x="30662" y="61324"/>
                  <a:pt x="30662" y="61324"/>
                  <a:pt x="30662" y="61324"/>
                </a:cubicBezTo>
                <a:cubicBezTo>
                  <a:pt x="33312" y="61324"/>
                  <a:pt x="36151" y="64164"/>
                  <a:pt x="36151" y="66813"/>
                </a:cubicBezTo>
                <a:cubicBezTo>
                  <a:pt x="36151" y="89148"/>
                  <a:pt x="36151" y="89148"/>
                  <a:pt x="36151" y="89148"/>
                </a:cubicBezTo>
                <a:cubicBezTo>
                  <a:pt x="36151" y="94826"/>
                  <a:pt x="33312" y="97476"/>
                  <a:pt x="30662" y="97476"/>
                </a:cubicBezTo>
                <a:cubicBezTo>
                  <a:pt x="27823" y="97476"/>
                  <a:pt x="27823" y="97476"/>
                  <a:pt x="27823" y="97476"/>
                </a:cubicBezTo>
                <a:cubicBezTo>
                  <a:pt x="24984" y="91987"/>
                  <a:pt x="22145" y="83659"/>
                  <a:pt x="22145" y="77981"/>
                </a:cubicBezTo>
                <a:cubicBezTo>
                  <a:pt x="22145" y="72492"/>
                  <a:pt x="22145" y="66813"/>
                  <a:pt x="24984" y="61324"/>
                </a:cubicBezTo>
                <a:close/>
                <a:moveTo>
                  <a:pt x="16656" y="61324"/>
                </a:moveTo>
                <a:lnTo>
                  <a:pt x="16656" y="61324"/>
                </a:lnTo>
                <a:cubicBezTo>
                  <a:pt x="16656" y="66813"/>
                  <a:pt x="13817" y="72492"/>
                  <a:pt x="13817" y="77981"/>
                </a:cubicBezTo>
                <a:cubicBezTo>
                  <a:pt x="13817" y="83659"/>
                  <a:pt x="16656" y="91987"/>
                  <a:pt x="19495" y="97476"/>
                </a:cubicBezTo>
                <a:cubicBezTo>
                  <a:pt x="13817" y="97476"/>
                  <a:pt x="13817" y="97476"/>
                  <a:pt x="13817" y="97476"/>
                </a:cubicBezTo>
                <a:cubicBezTo>
                  <a:pt x="11167" y="97476"/>
                  <a:pt x="8328" y="94826"/>
                  <a:pt x="8328" y="89148"/>
                </a:cubicBezTo>
                <a:cubicBezTo>
                  <a:pt x="8328" y="66813"/>
                  <a:pt x="8328" y="66813"/>
                  <a:pt x="8328" y="66813"/>
                </a:cubicBezTo>
                <a:cubicBezTo>
                  <a:pt x="8328" y="64164"/>
                  <a:pt x="11167" y="61324"/>
                  <a:pt x="13817" y="61324"/>
                </a:cubicBezTo>
                <a:lnTo>
                  <a:pt x="16656" y="61324"/>
                </a:lnTo>
                <a:close/>
                <a:moveTo>
                  <a:pt x="91798" y="97476"/>
                </a:moveTo>
                <a:lnTo>
                  <a:pt x="91798" y="97476"/>
                </a:lnTo>
                <a:cubicBezTo>
                  <a:pt x="89148" y="97476"/>
                  <a:pt x="89148" y="97476"/>
                  <a:pt x="89148" y="97476"/>
                </a:cubicBezTo>
                <a:cubicBezTo>
                  <a:pt x="86309" y="97476"/>
                  <a:pt x="80630" y="94826"/>
                  <a:pt x="80630" y="89148"/>
                </a:cubicBezTo>
                <a:cubicBezTo>
                  <a:pt x="80630" y="66813"/>
                  <a:pt x="80630" y="66813"/>
                  <a:pt x="80630" y="66813"/>
                </a:cubicBezTo>
                <a:cubicBezTo>
                  <a:pt x="80630" y="64164"/>
                  <a:pt x="86309" y="61324"/>
                  <a:pt x="89148" y="61324"/>
                </a:cubicBezTo>
                <a:cubicBezTo>
                  <a:pt x="94637" y="61324"/>
                  <a:pt x="94637" y="61324"/>
                  <a:pt x="94637" y="61324"/>
                </a:cubicBezTo>
                <a:cubicBezTo>
                  <a:pt x="94637" y="66813"/>
                  <a:pt x="97476" y="72492"/>
                  <a:pt x="97476" y="77981"/>
                </a:cubicBezTo>
                <a:cubicBezTo>
                  <a:pt x="97476" y="83659"/>
                  <a:pt x="94637" y="91987"/>
                  <a:pt x="91798" y="97476"/>
                </a:cubicBezTo>
                <a:close/>
                <a:moveTo>
                  <a:pt x="111293" y="89148"/>
                </a:moveTo>
                <a:lnTo>
                  <a:pt x="111293" y="89148"/>
                </a:lnTo>
                <a:cubicBezTo>
                  <a:pt x="111293" y="94826"/>
                  <a:pt x="108643" y="97476"/>
                  <a:pt x="102965" y="97476"/>
                </a:cubicBezTo>
                <a:cubicBezTo>
                  <a:pt x="100315" y="97476"/>
                  <a:pt x="100315" y="97476"/>
                  <a:pt x="100315" y="97476"/>
                </a:cubicBezTo>
                <a:cubicBezTo>
                  <a:pt x="102965" y="91987"/>
                  <a:pt x="102965" y="83659"/>
                  <a:pt x="102965" y="77981"/>
                </a:cubicBezTo>
                <a:cubicBezTo>
                  <a:pt x="102965" y="72492"/>
                  <a:pt x="102965" y="66813"/>
                  <a:pt x="100315" y="61324"/>
                </a:cubicBezTo>
                <a:cubicBezTo>
                  <a:pt x="102965" y="61324"/>
                  <a:pt x="102965" y="61324"/>
                  <a:pt x="102965" y="61324"/>
                </a:cubicBezTo>
                <a:cubicBezTo>
                  <a:pt x="108643" y="61324"/>
                  <a:pt x="111293" y="64164"/>
                  <a:pt x="111293" y="66813"/>
                </a:cubicBezTo>
                <a:lnTo>
                  <a:pt x="111293" y="8914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6" name="Shape 4716"/>
          <p:cNvSpPr/>
          <p:nvPr/>
        </p:nvSpPr>
        <p:spPr>
          <a:xfrm>
            <a:off x="4089686" y="2556716"/>
            <a:ext cx="283967" cy="305210"/>
          </a:xfrm>
          <a:custGeom>
            <a:avLst/>
            <a:gdLst/>
            <a:ahLst/>
            <a:cxnLst/>
            <a:rect l="0" t="0" r="0" b="0"/>
            <a:pathLst>
              <a:path w="120000" h="120000" extrusionOk="0">
                <a:moveTo>
                  <a:pt x="92903" y="66813"/>
                </a:moveTo>
                <a:lnTo>
                  <a:pt x="92903" y="66813"/>
                </a:lnTo>
                <a:cubicBezTo>
                  <a:pt x="98811" y="66813"/>
                  <a:pt x="104923" y="64164"/>
                  <a:pt x="104923" y="55646"/>
                </a:cubicBezTo>
                <a:cubicBezTo>
                  <a:pt x="104923" y="50157"/>
                  <a:pt x="98811" y="44479"/>
                  <a:pt x="92903" y="44479"/>
                </a:cubicBezTo>
                <a:cubicBezTo>
                  <a:pt x="83938" y="44479"/>
                  <a:pt x="80882" y="50157"/>
                  <a:pt x="80882" y="55646"/>
                </a:cubicBezTo>
                <a:cubicBezTo>
                  <a:pt x="80882" y="64164"/>
                  <a:pt x="83938" y="66813"/>
                  <a:pt x="92903" y="66813"/>
                </a:cubicBezTo>
                <a:close/>
                <a:moveTo>
                  <a:pt x="86791" y="52996"/>
                </a:moveTo>
                <a:lnTo>
                  <a:pt x="86791" y="52996"/>
                </a:lnTo>
                <a:cubicBezTo>
                  <a:pt x="95959" y="52996"/>
                  <a:pt x="95959" y="52996"/>
                  <a:pt x="95959" y="52996"/>
                </a:cubicBezTo>
                <a:cubicBezTo>
                  <a:pt x="95959" y="61324"/>
                  <a:pt x="95959" y="61324"/>
                  <a:pt x="95959" y="61324"/>
                </a:cubicBezTo>
                <a:cubicBezTo>
                  <a:pt x="86791" y="61324"/>
                  <a:pt x="86791" y="61324"/>
                  <a:pt x="86791" y="61324"/>
                </a:cubicBezTo>
                <a:lnTo>
                  <a:pt x="86791" y="52996"/>
                </a:lnTo>
                <a:close/>
                <a:moveTo>
                  <a:pt x="92903" y="97476"/>
                </a:moveTo>
                <a:lnTo>
                  <a:pt x="92903" y="97476"/>
                </a:lnTo>
                <a:cubicBezTo>
                  <a:pt x="98811" y="97476"/>
                  <a:pt x="104923" y="91987"/>
                  <a:pt x="104923" y="86309"/>
                </a:cubicBezTo>
                <a:cubicBezTo>
                  <a:pt x="104923" y="80820"/>
                  <a:pt x="98811" y="75331"/>
                  <a:pt x="92903" y="75331"/>
                </a:cubicBezTo>
                <a:cubicBezTo>
                  <a:pt x="83938" y="75331"/>
                  <a:pt x="80882" y="80820"/>
                  <a:pt x="80882" y="86309"/>
                </a:cubicBezTo>
                <a:cubicBezTo>
                  <a:pt x="80882" y="91987"/>
                  <a:pt x="83938" y="97476"/>
                  <a:pt x="92903" y="97476"/>
                </a:cubicBezTo>
                <a:close/>
                <a:moveTo>
                  <a:pt x="86791" y="83659"/>
                </a:moveTo>
                <a:lnTo>
                  <a:pt x="86791" y="83659"/>
                </a:lnTo>
                <a:cubicBezTo>
                  <a:pt x="95959" y="83659"/>
                  <a:pt x="95959" y="83659"/>
                  <a:pt x="95959" y="83659"/>
                </a:cubicBezTo>
                <a:cubicBezTo>
                  <a:pt x="95959" y="89148"/>
                  <a:pt x="95959" y="89148"/>
                  <a:pt x="95959" y="89148"/>
                </a:cubicBezTo>
                <a:cubicBezTo>
                  <a:pt x="86791" y="89148"/>
                  <a:pt x="86791" y="89148"/>
                  <a:pt x="86791" y="89148"/>
                </a:cubicBezTo>
                <a:lnTo>
                  <a:pt x="86791" y="83659"/>
                </a:lnTo>
                <a:close/>
                <a:moveTo>
                  <a:pt x="104923" y="0"/>
                </a:moveTo>
                <a:lnTo>
                  <a:pt x="104923" y="0"/>
                </a:lnTo>
                <a:cubicBezTo>
                  <a:pt x="14872" y="0"/>
                  <a:pt x="14872" y="0"/>
                  <a:pt x="14872" y="0"/>
                </a:cubicBezTo>
                <a:cubicBezTo>
                  <a:pt x="5908" y="0"/>
                  <a:pt x="0" y="8328"/>
                  <a:pt x="0" y="16656"/>
                </a:cubicBezTo>
                <a:cubicBezTo>
                  <a:pt x="0" y="105993"/>
                  <a:pt x="0" y="105993"/>
                  <a:pt x="0" y="105993"/>
                </a:cubicBezTo>
                <a:cubicBezTo>
                  <a:pt x="0" y="114321"/>
                  <a:pt x="5908" y="119810"/>
                  <a:pt x="14872" y="119810"/>
                </a:cubicBezTo>
                <a:cubicBezTo>
                  <a:pt x="104923" y="119810"/>
                  <a:pt x="104923" y="119810"/>
                  <a:pt x="104923" y="119810"/>
                </a:cubicBezTo>
                <a:cubicBezTo>
                  <a:pt x="113887" y="119810"/>
                  <a:pt x="119796" y="114321"/>
                  <a:pt x="119796" y="105993"/>
                </a:cubicBezTo>
                <a:cubicBezTo>
                  <a:pt x="119796" y="16656"/>
                  <a:pt x="119796" y="16656"/>
                  <a:pt x="119796" y="16656"/>
                </a:cubicBezTo>
                <a:cubicBezTo>
                  <a:pt x="119796" y="8328"/>
                  <a:pt x="113887" y="0"/>
                  <a:pt x="104923" y="0"/>
                </a:cubicBezTo>
                <a:close/>
                <a:moveTo>
                  <a:pt x="110831" y="105993"/>
                </a:moveTo>
                <a:lnTo>
                  <a:pt x="110831" y="105993"/>
                </a:lnTo>
                <a:cubicBezTo>
                  <a:pt x="110831" y="108643"/>
                  <a:pt x="107979" y="111482"/>
                  <a:pt x="104923" y="111482"/>
                </a:cubicBezTo>
                <a:cubicBezTo>
                  <a:pt x="14872" y="111482"/>
                  <a:pt x="14872" y="111482"/>
                  <a:pt x="14872" y="111482"/>
                </a:cubicBezTo>
                <a:cubicBezTo>
                  <a:pt x="11816" y="111482"/>
                  <a:pt x="8964" y="108643"/>
                  <a:pt x="8964" y="105993"/>
                </a:cubicBezTo>
                <a:cubicBezTo>
                  <a:pt x="8964" y="30662"/>
                  <a:pt x="8964" y="30662"/>
                  <a:pt x="8964" y="30662"/>
                </a:cubicBezTo>
                <a:cubicBezTo>
                  <a:pt x="110831" y="30662"/>
                  <a:pt x="110831" y="30662"/>
                  <a:pt x="110831" y="30662"/>
                </a:cubicBezTo>
                <a:lnTo>
                  <a:pt x="110831" y="105993"/>
                </a:lnTo>
                <a:close/>
                <a:moveTo>
                  <a:pt x="110831" y="22334"/>
                </a:moveTo>
                <a:lnTo>
                  <a:pt x="110831" y="22334"/>
                </a:lnTo>
                <a:cubicBezTo>
                  <a:pt x="8964" y="22334"/>
                  <a:pt x="8964" y="22334"/>
                  <a:pt x="8964" y="22334"/>
                </a:cubicBezTo>
                <a:cubicBezTo>
                  <a:pt x="8964" y="16656"/>
                  <a:pt x="8964" y="16656"/>
                  <a:pt x="8964" y="16656"/>
                </a:cubicBezTo>
                <a:cubicBezTo>
                  <a:pt x="8964" y="11167"/>
                  <a:pt x="11816" y="8328"/>
                  <a:pt x="14872" y="8328"/>
                </a:cubicBezTo>
                <a:cubicBezTo>
                  <a:pt x="104923" y="8328"/>
                  <a:pt x="104923" y="8328"/>
                  <a:pt x="104923" y="8328"/>
                </a:cubicBezTo>
                <a:cubicBezTo>
                  <a:pt x="107979" y="8328"/>
                  <a:pt x="110831" y="11167"/>
                  <a:pt x="110831" y="16656"/>
                </a:cubicBezTo>
                <a:lnTo>
                  <a:pt x="110831" y="22334"/>
                </a:lnTo>
                <a:close/>
                <a:moveTo>
                  <a:pt x="59898" y="66813"/>
                </a:moveTo>
                <a:lnTo>
                  <a:pt x="59898" y="66813"/>
                </a:lnTo>
                <a:cubicBezTo>
                  <a:pt x="66010" y="66813"/>
                  <a:pt x="71918" y="64164"/>
                  <a:pt x="71918" y="55646"/>
                </a:cubicBezTo>
                <a:cubicBezTo>
                  <a:pt x="71918" y="50157"/>
                  <a:pt x="66010" y="44479"/>
                  <a:pt x="59898" y="44479"/>
                </a:cubicBezTo>
                <a:cubicBezTo>
                  <a:pt x="53989" y="44479"/>
                  <a:pt x="47877" y="50157"/>
                  <a:pt x="47877" y="55646"/>
                </a:cubicBezTo>
                <a:cubicBezTo>
                  <a:pt x="47877" y="64164"/>
                  <a:pt x="53989" y="66813"/>
                  <a:pt x="59898" y="66813"/>
                </a:cubicBezTo>
                <a:close/>
                <a:moveTo>
                  <a:pt x="56842" y="52996"/>
                </a:moveTo>
                <a:lnTo>
                  <a:pt x="56842" y="52996"/>
                </a:lnTo>
                <a:cubicBezTo>
                  <a:pt x="62954" y="52996"/>
                  <a:pt x="62954" y="52996"/>
                  <a:pt x="62954" y="52996"/>
                </a:cubicBezTo>
                <a:cubicBezTo>
                  <a:pt x="62954" y="61324"/>
                  <a:pt x="62954" y="61324"/>
                  <a:pt x="62954" y="61324"/>
                </a:cubicBezTo>
                <a:cubicBezTo>
                  <a:pt x="56842" y="61324"/>
                  <a:pt x="56842" y="61324"/>
                  <a:pt x="56842" y="61324"/>
                </a:cubicBezTo>
                <a:lnTo>
                  <a:pt x="56842" y="52996"/>
                </a:lnTo>
                <a:close/>
                <a:moveTo>
                  <a:pt x="26893" y="66813"/>
                </a:moveTo>
                <a:lnTo>
                  <a:pt x="26893" y="66813"/>
                </a:lnTo>
                <a:cubicBezTo>
                  <a:pt x="35857" y="66813"/>
                  <a:pt x="38913" y="64164"/>
                  <a:pt x="38913" y="55646"/>
                </a:cubicBezTo>
                <a:cubicBezTo>
                  <a:pt x="38913" y="50157"/>
                  <a:pt x="35857" y="44479"/>
                  <a:pt x="26893" y="44479"/>
                </a:cubicBezTo>
                <a:cubicBezTo>
                  <a:pt x="20984" y="44479"/>
                  <a:pt x="14872" y="50157"/>
                  <a:pt x="14872" y="55646"/>
                </a:cubicBezTo>
                <a:cubicBezTo>
                  <a:pt x="14872" y="64164"/>
                  <a:pt x="20984" y="66813"/>
                  <a:pt x="26893" y="66813"/>
                </a:cubicBezTo>
                <a:close/>
                <a:moveTo>
                  <a:pt x="23837" y="52996"/>
                </a:moveTo>
                <a:lnTo>
                  <a:pt x="23837" y="52996"/>
                </a:lnTo>
                <a:cubicBezTo>
                  <a:pt x="33005" y="52996"/>
                  <a:pt x="33005" y="52996"/>
                  <a:pt x="33005" y="52996"/>
                </a:cubicBezTo>
                <a:cubicBezTo>
                  <a:pt x="33005" y="61324"/>
                  <a:pt x="33005" y="61324"/>
                  <a:pt x="33005" y="61324"/>
                </a:cubicBezTo>
                <a:cubicBezTo>
                  <a:pt x="23837" y="61324"/>
                  <a:pt x="23837" y="61324"/>
                  <a:pt x="23837" y="61324"/>
                </a:cubicBezTo>
                <a:lnTo>
                  <a:pt x="23837" y="52996"/>
                </a:lnTo>
                <a:close/>
                <a:moveTo>
                  <a:pt x="59898" y="97476"/>
                </a:moveTo>
                <a:lnTo>
                  <a:pt x="59898" y="97476"/>
                </a:lnTo>
                <a:cubicBezTo>
                  <a:pt x="66010" y="97476"/>
                  <a:pt x="71918" y="91987"/>
                  <a:pt x="71918" y="86309"/>
                </a:cubicBezTo>
                <a:cubicBezTo>
                  <a:pt x="71918" y="80820"/>
                  <a:pt x="66010" y="75331"/>
                  <a:pt x="59898" y="75331"/>
                </a:cubicBezTo>
                <a:cubicBezTo>
                  <a:pt x="53989" y="75331"/>
                  <a:pt x="47877" y="80820"/>
                  <a:pt x="47877" y="86309"/>
                </a:cubicBezTo>
                <a:cubicBezTo>
                  <a:pt x="47877" y="91987"/>
                  <a:pt x="53989" y="97476"/>
                  <a:pt x="59898" y="97476"/>
                </a:cubicBezTo>
                <a:close/>
                <a:moveTo>
                  <a:pt x="56842" y="83659"/>
                </a:moveTo>
                <a:lnTo>
                  <a:pt x="56842" y="83659"/>
                </a:lnTo>
                <a:cubicBezTo>
                  <a:pt x="62954" y="83659"/>
                  <a:pt x="62954" y="83659"/>
                  <a:pt x="62954" y="83659"/>
                </a:cubicBezTo>
                <a:cubicBezTo>
                  <a:pt x="62954" y="89148"/>
                  <a:pt x="62954" y="89148"/>
                  <a:pt x="62954" y="89148"/>
                </a:cubicBezTo>
                <a:cubicBezTo>
                  <a:pt x="56842" y="89148"/>
                  <a:pt x="56842" y="89148"/>
                  <a:pt x="56842" y="89148"/>
                </a:cubicBezTo>
                <a:lnTo>
                  <a:pt x="56842" y="83659"/>
                </a:lnTo>
                <a:close/>
                <a:moveTo>
                  <a:pt x="26893" y="97476"/>
                </a:moveTo>
                <a:lnTo>
                  <a:pt x="26893" y="97476"/>
                </a:lnTo>
                <a:cubicBezTo>
                  <a:pt x="35857" y="97476"/>
                  <a:pt x="38913" y="91987"/>
                  <a:pt x="38913" y="86309"/>
                </a:cubicBezTo>
                <a:cubicBezTo>
                  <a:pt x="38913" y="80820"/>
                  <a:pt x="35857" y="75331"/>
                  <a:pt x="26893" y="75331"/>
                </a:cubicBezTo>
                <a:cubicBezTo>
                  <a:pt x="20984" y="75331"/>
                  <a:pt x="14872" y="80820"/>
                  <a:pt x="14872" y="86309"/>
                </a:cubicBezTo>
                <a:cubicBezTo>
                  <a:pt x="14872" y="91987"/>
                  <a:pt x="20984" y="97476"/>
                  <a:pt x="26893" y="97476"/>
                </a:cubicBezTo>
                <a:close/>
                <a:moveTo>
                  <a:pt x="23837" y="83659"/>
                </a:moveTo>
                <a:lnTo>
                  <a:pt x="23837" y="83659"/>
                </a:lnTo>
                <a:cubicBezTo>
                  <a:pt x="33005" y="83659"/>
                  <a:pt x="33005" y="83659"/>
                  <a:pt x="33005" y="83659"/>
                </a:cubicBezTo>
                <a:cubicBezTo>
                  <a:pt x="33005" y="89148"/>
                  <a:pt x="33005" y="89148"/>
                  <a:pt x="33005" y="89148"/>
                </a:cubicBezTo>
                <a:cubicBezTo>
                  <a:pt x="23837" y="89148"/>
                  <a:pt x="23837" y="89148"/>
                  <a:pt x="23837" y="89148"/>
                </a:cubicBezTo>
                <a:lnTo>
                  <a:pt x="23837" y="8365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7" name="Shape 4717"/>
          <p:cNvSpPr/>
          <p:nvPr/>
        </p:nvSpPr>
        <p:spPr>
          <a:xfrm>
            <a:off x="3587013" y="2556716"/>
            <a:ext cx="305130" cy="305210"/>
          </a:xfrm>
          <a:custGeom>
            <a:avLst/>
            <a:gdLst/>
            <a:ahLst/>
            <a:cxnLst/>
            <a:rect l="0" t="0" r="0" b="0"/>
            <a:pathLst>
              <a:path w="120000" h="120000" extrusionOk="0">
                <a:moveTo>
                  <a:pt x="94826" y="44479"/>
                </a:moveTo>
                <a:lnTo>
                  <a:pt x="94826" y="44479"/>
                </a:lnTo>
                <a:cubicBezTo>
                  <a:pt x="86498" y="44479"/>
                  <a:pt x="83659" y="50157"/>
                  <a:pt x="83659" y="55646"/>
                </a:cubicBezTo>
                <a:cubicBezTo>
                  <a:pt x="83659" y="64164"/>
                  <a:pt x="86498" y="66813"/>
                  <a:pt x="94826" y="66813"/>
                </a:cubicBezTo>
                <a:cubicBezTo>
                  <a:pt x="100315" y="66813"/>
                  <a:pt x="105993" y="64164"/>
                  <a:pt x="105993" y="55646"/>
                </a:cubicBezTo>
                <a:cubicBezTo>
                  <a:pt x="105993" y="50157"/>
                  <a:pt x="100315" y="44479"/>
                  <a:pt x="94826" y="44479"/>
                </a:cubicBezTo>
                <a:close/>
                <a:moveTo>
                  <a:pt x="97665" y="61324"/>
                </a:moveTo>
                <a:lnTo>
                  <a:pt x="97665" y="61324"/>
                </a:lnTo>
                <a:cubicBezTo>
                  <a:pt x="89148" y="61324"/>
                  <a:pt x="89148" y="61324"/>
                  <a:pt x="89148" y="61324"/>
                </a:cubicBezTo>
                <a:cubicBezTo>
                  <a:pt x="89148" y="52996"/>
                  <a:pt x="89148" y="52996"/>
                  <a:pt x="89148" y="52996"/>
                </a:cubicBezTo>
                <a:cubicBezTo>
                  <a:pt x="97665" y="52996"/>
                  <a:pt x="97665" y="52996"/>
                  <a:pt x="97665" y="52996"/>
                </a:cubicBezTo>
                <a:lnTo>
                  <a:pt x="97665" y="61324"/>
                </a:lnTo>
                <a:close/>
                <a:moveTo>
                  <a:pt x="100315" y="97476"/>
                </a:moveTo>
                <a:lnTo>
                  <a:pt x="100315" y="97476"/>
                </a:lnTo>
                <a:cubicBezTo>
                  <a:pt x="86498" y="97476"/>
                  <a:pt x="86498" y="97476"/>
                  <a:pt x="86498" y="97476"/>
                </a:cubicBezTo>
                <a:cubicBezTo>
                  <a:pt x="83659" y="97476"/>
                  <a:pt x="83659" y="100315"/>
                  <a:pt x="83659" y="100315"/>
                </a:cubicBezTo>
                <a:cubicBezTo>
                  <a:pt x="83659" y="103154"/>
                  <a:pt x="83659" y="105993"/>
                  <a:pt x="86498" y="105993"/>
                </a:cubicBezTo>
                <a:cubicBezTo>
                  <a:pt x="100315" y="105993"/>
                  <a:pt x="100315" y="105993"/>
                  <a:pt x="100315" y="105993"/>
                </a:cubicBezTo>
                <a:cubicBezTo>
                  <a:pt x="103154" y="105993"/>
                  <a:pt x="105993" y="103154"/>
                  <a:pt x="105993" y="100315"/>
                </a:cubicBezTo>
                <a:cubicBezTo>
                  <a:pt x="105993" y="100315"/>
                  <a:pt x="103154" y="97476"/>
                  <a:pt x="100315" y="97476"/>
                </a:cubicBezTo>
                <a:close/>
                <a:moveTo>
                  <a:pt x="67003" y="44479"/>
                </a:moveTo>
                <a:lnTo>
                  <a:pt x="67003" y="44479"/>
                </a:lnTo>
                <a:cubicBezTo>
                  <a:pt x="22334" y="44479"/>
                  <a:pt x="22334" y="44479"/>
                  <a:pt x="22334" y="44479"/>
                </a:cubicBezTo>
                <a:cubicBezTo>
                  <a:pt x="19495" y="44479"/>
                  <a:pt x="16845" y="50157"/>
                  <a:pt x="16845" y="52996"/>
                </a:cubicBezTo>
                <a:cubicBezTo>
                  <a:pt x="16845" y="97476"/>
                  <a:pt x="16845" y="97476"/>
                  <a:pt x="16845" y="97476"/>
                </a:cubicBezTo>
                <a:cubicBezTo>
                  <a:pt x="16845" y="100315"/>
                  <a:pt x="19495" y="105993"/>
                  <a:pt x="22334" y="105993"/>
                </a:cubicBezTo>
                <a:cubicBezTo>
                  <a:pt x="67003" y="105993"/>
                  <a:pt x="67003" y="105993"/>
                  <a:pt x="67003" y="105993"/>
                </a:cubicBezTo>
                <a:cubicBezTo>
                  <a:pt x="72492" y="105993"/>
                  <a:pt x="75331" y="100315"/>
                  <a:pt x="75331" y="97476"/>
                </a:cubicBezTo>
                <a:cubicBezTo>
                  <a:pt x="75331" y="52996"/>
                  <a:pt x="75331" y="52996"/>
                  <a:pt x="75331" y="52996"/>
                </a:cubicBezTo>
                <a:cubicBezTo>
                  <a:pt x="75331" y="50157"/>
                  <a:pt x="72492" y="44479"/>
                  <a:pt x="67003" y="44479"/>
                </a:cubicBezTo>
                <a:close/>
                <a:moveTo>
                  <a:pt x="67003" y="94826"/>
                </a:moveTo>
                <a:lnTo>
                  <a:pt x="67003" y="94826"/>
                </a:lnTo>
                <a:cubicBezTo>
                  <a:pt x="67003" y="94826"/>
                  <a:pt x="67003" y="97476"/>
                  <a:pt x="64164" y="97476"/>
                </a:cubicBezTo>
                <a:cubicBezTo>
                  <a:pt x="28012" y="97476"/>
                  <a:pt x="28012" y="97476"/>
                  <a:pt x="28012" y="97476"/>
                </a:cubicBezTo>
                <a:cubicBezTo>
                  <a:pt x="25173" y="97476"/>
                  <a:pt x="22334" y="94826"/>
                  <a:pt x="22334" y="94826"/>
                </a:cubicBezTo>
                <a:cubicBezTo>
                  <a:pt x="22334" y="55646"/>
                  <a:pt x="22334" y="55646"/>
                  <a:pt x="22334" y="55646"/>
                </a:cubicBezTo>
                <a:cubicBezTo>
                  <a:pt x="22334" y="55646"/>
                  <a:pt x="25173" y="52996"/>
                  <a:pt x="28012" y="52996"/>
                </a:cubicBezTo>
                <a:cubicBezTo>
                  <a:pt x="64164" y="52996"/>
                  <a:pt x="64164" y="52996"/>
                  <a:pt x="64164" y="52996"/>
                </a:cubicBezTo>
                <a:cubicBezTo>
                  <a:pt x="67003" y="52996"/>
                  <a:pt x="67003" y="55646"/>
                  <a:pt x="67003" y="55646"/>
                </a:cubicBezTo>
                <a:lnTo>
                  <a:pt x="67003" y="94826"/>
                </a:lnTo>
                <a:close/>
                <a:moveTo>
                  <a:pt x="100315" y="86309"/>
                </a:moveTo>
                <a:lnTo>
                  <a:pt x="100315" y="86309"/>
                </a:lnTo>
                <a:cubicBezTo>
                  <a:pt x="86498" y="86309"/>
                  <a:pt x="86498" y="86309"/>
                  <a:pt x="86498" y="86309"/>
                </a:cubicBezTo>
                <a:cubicBezTo>
                  <a:pt x="83659" y="86309"/>
                  <a:pt x="83659" y="89148"/>
                  <a:pt x="83659" y="89148"/>
                </a:cubicBezTo>
                <a:cubicBezTo>
                  <a:pt x="83659" y="91987"/>
                  <a:pt x="83659" y="94826"/>
                  <a:pt x="86498" y="94826"/>
                </a:cubicBezTo>
                <a:cubicBezTo>
                  <a:pt x="100315" y="94826"/>
                  <a:pt x="100315" y="94826"/>
                  <a:pt x="100315" y="94826"/>
                </a:cubicBezTo>
                <a:cubicBezTo>
                  <a:pt x="103154" y="94826"/>
                  <a:pt x="105993" y="91987"/>
                  <a:pt x="105993" y="89148"/>
                </a:cubicBezTo>
                <a:cubicBezTo>
                  <a:pt x="105993" y="89148"/>
                  <a:pt x="103154" y="86309"/>
                  <a:pt x="100315" y="86309"/>
                </a:cubicBezTo>
                <a:close/>
                <a:moveTo>
                  <a:pt x="105993" y="30662"/>
                </a:moveTo>
                <a:lnTo>
                  <a:pt x="105993" y="30662"/>
                </a:lnTo>
                <a:cubicBezTo>
                  <a:pt x="69842" y="30662"/>
                  <a:pt x="69842" y="30662"/>
                  <a:pt x="69842" y="30662"/>
                </a:cubicBezTo>
                <a:cubicBezTo>
                  <a:pt x="103154" y="8328"/>
                  <a:pt x="103154" y="8328"/>
                  <a:pt x="103154" y="8328"/>
                </a:cubicBezTo>
                <a:cubicBezTo>
                  <a:pt x="105993" y="8328"/>
                  <a:pt x="105993" y="5678"/>
                  <a:pt x="103154" y="2839"/>
                </a:cubicBezTo>
                <a:cubicBezTo>
                  <a:pt x="103154" y="0"/>
                  <a:pt x="100315" y="0"/>
                  <a:pt x="100315" y="2839"/>
                </a:cubicBezTo>
                <a:cubicBezTo>
                  <a:pt x="100315" y="2839"/>
                  <a:pt x="64164" y="25173"/>
                  <a:pt x="61324" y="27823"/>
                </a:cubicBezTo>
                <a:cubicBezTo>
                  <a:pt x="22334" y="2839"/>
                  <a:pt x="22334" y="2839"/>
                  <a:pt x="22334" y="2839"/>
                </a:cubicBezTo>
                <a:cubicBezTo>
                  <a:pt x="19495" y="0"/>
                  <a:pt x="16845" y="0"/>
                  <a:pt x="16845" y="2839"/>
                </a:cubicBezTo>
                <a:cubicBezTo>
                  <a:pt x="16845" y="5678"/>
                  <a:pt x="16845" y="8328"/>
                  <a:pt x="16845" y="8328"/>
                </a:cubicBezTo>
                <a:cubicBezTo>
                  <a:pt x="50157" y="30662"/>
                  <a:pt x="50157" y="30662"/>
                  <a:pt x="50157" y="30662"/>
                </a:cubicBezTo>
                <a:cubicBezTo>
                  <a:pt x="16845" y="30662"/>
                  <a:pt x="16845" y="30662"/>
                  <a:pt x="16845" y="30662"/>
                </a:cubicBezTo>
                <a:cubicBezTo>
                  <a:pt x="8517" y="30662"/>
                  <a:pt x="0" y="36340"/>
                  <a:pt x="0" y="44479"/>
                </a:cubicBezTo>
                <a:cubicBezTo>
                  <a:pt x="0" y="105993"/>
                  <a:pt x="0" y="105993"/>
                  <a:pt x="0" y="105993"/>
                </a:cubicBezTo>
                <a:cubicBezTo>
                  <a:pt x="0" y="114321"/>
                  <a:pt x="8517" y="119810"/>
                  <a:pt x="16845" y="119810"/>
                </a:cubicBezTo>
                <a:cubicBezTo>
                  <a:pt x="105993" y="119810"/>
                  <a:pt x="105993" y="119810"/>
                  <a:pt x="105993" y="119810"/>
                </a:cubicBezTo>
                <a:cubicBezTo>
                  <a:pt x="114321" y="119810"/>
                  <a:pt x="119810" y="114321"/>
                  <a:pt x="119810" y="105993"/>
                </a:cubicBezTo>
                <a:cubicBezTo>
                  <a:pt x="119810" y="44479"/>
                  <a:pt x="119810" y="44479"/>
                  <a:pt x="119810" y="44479"/>
                </a:cubicBezTo>
                <a:cubicBezTo>
                  <a:pt x="119810" y="36340"/>
                  <a:pt x="114321" y="30662"/>
                  <a:pt x="105993" y="30662"/>
                </a:cubicBezTo>
                <a:close/>
                <a:moveTo>
                  <a:pt x="111482" y="105993"/>
                </a:moveTo>
                <a:lnTo>
                  <a:pt x="111482" y="105993"/>
                </a:lnTo>
                <a:cubicBezTo>
                  <a:pt x="111482" y="108643"/>
                  <a:pt x="108832" y="111482"/>
                  <a:pt x="105993" y="111482"/>
                </a:cubicBezTo>
                <a:cubicBezTo>
                  <a:pt x="16845" y="111482"/>
                  <a:pt x="16845" y="111482"/>
                  <a:pt x="16845" y="111482"/>
                </a:cubicBezTo>
                <a:cubicBezTo>
                  <a:pt x="11167" y="111482"/>
                  <a:pt x="8517" y="108643"/>
                  <a:pt x="8517" y="105993"/>
                </a:cubicBezTo>
                <a:cubicBezTo>
                  <a:pt x="8517" y="44479"/>
                  <a:pt x="8517" y="44479"/>
                  <a:pt x="8517" y="44479"/>
                </a:cubicBezTo>
                <a:cubicBezTo>
                  <a:pt x="8517" y="41829"/>
                  <a:pt x="11167" y="38990"/>
                  <a:pt x="16845" y="38990"/>
                </a:cubicBezTo>
                <a:cubicBezTo>
                  <a:pt x="105993" y="38990"/>
                  <a:pt x="105993" y="38990"/>
                  <a:pt x="105993" y="38990"/>
                </a:cubicBezTo>
                <a:cubicBezTo>
                  <a:pt x="108832" y="38990"/>
                  <a:pt x="111482" y="41829"/>
                  <a:pt x="111482" y="44479"/>
                </a:cubicBezTo>
                <a:lnTo>
                  <a:pt x="111482"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8" name="Shape 4718"/>
          <p:cNvSpPr/>
          <p:nvPr/>
        </p:nvSpPr>
        <p:spPr>
          <a:xfrm>
            <a:off x="3100216" y="2577886"/>
            <a:ext cx="305130" cy="262868"/>
          </a:xfrm>
          <a:custGeom>
            <a:avLst/>
            <a:gdLst/>
            <a:ahLst/>
            <a:cxnLst/>
            <a:rect l="0" t="0" r="0" b="0"/>
            <a:pathLst>
              <a:path w="120000" h="120000" extrusionOk="0">
                <a:moveTo>
                  <a:pt x="41829" y="51868"/>
                </a:moveTo>
                <a:lnTo>
                  <a:pt x="41829" y="51868"/>
                </a:lnTo>
                <a:cubicBezTo>
                  <a:pt x="19495" y="51868"/>
                  <a:pt x="19495" y="51868"/>
                  <a:pt x="19495" y="51868"/>
                </a:cubicBezTo>
                <a:cubicBezTo>
                  <a:pt x="16656" y="51868"/>
                  <a:pt x="13817" y="54945"/>
                  <a:pt x="13817" y="54945"/>
                </a:cubicBezTo>
                <a:cubicBezTo>
                  <a:pt x="13817" y="58241"/>
                  <a:pt x="16656" y="61538"/>
                  <a:pt x="19495" y="61538"/>
                </a:cubicBezTo>
                <a:cubicBezTo>
                  <a:pt x="41829" y="61538"/>
                  <a:pt x="41829" y="61538"/>
                  <a:pt x="41829" y="61538"/>
                </a:cubicBezTo>
                <a:cubicBezTo>
                  <a:pt x="41829" y="61538"/>
                  <a:pt x="44479" y="58241"/>
                  <a:pt x="44479" y="54945"/>
                </a:cubicBezTo>
                <a:lnTo>
                  <a:pt x="41829" y="51868"/>
                </a:lnTo>
                <a:close/>
                <a:moveTo>
                  <a:pt x="41829" y="87472"/>
                </a:moveTo>
                <a:lnTo>
                  <a:pt x="41829" y="87472"/>
                </a:lnTo>
                <a:cubicBezTo>
                  <a:pt x="19495" y="87472"/>
                  <a:pt x="19495" y="87472"/>
                  <a:pt x="19495" y="87472"/>
                </a:cubicBezTo>
                <a:cubicBezTo>
                  <a:pt x="16656" y="87472"/>
                  <a:pt x="13817" y="87472"/>
                  <a:pt x="13817" y="90549"/>
                </a:cubicBezTo>
                <a:cubicBezTo>
                  <a:pt x="13817" y="93846"/>
                  <a:pt x="16656" y="93846"/>
                  <a:pt x="19495" y="93846"/>
                </a:cubicBezTo>
                <a:cubicBezTo>
                  <a:pt x="41829" y="93846"/>
                  <a:pt x="41829" y="93846"/>
                  <a:pt x="41829" y="93846"/>
                </a:cubicBezTo>
                <a:cubicBezTo>
                  <a:pt x="41829" y="93846"/>
                  <a:pt x="44479" y="93846"/>
                  <a:pt x="44479" y="90549"/>
                </a:cubicBezTo>
                <a:cubicBezTo>
                  <a:pt x="44479" y="87472"/>
                  <a:pt x="41829" y="87472"/>
                  <a:pt x="41829" y="87472"/>
                </a:cubicBezTo>
                <a:close/>
                <a:moveTo>
                  <a:pt x="41829" y="67912"/>
                </a:moveTo>
                <a:lnTo>
                  <a:pt x="41829" y="67912"/>
                </a:lnTo>
                <a:cubicBezTo>
                  <a:pt x="19495" y="67912"/>
                  <a:pt x="19495" y="67912"/>
                  <a:pt x="19495" y="67912"/>
                </a:cubicBezTo>
                <a:cubicBezTo>
                  <a:pt x="16656" y="67912"/>
                  <a:pt x="13817" y="71208"/>
                  <a:pt x="13817" y="74505"/>
                </a:cubicBezTo>
                <a:cubicBezTo>
                  <a:pt x="13817" y="74505"/>
                  <a:pt x="16656" y="77802"/>
                  <a:pt x="19495" y="77802"/>
                </a:cubicBezTo>
                <a:cubicBezTo>
                  <a:pt x="41829" y="77802"/>
                  <a:pt x="41829" y="77802"/>
                  <a:pt x="41829" y="77802"/>
                </a:cubicBezTo>
                <a:lnTo>
                  <a:pt x="44479" y="74505"/>
                </a:lnTo>
                <a:cubicBezTo>
                  <a:pt x="44479" y="71208"/>
                  <a:pt x="41829" y="67912"/>
                  <a:pt x="41829" y="67912"/>
                </a:cubicBezTo>
                <a:close/>
                <a:moveTo>
                  <a:pt x="77981" y="48571"/>
                </a:moveTo>
                <a:lnTo>
                  <a:pt x="77981" y="48571"/>
                </a:lnTo>
                <a:cubicBezTo>
                  <a:pt x="66813" y="48571"/>
                  <a:pt x="55646" y="58241"/>
                  <a:pt x="55646" y="74505"/>
                </a:cubicBezTo>
                <a:cubicBezTo>
                  <a:pt x="55646" y="87472"/>
                  <a:pt x="66813" y="100439"/>
                  <a:pt x="77981" y="100439"/>
                </a:cubicBezTo>
                <a:cubicBezTo>
                  <a:pt x="89148" y="100439"/>
                  <a:pt x="100315" y="87472"/>
                  <a:pt x="100315" y="74505"/>
                </a:cubicBezTo>
                <a:cubicBezTo>
                  <a:pt x="100315" y="58241"/>
                  <a:pt x="89148" y="48571"/>
                  <a:pt x="77981" y="48571"/>
                </a:cubicBezTo>
                <a:close/>
                <a:moveTo>
                  <a:pt x="77981" y="90549"/>
                </a:moveTo>
                <a:lnTo>
                  <a:pt x="77981" y="90549"/>
                </a:lnTo>
                <a:cubicBezTo>
                  <a:pt x="69652" y="90549"/>
                  <a:pt x="63974" y="84175"/>
                  <a:pt x="63974" y="74505"/>
                </a:cubicBezTo>
                <a:cubicBezTo>
                  <a:pt x="63974" y="64835"/>
                  <a:pt x="69652" y="54945"/>
                  <a:pt x="77981" y="54945"/>
                </a:cubicBezTo>
                <a:cubicBezTo>
                  <a:pt x="86309" y="54945"/>
                  <a:pt x="91798" y="64835"/>
                  <a:pt x="91798" y="74505"/>
                </a:cubicBezTo>
                <a:cubicBezTo>
                  <a:pt x="91798" y="84175"/>
                  <a:pt x="86309" y="90549"/>
                  <a:pt x="77981" y="90549"/>
                </a:cubicBezTo>
                <a:close/>
                <a:moveTo>
                  <a:pt x="102965" y="25934"/>
                </a:moveTo>
                <a:lnTo>
                  <a:pt x="102965" y="25934"/>
                </a:lnTo>
                <a:cubicBezTo>
                  <a:pt x="97476" y="25934"/>
                  <a:pt x="97476" y="25934"/>
                  <a:pt x="97476" y="25934"/>
                </a:cubicBezTo>
                <a:cubicBezTo>
                  <a:pt x="55646" y="0"/>
                  <a:pt x="55646" y="0"/>
                  <a:pt x="55646" y="0"/>
                </a:cubicBezTo>
                <a:cubicBezTo>
                  <a:pt x="55646" y="0"/>
                  <a:pt x="52807" y="0"/>
                  <a:pt x="52807" y="3296"/>
                </a:cubicBezTo>
                <a:cubicBezTo>
                  <a:pt x="50157" y="3296"/>
                  <a:pt x="52807" y="6593"/>
                  <a:pt x="52807" y="6593"/>
                </a:cubicBezTo>
                <a:cubicBezTo>
                  <a:pt x="80630" y="25934"/>
                  <a:pt x="80630" y="25934"/>
                  <a:pt x="80630" y="25934"/>
                </a:cubicBezTo>
                <a:cubicBezTo>
                  <a:pt x="13817" y="25934"/>
                  <a:pt x="13817" y="25934"/>
                  <a:pt x="13817" y="25934"/>
                </a:cubicBezTo>
                <a:cubicBezTo>
                  <a:pt x="5488" y="25934"/>
                  <a:pt x="0" y="32527"/>
                  <a:pt x="0" y="41978"/>
                </a:cubicBezTo>
                <a:cubicBezTo>
                  <a:pt x="0" y="103516"/>
                  <a:pt x="0" y="103516"/>
                  <a:pt x="0" y="103516"/>
                </a:cubicBezTo>
                <a:cubicBezTo>
                  <a:pt x="0" y="113406"/>
                  <a:pt x="5488" y="119780"/>
                  <a:pt x="13817" y="119780"/>
                </a:cubicBezTo>
                <a:cubicBezTo>
                  <a:pt x="102965" y="119780"/>
                  <a:pt x="102965" y="119780"/>
                  <a:pt x="102965" y="119780"/>
                </a:cubicBezTo>
                <a:cubicBezTo>
                  <a:pt x="111293" y="119780"/>
                  <a:pt x="119810" y="113406"/>
                  <a:pt x="119810" y="103516"/>
                </a:cubicBezTo>
                <a:cubicBezTo>
                  <a:pt x="119810" y="41978"/>
                  <a:pt x="119810" y="41978"/>
                  <a:pt x="119810" y="41978"/>
                </a:cubicBezTo>
                <a:cubicBezTo>
                  <a:pt x="119810" y="32527"/>
                  <a:pt x="111293" y="25934"/>
                  <a:pt x="102965" y="25934"/>
                </a:cubicBezTo>
                <a:close/>
                <a:moveTo>
                  <a:pt x="111293" y="103516"/>
                </a:moveTo>
                <a:lnTo>
                  <a:pt x="111293" y="103516"/>
                </a:lnTo>
                <a:cubicBezTo>
                  <a:pt x="111293" y="106813"/>
                  <a:pt x="108643" y="113406"/>
                  <a:pt x="102965" y="113406"/>
                </a:cubicBezTo>
                <a:cubicBezTo>
                  <a:pt x="13817" y="113406"/>
                  <a:pt x="13817" y="113406"/>
                  <a:pt x="13817" y="113406"/>
                </a:cubicBezTo>
                <a:cubicBezTo>
                  <a:pt x="10977" y="113406"/>
                  <a:pt x="8328" y="106813"/>
                  <a:pt x="8328" y="103516"/>
                </a:cubicBezTo>
                <a:cubicBezTo>
                  <a:pt x="8328" y="41978"/>
                  <a:pt x="8328" y="41978"/>
                  <a:pt x="8328" y="41978"/>
                </a:cubicBezTo>
                <a:cubicBezTo>
                  <a:pt x="8328" y="38901"/>
                  <a:pt x="10977" y="35604"/>
                  <a:pt x="13817" y="35604"/>
                </a:cubicBezTo>
                <a:cubicBezTo>
                  <a:pt x="102965" y="35604"/>
                  <a:pt x="102965" y="35604"/>
                  <a:pt x="102965" y="35604"/>
                </a:cubicBezTo>
                <a:cubicBezTo>
                  <a:pt x="108643" y="35604"/>
                  <a:pt x="111293" y="38901"/>
                  <a:pt x="111293" y="41978"/>
                </a:cubicBezTo>
                <a:lnTo>
                  <a:pt x="111293" y="10351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19" name="Shape 4719"/>
          <p:cNvSpPr/>
          <p:nvPr/>
        </p:nvSpPr>
        <p:spPr>
          <a:xfrm>
            <a:off x="2646930" y="2569066"/>
            <a:ext cx="225762" cy="284040"/>
          </a:xfrm>
          <a:custGeom>
            <a:avLst/>
            <a:gdLst/>
            <a:ahLst/>
            <a:cxnLst/>
            <a:rect l="0" t="0" r="0" b="0"/>
            <a:pathLst>
              <a:path w="120000" h="120000" extrusionOk="0">
                <a:moveTo>
                  <a:pt x="100972" y="0"/>
                </a:moveTo>
                <a:lnTo>
                  <a:pt x="100972" y="0"/>
                </a:lnTo>
                <a:cubicBezTo>
                  <a:pt x="18773" y="0"/>
                  <a:pt x="18773" y="0"/>
                  <a:pt x="18773" y="0"/>
                </a:cubicBezTo>
                <a:cubicBezTo>
                  <a:pt x="7610" y="0"/>
                  <a:pt x="0" y="5908"/>
                  <a:pt x="0" y="14872"/>
                </a:cubicBezTo>
                <a:cubicBezTo>
                  <a:pt x="0" y="119796"/>
                  <a:pt x="0" y="119796"/>
                  <a:pt x="0" y="119796"/>
                </a:cubicBezTo>
                <a:cubicBezTo>
                  <a:pt x="11416" y="119796"/>
                  <a:pt x="7610" y="119796"/>
                  <a:pt x="18773" y="119796"/>
                </a:cubicBezTo>
                <a:cubicBezTo>
                  <a:pt x="100972" y="119796"/>
                  <a:pt x="100972" y="119796"/>
                  <a:pt x="100972" y="119796"/>
                </a:cubicBezTo>
                <a:cubicBezTo>
                  <a:pt x="112135" y="119796"/>
                  <a:pt x="104778" y="119796"/>
                  <a:pt x="119746" y="119796"/>
                </a:cubicBezTo>
                <a:cubicBezTo>
                  <a:pt x="119746" y="14872"/>
                  <a:pt x="119746" y="14872"/>
                  <a:pt x="119746" y="14872"/>
                </a:cubicBezTo>
                <a:cubicBezTo>
                  <a:pt x="119746" y="5908"/>
                  <a:pt x="112135" y="0"/>
                  <a:pt x="100972" y="0"/>
                </a:cubicBezTo>
                <a:close/>
                <a:moveTo>
                  <a:pt x="18773" y="110831"/>
                </a:moveTo>
                <a:lnTo>
                  <a:pt x="18773" y="110831"/>
                </a:lnTo>
                <a:cubicBezTo>
                  <a:pt x="11416" y="110831"/>
                  <a:pt x="11416" y="110831"/>
                  <a:pt x="11416" y="110831"/>
                </a:cubicBezTo>
                <a:cubicBezTo>
                  <a:pt x="11416" y="101867"/>
                  <a:pt x="11416" y="101867"/>
                  <a:pt x="11416" y="101867"/>
                </a:cubicBezTo>
                <a:cubicBezTo>
                  <a:pt x="18773" y="101867"/>
                  <a:pt x="18773" y="101867"/>
                  <a:pt x="18773" y="101867"/>
                </a:cubicBezTo>
                <a:lnTo>
                  <a:pt x="18773" y="110831"/>
                </a:lnTo>
                <a:close/>
                <a:moveTo>
                  <a:pt x="18773" y="95959"/>
                </a:moveTo>
                <a:lnTo>
                  <a:pt x="18773" y="95959"/>
                </a:lnTo>
                <a:cubicBezTo>
                  <a:pt x="11416" y="95959"/>
                  <a:pt x="11416" y="95959"/>
                  <a:pt x="11416" y="95959"/>
                </a:cubicBezTo>
                <a:cubicBezTo>
                  <a:pt x="11416" y="86791"/>
                  <a:pt x="11416" y="86791"/>
                  <a:pt x="11416" y="86791"/>
                </a:cubicBezTo>
                <a:cubicBezTo>
                  <a:pt x="18773" y="86791"/>
                  <a:pt x="18773" y="86791"/>
                  <a:pt x="18773" y="86791"/>
                </a:cubicBezTo>
                <a:lnTo>
                  <a:pt x="18773" y="95959"/>
                </a:lnTo>
                <a:close/>
                <a:moveTo>
                  <a:pt x="18773" y="77826"/>
                </a:moveTo>
                <a:lnTo>
                  <a:pt x="18773" y="77826"/>
                </a:lnTo>
                <a:cubicBezTo>
                  <a:pt x="11416" y="77826"/>
                  <a:pt x="11416" y="77826"/>
                  <a:pt x="11416" y="77826"/>
                </a:cubicBezTo>
                <a:cubicBezTo>
                  <a:pt x="11416" y="71918"/>
                  <a:pt x="11416" y="71918"/>
                  <a:pt x="11416" y="71918"/>
                </a:cubicBezTo>
                <a:cubicBezTo>
                  <a:pt x="18773" y="71918"/>
                  <a:pt x="18773" y="71918"/>
                  <a:pt x="18773" y="71918"/>
                </a:cubicBezTo>
                <a:lnTo>
                  <a:pt x="18773" y="77826"/>
                </a:lnTo>
                <a:close/>
                <a:moveTo>
                  <a:pt x="18773" y="62954"/>
                </a:moveTo>
                <a:lnTo>
                  <a:pt x="18773" y="62954"/>
                </a:lnTo>
                <a:cubicBezTo>
                  <a:pt x="11416" y="62954"/>
                  <a:pt x="11416" y="62954"/>
                  <a:pt x="11416" y="62954"/>
                </a:cubicBezTo>
                <a:cubicBezTo>
                  <a:pt x="11416" y="53786"/>
                  <a:pt x="11416" y="53786"/>
                  <a:pt x="11416" y="53786"/>
                </a:cubicBezTo>
                <a:cubicBezTo>
                  <a:pt x="18773" y="53786"/>
                  <a:pt x="18773" y="53786"/>
                  <a:pt x="18773" y="53786"/>
                </a:cubicBezTo>
                <a:lnTo>
                  <a:pt x="18773" y="62954"/>
                </a:lnTo>
                <a:close/>
                <a:moveTo>
                  <a:pt x="18773" y="47877"/>
                </a:moveTo>
                <a:lnTo>
                  <a:pt x="18773" y="47877"/>
                </a:lnTo>
                <a:cubicBezTo>
                  <a:pt x="11416" y="47877"/>
                  <a:pt x="11416" y="47877"/>
                  <a:pt x="11416" y="47877"/>
                </a:cubicBezTo>
                <a:cubicBezTo>
                  <a:pt x="11416" y="38913"/>
                  <a:pt x="11416" y="38913"/>
                  <a:pt x="11416" y="38913"/>
                </a:cubicBezTo>
                <a:cubicBezTo>
                  <a:pt x="18773" y="38913"/>
                  <a:pt x="18773" y="38913"/>
                  <a:pt x="18773" y="38913"/>
                </a:cubicBezTo>
                <a:lnTo>
                  <a:pt x="18773" y="47877"/>
                </a:lnTo>
                <a:close/>
                <a:moveTo>
                  <a:pt x="18773" y="29949"/>
                </a:moveTo>
                <a:lnTo>
                  <a:pt x="18773" y="29949"/>
                </a:lnTo>
                <a:cubicBezTo>
                  <a:pt x="11416" y="29949"/>
                  <a:pt x="11416" y="29949"/>
                  <a:pt x="11416" y="29949"/>
                </a:cubicBezTo>
                <a:cubicBezTo>
                  <a:pt x="11416" y="23837"/>
                  <a:pt x="11416" y="23837"/>
                  <a:pt x="11416" y="23837"/>
                </a:cubicBezTo>
                <a:cubicBezTo>
                  <a:pt x="18773" y="23837"/>
                  <a:pt x="18773" y="23837"/>
                  <a:pt x="18773" y="23837"/>
                </a:cubicBezTo>
                <a:lnTo>
                  <a:pt x="18773" y="29949"/>
                </a:lnTo>
                <a:close/>
                <a:moveTo>
                  <a:pt x="89809" y="107979"/>
                </a:moveTo>
                <a:lnTo>
                  <a:pt x="89809" y="107979"/>
                </a:lnTo>
                <a:lnTo>
                  <a:pt x="86004" y="110831"/>
                </a:lnTo>
                <a:cubicBezTo>
                  <a:pt x="33742" y="110831"/>
                  <a:pt x="33742" y="110831"/>
                  <a:pt x="33742" y="110831"/>
                </a:cubicBezTo>
                <a:lnTo>
                  <a:pt x="29936" y="107979"/>
                </a:lnTo>
                <a:cubicBezTo>
                  <a:pt x="29936" y="65806"/>
                  <a:pt x="29936" y="65806"/>
                  <a:pt x="29936" y="65806"/>
                </a:cubicBezTo>
                <a:lnTo>
                  <a:pt x="33742" y="62954"/>
                </a:lnTo>
                <a:cubicBezTo>
                  <a:pt x="86004" y="62954"/>
                  <a:pt x="86004" y="62954"/>
                  <a:pt x="86004" y="62954"/>
                </a:cubicBezTo>
                <a:lnTo>
                  <a:pt x="89809" y="65806"/>
                </a:lnTo>
                <a:lnTo>
                  <a:pt x="89809" y="107979"/>
                </a:lnTo>
                <a:close/>
                <a:moveTo>
                  <a:pt x="89809" y="50933"/>
                </a:moveTo>
                <a:lnTo>
                  <a:pt x="89809" y="50933"/>
                </a:lnTo>
                <a:cubicBezTo>
                  <a:pt x="89809" y="53786"/>
                  <a:pt x="86004" y="53786"/>
                  <a:pt x="86004" y="53786"/>
                </a:cubicBezTo>
                <a:cubicBezTo>
                  <a:pt x="33742" y="53786"/>
                  <a:pt x="33742" y="53786"/>
                  <a:pt x="33742" y="53786"/>
                </a:cubicBezTo>
                <a:cubicBezTo>
                  <a:pt x="33742" y="53786"/>
                  <a:pt x="29936" y="53786"/>
                  <a:pt x="29936" y="50933"/>
                </a:cubicBezTo>
                <a:cubicBezTo>
                  <a:pt x="29936" y="11816"/>
                  <a:pt x="29936" y="11816"/>
                  <a:pt x="29936" y="11816"/>
                </a:cubicBezTo>
                <a:cubicBezTo>
                  <a:pt x="29936" y="8964"/>
                  <a:pt x="33742" y="5908"/>
                  <a:pt x="33742" y="5908"/>
                </a:cubicBezTo>
                <a:cubicBezTo>
                  <a:pt x="86004" y="5908"/>
                  <a:pt x="86004" y="5908"/>
                  <a:pt x="86004" y="5908"/>
                </a:cubicBezTo>
                <a:cubicBezTo>
                  <a:pt x="86004" y="5908"/>
                  <a:pt x="89809" y="8964"/>
                  <a:pt x="89809" y="11816"/>
                </a:cubicBezTo>
                <a:lnTo>
                  <a:pt x="89809" y="50933"/>
                </a:lnTo>
                <a:close/>
                <a:moveTo>
                  <a:pt x="108329" y="110831"/>
                </a:moveTo>
                <a:lnTo>
                  <a:pt x="108329" y="110831"/>
                </a:lnTo>
                <a:cubicBezTo>
                  <a:pt x="100972" y="110831"/>
                  <a:pt x="100972" y="110831"/>
                  <a:pt x="100972" y="110831"/>
                </a:cubicBezTo>
                <a:cubicBezTo>
                  <a:pt x="100972" y="101867"/>
                  <a:pt x="100972" y="101867"/>
                  <a:pt x="100972" y="101867"/>
                </a:cubicBezTo>
                <a:cubicBezTo>
                  <a:pt x="108329" y="101867"/>
                  <a:pt x="108329" y="101867"/>
                  <a:pt x="108329" y="101867"/>
                </a:cubicBezTo>
                <a:lnTo>
                  <a:pt x="108329" y="110831"/>
                </a:lnTo>
                <a:close/>
                <a:moveTo>
                  <a:pt x="108329" y="95959"/>
                </a:moveTo>
                <a:lnTo>
                  <a:pt x="108329" y="95959"/>
                </a:lnTo>
                <a:cubicBezTo>
                  <a:pt x="100972" y="95959"/>
                  <a:pt x="100972" y="95959"/>
                  <a:pt x="100972" y="95959"/>
                </a:cubicBezTo>
                <a:cubicBezTo>
                  <a:pt x="100972" y="86791"/>
                  <a:pt x="100972" y="86791"/>
                  <a:pt x="100972" y="86791"/>
                </a:cubicBezTo>
                <a:cubicBezTo>
                  <a:pt x="108329" y="86791"/>
                  <a:pt x="108329" y="86791"/>
                  <a:pt x="108329" y="86791"/>
                </a:cubicBezTo>
                <a:lnTo>
                  <a:pt x="108329" y="95959"/>
                </a:lnTo>
                <a:close/>
                <a:moveTo>
                  <a:pt x="108329" y="77826"/>
                </a:moveTo>
                <a:lnTo>
                  <a:pt x="108329" y="77826"/>
                </a:lnTo>
                <a:cubicBezTo>
                  <a:pt x="100972" y="77826"/>
                  <a:pt x="100972" y="77826"/>
                  <a:pt x="100972" y="77826"/>
                </a:cubicBezTo>
                <a:cubicBezTo>
                  <a:pt x="100972" y="71918"/>
                  <a:pt x="100972" y="71918"/>
                  <a:pt x="100972" y="71918"/>
                </a:cubicBezTo>
                <a:cubicBezTo>
                  <a:pt x="108329" y="71918"/>
                  <a:pt x="108329" y="71918"/>
                  <a:pt x="108329" y="71918"/>
                </a:cubicBezTo>
                <a:lnTo>
                  <a:pt x="108329" y="77826"/>
                </a:lnTo>
                <a:close/>
                <a:moveTo>
                  <a:pt x="108329" y="62954"/>
                </a:moveTo>
                <a:lnTo>
                  <a:pt x="108329" y="62954"/>
                </a:lnTo>
                <a:cubicBezTo>
                  <a:pt x="100972" y="62954"/>
                  <a:pt x="100972" y="62954"/>
                  <a:pt x="100972" y="62954"/>
                </a:cubicBezTo>
                <a:cubicBezTo>
                  <a:pt x="100972" y="53786"/>
                  <a:pt x="100972" y="53786"/>
                  <a:pt x="100972" y="53786"/>
                </a:cubicBezTo>
                <a:cubicBezTo>
                  <a:pt x="108329" y="53786"/>
                  <a:pt x="108329" y="53786"/>
                  <a:pt x="108329" y="53786"/>
                </a:cubicBezTo>
                <a:lnTo>
                  <a:pt x="108329" y="62954"/>
                </a:lnTo>
                <a:close/>
                <a:moveTo>
                  <a:pt x="108329" y="47877"/>
                </a:moveTo>
                <a:lnTo>
                  <a:pt x="108329" y="47877"/>
                </a:lnTo>
                <a:cubicBezTo>
                  <a:pt x="100972" y="47877"/>
                  <a:pt x="100972" y="47877"/>
                  <a:pt x="100972" y="47877"/>
                </a:cubicBezTo>
                <a:cubicBezTo>
                  <a:pt x="100972" y="38913"/>
                  <a:pt x="100972" y="38913"/>
                  <a:pt x="100972" y="38913"/>
                </a:cubicBezTo>
                <a:cubicBezTo>
                  <a:pt x="108329" y="38913"/>
                  <a:pt x="108329" y="38913"/>
                  <a:pt x="108329" y="38913"/>
                </a:cubicBezTo>
                <a:lnTo>
                  <a:pt x="108329" y="47877"/>
                </a:lnTo>
                <a:close/>
                <a:moveTo>
                  <a:pt x="108329" y="29949"/>
                </a:moveTo>
                <a:lnTo>
                  <a:pt x="108329" y="29949"/>
                </a:lnTo>
                <a:cubicBezTo>
                  <a:pt x="100972" y="29949"/>
                  <a:pt x="100972" y="29949"/>
                  <a:pt x="100972" y="29949"/>
                </a:cubicBezTo>
                <a:cubicBezTo>
                  <a:pt x="100972" y="23837"/>
                  <a:pt x="100972" y="23837"/>
                  <a:pt x="100972" y="23837"/>
                </a:cubicBezTo>
                <a:cubicBezTo>
                  <a:pt x="108329" y="23837"/>
                  <a:pt x="108329" y="23837"/>
                  <a:pt x="108329" y="23837"/>
                </a:cubicBezTo>
                <a:lnTo>
                  <a:pt x="108329" y="2994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0" name="Shape 4720"/>
          <p:cNvSpPr/>
          <p:nvPr/>
        </p:nvSpPr>
        <p:spPr>
          <a:xfrm>
            <a:off x="2116038" y="2577886"/>
            <a:ext cx="305130" cy="262868"/>
          </a:xfrm>
          <a:custGeom>
            <a:avLst/>
            <a:gdLst/>
            <a:ahLst/>
            <a:cxnLst/>
            <a:rect l="0" t="0" r="0" b="0"/>
            <a:pathLst>
              <a:path w="120000" h="120000" extrusionOk="0">
                <a:moveTo>
                  <a:pt x="111482" y="51868"/>
                </a:moveTo>
                <a:lnTo>
                  <a:pt x="111482" y="51868"/>
                </a:lnTo>
                <a:cubicBezTo>
                  <a:pt x="89148" y="67912"/>
                  <a:pt x="89148" y="67912"/>
                  <a:pt x="89148" y="67912"/>
                </a:cubicBezTo>
                <a:cubicBezTo>
                  <a:pt x="89148" y="64835"/>
                  <a:pt x="89148" y="58241"/>
                  <a:pt x="83659" y="54945"/>
                </a:cubicBezTo>
                <a:cubicBezTo>
                  <a:pt x="91987" y="51868"/>
                  <a:pt x="97665" y="41978"/>
                  <a:pt x="97665" y="29230"/>
                </a:cubicBezTo>
                <a:cubicBezTo>
                  <a:pt x="97665" y="12967"/>
                  <a:pt x="86498" y="0"/>
                  <a:pt x="72492" y="0"/>
                </a:cubicBezTo>
                <a:cubicBezTo>
                  <a:pt x="58675" y="0"/>
                  <a:pt x="44668" y="12967"/>
                  <a:pt x="44668" y="29230"/>
                </a:cubicBezTo>
                <a:cubicBezTo>
                  <a:pt x="44668" y="38901"/>
                  <a:pt x="47507" y="45494"/>
                  <a:pt x="52996" y="51868"/>
                </a:cubicBezTo>
                <a:cubicBezTo>
                  <a:pt x="39179" y="51868"/>
                  <a:pt x="39179" y="51868"/>
                  <a:pt x="39179" y="51868"/>
                </a:cubicBezTo>
                <a:cubicBezTo>
                  <a:pt x="44668" y="48571"/>
                  <a:pt x="44668" y="41978"/>
                  <a:pt x="44668" y="35604"/>
                </a:cubicBezTo>
                <a:cubicBezTo>
                  <a:pt x="44668" y="19560"/>
                  <a:pt x="36340" y="9670"/>
                  <a:pt x="22334" y="9670"/>
                </a:cubicBezTo>
                <a:cubicBezTo>
                  <a:pt x="11167" y="9670"/>
                  <a:pt x="0" y="19560"/>
                  <a:pt x="0" y="35604"/>
                </a:cubicBezTo>
                <a:cubicBezTo>
                  <a:pt x="0" y="41978"/>
                  <a:pt x="2839" y="48571"/>
                  <a:pt x="8328" y="54945"/>
                </a:cubicBezTo>
                <a:cubicBezTo>
                  <a:pt x="2839" y="58241"/>
                  <a:pt x="0" y="61538"/>
                  <a:pt x="0" y="67912"/>
                </a:cubicBezTo>
                <a:cubicBezTo>
                  <a:pt x="0" y="103516"/>
                  <a:pt x="0" y="103516"/>
                  <a:pt x="0" y="103516"/>
                </a:cubicBezTo>
                <a:cubicBezTo>
                  <a:pt x="0" y="113406"/>
                  <a:pt x="8328" y="119780"/>
                  <a:pt x="16845" y="119780"/>
                </a:cubicBezTo>
                <a:cubicBezTo>
                  <a:pt x="75331" y="119780"/>
                  <a:pt x="75331" y="119780"/>
                  <a:pt x="75331" y="119780"/>
                </a:cubicBezTo>
                <a:cubicBezTo>
                  <a:pt x="83659" y="119780"/>
                  <a:pt x="89148" y="113406"/>
                  <a:pt x="89148" y="103516"/>
                </a:cubicBezTo>
                <a:cubicBezTo>
                  <a:pt x="89148" y="100439"/>
                  <a:pt x="89148" y="100439"/>
                  <a:pt x="89148" y="100439"/>
                </a:cubicBezTo>
                <a:cubicBezTo>
                  <a:pt x="111482" y="119780"/>
                  <a:pt x="111482" y="119780"/>
                  <a:pt x="111482" y="119780"/>
                </a:cubicBezTo>
                <a:cubicBezTo>
                  <a:pt x="117160" y="119780"/>
                  <a:pt x="119810" y="116483"/>
                  <a:pt x="119810" y="113406"/>
                </a:cubicBezTo>
                <a:cubicBezTo>
                  <a:pt x="119810" y="61538"/>
                  <a:pt x="119810" y="61538"/>
                  <a:pt x="119810" y="61538"/>
                </a:cubicBezTo>
                <a:cubicBezTo>
                  <a:pt x="119810" y="54945"/>
                  <a:pt x="117160" y="51868"/>
                  <a:pt x="111482" y="51868"/>
                </a:cubicBezTo>
                <a:close/>
                <a:moveTo>
                  <a:pt x="8328" y="35604"/>
                </a:moveTo>
                <a:lnTo>
                  <a:pt x="8328" y="35604"/>
                </a:lnTo>
                <a:cubicBezTo>
                  <a:pt x="8328" y="25934"/>
                  <a:pt x="14006" y="16263"/>
                  <a:pt x="22334" y="16263"/>
                </a:cubicBezTo>
                <a:cubicBezTo>
                  <a:pt x="30662" y="16263"/>
                  <a:pt x="39179" y="25934"/>
                  <a:pt x="39179" y="35604"/>
                </a:cubicBezTo>
                <a:cubicBezTo>
                  <a:pt x="39179" y="45494"/>
                  <a:pt x="30662" y="51868"/>
                  <a:pt x="22334" y="51868"/>
                </a:cubicBezTo>
                <a:cubicBezTo>
                  <a:pt x="14006" y="51868"/>
                  <a:pt x="8328" y="45494"/>
                  <a:pt x="8328" y="35604"/>
                </a:cubicBezTo>
                <a:close/>
                <a:moveTo>
                  <a:pt x="83659" y="103516"/>
                </a:moveTo>
                <a:lnTo>
                  <a:pt x="83659" y="103516"/>
                </a:lnTo>
                <a:cubicBezTo>
                  <a:pt x="83659" y="106813"/>
                  <a:pt x="77981" y="113406"/>
                  <a:pt x="75331" y="113406"/>
                </a:cubicBezTo>
                <a:cubicBezTo>
                  <a:pt x="16845" y="113406"/>
                  <a:pt x="16845" y="113406"/>
                  <a:pt x="16845" y="113406"/>
                </a:cubicBezTo>
                <a:cubicBezTo>
                  <a:pt x="11167" y="113406"/>
                  <a:pt x="8328" y="106813"/>
                  <a:pt x="8328" y="103516"/>
                </a:cubicBezTo>
                <a:cubicBezTo>
                  <a:pt x="8328" y="67912"/>
                  <a:pt x="8328" y="67912"/>
                  <a:pt x="8328" y="67912"/>
                </a:cubicBezTo>
                <a:cubicBezTo>
                  <a:pt x="8328" y="64835"/>
                  <a:pt x="11167" y="61538"/>
                  <a:pt x="16845" y="61538"/>
                </a:cubicBezTo>
                <a:cubicBezTo>
                  <a:pt x="75331" y="61538"/>
                  <a:pt x="75331" y="61538"/>
                  <a:pt x="75331" y="61538"/>
                </a:cubicBezTo>
                <a:cubicBezTo>
                  <a:pt x="77981" y="61538"/>
                  <a:pt x="83659" y="64835"/>
                  <a:pt x="83659" y="67912"/>
                </a:cubicBezTo>
                <a:lnTo>
                  <a:pt x="83659" y="103516"/>
                </a:lnTo>
                <a:close/>
                <a:moveTo>
                  <a:pt x="72492" y="51868"/>
                </a:moveTo>
                <a:lnTo>
                  <a:pt x="72492" y="51868"/>
                </a:lnTo>
                <a:cubicBezTo>
                  <a:pt x="61324" y="51868"/>
                  <a:pt x="52996" y="41978"/>
                  <a:pt x="52996" y="29230"/>
                </a:cubicBezTo>
                <a:cubicBezTo>
                  <a:pt x="52996" y="19560"/>
                  <a:pt x="61324" y="9670"/>
                  <a:pt x="72492" y="9670"/>
                </a:cubicBezTo>
                <a:cubicBezTo>
                  <a:pt x="80820" y="9670"/>
                  <a:pt x="89148" y="19560"/>
                  <a:pt x="89148" y="29230"/>
                </a:cubicBezTo>
                <a:cubicBezTo>
                  <a:pt x="89148" y="41978"/>
                  <a:pt x="80820" y="51868"/>
                  <a:pt x="72492" y="51868"/>
                </a:cubicBezTo>
                <a:close/>
                <a:moveTo>
                  <a:pt x="111482" y="113406"/>
                </a:moveTo>
                <a:lnTo>
                  <a:pt x="111482" y="113406"/>
                </a:lnTo>
                <a:cubicBezTo>
                  <a:pt x="89148" y="90549"/>
                  <a:pt x="89148" y="90549"/>
                  <a:pt x="89148" y="90549"/>
                </a:cubicBezTo>
                <a:cubicBezTo>
                  <a:pt x="89148" y="87472"/>
                  <a:pt x="89148" y="80879"/>
                  <a:pt x="89148" y="77802"/>
                </a:cubicBezTo>
                <a:cubicBezTo>
                  <a:pt x="111482" y="61538"/>
                  <a:pt x="111482" y="61538"/>
                  <a:pt x="111482" y="61538"/>
                </a:cubicBezTo>
                <a:cubicBezTo>
                  <a:pt x="111482" y="67912"/>
                  <a:pt x="111482" y="110109"/>
                  <a:pt x="111482" y="11340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1" name="Shape 4721"/>
          <p:cNvSpPr/>
          <p:nvPr/>
        </p:nvSpPr>
        <p:spPr>
          <a:xfrm>
            <a:off x="1629239" y="2556716"/>
            <a:ext cx="305130" cy="305210"/>
          </a:xfrm>
          <a:custGeom>
            <a:avLst/>
            <a:gdLst/>
            <a:ahLst/>
            <a:cxnLst/>
            <a:rect l="0" t="0" r="0" b="0"/>
            <a:pathLst>
              <a:path w="120000" h="120000" extrusionOk="0">
                <a:moveTo>
                  <a:pt x="102965" y="0"/>
                </a:moveTo>
                <a:lnTo>
                  <a:pt x="102965" y="0"/>
                </a:lnTo>
                <a:cubicBezTo>
                  <a:pt x="13817" y="0"/>
                  <a:pt x="13817" y="0"/>
                  <a:pt x="13817" y="0"/>
                </a:cubicBezTo>
                <a:cubicBezTo>
                  <a:pt x="5488" y="0"/>
                  <a:pt x="0" y="8328"/>
                  <a:pt x="0" y="16656"/>
                </a:cubicBezTo>
                <a:cubicBezTo>
                  <a:pt x="0" y="105993"/>
                  <a:pt x="0" y="105993"/>
                  <a:pt x="0" y="105993"/>
                </a:cubicBezTo>
                <a:cubicBezTo>
                  <a:pt x="0" y="114321"/>
                  <a:pt x="5488" y="119810"/>
                  <a:pt x="13817" y="119810"/>
                </a:cubicBezTo>
                <a:cubicBezTo>
                  <a:pt x="102965" y="119810"/>
                  <a:pt x="102965" y="119810"/>
                  <a:pt x="102965" y="119810"/>
                </a:cubicBezTo>
                <a:cubicBezTo>
                  <a:pt x="111293" y="119810"/>
                  <a:pt x="119810" y="114321"/>
                  <a:pt x="119810" y="105993"/>
                </a:cubicBezTo>
                <a:cubicBezTo>
                  <a:pt x="119810" y="16656"/>
                  <a:pt x="119810" y="16656"/>
                  <a:pt x="119810" y="16656"/>
                </a:cubicBezTo>
                <a:cubicBezTo>
                  <a:pt x="119810" y="8328"/>
                  <a:pt x="111293" y="0"/>
                  <a:pt x="102965" y="0"/>
                </a:cubicBezTo>
                <a:close/>
                <a:moveTo>
                  <a:pt x="30662" y="8328"/>
                </a:moveTo>
                <a:lnTo>
                  <a:pt x="30662" y="8328"/>
                </a:lnTo>
                <a:cubicBezTo>
                  <a:pt x="30662" y="8328"/>
                  <a:pt x="86309" y="8328"/>
                  <a:pt x="89148" y="8328"/>
                </a:cubicBezTo>
                <a:cubicBezTo>
                  <a:pt x="89148" y="41829"/>
                  <a:pt x="89148" y="41829"/>
                  <a:pt x="89148" y="41829"/>
                </a:cubicBezTo>
                <a:cubicBezTo>
                  <a:pt x="89148" y="44479"/>
                  <a:pt x="86309" y="44479"/>
                  <a:pt x="86309" y="44479"/>
                </a:cubicBezTo>
                <a:cubicBezTo>
                  <a:pt x="33312" y="44479"/>
                  <a:pt x="33312" y="44479"/>
                  <a:pt x="33312" y="44479"/>
                </a:cubicBezTo>
                <a:cubicBezTo>
                  <a:pt x="30662" y="44479"/>
                  <a:pt x="30662" y="44479"/>
                  <a:pt x="30662" y="41829"/>
                </a:cubicBezTo>
                <a:lnTo>
                  <a:pt x="30662" y="8328"/>
                </a:lnTo>
                <a:close/>
                <a:moveTo>
                  <a:pt x="111293" y="105993"/>
                </a:moveTo>
                <a:lnTo>
                  <a:pt x="111293" y="105993"/>
                </a:lnTo>
                <a:cubicBezTo>
                  <a:pt x="111293" y="108643"/>
                  <a:pt x="108643" y="111482"/>
                  <a:pt x="102965" y="111482"/>
                </a:cubicBezTo>
                <a:cubicBezTo>
                  <a:pt x="13817" y="111482"/>
                  <a:pt x="13817" y="111482"/>
                  <a:pt x="13817" y="111482"/>
                </a:cubicBezTo>
                <a:cubicBezTo>
                  <a:pt x="10977" y="111482"/>
                  <a:pt x="8328" y="108643"/>
                  <a:pt x="8328" y="105993"/>
                </a:cubicBezTo>
                <a:cubicBezTo>
                  <a:pt x="8328" y="16656"/>
                  <a:pt x="8328" y="16656"/>
                  <a:pt x="8328" y="16656"/>
                </a:cubicBezTo>
                <a:cubicBezTo>
                  <a:pt x="8328" y="11167"/>
                  <a:pt x="10977" y="8328"/>
                  <a:pt x="13817" y="8328"/>
                </a:cubicBezTo>
                <a:cubicBezTo>
                  <a:pt x="22145" y="8328"/>
                  <a:pt x="22145" y="8328"/>
                  <a:pt x="22145" y="8328"/>
                </a:cubicBezTo>
                <a:cubicBezTo>
                  <a:pt x="22145" y="44479"/>
                  <a:pt x="22145" y="44479"/>
                  <a:pt x="22145" y="44479"/>
                </a:cubicBezTo>
                <a:cubicBezTo>
                  <a:pt x="22145" y="50157"/>
                  <a:pt x="24984" y="52996"/>
                  <a:pt x="30662" y="52996"/>
                </a:cubicBezTo>
                <a:cubicBezTo>
                  <a:pt x="89148" y="52996"/>
                  <a:pt x="89148" y="52996"/>
                  <a:pt x="89148" y="52996"/>
                </a:cubicBezTo>
                <a:cubicBezTo>
                  <a:pt x="91798" y="52996"/>
                  <a:pt x="97476" y="50157"/>
                  <a:pt x="97476" y="44479"/>
                </a:cubicBezTo>
                <a:cubicBezTo>
                  <a:pt x="97476" y="8328"/>
                  <a:pt x="97476" y="8328"/>
                  <a:pt x="97476" y="8328"/>
                </a:cubicBezTo>
                <a:cubicBezTo>
                  <a:pt x="102965" y="8328"/>
                  <a:pt x="102965" y="8328"/>
                  <a:pt x="102965" y="8328"/>
                </a:cubicBezTo>
                <a:cubicBezTo>
                  <a:pt x="108643" y="8328"/>
                  <a:pt x="111293" y="11167"/>
                  <a:pt x="111293" y="16656"/>
                </a:cubicBezTo>
                <a:lnTo>
                  <a:pt x="111293" y="105993"/>
                </a:lnTo>
                <a:close/>
                <a:moveTo>
                  <a:pt x="69463" y="38990"/>
                </a:moveTo>
                <a:lnTo>
                  <a:pt x="69463" y="38990"/>
                </a:lnTo>
                <a:cubicBezTo>
                  <a:pt x="72492" y="38990"/>
                  <a:pt x="75141" y="36340"/>
                  <a:pt x="75141" y="33501"/>
                </a:cubicBezTo>
                <a:cubicBezTo>
                  <a:pt x="75141" y="19495"/>
                  <a:pt x="75141" y="19495"/>
                  <a:pt x="75141" y="19495"/>
                </a:cubicBezTo>
                <a:cubicBezTo>
                  <a:pt x="75141" y="16656"/>
                  <a:pt x="72492" y="16656"/>
                  <a:pt x="69463" y="16656"/>
                </a:cubicBezTo>
                <a:cubicBezTo>
                  <a:pt x="69463" y="16656"/>
                  <a:pt x="66813" y="16656"/>
                  <a:pt x="66813" y="19495"/>
                </a:cubicBezTo>
                <a:cubicBezTo>
                  <a:pt x="66813" y="33501"/>
                  <a:pt x="66813" y="33501"/>
                  <a:pt x="66813" y="33501"/>
                </a:cubicBezTo>
                <a:cubicBezTo>
                  <a:pt x="66813" y="36340"/>
                  <a:pt x="69463" y="38990"/>
                  <a:pt x="69463" y="3899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2" name="Shape 4722"/>
          <p:cNvSpPr/>
          <p:nvPr/>
        </p:nvSpPr>
        <p:spPr>
          <a:xfrm>
            <a:off x="1197117" y="2556716"/>
            <a:ext cx="185196" cy="305210"/>
          </a:xfrm>
          <a:custGeom>
            <a:avLst/>
            <a:gdLst/>
            <a:ahLst/>
            <a:cxnLst/>
            <a:rect l="0" t="0" r="0" b="0"/>
            <a:pathLst>
              <a:path w="120000" h="120000" extrusionOk="0">
                <a:moveTo>
                  <a:pt x="59843" y="30662"/>
                </a:moveTo>
                <a:lnTo>
                  <a:pt x="59843" y="30662"/>
                </a:lnTo>
                <a:cubicBezTo>
                  <a:pt x="55143" y="30662"/>
                  <a:pt x="55143" y="33501"/>
                  <a:pt x="55143" y="33501"/>
                </a:cubicBezTo>
                <a:cubicBezTo>
                  <a:pt x="55143" y="50157"/>
                  <a:pt x="55143" y="50157"/>
                  <a:pt x="55143" y="50157"/>
                </a:cubicBezTo>
                <a:cubicBezTo>
                  <a:pt x="55143" y="50157"/>
                  <a:pt x="55143" y="52996"/>
                  <a:pt x="59843" y="52996"/>
                </a:cubicBezTo>
                <a:cubicBezTo>
                  <a:pt x="64543" y="52996"/>
                  <a:pt x="64543" y="50157"/>
                  <a:pt x="64543" y="50157"/>
                </a:cubicBezTo>
                <a:cubicBezTo>
                  <a:pt x="64543" y="33501"/>
                  <a:pt x="64543" y="33501"/>
                  <a:pt x="64543" y="33501"/>
                </a:cubicBezTo>
                <a:cubicBezTo>
                  <a:pt x="64543" y="33501"/>
                  <a:pt x="64543" y="30662"/>
                  <a:pt x="59843" y="30662"/>
                </a:cubicBezTo>
                <a:close/>
                <a:moveTo>
                  <a:pt x="96814" y="16656"/>
                </a:moveTo>
                <a:lnTo>
                  <a:pt x="96814" y="16656"/>
                </a:lnTo>
                <a:cubicBezTo>
                  <a:pt x="64543" y="16656"/>
                  <a:pt x="64543" y="16656"/>
                  <a:pt x="64543" y="16656"/>
                </a:cubicBezTo>
                <a:cubicBezTo>
                  <a:pt x="64543" y="0"/>
                  <a:pt x="64543" y="0"/>
                  <a:pt x="64543" y="0"/>
                </a:cubicBezTo>
                <a:cubicBezTo>
                  <a:pt x="41357" y="0"/>
                  <a:pt x="41357" y="0"/>
                  <a:pt x="41357" y="0"/>
                </a:cubicBezTo>
                <a:cubicBezTo>
                  <a:pt x="36657" y="0"/>
                  <a:pt x="36657" y="2839"/>
                  <a:pt x="36657" y="5678"/>
                </a:cubicBezTo>
                <a:cubicBezTo>
                  <a:pt x="36657" y="5678"/>
                  <a:pt x="36657" y="8328"/>
                  <a:pt x="41357" y="8328"/>
                </a:cubicBezTo>
                <a:cubicBezTo>
                  <a:pt x="55143" y="8328"/>
                  <a:pt x="55143" y="8328"/>
                  <a:pt x="55143" y="8328"/>
                </a:cubicBezTo>
                <a:cubicBezTo>
                  <a:pt x="55143" y="16656"/>
                  <a:pt x="55143" y="16656"/>
                  <a:pt x="55143" y="16656"/>
                </a:cubicBezTo>
                <a:cubicBezTo>
                  <a:pt x="22872" y="16656"/>
                  <a:pt x="22872" y="16656"/>
                  <a:pt x="22872" y="16656"/>
                </a:cubicBezTo>
                <a:cubicBezTo>
                  <a:pt x="9086" y="16656"/>
                  <a:pt x="0" y="22334"/>
                  <a:pt x="0" y="30662"/>
                </a:cubicBezTo>
                <a:cubicBezTo>
                  <a:pt x="0" y="105993"/>
                  <a:pt x="0" y="105993"/>
                  <a:pt x="0" y="105993"/>
                </a:cubicBezTo>
                <a:cubicBezTo>
                  <a:pt x="0" y="114321"/>
                  <a:pt x="9086" y="119810"/>
                  <a:pt x="22872" y="119810"/>
                </a:cubicBezTo>
                <a:cubicBezTo>
                  <a:pt x="96814" y="119810"/>
                  <a:pt x="96814" y="119810"/>
                  <a:pt x="96814" y="119810"/>
                </a:cubicBezTo>
                <a:cubicBezTo>
                  <a:pt x="110600" y="119810"/>
                  <a:pt x="119686" y="114321"/>
                  <a:pt x="119686" y="105993"/>
                </a:cubicBezTo>
                <a:cubicBezTo>
                  <a:pt x="119686" y="30662"/>
                  <a:pt x="119686" y="30662"/>
                  <a:pt x="119686" y="30662"/>
                </a:cubicBezTo>
                <a:cubicBezTo>
                  <a:pt x="119686" y="22334"/>
                  <a:pt x="110600" y="16656"/>
                  <a:pt x="96814" y="16656"/>
                </a:cubicBezTo>
                <a:close/>
                <a:moveTo>
                  <a:pt x="110600" y="105993"/>
                </a:moveTo>
                <a:lnTo>
                  <a:pt x="110600" y="105993"/>
                </a:lnTo>
                <a:cubicBezTo>
                  <a:pt x="110600" y="108643"/>
                  <a:pt x="101201" y="111482"/>
                  <a:pt x="96814" y="111482"/>
                </a:cubicBezTo>
                <a:cubicBezTo>
                  <a:pt x="22872" y="111482"/>
                  <a:pt x="22872" y="111482"/>
                  <a:pt x="22872" y="111482"/>
                </a:cubicBezTo>
                <a:cubicBezTo>
                  <a:pt x="18485" y="111482"/>
                  <a:pt x="9086" y="108643"/>
                  <a:pt x="9086" y="105993"/>
                </a:cubicBezTo>
                <a:cubicBezTo>
                  <a:pt x="9086" y="30662"/>
                  <a:pt x="9086" y="30662"/>
                  <a:pt x="9086" y="30662"/>
                </a:cubicBezTo>
                <a:cubicBezTo>
                  <a:pt x="9086" y="27823"/>
                  <a:pt x="18485" y="22334"/>
                  <a:pt x="22872" y="22334"/>
                </a:cubicBezTo>
                <a:cubicBezTo>
                  <a:pt x="96814" y="22334"/>
                  <a:pt x="96814" y="22334"/>
                  <a:pt x="96814" y="22334"/>
                </a:cubicBezTo>
                <a:cubicBezTo>
                  <a:pt x="101201" y="22334"/>
                  <a:pt x="110600" y="27823"/>
                  <a:pt x="110600" y="30662"/>
                </a:cubicBezTo>
                <a:lnTo>
                  <a:pt x="110600" y="10599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3" name="Shape 4723"/>
          <p:cNvSpPr/>
          <p:nvPr/>
        </p:nvSpPr>
        <p:spPr>
          <a:xfrm>
            <a:off x="5553607" y="2066264"/>
            <a:ext cx="291021" cy="306974"/>
          </a:xfrm>
          <a:custGeom>
            <a:avLst/>
            <a:gdLst/>
            <a:ahLst/>
            <a:cxnLst/>
            <a:rect l="0" t="0" r="0" b="0"/>
            <a:pathLst>
              <a:path w="120000" h="120000" extrusionOk="0">
                <a:moveTo>
                  <a:pt x="105298" y="0"/>
                </a:moveTo>
                <a:lnTo>
                  <a:pt x="105298" y="0"/>
                </a:lnTo>
                <a:cubicBezTo>
                  <a:pt x="14701" y="0"/>
                  <a:pt x="14701" y="0"/>
                  <a:pt x="14701" y="0"/>
                </a:cubicBezTo>
                <a:cubicBezTo>
                  <a:pt x="5761" y="0"/>
                  <a:pt x="0" y="5678"/>
                  <a:pt x="0" y="14006"/>
                </a:cubicBezTo>
                <a:cubicBezTo>
                  <a:pt x="0" y="80820"/>
                  <a:pt x="0" y="80820"/>
                  <a:pt x="0" y="80820"/>
                </a:cubicBezTo>
                <a:cubicBezTo>
                  <a:pt x="0" y="89148"/>
                  <a:pt x="5761" y="97665"/>
                  <a:pt x="14701" y="97665"/>
                </a:cubicBezTo>
                <a:cubicBezTo>
                  <a:pt x="46887" y="97665"/>
                  <a:pt x="46887" y="97665"/>
                  <a:pt x="46887" y="97665"/>
                </a:cubicBezTo>
                <a:cubicBezTo>
                  <a:pt x="46887" y="111482"/>
                  <a:pt x="46887" y="111482"/>
                  <a:pt x="46887" y="111482"/>
                </a:cubicBezTo>
                <a:cubicBezTo>
                  <a:pt x="37947" y="111482"/>
                  <a:pt x="37947" y="111482"/>
                  <a:pt x="37947" y="111482"/>
                </a:cubicBezTo>
                <a:cubicBezTo>
                  <a:pt x="35165" y="111482"/>
                  <a:pt x="35165" y="114321"/>
                  <a:pt x="35165" y="114321"/>
                </a:cubicBezTo>
                <a:cubicBezTo>
                  <a:pt x="35165" y="117160"/>
                  <a:pt x="35165" y="119810"/>
                  <a:pt x="37947" y="119810"/>
                </a:cubicBezTo>
                <a:cubicBezTo>
                  <a:pt x="84834" y="119810"/>
                  <a:pt x="84834" y="119810"/>
                  <a:pt x="84834" y="119810"/>
                </a:cubicBezTo>
                <a:cubicBezTo>
                  <a:pt x="87615" y="119810"/>
                  <a:pt x="87615" y="117160"/>
                  <a:pt x="87615" y="114321"/>
                </a:cubicBezTo>
                <a:cubicBezTo>
                  <a:pt x="87615" y="114321"/>
                  <a:pt x="87615" y="111482"/>
                  <a:pt x="84834" y="111482"/>
                </a:cubicBezTo>
                <a:cubicBezTo>
                  <a:pt x="76092" y="111482"/>
                  <a:pt x="76092" y="111482"/>
                  <a:pt x="76092" y="111482"/>
                </a:cubicBezTo>
                <a:cubicBezTo>
                  <a:pt x="76092" y="97665"/>
                  <a:pt x="76092" y="97665"/>
                  <a:pt x="76092" y="97665"/>
                </a:cubicBezTo>
                <a:cubicBezTo>
                  <a:pt x="105298" y="97665"/>
                  <a:pt x="105298" y="97665"/>
                  <a:pt x="105298" y="97665"/>
                </a:cubicBezTo>
                <a:cubicBezTo>
                  <a:pt x="114039" y="97665"/>
                  <a:pt x="119801" y="89148"/>
                  <a:pt x="119801" y="80820"/>
                </a:cubicBezTo>
                <a:cubicBezTo>
                  <a:pt x="119801" y="14006"/>
                  <a:pt x="119801" y="14006"/>
                  <a:pt x="119801" y="14006"/>
                </a:cubicBezTo>
                <a:cubicBezTo>
                  <a:pt x="119801" y="5678"/>
                  <a:pt x="114039" y="0"/>
                  <a:pt x="105298" y="0"/>
                </a:cubicBezTo>
                <a:close/>
                <a:moveTo>
                  <a:pt x="70132" y="111482"/>
                </a:moveTo>
                <a:lnTo>
                  <a:pt x="70132" y="111482"/>
                </a:lnTo>
                <a:cubicBezTo>
                  <a:pt x="52649" y="111482"/>
                  <a:pt x="52649" y="111482"/>
                  <a:pt x="52649" y="111482"/>
                </a:cubicBezTo>
                <a:cubicBezTo>
                  <a:pt x="52649" y="97665"/>
                  <a:pt x="52649" y="97665"/>
                  <a:pt x="52649" y="97665"/>
                </a:cubicBezTo>
                <a:cubicBezTo>
                  <a:pt x="70132" y="97665"/>
                  <a:pt x="70132" y="97665"/>
                  <a:pt x="70132" y="97665"/>
                </a:cubicBezTo>
                <a:lnTo>
                  <a:pt x="70132" y="111482"/>
                </a:lnTo>
                <a:close/>
                <a:moveTo>
                  <a:pt x="111059" y="80820"/>
                </a:moveTo>
                <a:lnTo>
                  <a:pt x="111059" y="80820"/>
                </a:lnTo>
                <a:cubicBezTo>
                  <a:pt x="111059" y="86498"/>
                  <a:pt x="108278" y="89148"/>
                  <a:pt x="105298" y="89148"/>
                </a:cubicBezTo>
                <a:cubicBezTo>
                  <a:pt x="14701" y="89148"/>
                  <a:pt x="14701" y="89148"/>
                  <a:pt x="14701" y="89148"/>
                </a:cubicBezTo>
                <a:cubicBezTo>
                  <a:pt x="11721" y="89148"/>
                  <a:pt x="5761" y="86498"/>
                  <a:pt x="5761" y="80820"/>
                </a:cubicBezTo>
                <a:cubicBezTo>
                  <a:pt x="5761" y="75331"/>
                  <a:pt x="5761" y="75331"/>
                  <a:pt x="5761" y="75331"/>
                </a:cubicBezTo>
                <a:cubicBezTo>
                  <a:pt x="111059" y="75331"/>
                  <a:pt x="111059" y="75331"/>
                  <a:pt x="111059" y="75331"/>
                </a:cubicBezTo>
                <a:lnTo>
                  <a:pt x="111059" y="80820"/>
                </a:lnTo>
                <a:close/>
                <a:moveTo>
                  <a:pt x="111059" y="67003"/>
                </a:moveTo>
                <a:lnTo>
                  <a:pt x="111059" y="67003"/>
                </a:lnTo>
                <a:cubicBezTo>
                  <a:pt x="5761" y="67003"/>
                  <a:pt x="5761" y="67003"/>
                  <a:pt x="5761" y="67003"/>
                </a:cubicBezTo>
                <a:cubicBezTo>
                  <a:pt x="5761" y="14006"/>
                  <a:pt x="5761" y="14006"/>
                  <a:pt x="5761" y="14006"/>
                </a:cubicBezTo>
                <a:cubicBezTo>
                  <a:pt x="5761" y="11167"/>
                  <a:pt x="11721" y="8328"/>
                  <a:pt x="14701" y="8328"/>
                </a:cubicBezTo>
                <a:cubicBezTo>
                  <a:pt x="105298" y="8328"/>
                  <a:pt x="105298" y="8328"/>
                  <a:pt x="105298" y="8328"/>
                </a:cubicBezTo>
                <a:cubicBezTo>
                  <a:pt x="108278" y="8328"/>
                  <a:pt x="111059" y="11167"/>
                  <a:pt x="111059" y="14006"/>
                </a:cubicBezTo>
                <a:lnTo>
                  <a:pt x="111059" y="6700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4" name="Shape 4724"/>
          <p:cNvSpPr/>
          <p:nvPr/>
        </p:nvSpPr>
        <p:spPr>
          <a:xfrm>
            <a:off x="5102085" y="2066264"/>
            <a:ext cx="211651" cy="306974"/>
          </a:xfrm>
          <a:custGeom>
            <a:avLst/>
            <a:gdLst/>
            <a:ahLst/>
            <a:cxnLst/>
            <a:rect l="0" t="0" r="0" b="0"/>
            <a:pathLst>
              <a:path w="120000" h="120000" extrusionOk="0">
                <a:moveTo>
                  <a:pt x="99909" y="0"/>
                </a:moveTo>
                <a:lnTo>
                  <a:pt x="99909" y="0"/>
                </a:lnTo>
                <a:cubicBezTo>
                  <a:pt x="19819" y="0"/>
                  <a:pt x="19819" y="0"/>
                  <a:pt x="19819" y="0"/>
                </a:cubicBezTo>
                <a:cubicBezTo>
                  <a:pt x="7873" y="0"/>
                  <a:pt x="0" y="5678"/>
                  <a:pt x="0" y="14006"/>
                </a:cubicBezTo>
                <a:cubicBezTo>
                  <a:pt x="0" y="103154"/>
                  <a:pt x="0" y="103154"/>
                  <a:pt x="0" y="103154"/>
                </a:cubicBezTo>
                <a:cubicBezTo>
                  <a:pt x="0" y="111482"/>
                  <a:pt x="7873" y="119810"/>
                  <a:pt x="19819" y="119810"/>
                </a:cubicBezTo>
                <a:cubicBezTo>
                  <a:pt x="99909" y="119810"/>
                  <a:pt x="99909" y="119810"/>
                  <a:pt x="99909" y="119810"/>
                </a:cubicBezTo>
                <a:cubicBezTo>
                  <a:pt x="111855" y="119810"/>
                  <a:pt x="119728" y="111482"/>
                  <a:pt x="119728" y="103154"/>
                </a:cubicBezTo>
                <a:cubicBezTo>
                  <a:pt x="119728" y="14006"/>
                  <a:pt x="119728" y="14006"/>
                  <a:pt x="119728" y="14006"/>
                </a:cubicBezTo>
                <a:cubicBezTo>
                  <a:pt x="119728" y="5678"/>
                  <a:pt x="111855" y="0"/>
                  <a:pt x="99909" y="0"/>
                </a:cubicBezTo>
                <a:close/>
                <a:moveTo>
                  <a:pt x="111855" y="103154"/>
                </a:moveTo>
                <a:lnTo>
                  <a:pt x="111855" y="103154"/>
                </a:lnTo>
                <a:cubicBezTo>
                  <a:pt x="111855" y="108643"/>
                  <a:pt x="103710" y="111482"/>
                  <a:pt x="99909" y="111482"/>
                </a:cubicBezTo>
                <a:cubicBezTo>
                  <a:pt x="19819" y="111482"/>
                  <a:pt x="19819" y="111482"/>
                  <a:pt x="19819" y="111482"/>
                </a:cubicBezTo>
                <a:cubicBezTo>
                  <a:pt x="16018" y="111482"/>
                  <a:pt x="7873" y="108643"/>
                  <a:pt x="7873" y="103154"/>
                </a:cubicBezTo>
                <a:cubicBezTo>
                  <a:pt x="7873" y="91987"/>
                  <a:pt x="7873" y="91987"/>
                  <a:pt x="7873" y="91987"/>
                </a:cubicBezTo>
                <a:cubicBezTo>
                  <a:pt x="111855" y="91987"/>
                  <a:pt x="111855" y="91987"/>
                  <a:pt x="111855" y="91987"/>
                </a:cubicBezTo>
                <a:lnTo>
                  <a:pt x="111855" y="103154"/>
                </a:lnTo>
                <a:close/>
                <a:moveTo>
                  <a:pt x="111855" y="86498"/>
                </a:moveTo>
                <a:lnTo>
                  <a:pt x="111855" y="86498"/>
                </a:lnTo>
                <a:cubicBezTo>
                  <a:pt x="7873" y="86498"/>
                  <a:pt x="7873" y="86498"/>
                  <a:pt x="7873" y="86498"/>
                </a:cubicBezTo>
                <a:cubicBezTo>
                  <a:pt x="7873" y="25173"/>
                  <a:pt x="7873" y="25173"/>
                  <a:pt x="7873" y="25173"/>
                </a:cubicBezTo>
                <a:cubicBezTo>
                  <a:pt x="111855" y="25173"/>
                  <a:pt x="111855" y="25173"/>
                  <a:pt x="111855" y="25173"/>
                </a:cubicBezTo>
                <a:lnTo>
                  <a:pt x="111855" y="86498"/>
                </a:lnTo>
                <a:close/>
                <a:moveTo>
                  <a:pt x="111855" y="19495"/>
                </a:moveTo>
                <a:lnTo>
                  <a:pt x="111855" y="19495"/>
                </a:lnTo>
                <a:cubicBezTo>
                  <a:pt x="7873" y="19495"/>
                  <a:pt x="7873" y="19495"/>
                  <a:pt x="7873" y="19495"/>
                </a:cubicBezTo>
                <a:cubicBezTo>
                  <a:pt x="7873" y="14006"/>
                  <a:pt x="7873" y="14006"/>
                  <a:pt x="7873" y="14006"/>
                </a:cubicBezTo>
                <a:cubicBezTo>
                  <a:pt x="7873" y="11167"/>
                  <a:pt x="16018" y="8328"/>
                  <a:pt x="19819" y="8328"/>
                </a:cubicBezTo>
                <a:cubicBezTo>
                  <a:pt x="99909" y="8328"/>
                  <a:pt x="99909" y="8328"/>
                  <a:pt x="99909" y="8328"/>
                </a:cubicBezTo>
                <a:cubicBezTo>
                  <a:pt x="103710" y="8328"/>
                  <a:pt x="111855" y="11167"/>
                  <a:pt x="111855" y="14006"/>
                </a:cubicBezTo>
                <a:lnTo>
                  <a:pt x="111855" y="19495"/>
                </a:lnTo>
                <a:close/>
                <a:moveTo>
                  <a:pt x="60000" y="108643"/>
                </a:moveTo>
                <a:lnTo>
                  <a:pt x="60000" y="108643"/>
                </a:lnTo>
                <a:cubicBezTo>
                  <a:pt x="63800" y="108643"/>
                  <a:pt x="67873" y="105993"/>
                  <a:pt x="67873" y="103154"/>
                </a:cubicBezTo>
                <a:cubicBezTo>
                  <a:pt x="67873" y="100315"/>
                  <a:pt x="63800" y="97665"/>
                  <a:pt x="60000" y="97665"/>
                </a:cubicBezTo>
                <a:cubicBezTo>
                  <a:pt x="55927" y="97665"/>
                  <a:pt x="51855" y="100315"/>
                  <a:pt x="51855" y="103154"/>
                </a:cubicBezTo>
                <a:cubicBezTo>
                  <a:pt x="51855" y="105993"/>
                  <a:pt x="55927" y="108643"/>
                  <a:pt x="60000" y="10864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5" name="Shape 4725"/>
          <p:cNvSpPr/>
          <p:nvPr/>
        </p:nvSpPr>
        <p:spPr>
          <a:xfrm>
            <a:off x="4634689" y="2066264"/>
            <a:ext cx="169321" cy="306974"/>
          </a:xfrm>
          <a:custGeom>
            <a:avLst/>
            <a:gdLst/>
            <a:ahLst/>
            <a:cxnLst/>
            <a:rect l="0" t="0" r="0" b="0"/>
            <a:pathLst>
              <a:path w="120000" h="120000" extrusionOk="0">
                <a:moveTo>
                  <a:pt x="59999" y="103154"/>
                </a:moveTo>
                <a:lnTo>
                  <a:pt x="59999" y="103154"/>
                </a:lnTo>
                <a:cubicBezTo>
                  <a:pt x="69830" y="103154"/>
                  <a:pt x="74915" y="100315"/>
                  <a:pt x="74915" y="97665"/>
                </a:cubicBezTo>
                <a:cubicBezTo>
                  <a:pt x="74915" y="91987"/>
                  <a:pt x="69830" y="89148"/>
                  <a:pt x="59999" y="89148"/>
                </a:cubicBezTo>
                <a:cubicBezTo>
                  <a:pt x="54915" y="89148"/>
                  <a:pt x="49830" y="91987"/>
                  <a:pt x="49830" y="97665"/>
                </a:cubicBezTo>
                <a:cubicBezTo>
                  <a:pt x="49830" y="100315"/>
                  <a:pt x="54915" y="103154"/>
                  <a:pt x="59999" y="103154"/>
                </a:cubicBezTo>
                <a:close/>
                <a:moveTo>
                  <a:pt x="94915" y="0"/>
                </a:moveTo>
                <a:lnTo>
                  <a:pt x="94915" y="0"/>
                </a:lnTo>
                <a:cubicBezTo>
                  <a:pt x="30169" y="0"/>
                  <a:pt x="30169" y="0"/>
                  <a:pt x="30169" y="0"/>
                </a:cubicBezTo>
                <a:cubicBezTo>
                  <a:pt x="14915" y="0"/>
                  <a:pt x="0" y="5678"/>
                  <a:pt x="0" y="14006"/>
                </a:cubicBezTo>
                <a:cubicBezTo>
                  <a:pt x="0" y="103154"/>
                  <a:pt x="0" y="103154"/>
                  <a:pt x="0" y="103154"/>
                </a:cubicBezTo>
                <a:cubicBezTo>
                  <a:pt x="0" y="111482"/>
                  <a:pt x="14915" y="119810"/>
                  <a:pt x="30169" y="119810"/>
                </a:cubicBezTo>
                <a:cubicBezTo>
                  <a:pt x="94915" y="119810"/>
                  <a:pt x="94915" y="119810"/>
                  <a:pt x="94915" y="119810"/>
                </a:cubicBezTo>
                <a:cubicBezTo>
                  <a:pt x="109830" y="119810"/>
                  <a:pt x="119661" y="111482"/>
                  <a:pt x="119661" y="103154"/>
                </a:cubicBezTo>
                <a:cubicBezTo>
                  <a:pt x="119661" y="14006"/>
                  <a:pt x="119661" y="14006"/>
                  <a:pt x="119661" y="14006"/>
                </a:cubicBezTo>
                <a:cubicBezTo>
                  <a:pt x="119661" y="5678"/>
                  <a:pt x="109830" y="0"/>
                  <a:pt x="94915" y="0"/>
                </a:cubicBezTo>
                <a:close/>
                <a:moveTo>
                  <a:pt x="109830" y="103154"/>
                </a:moveTo>
                <a:lnTo>
                  <a:pt x="109830" y="103154"/>
                </a:lnTo>
                <a:cubicBezTo>
                  <a:pt x="109830" y="108643"/>
                  <a:pt x="99661" y="111482"/>
                  <a:pt x="94915" y="111482"/>
                </a:cubicBezTo>
                <a:cubicBezTo>
                  <a:pt x="30169" y="111482"/>
                  <a:pt x="30169" y="111482"/>
                  <a:pt x="30169" y="111482"/>
                </a:cubicBezTo>
                <a:cubicBezTo>
                  <a:pt x="20000" y="111482"/>
                  <a:pt x="14915" y="108643"/>
                  <a:pt x="14915" y="103154"/>
                </a:cubicBezTo>
                <a:cubicBezTo>
                  <a:pt x="14915" y="80820"/>
                  <a:pt x="14915" y="80820"/>
                  <a:pt x="14915" y="80820"/>
                </a:cubicBezTo>
                <a:cubicBezTo>
                  <a:pt x="109830" y="80820"/>
                  <a:pt x="109830" y="80820"/>
                  <a:pt x="109830" y="80820"/>
                </a:cubicBezTo>
                <a:lnTo>
                  <a:pt x="109830" y="103154"/>
                </a:lnTo>
                <a:close/>
                <a:moveTo>
                  <a:pt x="109830" y="75331"/>
                </a:moveTo>
                <a:lnTo>
                  <a:pt x="109830" y="75331"/>
                </a:lnTo>
                <a:cubicBezTo>
                  <a:pt x="14915" y="75331"/>
                  <a:pt x="14915" y="75331"/>
                  <a:pt x="14915" y="75331"/>
                </a:cubicBezTo>
                <a:cubicBezTo>
                  <a:pt x="14915" y="25173"/>
                  <a:pt x="14915" y="25173"/>
                  <a:pt x="14915" y="25173"/>
                </a:cubicBezTo>
                <a:cubicBezTo>
                  <a:pt x="109830" y="25173"/>
                  <a:pt x="109830" y="25173"/>
                  <a:pt x="109830" y="25173"/>
                </a:cubicBezTo>
                <a:lnTo>
                  <a:pt x="109830" y="75331"/>
                </a:lnTo>
                <a:close/>
                <a:moveTo>
                  <a:pt x="109830" y="19495"/>
                </a:moveTo>
                <a:lnTo>
                  <a:pt x="109830" y="19495"/>
                </a:lnTo>
                <a:cubicBezTo>
                  <a:pt x="14915" y="19495"/>
                  <a:pt x="14915" y="19495"/>
                  <a:pt x="14915" y="19495"/>
                </a:cubicBezTo>
                <a:cubicBezTo>
                  <a:pt x="14915" y="14006"/>
                  <a:pt x="14915" y="14006"/>
                  <a:pt x="14915" y="14006"/>
                </a:cubicBezTo>
                <a:cubicBezTo>
                  <a:pt x="14915" y="11167"/>
                  <a:pt x="20000" y="8328"/>
                  <a:pt x="30169" y="8328"/>
                </a:cubicBezTo>
                <a:cubicBezTo>
                  <a:pt x="94915" y="8328"/>
                  <a:pt x="94915" y="8328"/>
                  <a:pt x="94915" y="8328"/>
                </a:cubicBezTo>
                <a:cubicBezTo>
                  <a:pt x="99661" y="8328"/>
                  <a:pt x="109830" y="11167"/>
                  <a:pt x="109830" y="14006"/>
                </a:cubicBezTo>
                <a:lnTo>
                  <a:pt x="109830" y="1949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6" name="Shape 4726"/>
          <p:cNvSpPr/>
          <p:nvPr/>
        </p:nvSpPr>
        <p:spPr>
          <a:xfrm>
            <a:off x="4110851" y="2066264"/>
            <a:ext cx="241636" cy="306974"/>
          </a:xfrm>
          <a:custGeom>
            <a:avLst/>
            <a:gdLst/>
            <a:ahLst/>
            <a:cxnLst/>
            <a:rect l="0" t="0" r="0" b="0"/>
            <a:pathLst>
              <a:path w="120000" h="120000" extrusionOk="0">
                <a:moveTo>
                  <a:pt x="91497" y="97665"/>
                </a:moveTo>
                <a:lnTo>
                  <a:pt x="91497" y="97665"/>
                </a:lnTo>
                <a:cubicBezTo>
                  <a:pt x="91497" y="97665"/>
                  <a:pt x="88143" y="97665"/>
                  <a:pt x="88143" y="100315"/>
                </a:cubicBezTo>
                <a:cubicBezTo>
                  <a:pt x="88143" y="103154"/>
                  <a:pt x="91497" y="103154"/>
                  <a:pt x="91497" y="103154"/>
                </a:cubicBezTo>
                <a:cubicBezTo>
                  <a:pt x="95089" y="103154"/>
                  <a:pt x="98682" y="103154"/>
                  <a:pt x="98682" y="100315"/>
                </a:cubicBezTo>
                <a:cubicBezTo>
                  <a:pt x="98682" y="97665"/>
                  <a:pt x="95089" y="97665"/>
                  <a:pt x="91497" y="97665"/>
                </a:cubicBezTo>
                <a:close/>
                <a:moveTo>
                  <a:pt x="74011" y="80820"/>
                </a:moveTo>
                <a:lnTo>
                  <a:pt x="74011" y="80820"/>
                </a:lnTo>
                <a:cubicBezTo>
                  <a:pt x="70419" y="80820"/>
                  <a:pt x="70419" y="83659"/>
                  <a:pt x="70419" y="86498"/>
                </a:cubicBezTo>
                <a:cubicBezTo>
                  <a:pt x="70419" y="86498"/>
                  <a:pt x="70419" y="89148"/>
                  <a:pt x="74011" y="89148"/>
                </a:cubicBezTo>
                <a:cubicBezTo>
                  <a:pt x="77604" y="89148"/>
                  <a:pt x="77604" y="86498"/>
                  <a:pt x="77604" y="86498"/>
                </a:cubicBezTo>
                <a:cubicBezTo>
                  <a:pt x="77604" y="83659"/>
                  <a:pt x="77604" y="80820"/>
                  <a:pt x="74011" y="80820"/>
                </a:cubicBezTo>
                <a:close/>
                <a:moveTo>
                  <a:pt x="70419" y="97665"/>
                </a:moveTo>
                <a:lnTo>
                  <a:pt x="70419" y="97665"/>
                </a:lnTo>
                <a:cubicBezTo>
                  <a:pt x="67065" y="97665"/>
                  <a:pt x="63473" y="97665"/>
                  <a:pt x="63473" y="100315"/>
                </a:cubicBezTo>
                <a:cubicBezTo>
                  <a:pt x="63473" y="103154"/>
                  <a:pt x="67065" y="103154"/>
                  <a:pt x="70419" y="103154"/>
                </a:cubicBezTo>
                <a:cubicBezTo>
                  <a:pt x="70419" y="103154"/>
                  <a:pt x="74011" y="103154"/>
                  <a:pt x="74011" y="100315"/>
                </a:cubicBezTo>
                <a:cubicBezTo>
                  <a:pt x="74011" y="97665"/>
                  <a:pt x="70419" y="97665"/>
                  <a:pt x="70419" y="97665"/>
                </a:cubicBezTo>
                <a:close/>
                <a:moveTo>
                  <a:pt x="42395" y="89148"/>
                </a:moveTo>
                <a:lnTo>
                  <a:pt x="42395" y="89148"/>
                </a:lnTo>
                <a:cubicBezTo>
                  <a:pt x="35209" y="89148"/>
                  <a:pt x="35209" y="89148"/>
                  <a:pt x="35209" y="89148"/>
                </a:cubicBezTo>
                <a:cubicBezTo>
                  <a:pt x="35209" y="86498"/>
                  <a:pt x="35209" y="86498"/>
                  <a:pt x="35209" y="86498"/>
                </a:cubicBezTo>
                <a:cubicBezTo>
                  <a:pt x="35209" y="83659"/>
                  <a:pt x="35209" y="80820"/>
                  <a:pt x="31616" y="80820"/>
                </a:cubicBezTo>
                <a:cubicBezTo>
                  <a:pt x="28263" y="80820"/>
                  <a:pt x="28263" y="83659"/>
                  <a:pt x="28263" y="86498"/>
                </a:cubicBezTo>
                <a:cubicBezTo>
                  <a:pt x="28263" y="89148"/>
                  <a:pt x="28263" y="89148"/>
                  <a:pt x="28263" y="89148"/>
                </a:cubicBezTo>
                <a:cubicBezTo>
                  <a:pt x="21077" y="89148"/>
                  <a:pt x="21077" y="89148"/>
                  <a:pt x="21077" y="89148"/>
                </a:cubicBezTo>
                <a:lnTo>
                  <a:pt x="17485" y="91987"/>
                </a:lnTo>
                <a:cubicBezTo>
                  <a:pt x="17485" y="94826"/>
                  <a:pt x="21077" y="97665"/>
                  <a:pt x="21077" y="97665"/>
                </a:cubicBezTo>
                <a:cubicBezTo>
                  <a:pt x="28263" y="97665"/>
                  <a:pt x="28263" y="97665"/>
                  <a:pt x="28263" y="97665"/>
                </a:cubicBezTo>
                <a:cubicBezTo>
                  <a:pt x="28263" y="100315"/>
                  <a:pt x="28263" y="100315"/>
                  <a:pt x="28263" y="100315"/>
                </a:cubicBezTo>
                <a:cubicBezTo>
                  <a:pt x="28263" y="103154"/>
                  <a:pt x="28263" y="103154"/>
                  <a:pt x="31616" y="103154"/>
                </a:cubicBezTo>
                <a:cubicBezTo>
                  <a:pt x="35209" y="103154"/>
                  <a:pt x="35209" y="103154"/>
                  <a:pt x="35209" y="100315"/>
                </a:cubicBezTo>
                <a:cubicBezTo>
                  <a:pt x="35209" y="97665"/>
                  <a:pt x="35209" y="97665"/>
                  <a:pt x="35209" y="97665"/>
                </a:cubicBezTo>
                <a:cubicBezTo>
                  <a:pt x="42395" y="97665"/>
                  <a:pt x="42395" y="97665"/>
                  <a:pt x="42395" y="97665"/>
                </a:cubicBezTo>
                <a:cubicBezTo>
                  <a:pt x="42395" y="97665"/>
                  <a:pt x="45748" y="94826"/>
                  <a:pt x="45748" y="91987"/>
                </a:cubicBezTo>
                <a:lnTo>
                  <a:pt x="42395" y="89148"/>
                </a:lnTo>
                <a:close/>
                <a:moveTo>
                  <a:pt x="102275" y="0"/>
                </a:moveTo>
                <a:lnTo>
                  <a:pt x="102275" y="0"/>
                </a:lnTo>
                <a:cubicBezTo>
                  <a:pt x="17485" y="0"/>
                  <a:pt x="17485" y="0"/>
                  <a:pt x="17485" y="0"/>
                </a:cubicBezTo>
                <a:cubicBezTo>
                  <a:pt x="6946" y="0"/>
                  <a:pt x="0" y="5678"/>
                  <a:pt x="0" y="14006"/>
                </a:cubicBezTo>
                <a:cubicBezTo>
                  <a:pt x="0" y="103154"/>
                  <a:pt x="0" y="103154"/>
                  <a:pt x="0" y="103154"/>
                </a:cubicBezTo>
                <a:cubicBezTo>
                  <a:pt x="0" y="111482"/>
                  <a:pt x="6946" y="119810"/>
                  <a:pt x="17485" y="119810"/>
                </a:cubicBezTo>
                <a:cubicBezTo>
                  <a:pt x="102275" y="119810"/>
                  <a:pt x="102275" y="119810"/>
                  <a:pt x="102275" y="119810"/>
                </a:cubicBezTo>
                <a:cubicBezTo>
                  <a:pt x="112814" y="119810"/>
                  <a:pt x="119760" y="111482"/>
                  <a:pt x="119760" y="103154"/>
                </a:cubicBezTo>
                <a:cubicBezTo>
                  <a:pt x="119760" y="14006"/>
                  <a:pt x="119760" y="14006"/>
                  <a:pt x="119760" y="14006"/>
                </a:cubicBezTo>
                <a:cubicBezTo>
                  <a:pt x="119760" y="5678"/>
                  <a:pt x="112814" y="0"/>
                  <a:pt x="102275" y="0"/>
                </a:cubicBezTo>
                <a:close/>
                <a:moveTo>
                  <a:pt x="112814" y="103154"/>
                </a:moveTo>
                <a:lnTo>
                  <a:pt x="112814" y="103154"/>
                </a:lnTo>
                <a:cubicBezTo>
                  <a:pt x="112814" y="108643"/>
                  <a:pt x="105628" y="111482"/>
                  <a:pt x="102275" y="111482"/>
                </a:cubicBezTo>
                <a:cubicBezTo>
                  <a:pt x="17485" y="111482"/>
                  <a:pt x="17485" y="111482"/>
                  <a:pt x="17485" y="111482"/>
                </a:cubicBezTo>
                <a:cubicBezTo>
                  <a:pt x="14131" y="111482"/>
                  <a:pt x="6946" y="108643"/>
                  <a:pt x="6946" y="103154"/>
                </a:cubicBezTo>
                <a:cubicBezTo>
                  <a:pt x="6946" y="14006"/>
                  <a:pt x="6946" y="14006"/>
                  <a:pt x="6946" y="14006"/>
                </a:cubicBezTo>
                <a:cubicBezTo>
                  <a:pt x="6946" y="11167"/>
                  <a:pt x="14131" y="8328"/>
                  <a:pt x="17485" y="8328"/>
                </a:cubicBezTo>
                <a:cubicBezTo>
                  <a:pt x="102275" y="8328"/>
                  <a:pt x="102275" y="8328"/>
                  <a:pt x="102275" y="8328"/>
                </a:cubicBezTo>
                <a:cubicBezTo>
                  <a:pt x="105628" y="8328"/>
                  <a:pt x="112814" y="11167"/>
                  <a:pt x="112814" y="14006"/>
                </a:cubicBezTo>
                <a:lnTo>
                  <a:pt x="112814" y="103154"/>
                </a:lnTo>
                <a:close/>
                <a:moveTo>
                  <a:pt x="98682" y="80820"/>
                </a:moveTo>
                <a:lnTo>
                  <a:pt x="98682" y="80820"/>
                </a:lnTo>
                <a:cubicBezTo>
                  <a:pt x="95089" y="80820"/>
                  <a:pt x="91497" y="83659"/>
                  <a:pt x="91497" y="86498"/>
                </a:cubicBezTo>
                <a:cubicBezTo>
                  <a:pt x="91497" y="86498"/>
                  <a:pt x="95089" y="89148"/>
                  <a:pt x="98682" y="89148"/>
                </a:cubicBezTo>
                <a:lnTo>
                  <a:pt x="102275" y="86498"/>
                </a:lnTo>
                <a:cubicBezTo>
                  <a:pt x="102275" y="83659"/>
                  <a:pt x="98682" y="80820"/>
                  <a:pt x="98682" y="80820"/>
                </a:cubicBezTo>
                <a:close/>
                <a:moveTo>
                  <a:pt x="91497" y="14006"/>
                </a:moveTo>
                <a:lnTo>
                  <a:pt x="91497" y="14006"/>
                </a:lnTo>
                <a:cubicBezTo>
                  <a:pt x="28263" y="14006"/>
                  <a:pt x="28263" y="14006"/>
                  <a:pt x="28263" y="14006"/>
                </a:cubicBezTo>
                <a:cubicBezTo>
                  <a:pt x="21077" y="14006"/>
                  <a:pt x="17485" y="19495"/>
                  <a:pt x="17485" y="22334"/>
                </a:cubicBezTo>
                <a:cubicBezTo>
                  <a:pt x="17485" y="67003"/>
                  <a:pt x="17485" y="67003"/>
                  <a:pt x="17485" y="67003"/>
                </a:cubicBezTo>
                <a:cubicBezTo>
                  <a:pt x="17485" y="69652"/>
                  <a:pt x="21077" y="75331"/>
                  <a:pt x="28263" y="75331"/>
                </a:cubicBezTo>
                <a:cubicBezTo>
                  <a:pt x="91497" y="75331"/>
                  <a:pt x="91497" y="75331"/>
                  <a:pt x="91497" y="75331"/>
                </a:cubicBezTo>
                <a:cubicBezTo>
                  <a:pt x="98682" y="75331"/>
                  <a:pt x="102275" y="69652"/>
                  <a:pt x="102275" y="67003"/>
                </a:cubicBezTo>
                <a:cubicBezTo>
                  <a:pt x="102275" y="22334"/>
                  <a:pt x="102275" y="22334"/>
                  <a:pt x="102275" y="22334"/>
                </a:cubicBezTo>
                <a:cubicBezTo>
                  <a:pt x="102275" y="19495"/>
                  <a:pt x="98682" y="14006"/>
                  <a:pt x="91497" y="14006"/>
                </a:cubicBezTo>
                <a:close/>
                <a:moveTo>
                  <a:pt x="91497" y="64164"/>
                </a:moveTo>
                <a:lnTo>
                  <a:pt x="91497" y="64164"/>
                </a:lnTo>
                <a:cubicBezTo>
                  <a:pt x="91497" y="64164"/>
                  <a:pt x="91497" y="67003"/>
                  <a:pt x="88143" y="67003"/>
                </a:cubicBezTo>
                <a:cubicBezTo>
                  <a:pt x="31616" y="67003"/>
                  <a:pt x="31616" y="67003"/>
                  <a:pt x="31616" y="67003"/>
                </a:cubicBezTo>
                <a:cubicBezTo>
                  <a:pt x="28263" y="67003"/>
                  <a:pt x="28263" y="64164"/>
                  <a:pt x="28263" y="64164"/>
                </a:cubicBezTo>
                <a:cubicBezTo>
                  <a:pt x="28263" y="25173"/>
                  <a:pt x="28263" y="25173"/>
                  <a:pt x="28263" y="25173"/>
                </a:cubicBezTo>
                <a:cubicBezTo>
                  <a:pt x="28263" y="25173"/>
                  <a:pt x="28263" y="22334"/>
                  <a:pt x="31616" y="22334"/>
                </a:cubicBezTo>
                <a:cubicBezTo>
                  <a:pt x="88143" y="22334"/>
                  <a:pt x="88143" y="22334"/>
                  <a:pt x="88143" y="22334"/>
                </a:cubicBezTo>
                <a:cubicBezTo>
                  <a:pt x="91497" y="22334"/>
                  <a:pt x="91497" y="25173"/>
                  <a:pt x="91497" y="25173"/>
                </a:cubicBezTo>
                <a:lnTo>
                  <a:pt x="91497" y="6416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7" name="Shape 4727"/>
          <p:cNvSpPr/>
          <p:nvPr/>
        </p:nvSpPr>
        <p:spPr>
          <a:xfrm>
            <a:off x="3587013" y="2131538"/>
            <a:ext cx="305130" cy="169366"/>
          </a:xfrm>
          <a:custGeom>
            <a:avLst/>
            <a:gdLst/>
            <a:ahLst/>
            <a:cxnLst/>
            <a:rect l="0" t="0" r="0" b="0"/>
            <a:pathLst>
              <a:path w="120000" h="120000" extrusionOk="0">
                <a:moveTo>
                  <a:pt x="72492" y="49830"/>
                </a:moveTo>
                <a:lnTo>
                  <a:pt x="72492" y="49830"/>
                </a:lnTo>
                <a:cubicBezTo>
                  <a:pt x="69842" y="49830"/>
                  <a:pt x="67003" y="54915"/>
                  <a:pt x="67003" y="59661"/>
                </a:cubicBezTo>
                <a:cubicBezTo>
                  <a:pt x="67003" y="64745"/>
                  <a:pt x="69842" y="69830"/>
                  <a:pt x="72492" y="69830"/>
                </a:cubicBezTo>
                <a:cubicBezTo>
                  <a:pt x="75331" y="69830"/>
                  <a:pt x="77981" y="64745"/>
                  <a:pt x="77981" y="59661"/>
                </a:cubicBezTo>
                <a:cubicBezTo>
                  <a:pt x="77981" y="54915"/>
                  <a:pt x="75331" y="49830"/>
                  <a:pt x="72492" y="49830"/>
                </a:cubicBezTo>
                <a:close/>
                <a:moveTo>
                  <a:pt x="50157" y="54915"/>
                </a:moveTo>
                <a:lnTo>
                  <a:pt x="50157" y="54915"/>
                </a:lnTo>
                <a:cubicBezTo>
                  <a:pt x="39179" y="54915"/>
                  <a:pt x="39179" y="54915"/>
                  <a:pt x="39179" y="54915"/>
                </a:cubicBezTo>
                <a:cubicBezTo>
                  <a:pt x="39179" y="34915"/>
                  <a:pt x="39179" y="34915"/>
                  <a:pt x="39179" y="34915"/>
                </a:cubicBezTo>
                <a:cubicBezTo>
                  <a:pt x="39179" y="29830"/>
                  <a:pt x="36340" y="29830"/>
                  <a:pt x="33501" y="29830"/>
                </a:cubicBezTo>
                <a:cubicBezTo>
                  <a:pt x="33501" y="29830"/>
                  <a:pt x="30662" y="29830"/>
                  <a:pt x="30662" y="34915"/>
                </a:cubicBezTo>
                <a:cubicBezTo>
                  <a:pt x="30662" y="54915"/>
                  <a:pt x="30662" y="54915"/>
                  <a:pt x="30662" y="54915"/>
                </a:cubicBezTo>
                <a:cubicBezTo>
                  <a:pt x="19495" y="54915"/>
                  <a:pt x="19495" y="54915"/>
                  <a:pt x="19495" y="54915"/>
                </a:cubicBezTo>
                <a:cubicBezTo>
                  <a:pt x="16845" y="54915"/>
                  <a:pt x="16845" y="59661"/>
                  <a:pt x="16845" y="59661"/>
                </a:cubicBezTo>
                <a:cubicBezTo>
                  <a:pt x="16845" y="64745"/>
                  <a:pt x="16845" y="69830"/>
                  <a:pt x="19495" y="69830"/>
                </a:cubicBezTo>
                <a:cubicBezTo>
                  <a:pt x="30662" y="69830"/>
                  <a:pt x="30662" y="69830"/>
                  <a:pt x="30662" y="69830"/>
                </a:cubicBezTo>
                <a:cubicBezTo>
                  <a:pt x="30662" y="89830"/>
                  <a:pt x="30662" y="89830"/>
                  <a:pt x="30662" y="89830"/>
                </a:cubicBezTo>
                <a:lnTo>
                  <a:pt x="33501" y="94576"/>
                </a:lnTo>
                <a:cubicBezTo>
                  <a:pt x="36340" y="94576"/>
                  <a:pt x="39179" y="89830"/>
                  <a:pt x="39179" y="89830"/>
                </a:cubicBezTo>
                <a:cubicBezTo>
                  <a:pt x="39179" y="69830"/>
                  <a:pt x="39179" y="69830"/>
                  <a:pt x="39179" y="69830"/>
                </a:cubicBezTo>
                <a:cubicBezTo>
                  <a:pt x="50157" y="69830"/>
                  <a:pt x="50157" y="69830"/>
                  <a:pt x="50157" y="69830"/>
                </a:cubicBezTo>
                <a:cubicBezTo>
                  <a:pt x="50157" y="69830"/>
                  <a:pt x="52996" y="64745"/>
                  <a:pt x="52996" y="59661"/>
                </a:cubicBezTo>
                <a:lnTo>
                  <a:pt x="50157" y="54915"/>
                </a:lnTo>
                <a:close/>
                <a:moveTo>
                  <a:pt x="83659" y="74915"/>
                </a:moveTo>
                <a:lnTo>
                  <a:pt x="83659" y="74915"/>
                </a:lnTo>
                <a:cubicBezTo>
                  <a:pt x="81009" y="74915"/>
                  <a:pt x="77981" y="79661"/>
                  <a:pt x="77981" y="84745"/>
                </a:cubicBezTo>
                <a:cubicBezTo>
                  <a:pt x="77981" y="89830"/>
                  <a:pt x="81009" y="94576"/>
                  <a:pt x="83659" y="94576"/>
                </a:cubicBezTo>
                <a:cubicBezTo>
                  <a:pt x="86498" y="94576"/>
                  <a:pt x="89148" y="89830"/>
                  <a:pt x="89148" y="84745"/>
                </a:cubicBezTo>
                <a:cubicBezTo>
                  <a:pt x="89148" y="79661"/>
                  <a:pt x="86498" y="74915"/>
                  <a:pt x="83659" y="74915"/>
                </a:cubicBezTo>
                <a:close/>
                <a:moveTo>
                  <a:pt x="97665" y="0"/>
                </a:moveTo>
                <a:lnTo>
                  <a:pt x="97665" y="0"/>
                </a:lnTo>
                <a:cubicBezTo>
                  <a:pt x="22334" y="0"/>
                  <a:pt x="22334" y="0"/>
                  <a:pt x="22334" y="0"/>
                </a:cubicBezTo>
                <a:cubicBezTo>
                  <a:pt x="11167" y="0"/>
                  <a:pt x="0" y="19661"/>
                  <a:pt x="0" y="39661"/>
                </a:cubicBezTo>
                <a:cubicBezTo>
                  <a:pt x="0" y="79661"/>
                  <a:pt x="0" y="79661"/>
                  <a:pt x="0" y="79661"/>
                </a:cubicBezTo>
                <a:cubicBezTo>
                  <a:pt x="0" y="104745"/>
                  <a:pt x="11167" y="119661"/>
                  <a:pt x="22334" y="119661"/>
                </a:cubicBezTo>
                <a:cubicBezTo>
                  <a:pt x="97665" y="119661"/>
                  <a:pt x="97665" y="119661"/>
                  <a:pt x="97665" y="119661"/>
                </a:cubicBezTo>
                <a:cubicBezTo>
                  <a:pt x="108832" y="119661"/>
                  <a:pt x="119810" y="104745"/>
                  <a:pt x="119810" y="79661"/>
                </a:cubicBezTo>
                <a:cubicBezTo>
                  <a:pt x="119810" y="39661"/>
                  <a:pt x="119810" y="39661"/>
                  <a:pt x="119810" y="39661"/>
                </a:cubicBezTo>
                <a:cubicBezTo>
                  <a:pt x="119810" y="19661"/>
                  <a:pt x="108832" y="0"/>
                  <a:pt x="97665" y="0"/>
                </a:cubicBezTo>
                <a:close/>
                <a:moveTo>
                  <a:pt x="111482" y="79661"/>
                </a:moveTo>
                <a:lnTo>
                  <a:pt x="111482" y="79661"/>
                </a:lnTo>
                <a:cubicBezTo>
                  <a:pt x="111482" y="94576"/>
                  <a:pt x="105993" y="109830"/>
                  <a:pt x="97665" y="109830"/>
                </a:cubicBezTo>
                <a:cubicBezTo>
                  <a:pt x="22334" y="109830"/>
                  <a:pt x="22334" y="109830"/>
                  <a:pt x="22334" y="109830"/>
                </a:cubicBezTo>
                <a:cubicBezTo>
                  <a:pt x="14006" y="109830"/>
                  <a:pt x="8517" y="94576"/>
                  <a:pt x="8517" y="79661"/>
                </a:cubicBezTo>
                <a:cubicBezTo>
                  <a:pt x="8517" y="39661"/>
                  <a:pt x="8517" y="39661"/>
                  <a:pt x="8517" y="39661"/>
                </a:cubicBezTo>
                <a:cubicBezTo>
                  <a:pt x="8517" y="25084"/>
                  <a:pt x="14006" y="14915"/>
                  <a:pt x="22334" y="14915"/>
                </a:cubicBezTo>
                <a:cubicBezTo>
                  <a:pt x="97665" y="14915"/>
                  <a:pt x="97665" y="14915"/>
                  <a:pt x="97665" y="14915"/>
                </a:cubicBezTo>
                <a:cubicBezTo>
                  <a:pt x="105993" y="14915"/>
                  <a:pt x="111482" y="25084"/>
                  <a:pt x="111482" y="39661"/>
                </a:cubicBezTo>
                <a:lnTo>
                  <a:pt x="111482" y="79661"/>
                </a:lnTo>
                <a:close/>
                <a:moveTo>
                  <a:pt x="100315" y="54915"/>
                </a:moveTo>
                <a:lnTo>
                  <a:pt x="100315" y="54915"/>
                </a:lnTo>
                <a:cubicBezTo>
                  <a:pt x="97665" y="54915"/>
                  <a:pt x="94826" y="59661"/>
                  <a:pt x="94826" y="64745"/>
                </a:cubicBezTo>
                <a:cubicBezTo>
                  <a:pt x="94826" y="69830"/>
                  <a:pt x="97665" y="74915"/>
                  <a:pt x="100315" y="74915"/>
                </a:cubicBezTo>
                <a:cubicBezTo>
                  <a:pt x="103154" y="74915"/>
                  <a:pt x="105993" y="69830"/>
                  <a:pt x="105993" y="64745"/>
                </a:cubicBezTo>
                <a:cubicBezTo>
                  <a:pt x="105993" y="59661"/>
                  <a:pt x="103154" y="54915"/>
                  <a:pt x="100315" y="54915"/>
                </a:cubicBezTo>
                <a:close/>
                <a:moveTo>
                  <a:pt x="89148" y="29830"/>
                </a:moveTo>
                <a:lnTo>
                  <a:pt x="89148" y="29830"/>
                </a:lnTo>
                <a:cubicBezTo>
                  <a:pt x="86498" y="29830"/>
                  <a:pt x="83659" y="34915"/>
                  <a:pt x="83659" y="39661"/>
                </a:cubicBezTo>
                <a:cubicBezTo>
                  <a:pt x="83659" y="44745"/>
                  <a:pt x="86498" y="49830"/>
                  <a:pt x="89148" y="49830"/>
                </a:cubicBezTo>
                <a:cubicBezTo>
                  <a:pt x="91987" y="49830"/>
                  <a:pt x="94826" y="44745"/>
                  <a:pt x="94826" y="39661"/>
                </a:cubicBezTo>
                <a:cubicBezTo>
                  <a:pt x="94826" y="34915"/>
                  <a:pt x="91987" y="29830"/>
                  <a:pt x="89148" y="298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8" name="Shape 4728"/>
          <p:cNvSpPr/>
          <p:nvPr/>
        </p:nvSpPr>
        <p:spPr>
          <a:xfrm>
            <a:off x="3100216" y="2115662"/>
            <a:ext cx="305130" cy="206413"/>
          </a:xfrm>
          <a:custGeom>
            <a:avLst/>
            <a:gdLst/>
            <a:ahLst/>
            <a:cxnLst/>
            <a:rect l="0" t="0" r="0" b="0"/>
            <a:pathLst>
              <a:path w="120000" h="120000" extrusionOk="0">
                <a:moveTo>
                  <a:pt x="19495" y="74299"/>
                </a:moveTo>
                <a:lnTo>
                  <a:pt x="19495" y="74299"/>
                </a:lnTo>
                <a:cubicBezTo>
                  <a:pt x="16656" y="74299"/>
                  <a:pt x="13817" y="78504"/>
                  <a:pt x="13817" y="82710"/>
                </a:cubicBezTo>
                <a:cubicBezTo>
                  <a:pt x="13817" y="82710"/>
                  <a:pt x="16656" y="86635"/>
                  <a:pt x="19495" y="86635"/>
                </a:cubicBezTo>
                <a:lnTo>
                  <a:pt x="22145" y="82710"/>
                </a:lnTo>
                <a:cubicBezTo>
                  <a:pt x="22145" y="78504"/>
                  <a:pt x="19495" y="74299"/>
                  <a:pt x="19495" y="74299"/>
                </a:cubicBezTo>
                <a:close/>
                <a:moveTo>
                  <a:pt x="86309" y="20747"/>
                </a:moveTo>
                <a:lnTo>
                  <a:pt x="86309" y="20747"/>
                </a:lnTo>
                <a:cubicBezTo>
                  <a:pt x="33312" y="20747"/>
                  <a:pt x="33312" y="20747"/>
                  <a:pt x="33312" y="20747"/>
                </a:cubicBezTo>
                <a:cubicBezTo>
                  <a:pt x="30662" y="20747"/>
                  <a:pt x="30662" y="24672"/>
                  <a:pt x="30662" y="24672"/>
                </a:cubicBezTo>
                <a:cubicBezTo>
                  <a:pt x="30662" y="90841"/>
                  <a:pt x="30662" y="90841"/>
                  <a:pt x="30662" y="90841"/>
                </a:cubicBezTo>
                <a:cubicBezTo>
                  <a:pt x="30662" y="95046"/>
                  <a:pt x="30662" y="99252"/>
                  <a:pt x="33312" y="99252"/>
                </a:cubicBezTo>
                <a:cubicBezTo>
                  <a:pt x="86309" y="99252"/>
                  <a:pt x="86309" y="99252"/>
                  <a:pt x="86309" y="99252"/>
                </a:cubicBezTo>
                <a:cubicBezTo>
                  <a:pt x="86309" y="99252"/>
                  <a:pt x="89148" y="95046"/>
                  <a:pt x="89148" y="90841"/>
                </a:cubicBezTo>
                <a:cubicBezTo>
                  <a:pt x="89148" y="24672"/>
                  <a:pt x="89148" y="24672"/>
                  <a:pt x="89148" y="24672"/>
                </a:cubicBezTo>
                <a:lnTo>
                  <a:pt x="86309" y="20747"/>
                </a:lnTo>
                <a:close/>
                <a:moveTo>
                  <a:pt x="80630" y="82710"/>
                </a:moveTo>
                <a:lnTo>
                  <a:pt x="80630" y="82710"/>
                </a:lnTo>
                <a:cubicBezTo>
                  <a:pt x="80630" y="82710"/>
                  <a:pt x="80630" y="86635"/>
                  <a:pt x="77981" y="86635"/>
                </a:cubicBezTo>
                <a:cubicBezTo>
                  <a:pt x="41829" y="86635"/>
                  <a:pt x="41829" y="86635"/>
                  <a:pt x="41829" y="86635"/>
                </a:cubicBezTo>
                <a:cubicBezTo>
                  <a:pt x="38990" y="86635"/>
                  <a:pt x="36151" y="82710"/>
                  <a:pt x="36151" y="82710"/>
                </a:cubicBezTo>
                <a:cubicBezTo>
                  <a:pt x="36151" y="37289"/>
                  <a:pt x="36151" y="37289"/>
                  <a:pt x="36151" y="37289"/>
                </a:cubicBezTo>
                <a:cubicBezTo>
                  <a:pt x="36151" y="33084"/>
                  <a:pt x="38990" y="33084"/>
                  <a:pt x="41829" y="33084"/>
                </a:cubicBezTo>
                <a:cubicBezTo>
                  <a:pt x="77981" y="33084"/>
                  <a:pt x="77981" y="33084"/>
                  <a:pt x="77981" y="33084"/>
                </a:cubicBezTo>
                <a:cubicBezTo>
                  <a:pt x="80630" y="33084"/>
                  <a:pt x="80630" y="33084"/>
                  <a:pt x="80630" y="37289"/>
                </a:cubicBezTo>
                <a:lnTo>
                  <a:pt x="80630" y="82710"/>
                </a:lnTo>
                <a:close/>
                <a:moveTo>
                  <a:pt x="19495" y="53831"/>
                </a:moveTo>
                <a:lnTo>
                  <a:pt x="19495" y="53831"/>
                </a:lnTo>
                <a:cubicBezTo>
                  <a:pt x="16656" y="53831"/>
                  <a:pt x="13817" y="57757"/>
                  <a:pt x="13817" y="57757"/>
                </a:cubicBezTo>
                <a:cubicBezTo>
                  <a:pt x="13817" y="61962"/>
                  <a:pt x="16656" y="66168"/>
                  <a:pt x="19495" y="66168"/>
                </a:cubicBezTo>
                <a:cubicBezTo>
                  <a:pt x="19495" y="66168"/>
                  <a:pt x="22145" y="61962"/>
                  <a:pt x="22145" y="57757"/>
                </a:cubicBezTo>
                <a:lnTo>
                  <a:pt x="19495" y="53831"/>
                </a:lnTo>
                <a:close/>
                <a:moveTo>
                  <a:pt x="102965" y="0"/>
                </a:moveTo>
                <a:lnTo>
                  <a:pt x="102965" y="0"/>
                </a:lnTo>
                <a:cubicBezTo>
                  <a:pt x="13817" y="0"/>
                  <a:pt x="13817" y="0"/>
                  <a:pt x="13817" y="0"/>
                </a:cubicBezTo>
                <a:cubicBezTo>
                  <a:pt x="5488" y="0"/>
                  <a:pt x="0" y="8411"/>
                  <a:pt x="0" y="20747"/>
                </a:cubicBezTo>
                <a:cubicBezTo>
                  <a:pt x="0" y="99252"/>
                  <a:pt x="0" y="99252"/>
                  <a:pt x="0" y="99252"/>
                </a:cubicBezTo>
                <a:cubicBezTo>
                  <a:pt x="0" y="111588"/>
                  <a:pt x="5488" y="119719"/>
                  <a:pt x="13817" y="119719"/>
                </a:cubicBezTo>
                <a:cubicBezTo>
                  <a:pt x="102965" y="119719"/>
                  <a:pt x="102965" y="119719"/>
                  <a:pt x="102965" y="119719"/>
                </a:cubicBezTo>
                <a:cubicBezTo>
                  <a:pt x="111293" y="119719"/>
                  <a:pt x="119810" y="111588"/>
                  <a:pt x="119810" y="99252"/>
                </a:cubicBezTo>
                <a:cubicBezTo>
                  <a:pt x="119810" y="20747"/>
                  <a:pt x="119810" y="20747"/>
                  <a:pt x="119810" y="20747"/>
                </a:cubicBezTo>
                <a:cubicBezTo>
                  <a:pt x="119810" y="8411"/>
                  <a:pt x="111293" y="0"/>
                  <a:pt x="102965" y="0"/>
                </a:cubicBezTo>
                <a:close/>
                <a:moveTo>
                  <a:pt x="111293" y="99252"/>
                </a:moveTo>
                <a:lnTo>
                  <a:pt x="111293" y="99252"/>
                </a:lnTo>
                <a:cubicBezTo>
                  <a:pt x="111293" y="103177"/>
                  <a:pt x="108643" y="107383"/>
                  <a:pt x="102965" y="107383"/>
                </a:cubicBezTo>
                <a:cubicBezTo>
                  <a:pt x="13817" y="107383"/>
                  <a:pt x="13817" y="107383"/>
                  <a:pt x="13817" y="107383"/>
                </a:cubicBezTo>
                <a:cubicBezTo>
                  <a:pt x="10977" y="107383"/>
                  <a:pt x="8328" y="103177"/>
                  <a:pt x="8328" y="99252"/>
                </a:cubicBezTo>
                <a:cubicBezTo>
                  <a:pt x="8328" y="20747"/>
                  <a:pt x="8328" y="20747"/>
                  <a:pt x="8328" y="20747"/>
                </a:cubicBezTo>
                <a:cubicBezTo>
                  <a:pt x="8328" y="16542"/>
                  <a:pt x="10977" y="8411"/>
                  <a:pt x="13817" y="8411"/>
                </a:cubicBezTo>
                <a:cubicBezTo>
                  <a:pt x="102965" y="8411"/>
                  <a:pt x="102965" y="8411"/>
                  <a:pt x="102965" y="8411"/>
                </a:cubicBezTo>
                <a:cubicBezTo>
                  <a:pt x="108643" y="8411"/>
                  <a:pt x="111293" y="16542"/>
                  <a:pt x="111293" y="20747"/>
                </a:cubicBezTo>
                <a:lnTo>
                  <a:pt x="111293" y="99252"/>
                </a:lnTo>
                <a:close/>
                <a:moveTo>
                  <a:pt x="100315" y="53831"/>
                </a:moveTo>
                <a:lnTo>
                  <a:pt x="100315" y="53831"/>
                </a:lnTo>
                <a:cubicBezTo>
                  <a:pt x="97476" y="53831"/>
                  <a:pt x="97476" y="57757"/>
                  <a:pt x="97476" y="57757"/>
                </a:cubicBezTo>
                <a:cubicBezTo>
                  <a:pt x="97476" y="61962"/>
                  <a:pt x="97476" y="66168"/>
                  <a:pt x="100315" y="66168"/>
                </a:cubicBezTo>
                <a:cubicBezTo>
                  <a:pt x="102965" y="66168"/>
                  <a:pt x="102965" y="61962"/>
                  <a:pt x="102965" y="57757"/>
                </a:cubicBezTo>
                <a:cubicBezTo>
                  <a:pt x="102965" y="57757"/>
                  <a:pt x="102965" y="53831"/>
                  <a:pt x="100315" y="53831"/>
                </a:cubicBezTo>
                <a:close/>
                <a:moveTo>
                  <a:pt x="100315" y="74299"/>
                </a:moveTo>
                <a:lnTo>
                  <a:pt x="100315" y="74299"/>
                </a:lnTo>
                <a:cubicBezTo>
                  <a:pt x="97476" y="74299"/>
                  <a:pt x="97476" y="78504"/>
                  <a:pt x="97476" y="82710"/>
                </a:cubicBezTo>
                <a:cubicBezTo>
                  <a:pt x="97476" y="82710"/>
                  <a:pt x="97476" y="86635"/>
                  <a:pt x="100315" y="86635"/>
                </a:cubicBezTo>
                <a:cubicBezTo>
                  <a:pt x="102965" y="86635"/>
                  <a:pt x="102965" y="82710"/>
                  <a:pt x="102965" y="82710"/>
                </a:cubicBezTo>
                <a:cubicBezTo>
                  <a:pt x="102965" y="78504"/>
                  <a:pt x="102965" y="74299"/>
                  <a:pt x="100315" y="7429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29" name="Shape 4729"/>
          <p:cNvSpPr/>
          <p:nvPr/>
        </p:nvSpPr>
        <p:spPr>
          <a:xfrm>
            <a:off x="2613418" y="2087433"/>
            <a:ext cx="296312" cy="264633"/>
          </a:xfrm>
          <a:custGeom>
            <a:avLst/>
            <a:gdLst/>
            <a:ahLst/>
            <a:cxnLst/>
            <a:rect l="0" t="0" r="0" b="0"/>
            <a:pathLst>
              <a:path w="120000" h="120000" extrusionOk="0">
                <a:moveTo>
                  <a:pt x="105654" y="16263"/>
                </a:moveTo>
                <a:lnTo>
                  <a:pt x="105654" y="16263"/>
                </a:lnTo>
                <a:cubicBezTo>
                  <a:pt x="94216" y="16263"/>
                  <a:pt x="94216" y="16263"/>
                  <a:pt x="94216" y="16263"/>
                </a:cubicBezTo>
                <a:cubicBezTo>
                  <a:pt x="91308" y="6593"/>
                  <a:pt x="91308" y="6593"/>
                  <a:pt x="91308" y="6593"/>
                </a:cubicBezTo>
                <a:cubicBezTo>
                  <a:pt x="88400" y="3296"/>
                  <a:pt x="85492" y="0"/>
                  <a:pt x="82778" y="0"/>
                </a:cubicBezTo>
                <a:cubicBezTo>
                  <a:pt x="37027" y="0"/>
                  <a:pt x="37027" y="0"/>
                  <a:pt x="37027" y="0"/>
                </a:cubicBezTo>
                <a:cubicBezTo>
                  <a:pt x="34313" y="0"/>
                  <a:pt x="31405" y="3296"/>
                  <a:pt x="28497" y="6593"/>
                </a:cubicBezTo>
                <a:cubicBezTo>
                  <a:pt x="25589" y="16263"/>
                  <a:pt x="25589" y="16263"/>
                  <a:pt x="25589" y="16263"/>
                </a:cubicBezTo>
                <a:cubicBezTo>
                  <a:pt x="14151" y="16263"/>
                  <a:pt x="14151" y="16263"/>
                  <a:pt x="14151" y="16263"/>
                </a:cubicBezTo>
                <a:cubicBezTo>
                  <a:pt x="5621" y="16263"/>
                  <a:pt x="0" y="22857"/>
                  <a:pt x="0" y="32307"/>
                </a:cubicBezTo>
                <a:cubicBezTo>
                  <a:pt x="0" y="103736"/>
                  <a:pt x="0" y="103736"/>
                  <a:pt x="0" y="103736"/>
                </a:cubicBezTo>
                <a:cubicBezTo>
                  <a:pt x="0" y="113406"/>
                  <a:pt x="5621" y="119780"/>
                  <a:pt x="14151" y="119780"/>
                </a:cubicBezTo>
                <a:cubicBezTo>
                  <a:pt x="105654" y="119780"/>
                  <a:pt x="105654" y="119780"/>
                  <a:pt x="105654" y="119780"/>
                </a:cubicBezTo>
                <a:cubicBezTo>
                  <a:pt x="114184" y="119780"/>
                  <a:pt x="119806" y="113406"/>
                  <a:pt x="119806" y="103736"/>
                </a:cubicBezTo>
                <a:cubicBezTo>
                  <a:pt x="119806" y="32307"/>
                  <a:pt x="119806" y="32307"/>
                  <a:pt x="119806" y="32307"/>
                </a:cubicBezTo>
                <a:cubicBezTo>
                  <a:pt x="119806" y="22857"/>
                  <a:pt x="114184" y="16263"/>
                  <a:pt x="105654" y="16263"/>
                </a:cubicBezTo>
                <a:close/>
                <a:moveTo>
                  <a:pt x="114184" y="103736"/>
                </a:moveTo>
                <a:lnTo>
                  <a:pt x="114184" y="103736"/>
                </a:lnTo>
                <a:cubicBezTo>
                  <a:pt x="114184" y="106813"/>
                  <a:pt x="108368" y="110109"/>
                  <a:pt x="105654" y="110109"/>
                </a:cubicBezTo>
                <a:cubicBezTo>
                  <a:pt x="14151" y="110109"/>
                  <a:pt x="14151" y="110109"/>
                  <a:pt x="14151" y="110109"/>
                </a:cubicBezTo>
                <a:cubicBezTo>
                  <a:pt x="11437" y="110109"/>
                  <a:pt x="5621" y="106813"/>
                  <a:pt x="5621" y="103736"/>
                </a:cubicBezTo>
                <a:cubicBezTo>
                  <a:pt x="5621" y="32307"/>
                  <a:pt x="5621" y="32307"/>
                  <a:pt x="5621" y="32307"/>
                </a:cubicBezTo>
                <a:cubicBezTo>
                  <a:pt x="5621" y="29230"/>
                  <a:pt x="11437" y="25934"/>
                  <a:pt x="14151" y="25934"/>
                </a:cubicBezTo>
                <a:cubicBezTo>
                  <a:pt x="28497" y="25934"/>
                  <a:pt x="28497" y="25934"/>
                  <a:pt x="28497" y="25934"/>
                </a:cubicBezTo>
                <a:cubicBezTo>
                  <a:pt x="34313" y="16263"/>
                  <a:pt x="34313" y="16263"/>
                  <a:pt x="34313" y="16263"/>
                </a:cubicBezTo>
                <a:cubicBezTo>
                  <a:pt x="37027" y="9890"/>
                  <a:pt x="37027" y="6593"/>
                  <a:pt x="39935" y="6593"/>
                </a:cubicBezTo>
                <a:cubicBezTo>
                  <a:pt x="79870" y="6593"/>
                  <a:pt x="79870" y="6593"/>
                  <a:pt x="79870" y="6593"/>
                </a:cubicBezTo>
                <a:cubicBezTo>
                  <a:pt x="82778" y="6593"/>
                  <a:pt x="82778" y="9890"/>
                  <a:pt x="85492" y="16263"/>
                </a:cubicBezTo>
                <a:cubicBezTo>
                  <a:pt x="91308" y="25934"/>
                  <a:pt x="91308" y="25934"/>
                  <a:pt x="91308" y="25934"/>
                </a:cubicBezTo>
                <a:cubicBezTo>
                  <a:pt x="105654" y="25934"/>
                  <a:pt x="105654" y="25934"/>
                  <a:pt x="105654" y="25934"/>
                </a:cubicBezTo>
                <a:cubicBezTo>
                  <a:pt x="108368" y="25934"/>
                  <a:pt x="114184" y="29230"/>
                  <a:pt x="114184" y="32307"/>
                </a:cubicBezTo>
                <a:lnTo>
                  <a:pt x="114184" y="103736"/>
                </a:lnTo>
                <a:close/>
                <a:moveTo>
                  <a:pt x="59903" y="32307"/>
                </a:moveTo>
                <a:lnTo>
                  <a:pt x="59903" y="32307"/>
                </a:lnTo>
                <a:cubicBezTo>
                  <a:pt x="42843" y="32307"/>
                  <a:pt x="28497" y="48571"/>
                  <a:pt x="28497" y="68131"/>
                </a:cubicBezTo>
                <a:cubicBezTo>
                  <a:pt x="28497" y="87472"/>
                  <a:pt x="42843" y="103736"/>
                  <a:pt x="59903" y="103736"/>
                </a:cubicBezTo>
                <a:cubicBezTo>
                  <a:pt x="77156" y="103736"/>
                  <a:pt x="91308" y="87472"/>
                  <a:pt x="91308" y="68131"/>
                </a:cubicBezTo>
                <a:cubicBezTo>
                  <a:pt x="91308" y="48571"/>
                  <a:pt x="77156" y="32307"/>
                  <a:pt x="59903" y="32307"/>
                </a:cubicBezTo>
                <a:close/>
                <a:moveTo>
                  <a:pt x="59903" y="93846"/>
                </a:moveTo>
                <a:lnTo>
                  <a:pt x="59903" y="93846"/>
                </a:lnTo>
                <a:cubicBezTo>
                  <a:pt x="48465" y="93846"/>
                  <a:pt x="37027" y="80879"/>
                  <a:pt x="37027" y="68131"/>
                </a:cubicBezTo>
                <a:cubicBezTo>
                  <a:pt x="37027" y="55164"/>
                  <a:pt x="48465" y="42197"/>
                  <a:pt x="59903" y="42197"/>
                </a:cubicBezTo>
                <a:cubicBezTo>
                  <a:pt x="71340" y="42197"/>
                  <a:pt x="82778" y="55164"/>
                  <a:pt x="82778" y="68131"/>
                </a:cubicBezTo>
                <a:cubicBezTo>
                  <a:pt x="82778" y="80879"/>
                  <a:pt x="71340" y="93846"/>
                  <a:pt x="59903" y="9384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0" name="Shape 4730"/>
          <p:cNvSpPr/>
          <p:nvPr/>
        </p:nvSpPr>
        <p:spPr>
          <a:xfrm>
            <a:off x="2195406" y="2066264"/>
            <a:ext cx="135810" cy="306974"/>
          </a:xfrm>
          <a:custGeom>
            <a:avLst/>
            <a:gdLst/>
            <a:ahLst/>
            <a:cxnLst/>
            <a:rect l="0" t="0" r="0" b="0"/>
            <a:pathLst>
              <a:path w="120000" h="120000" extrusionOk="0">
                <a:moveTo>
                  <a:pt x="119572" y="30662"/>
                </a:moveTo>
                <a:lnTo>
                  <a:pt x="119572" y="30662"/>
                </a:lnTo>
                <a:cubicBezTo>
                  <a:pt x="119572" y="14006"/>
                  <a:pt x="88398" y="0"/>
                  <a:pt x="56797" y="0"/>
                </a:cubicBezTo>
                <a:cubicBezTo>
                  <a:pt x="25195" y="0"/>
                  <a:pt x="0" y="14006"/>
                  <a:pt x="0" y="30662"/>
                </a:cubicBezTo>
                <a:cubicBezTo>
                  <a:pt x="0" y="44668"/>
                  <a:pt x="19217" y="55835"/>
                  <a:pt x="50391" y="58485"/>
                </a:cubicBezTo>
                <a:lnTo>
                  <a:pt x="50391" y="58485"/>
                </a:lnTo>
                <a:cubicBezTo>
                  <a:pt x="50391" y="114321"/>
                  <a:pt x="50391" y="114321"/>
                  <a:pt x="50391" y="114321"/>
                </a:cubicBezTo>
                <a:cubicBezTo>
                  <a:pt x="50391" y="117160"/>
                  <a:pt x="56797" y="119810"/>
                  <a:pt x="56797" y="119810"/>
                </a:cubicBezTo>
                <a:cubicBezTo>
                  <a:pt x="63202" y="119810"/>
                  <a:pt x="69181" y="117160"/>
                  <a:pt x="69181" y="114321"/>
                </a:cubicBezTo>
                <a:cubicBezTo>
                  <a:pt x="69181" y="58485"/>
                  <a:pt x="69181" y="58485"/>
                  <a:pt x="69181" y="58485"/>
                </a:cubicBezTo>
                <a:lnTo>
                  <a:pt x="69181" y="58485"/>
                </a:lnTo>
                <a:cubicBezTo>
                  <a:pt x="94377" y="55835"/>
                  <a:pt x="119572" y="44668"/>
                  <a:pt x="119572" y="30662"/>
                </a:cubicBezTo>
                <a:close/>
                <a:moveTo>
                  <a:pt x="56797" y="52996"/>
                </a:moveTo>
                <a:lnTo>
                  <a:pt x="56797" y="52996"/>
                </a:lnTo>
                <a:cubicBezTo>
                  <a:pt x="38007" y="52996"/>
                  <a:pt x="19217" y="41829"/>
                  <a:pt x="19217" y="30662"/>
                </a:cubicBezTo>
                <a:cubicBezTo>
                  <a:pt x="19217" y="16845"/>
                  <a:pt x="38007" y="8328"/>
                  <a:pt x="56797" y="8328"/>
                </a:cubicBezTo>
                <a:cubicBezTo>
                  <a:pt x="81992" y="8328"/>
                  <a:pt x="100782" y="16845"/>
                  <a:pt x="100782" y="30662"/>
                </a:cubicBezTo>
                <a:cubicBezTo>
                  <a:pt x="100782" y="41829"/>
                  <a:pt x="81992" y="52996"/>
                  <a:pt x="56797" y="5299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1" name="Shape 4731"/>
          <p:cNvSpPr/>
          <p:nvPr/>
        </p:nvSpPr>
        <p:spPr>
          <a:xfrm>
            <a:off x="1742120" y="2066264"/>
            <a:ext cx="77605" cy="306974"/>
          </a:xfrm>
          <a:custGeom>
            <a:avLst/>
            <a:gdLst/>
            <a:ahLst/>
            <a:cxnLst/>
            <a:rect l="0" t="0" r="0" b="0"/>
            <a:pathLst>
              <a:path w="120000" h="120000" extrusionOk="0">
                <a:moveTo>
                  <a:pt x="32392" y="0"/>
                </a:moveTo>
                <a:lnTo>
                  <a:pt x="32392" y="0"/>
                </a:lnTo>
                <a:cubicBezTo>
                  <a:pt x="22085" y="0"/>
                  <a:pt x="22085" y="0"/>
                  <a:pt x="11042" y="0"/>
                </a:cubicBezTo>
                <a:lnTo>
                  <a:pt x="0" y="2839"/>
                </a:lnTo>
                <a:cubicBezTo>
                  <a:pt x="0" y="114321"/>
                  <a:pt x="0" y="114321"/>
                  <a:pt x="0" y="114321"/>
                </a:cubicBezTo>
                <a:cubicBezTo>
                  <a:pt x="0" y="117160"/>
                  <a:pt x="11042" y="119810"/>
                  <a:pt x="11042" y="119810"/>
                </a:cubicBezTo>
                <a:cubicBezTo>
                  <a:pt x="22085" y="119810"/>
                  <a:pt x="32392" y="117160"/>
                  <a:pt x="32392" y="114321"/>
                </a:cubicBezTo>
                <a:cubicBezTo>
                  <a:pt x="32392" y="67003"/>
                  <a:pt x="32392" y="67003"/>
                  <a:pt x="32392" y="67003"/>
                </a:cubicBezTo>
                <a:cubicBezTo>
                  <a:pt x="32392" y="67003"/>
                  <a:pt x="54478" y="67003"/>
                  <a:pt x="119263" y="67003"/>
                </a:cubicBezTo>
                <a:cubicBezTo>
                  <a:pt x="119263" y="22334"/>
                  <a:pt x="32392" y="0"/>
                  <a:pt x="32392" y="0"/>
                </a:cubicBezTo>
                <a:close/>
                <a:moveTo>
                  <a:pt x="32392" y="11167"/>
                </a:moveTo>
                <a:lnTo>
                  <a:pt x="32392" y="11167"/>
                </a:lnTo>
                <a:cubicBezTo>
                  <a:pt x="32392" y="11167"/>
                  <a:pt x="86871" y="36151"/>
                  <a:pt x="86871" y="58485"/>
                </a:cubicBezTo>
                <a:cubicBezTo>
                  <a:pt x="43435" y="58485"/>
                  <a:pt x="32392" y="58485"/>
                  <a:pt x="32392" y="58485"/>
                </a:cubicBezTo>
                <a:lnTo>
                  <a:pt x="32392" y="1116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2" name="Shape 4732"/>
          <p:cNvSpPr/>
          <p:nvPr/>
        </p:nvSpPr>
        <p:spPr>
          <a:xfrm>
            <a:off x="1239447" y="2066264"/>
            <a:ext cx="100535" cy="306974"/>
          </a:xfrm>
          <a:custGeom>
            <a:avLst/>
            <a:gdLst/>
            <a:ahLst/>
            <a:cxnLst/>
            <a:rect l="0" t="0" r="0" b="0"/>
            <a:pathLst>
              <a:path w="120000" h="120000" extrusionOk="0">
                <a:moveTo>
                  <a:pt x="102028" y="0"/>
                </a:moveTo>
                <a:lnTo>
                  <a:pt x="102028" y="0"/>
                </a:lnTo>
                <a:lnTo>
                  <a:pt x="93913" y="2839"/>
                </a:lnTo>
                <a:cubicBezTo>
                  <a:pt x="93913" y="30662"/>
                  <a:pt x="93913" y="30662"/>
                  <a:pt x="93913" y="30662"/>
                </a:cubicBezTo>
                <a:cubicBezTo>
                  <a:pt x="93913" y="36151"/>
                  <a:pt x="85217" y="39179"/>
                  <a:pt x="68405" y="39179"/>
                </a:cubicBezTo>
                <a:cubicBezTo>
                  <a:pt x="68405" y="2839"/>
                  <a:pt x="68405" y="2839"/>
                  <a:pt x="68405" y="2839"/>
                </a:cubicBezTo>
                <a:cubicBezTo>
                  <a:pt x="68405" y="2839"/>
                  <a:pt x="68405" y="0"/>
                  <a:pt x="59710" y="0"/>
                </a:cubicBezTo>
                <a:cubicBezTo>
                  <a:pt x="51014" y="0"/>
                  <a:pt x="51014" y="2839"/>
                  <a:pt x="51014" y="2839"/>
                </a:cubicBezTo>
                <a:cubicBezTo>
                  <a:pt x="51014" y="39179"/>
                  <a:pt x="51014" y="39179"/>
                  <a:pt x="51014" y="39179"/>
                </a:cubicBezTo>
                <a:cubicBezTo>
                  <a:pt x="34202" y="39179"/>
                  <a:pt x="25507" y="36151"/>
                  <a:pt x="25507" y="30662"/>
                </a:cubicBezTo>
                <a:cubicBezTo>
                  <a:pt x="25507" y="2839"/>
                  <a:pt x="25507" y="2839"/>
                  <a:pt x="25507" y="2839"/>
                </a:cubicBezTo>
                <a:lnTo>
                  <a:pt x="16811" y="0"/>
                </a:lnTo>
                <a:cubicBezTo>
                  <a:pt x="8695" y="0"/>
                  <a:pt x="0" y="2839"/>
                  <a:pt x="0" y="2839"/>
                </a:cubicBezTo>
                <a:cubicBezTo>
                  <a:pt x="0" y="30662"/>
                  <a:pt x="0" y="30662"/>
                  <a:pt x="0" y="30662"/>
                </a:cubicBezTo>
                <a:cubicBezTo>
                  <a:pt x="0" y="39179"/>
                  <a:pt x="25507" y="47318"/>
                  <a:pt x="51014" y="47318"/>
                </a:cubicBezTo>
                <a:cubicBezTo>
                  <a:pt x="51014" y="114321"/>
                  <a:pt x="51014" y="114321"/>
                  <a:pt x="51014" y="114321"/>
                </a:cubicBezTo>
                <a:cubicBezTo>
                  <a:pt x="51014" y="117160"/>
                  <a:pt x="51014" y="119810"/>
                  <a:pt x="59710" y="119810"/>
                </a:cubicBezTo>
                <a:cubicBezTo>
                  <a:pt x="68405" y="119810"/>
                  <a:pt x="68405" y="117160"/>
                  <a:pt x="68405" y="114321"/>
                </a:cubicBezTo>
                <a:cubicBezTo>
                  <a:pt x="68405" y="47318"/>
                  <a:pt x="68405" y="47318"/>
                  <a:pt x="68405" y="47318"/>
                </a:cubicBezTo>
                <a:cubicBezTo>
                  <a:pt x="93913" y="47318"/>
                  <a:pt x="119420" y="39179"/>
                  <a:pt x="119420" y="30662"/>
                </a:cubicBezTo>
                <a:cubicBezTo>
                  <a:pt x="119420" y="2839"/>
                  <a:pt x="119420" y="2839"/>
                  <a:pt x="119420" y="2839"/>
                </a:cubicBezTo>
                <a:cubicBezTo>
                  <a:pt x="119420" y="2839"/>
                  <a:pt x="110724" y="0"/>
                  <a:pt x="102028"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3" name="Shape 4733"/>
          <p:cNvSpPr/>
          <p:nvPr/>
        </p:nvSpPr>
        <p:spPr>
          <a:xfrm>
            <a:off x="5647087" y="1579337"/>
            <a:ext cx="114644" cy="296389"/>
          </a:xfrm>
          <a:custGeom>
            <a:avLst/>
            <a:gdLst/>
            <a:ahLst/>
            <a:cxnLst/>
            <a:rect l="0" t="0" r="0" b="0"/>
            <a:pathLst>
              <a:path w="120000" h="120000" extrusionOk="0">
                <a:moveTo>
                  <a:pt x="89620" y="45557"/>
                </a:moveTo>
                <a:lnTo>
                  <a:pt x="89620" y="45557"/>
                </a:lnTo>
                <a:lnTo>
                  <a:pt x="89620" y="45557"/>
                </a:lnTo>
                <a:cubicBezTo>
                  <a:pt x="89620" y="2714"/>
                  <a:pt x="89620" y="2714"/>
                  <a:pt x="89620" y="2714"/>
                </a:cubicBezTo>
                <a:cubicBezTo>
                  <a:pt x="89620" y="0"/>
                  <a:pt x="82025" y="0"/>
                  <a:pt x="82025" y="0"/>
                </a:cubicBezTo>
                <a:cubicBezTo>
                  <a:pt x="37468" y="0"/>
                  <a:pt x="37468" y="0"/>
                  <a:pt x="37468" y="0"/>
                </a:cubicBezTo>
                <a:cubicBezTo>
                  <a:pt x="37468" y="0"/>
                  <a:pt x="29873" y="0"/>
                  <a:pt x="29873" y="2714"/>
                </a:cubicBezTo>
                <a:cubicBezTo>
                  <a:pt x="29873" y="45557"/>
                  <a:pt x="29873" y="45557"/>
                  <a:pt x="29873" y="45557"/>
                </a:cubicBezTo>
                <a:lnTo>
                  <a:pt x="29873" y="45557"/>
                </a:lnTo>
                <a:cubicBezTo>
                  <a:pt x="7594" y="45557"/>
                  <a:pt x="0" y="51179"/>
                  <a:pt x="0" y="59903"/>
                </a:cubicBezTo>
                <a:cubicBezTo>
                  <a:pt x="0" y="119806"/>
                  <a:pt x="0" y="119806"/>
                  <a:pt x="0" y="119806"/>
                </a:cubicBezTo>
                <a:cubicBezTo>
                  <a:pt x="119493" y="119806"/>
                  <a:pt x="119493" y="119806"/>
                  <a:pt x="119493" y="119806"/>
                </a:cubicBezTo>
                <a:cubicBezTo>
                  <a:pt x="119493" y="59903"/>
                  <a:pt x="119493" y="59903"/>
                  <a:pt x="119493" y="59903"/>
                </a:cubicBezTo>
                <a:cubicBezTo>
                  <a:pt x="119493" y="51179"/>
                  <a:pt x="111898" y="45557"/>
                  <a:pt x="89620" y="45557"/>
                </a:cubicBezTo>
                <a:close/>
                <a:moveTo>
                  <a:pt x="52151" y="5621"/>
                </a:moveTo>
                <a:lnTo>
                  <a:pt x="52151" y="5621"/>
                </a:lnTo>
                <a:cubicBezTo>
                  <a:pt x="67341" y="5621"/>
                  <a:pt x="67341" y="5621"/>
                  <a:pt x="67341" y="5621"/>
                </a:cubicBezTo>
                <a:cubicBezTo>
                  <a:pt x="67341" y="14151"/>
                  <a:pt x="67341" y="14151"/>
                  <a:pt x="67341" y="14151"/>
                </a:cubicBezTo>
                <a:cubicBezTo>
                  <a:pt x="52151" y="14151"/>
                  <a:pt x="52151" y="14151"/>
                  <a:pt x="52151" y="14151"/>
                </a:cubicBezTo>
                <a:lnTo>
                  <a:pt x="52151" y="5621"/>
                </a:lnTo>
                <a:close/>
                <a:moveTo>
                  <a:pt x="52151" y="22681"/>
                </a:moveTo>
                <a:lnTo>
                  <a:pt x="52151" y="22681"/>
                </a:lnTo>
                <a:cubicBezTo>
                  <a:pt x="67341" y="22681"/>
                  <a:pt x="67341" y="22681"/>
                  <a:pt x="67341" y="22681"/>
                </a:cubicBezTo>
                <a:cubicBezTo>
                  <a:pt x="67341" y="45557"/>
                  <a:pt x="67341" y="45557"/>
                  <a:pt x="67341" y="45557"/>
                </a:cubicBezTo>
                <a:cubicBezTo>
                  <a:pt x="52151" y="45557"/>
                  <a:pt x="52151" y="45557"/>
                  <a:pt x="52151" y="45557"/>
                </a:cubicBezTo>
                <a:lnTo>
                  <a:pt x="52151" y="22681"/>
                </a:lnTo>
                <a:close/>
                <a:moveTo>
                  <a:pt x="97215" y="113990"/>
                </a:moveTo>
                <a:lnTo>
                  <a:pt x="97215" y="113990"/>
                </a:lnTo>
                <a:cubicBezTo>
                  <a:pt x="22784" y="113990"/>
                  <a:pt x="22784" y="113990"/>
                  <a:pt x="22784" y="113990"/>
                </a:cubicBezTo>
                <a:cubicBezTo>
                  <a:pt x="22784" y="59903"/>
                  <a:pt x="22784" y="59903"/>
                  <a:pt x="22784" y="59903"/>
                </a:cubicBezTo>
                <a:cubicBezTo>
                  <a:pt x="22784" y="56995"/>
                  <a:pt x="29873" y="51179"/>
                  <a:pt x="37468" y="51179"/>
                </a:cubicBezTo>
                <a:cubicBezTo>
                  <a:pt x="82025" y="51179"/>
                  <a:pt x="82025" y="51179"/>
                  <a:pt x="82025" y="51179"/>
                </a:cubicBezTo>
                <a:cubicBezTo>
                  <a:pt x="89620" y="51179"/>
                  <a:pt x="97215" y="56995"/>
                  <a:pt x="97215" y="59903"/>
                </a:cubicBezTo>
                <a:lnTo>
                  <a:pt x="97215" y="1139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4" name="Shape 4734"/>
          <p:cNvSpPr/>
          <p:nvPr/>
        </p:nvSpPr>
        <p:spPr>
          <a:xfrm>
            <a:off x="5080920" y="1593451"/>
            <a:ext cx="253982" cy="269925"/>
          </a:xfrm>
          <a:custGeom>
            <a:avLst/>
            <a:gdLst/>
            <a:ahLst/>
            <a:cxnLst/>
            <a:rect l="0" t="0" r="0" b="0"/>
            <a:pathLst>
              <a:path w="120000" h="120000" extrusionOk="0">
                <a:moveTo>
                  <a:pt x="119774" y="9428"/>
                </a:moveTo>
                <a:lnTo>
                  <a:pt x="119774" y="9428"/>
                </a:lnTo>
                <a:cubicBezTo>
                  <a:pt x="119774" y="6214"/>
                  <a:pt x="119774" y="6214"/>
                  <a:pt x="119774" y="6214"/>
                </a:cubicBezTo>
                <a:cubicBezTo>
                  <a:pt x="119774" y="3214"/>
                  <a:pt x="119774" y="3214"/>
                  <a:pt x="116384" y="0"/>
                </a:cubicBezTo>
                <a:lnTo>
                  <a:pt x="116384" y="0"/>
                </a:lnTo>
                <a:cubicBezTo>
                  <a:pt x="3163" y="0"/>
                  <a:pt x="3163" y="0"/>
                  <a:pt x="3163" y="0"/>
                </a:cubicBezTo>
                <a:cubicBezTo>
                  <a:pt x="3163" y="0"/>
                  <a:pt x="3163" y="0"/>
                  <a:pt x="0" y="3214"/>
                </a:cubicBezTo>
                <a:cubicBezTo>
                  <a:pt x="0" y="3214"/>
                  <a:pt x="0" y="6214"/>
                  <a:pt x="0" y="9428"/>
                </a:cubicBezTo>
                <a:cubicBezTo>
                  <a:pt x="56497" y="72428"/>
                  <a:pt x="56497" y="72428"/>
                  <a:pt x="56497" y="72428"/>
                </a:cubicBezTo>
                <a:cubicBezTo>
                  <a:pt x="56497" y="110357"/>
                  <a:pt x="56497" y="110357"/>
                  <a:pt x="56497" y="110357"/>
                </a:cubicBezTo>
                <a:cubicBezTo>
                  <a:pt x="39774" y="110357"/>
                  <a:pt x="39774" y="110357"/>
                  <a:pt x="39774" y="110357"/>
                </a:cubicBezTo>
                <a:cubicBezTo>
                  <a:pt x="36610" y="110357"/>
                  <a:pt x="36610" y="113571"/>
                  <a:pt x="36610" y="113571"/>
                </a:cubicBezTo>
                <a:cubicBezTo>
                  <a:pt x="36610" y="116785"/>
                  <a:pt x="36610" y="119785"/>
                  <a:pt x="39774" y="119785"/>
                </a:cubicBezTo>
                <a:cubicBezTo>
                  <a:pt x="82937" y="119785"/>
                  <a:pt x="82937" y="119785"/>
                  <a:pt x="82937" y="119785"/>
                </a:cubicBezTo>
                <a:cubicBezTo>
                  <a:pt x="86553" y="119785"/>
                  <a:pt x="89717" y="116785"/>
                  <a:pt x="89717" y="113571"/>
                </a:cubicBezTo>
                <a:cubicBezTo>
                  <a:pt x="89717" y="113571"/>
                  <a:pt x="86553" y="110357"/>
                  <a:pt x="82937" y="110357"/>
                </a:cubicBezTo>
                <a:cubicBezTo>
                  <a:pt x="66440" y="110357"/>
                  <a:pt x="66440" y="110357"/>
                  <a:pt x="66440" y="110357"/>
                </a:cubicBezTo>
                <a:cubicBezTo>
                  <a:pt x="66440" y="72428"/>
                  <a:pt x="66440" y="72428"/>
                  <a:pt x="66440" y="72428"/>
                </a:cubicBezTo>
                <a:lnTo>
                  <a:pt x="119774" y="9428"/>
                </a:lnTo>
                <a:close/>
                <a:moveTo>
                  <a:pt x="63050" y="63000"/>
                </a:moveTo>
                <a:lnTo>
                  <a:pt x="63050" y="63000"/>
                </a:lnTo>
                <a:cubicBezTo>
                  <a:pt x="13107" y="9428"/>
                  <a:pt x="13107" y="9428"/>
                  <a:pt x="13107" y="9428"/>
                </a:cubicBezTo>
                <a:cubicBezTo>
                  <a:pt x="106440" y="9428"/>
                  <a:pt x="106440" y="9428"/>
                  <a:pt x="106440" y="9428"/>
                </a:cubicBezTo>
                <a:lnTo>
                  <a:pt x="63050" y="6300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5" name="Shape 4735"/>
          <p:cNvSpPr/>
          <p:nvPr/>
        </p:nvSpPr>
        <p:spPr>
          <a:xfrm>
            <a:off x="4571193" y="1607565"/>
            <a:ext cx="305130" cy="241697"/>
          </a:xfrm>
          <a:custGeom>
            <a:avLst/>
            <a:gdLst/>
            <a:ahLst/>
            <a:cxnLst/>
            <a:rect l="0" t="0" r="0" b="0"/>
            <a:pathLst>
              <a:path w="120000" h="120000" extrusionOk="0">
                <a:moveTo>
                  <a:pt x="114132" y="112828"/>
                </a:moveTo>
                <a:lnTo>
                  <a:pt x="114132" y="112828"/>
                </a:lnTo>
                <a:cubicBezTo>
                  <a:pt x="2649" y="112828"/>
                  <a:pt x="2649" y="112828"/>
                  <a:pt x="2649" y="112828"/>
                </a:cubicBezTo>
                <a:cubicBezTo>
                  <a:pt x="2649" y="112828"/>
                  <a:pt x="0" y="112828"/>
                  <a:pt x="0" y="116175"/>
                </a:cubicBezTo>
                <a:cubicBezTo>
                  <a:pt x="0" y="119760"/>
                  <a:pt x="2649" y="119760"/>
                  <a:pt x="2649" y="119760"/>
                </a:cubicBezTo>
                <a:cubicBezTo>
                  <a:pt x="114132" y="119760"/>
                  <a:pt x="114132" y="119760"/>
                  <a:pt x="114132" y="119760"/>
                </a:cubicBezTo>
                <a:cubicBezTo>
                  <a:pt x="116971" y="119760"/>
                  <a:pt x="119810" y="119760"/>
                  <a:pt x="119810" y="116175"/>
                </a:cubicBezTo>
                <a:cubicBezTo>
                  <a:pt x="119810" y="112828"/>
                  <a:pt x="116971" y="112828"/>
                  <a:pt x="114132" y="112828"/>
                </a:cubicBezTo>
                <a:close/>
                <a:moveTo>
                  <a:pt x="63974" y="17689"/>
                </a:moveTo>
                <a:lnTo>
                  <a:pt x="63974" y="17689"/>
                </a:lnTo>
                <a:cubicBezTo>
                  <a:pt x="63974" y="7171"/>
                  <a:pt x="63974" y="7171"/>
                  <a:pt x="63974" y="7171"/>
                </a:cubicBezTo>
                <a:cubicBezTo>
                  <a:pt x="69652" y="7171"/>
                  <a:pt x="69652" y="7171"/>
                  <a:pt x="69652" y="7171"/>
                </a:cubicBezTo>
                <a:cubicBezTo>
                  <a:pt x="72492" y="7171"/>
                  <a:pt x="75141" y="7171"/>
                  <a:pt x="75141" y="3585"/>
                </a:cubicBezTo>
                <a:cubicBezTo>
                  <a:pt x="75141" y="0"/>
                  <a:pt x="72492" y="0"/>
                  <a:pt x="69652" y="0"/>
                </a:cubicBezTo>
                <a:cubicBezTo>
                  <a:pt x="47318" y="0"/>
                  <a:pt x="47318" y="0"/>
                  <a:pt x="47318" y="0"/>
                </a:cubicBezTo>
                <a:cubicBezTo>
                  <a:pt x="47318" y="0"/>
                  <a:pt x="44479" y="0"/>
                  <a:pt x="44479" y="3585"/>
                </a:cubicBezTo>
                <a:cubicBezTo>
                  <a:pt x="44479" y="7171"/>
                  <a:pt x="47318" y="7171"/>
                  <a:pt x="47318" y="7171"/>
                </a:cubicBezTo>
                <a:cubicBezTo>
                  <a:pt x="55646" y="7171"/>
                  <a:pt x="55646" y="7171"/>
                  <a:pt x="55646" y="7171"/>
                </a:cubicBezTo>
                <a:lnTo>
                  <a:pt x="55646" y="17689"/>
                </a:lnTo>
                <a:cubicBezTo>
                  <a:pt x="24984" y="21274"/>
                  <a:pt x="0" y="52828"/>
                  <a:pt x="0" y="91553"/>
                </a:cubicBezTo>
                <a:cubicBezTo>
                  <a:pt x="0" y="95139"/>
                  <a:pt x="0" y="95139"/>
                  <a:pt x="0" y="98725"/>
                </a:cubicBezTo>
                <a:lnTo>
                  <a:pt x="2649" y="102071"/>
                </a:lnTo>
                <a:cubicBezTo>
                  <a:pt x="114132" y="102071"/>
                  <a:pt x="114132" y="102071"/>
                  <a:pt x="114132" y="102071"/>
                </a:cubicBezTo>
                <a:cubicBezTo>
                  <a:pt x="116971" y="102071"/>
                  <a:pt x="119810" y="98725"/>
                  <a:pt x="119810" y="98725"/>
                </a:cubicBezTo>
                <a:cubicBezTo>
                  <a:pt x="119810" y="95139"/>
                  <a:pt x="119810" y="95139"/>
                  <a:pt x="119810" y="91553"/>
                </a:cubicBezTo>
                <a:cubicBezTo>
                  <a:pt x="119810" y="52828"/>
                  <a:pt x="94637" y="21274"/>
                  <a:pt x="63974" y="17689"/>
                </a:cubicBezTo>
                <a:close/>
                <a:moveTo>
                  <a:pt x="8328" y="91553"/>
                </a:moveTo>
                <a:lnTo>
                  <a:pt x="8328" y="91553"/>
                </a:lnTo>
                <a:cubicBezTo>
                  <a:pt x="8328" y="56414"/>
                  <a:pt x="30662" y="28207"/>
                  <a:pt x="58485" y="28207"/>
                </a:cubicBezTo>
                <a:cubicBezTo>
                  <a:pt x="89148" y="28207"/>
                  <a:pt x="111293" y="56414"/>
                  <a:pt x="111293" y="91553"/>
                </a:cubicBezTo>
                <a:lnTo>
                  <a:pt x="8328" y="9155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6" name="Shape 4736"/>
          <p:cNvSpPr/>
          <p:nvPr/>
        </p:nvSpPr>
        <p:spPr>
          <a:xfrm>
            <a:off x="4110851" y="1579337"/>
            <a:ext cx="241636" cy="296389"/>
          </a:xfrm>
          <a:custGeom>
            <a:avLst/>
            <a:gdLst/>
            <a:ahLst/>
            <a:cxnLst/>
            <a:rect l="0" t="0" r="0" b="0"/>
            <a:pathLst>
              <a:path w="120000" h="120000" extrusionOk="0">
                <a:moveTo>
                  <a:pt x="105628" y="25589"/>
                </a:moveTo>
                <a:lnTo>
                  <a:pt x="105628" y="25589"/>
                </a:lnTo>
                <a:cubicBezTo>
                  <a:pt x="84550" y="31405"/>
                  <a:pt x="81197" y="42649"/>
                  <a:pt x="84550" y="51179"/>
                </a:cubicBezTo>
                <a:cubicBezTo>
                  <a:pt x="67065" y="37027"/>
                  <a:pt x="70419" y="22681"/>
                  <a:pt x="70419" y="0"/>
                </a:cubicBezTo>
                <a:cubicBezTo>
                  <a:pt x="21077" y="14151"/>
                  <a:pt x="31616" y="54087"/>
                  <a:pt x="31616" y="68432"/>
                </a:cubicBezTo>
                <a:cubicBezTo>
                  <a:pt x="21077" y="59903"/>
                  <a:pt x="17485" y="39741"/>
                  <a:pt x="17485" y="39741"/>
                </a:cubicBezTo>
                <a:cubicBezTo>
                  <a:pt x="3353" y="45557"/>
                  <a:pt x="0" y="59903"/>
                  <a:pt x="0" y="71147"/>
                </a:cubicBezTo>
                <a:cubicBezTo>
                  <a:pt x="0" y="99838"/>
                  <a:pt x="24670" y="119806"/>
                  <a:pt x="59880" y="119806"/>
                </a:cubicBezTo>
                <a:cubicBezTo>
                  <a:pt x="95089" y="119806"/>
                  <a:pt x="119760" y="99838"/>
                  <a:pt x="119760" y="71147"/>
                </a:cubicBezTo>
                <a:cubicBezTo>
                  <a:pt x="119760" y="54087"/>
                  <a:pt x="105628" y="48465"/>
                  <a:pt x="105628" y="25589"/>
                </a:cubicBezTo>
                <a:close/>
                <a:moveTo>
                  <a:pt x="63473" y="113990"/>
                </a:moveTo>
                <a:lnTo>
                  <a:pt x="63473" y="113990"/>
                </a:lnTo>
                <a:cubicBezTo>
                  <a:pt x="31616" y="113990"/>
                  <a:pt x="6946" y="94022"/>
                  <a:pt x="6946" y="68432"/>
                </a:cubicBezTo>
                <a:cubicBezTo>
                  <a:pt x="6946" y="65525"/>
                  <a:pt x="6946" y="59903"/>
                  <a:pt x="14131" y="56995"/>
                </a:cubicBezTo>
                <a:cubicBezTo>
                  <a:pt x="14131" y="59903"/>
                  <a:pt x="21077" y="79870"/>
                  <a:pt x="42395" y="76962"/>
                </a:cubicBezTo>
                <a:cubicBezTo>
                  <a:pt x="42395" y="62617"/>
                  <a:pt x="35209" y="22681"/>
                  <a:pt x="59880" y="11243"/>
                </a:cubicBezTo>
                <a:cubicBezTo>
                  <a:pt x="59880" y="31405"/>
                  <a:pt x="63473" y="59903"/>
                  <a:pt x="91497" y="62617"/>
                </a:cubicBezTo>
                <a:cubicBezTo>
                  <a:pt x="91497" y="54087"/>
                  <a:pt x="91497" y="42649"/>
                  <a:pt x="98682" y="39741"/>
                </a:cubicBezTo>
                <a:cubicBezTo>
                  <a:pt x="98682" y="51179"/>
                  <a:pt x="112814" y="59903"/>
                  <a:pt x="112814" y="71147"/>
                </a:cubicBezTo>
                <a:cubicBezTo>
                  <a:pt x="112814" y="94022"/>
                  <a:pt x="84550" y="113990"/>
                  <a:pt x="63473" y="11399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7" name="Shape 4737"/>
          <p:cNvSpPr/>
          <p:nvPr/>
        </p:nvSpPr>
        <p:spPr>
          <a:xfrm>
            <a:off x="3616997" y="1579337"/>
            <a:ext cx="248691" cy="296389"/>
          </a:xfrm>
          <a:custGeom>
            <a:avLst/>
            <a:gdLst/>
            <a:ahLst/>
            <a:cxnLst/>
            <a:rect l="0" t="0" r="0" b="0"/>
            <a:pathLst>
              <a:path w="120000" h="120000" extrusionOk="0">
                <a:moveTo>
                  <a:pt x="61508" y="0"/>
                </a:moveTo>
                <a:lnTo>
                  <a:pt x="61508" y="0"/>
                </a:lnTo>
                <a:cubicBezTo>
                  <a:pt x="37601" y="17059"/>
                  <a:pt x="0" y="42649"/>
                  <a:pt x="0" y="71147"/>
                </a:cubicBezTo>
                <a:cubicBezTo>
                  <a:pt x="0" y="99838"/>
                  <a:pt x="27388" y="119806"/>
                  <a:pt x="61508" y="119806"/>
                </a:cubicBezTo>
                <a:cubicBezTo>
                  <a:pt x="92379" y="119806"/>
                  <a:pt x="119767" y="99838"/>
                  <a:pt x="119767" y="71147"/>
                </a:cubicBezTo>
                <a:cubicBezTo>
                  <a:pt x="119767" y="42649"/>
                  <a:pt x="81934" y="17059"/>
                  <a:pt x="61508" y="0"/>
                </a:cubicBezTo>
                <a:close/>
                <a:moveTo>
                  <a:pt x="61508" y="113990"/>
                </a:moveTo>
                <a:lnTo>
                  <a:pt x="61508" y="113990"/>
                </a:lnTo>
                <a:cubicBezTo>
                  <a:pt x="34352" y="113990"/>
                  <a:pt x="10212" y="94022"/>
                  <a:pt x="10212" y="71147"/>
                </a:cubicBezTo>
                <a:cubicBezTo>
                  <a:pt x="10212" y="48465"/>
                  <a:pt x="41083" y="25589"/>
                  <a:pt x="61508" y="11243"/>
                </a:cubicBezTo>
                <a:cubicBezTo>
                  <a:pt x="78684" y="25589"/>
                  <a:pt x="109323" y="48465"/>
                  <a:pt x="109323" y="71147"/>
                </a:cubicBezTo>
                <a:cubicBezTo>
                  <a:pt x="109323" y="94022"/>
                  <a:pt x="88897" y="113990"/>
                  <a:pt x="61508" y="113990"/>
                </a:cubicBezTo>
                <a:close/>
                <a:moveTo>
                  <a:pt x="61508" y="37027"/>
                </a:moveTo>
                <a:lnTo>
                  <a:pt x="61508" y="37027"/>
                </a:lnTo>
                <a:cubicBezTo>
                  <a:pt x="47814" y="48465"/>
                  <a:pt x="27388" y="59903"/>
                  <a:pt x="27388" y="74054"/>
                </a:cubicBezTo>
                <a:cubicBezTo>
                  <a:pt x="27388" y="91308"/>
                  <a:pt x="44564" y="102746"/>
                  <a:pt x="61508" y="102746"/>
                </a:cubicBezTo>
                <a:cubicBezTo>
                  <a:pt x="78684" y="102746"/>
                  <a:pt x="92379" y="91308"/>
                  <a:pt x="92379" y="74054"/>
                </a:cubicBezTo>
                <a:cubicBezTo>
                  <a:pt x="92379" y="59903"/>
                  <a:pt x="71953" y="48465"/>
                  <a:pt x="61508" y="37027"/>
                </a:cubicBezTo>
                <a:close/>
                <a:moveTo>
                  <a:pt x="61508" y="94022"/>
                </a:moveTo>
                <a:lnTo>
                  <a:pt x="61508" y="94022"/>
                </a:lnTo>
                <a:cubicBezTo>
                  <a:pt x="47814" y="94022"/>
                  <a:pt x="37601" y="85492"/>
                  <a:pt x="37601" y="74054"/>
                </a:cubicBezTo>
                <a:cubicBezTo>
                  <a:pt x="37601" y="62617"/>
                  <a:pt x="51295" y="54087"/>
                  <a:pt x="61508" y="45557"/>
                </a:cubicBezTo>
                <a:cubicBezTo>
                  <a:pt x="68471" y="54087"/>
                  <a:pt x="81934" y="62617"/>
                  <a:pt x="81934" y="74054"/>
                </a:cubicBezTo>
                <a:cubicBezTo>
                  <a:pt x="81934" y="85492"/>
                  <a:pt x="71953" y="94022"/>
                  <a:pt x="61508" y="9402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8" name="Shape 4738"/>
          <p:cNvSpPr/>
          <p:nvPr/>
        </p:nvSpPr>
        <p:spPr>
          <a:xfrm>
            <a:off x="3100216" y="1579337"/>
            <a:ext cx="305130" cy="296389"/>
          </a:xfrm>
          <a:custGeom>
            <a:avLst/>
            <a:gdLst/>
            <a:ahLst/>
            <a:cxnLst/>
            <a:rect l="0" t="0" r="0" b="0"/>
            <a:pathLst>
              <a:path w="120000" h="120000" extrusionOk="0">
                <a:moveTo>
                  <a:pt x="58485" y="17059"/>
                </a:moveTo>
                <a:lnTo>
                  <a:pt x="58485" y="17059"/>
                </a:lnTo>
                <a:cubicBezTo>
                  <a:pt x="44479" y="17059"/>
                  <a:pt x="33312" y="31405"/>
                  <a:pt x="33312" y="45557"/>
                </a:cubicBezTo>
                <a:cubicBezTo>
                  <a:pt x="33312" y="59903"/>
                  <a:pt x="44479" y="71147"/>
                  <a:pt x="58485" y="71147"/>
                </a:cubicBezTo>
                <a:cubicBezTo>
                  <a:pt x="72492" y="71147"/>
                  <a:pt x="86309" y="59903"/>
                  <a:pt x="86309" y="45557"/>
                </a:cubicBezTo>
                <a:cubicBezTo>
                  <a:pt x="86309" y="31405"/>
                  <a:pt x="72492" y="17059"/>
                  <a:pt x="58485" y="17059"/>
                </a:cubicBezTo>
                <a:close/>
                <a:moveTo>
                  <a:pt x="58485" y="62617"/>
                </a:moveTo>
                <a:lnTo>
                  <a:pt x="58485" y="62617"/>
                </a:lnTo>
                <a:cubicBezTo>
                  <a:pt x="50157" y="62617"/>
                  <a:pt x="41829" y="54087"/>
                  <a:pt x="41829" y="45557"/>
                </a:cubicBezTo>
                <a:cubicBezTo>
                  <a:pt x="41829" y="34119"/>
                  <a:pt x="50157" y="25589"/>
                  <a:pt x="58485" y="25589"/>
                </a:cubicBezTo>
                <a:cubicBezTo>
                  <a:pt x="69652" y="25589"/>
                  <a:pt x="77981" y="34119"/>
                  <a:pt x="77981" y="45557"/>
                </a:cubicBezTo>
                <a:cubicBezTo>
                  <a:pt x="77981" y="54087"/>
                  <a:pt x="69652" y="62617"/>
                  <a:pt x="58485" y="62617"/>
                </a:cubicBezTo>
                <a:close/>
                <a:moveTo>
                  <a:pt x="100315" y="65525"/>
                </a:moveTo>
                <a:lnTo>
                  <a:pt x="100315" y="65525"/>
                </a:lnTo>
                <a:cubicBezTo>
                  <a:pt x="102965" y="59903"/>
                  <a:pt x="105804" y="51179"/>
                  <a:pt x="105804" y="45557"/>
                </a:cubicBezTo>
                <a:cubicBezTo>
                  <a:pt x="105804" y="19967"/>
                  <a:pt x="83470" y="0"/>
                  <a:pt x="58485" y="0"/>
                </a:cubicBezTo>
                <a:cubicBezTo>
                  <a:pt x="33312" y="0"/>
                  <a:pt x="13817" y="19967"/>
                  <a:pt x="13817" y="45557"/>
                </a:cubicBezTo>
                <a:cubicBezTo>
                  <a:pt x="13817" y="51179"/>
                  <a:pt x="16656" y="59903"/>
                  <a:pt x="19495" y="65525"/>
                </a:cubicBezTo>
                <a:cubicBezTo>
                  <a:pt x="0" y="96930"/>
                  <a:pt x="0" y="96930"/>
                  <a:pt x="0" y="96930"/>
                </a:cubicBezTo>
                <a:cubicBezTo>
                  <a:pt x="0" y="96930"/>
                  <a:pt x="10977" y="99838"/>
                  <a:pt x="22145" y="102746"/>
                </a:cubicBezTo>
                <a:cubicBezTo>
                  <a:pt x="30662" y="111276"/>
                  <a:pt x="38990" y="119806"/>
                  <a:pt x="38990" y="119806"/>
                </a:cubicBezTo>
                <a:cubicBezTo>
                  <a:pt x="55646" y="91308"/>
                  <a:pt x="55646" y="91308"/>
                  <a:pt x="55646" y="91308"/>
                </a:cubicBezTo>
                <a:cubicBezTo>
                  <a:pt x="58485" y="91308"/>
                  <a:pt x="58485" y="91308"/>
                  <a:pt x="58485" y="91308"/>
                </a:cubicBezTo>
                <a:cubicBezTo>
                  <a:pt x="61324" y="91308"/>
                  <a:pt x="61324" y="91308"/>
                  <a:pt x="61324" y="91308"/>
                </a:cubicBezTo>
                <a:cubicBezTo>
                  <a:pt x="77981" y="119806"/>
                  <a:pt x="77981" y="119806"/>
                  <a:pt x="77981" y="119806"/>
                </a:cubicBezTo>
                <a:cubicBezTo>
                  <a:pt x="77981" y="119806"/>
                  <a:pt x="86309" y="111276"/>
                  <a:pt x="94637" y="102746"/>
                </a:cubicBezTo>
                <a:cubicBezTo>
                  <a:pt x="105804" y="99838"/>
                  <a:pt x="119810" y="96930"/>
                  <a:pt x="119810" y="96930"/>
                </a:cubicBezTo>
                <a:lnTo>
                  <a:pt x="100315" y="65525"/>
                </a:lnTo>
                <a:close/>
                <a:moveTo>
                  <a:pt x="38990" y="105460"/>
                </a:moveTo>
                <a:lnTo>
                  <a:pt x="38990" y="105460"/>
                </a:lnTo>
                <a:cubicBezTo>
                  <a:pt x="38990" y="105460"/>
                  <a:pt x="33312" y="102746"/>
                  <a:pt x="27823" y="96930"/>
                </a:cubicBezTo>
                <a:cubicBezTo>
                  <a:pt x="19495" y="94022"/>
                  <a:pt x="10977" y="91308"/>
                  <a:pt x="10977" y="91308"/>
                </a:cubicBezTo>
                <a:cubicBezTo>
                  <a:pt x="22145" y="74054"/>
                  <a:pt x="22145" y="74054"/>
                  <a:pt x="22145" y="74054"/>
                </a:cubicBezTo>
                <a:cubicBezTo>
                  <a:pt x="27823" y="79870"/>
                  <a:pt x="38990" y="88400"/>
                  <a:pt x="47318" y="88400"/>
                </a:cubicBezTo>
                <a:lnTo>
                  <a:pt x="38990" y="105460"/>
                </a:lnTo>
                <a:close/>
                <a:moveTo>
                  <a:pt x="58485" y="82584"/>
                </a:moveTo>
                <a:lnTo>
                  <a:pt x="58485" y="82584"/>
                </a:lnTo>
                <a:cubicBezTo>
                  <a:pt x="38990" y="82584"/>
                  <a:pt x="22145" y="65525"/>
                  <a:pt x="22145" y="45557"/>
                </a:cubicBezTo>
                <a:cubicBezTo>
                  <a:pt x="22145" y="22681"/>
                  <a:pt x="38990" y="5621"/>
                  <a:pt x="58485" y="5621"/>
                </a:cubicBezTo>
                <a:cubicBezTo>
                  <a:pt x="80630" y="5621"/>
                  <a:pt x="97476" y="22681"/>
                  <a:pt x="97476" y="45557"/>
                </a:cubicBezTo>
                <a:cubicBezTo>
                  <a:pt x="97476" y="65525"/>
                  <a:pt x="80630" y="82584"/>
                  <a:pt x="58485" y="82584"/>
                </a:cubicBezTo>
                <a:close/>
                <a:moveTo>
                  <a:pt x="91798" y="96930"/>
                </a:moveTo>
                <a:lnTo>
                  <a:pt x="91798" y="96930"/>
                </a:lnTo>
                <a:cubicBezTo>
                  <a:pt x="86309" y="102746"/>
                  <a:pt x="80630" y="105460"/>
                  <a:pt x="80630" y="105460"/>
                </a:cubicBezTo>
                <a:cubicBezTo>
                  <a:pt x="69652" y="88400"/>
                  <a:pt x="69652" y="88400"/>
                  <a:pt x="69652" y="88400"/>
                </a:cubicBezTo>
                <a:cubicBezTo>
                  <a:pt x="80630" y="88400"/>
                  <a:pt x="89148" y="79870"/>
                  <a:pt x="94637" y="74054"/>
                </a:cubicBezTo>
                <a:cubicBezTo>
                  <a:pt x="105804" y="91308"/>
                  <a:pt x="105804" y="91308"/>
                  <a:pt x="105804" y="91308"/>
                </a:cubicBezTo>
                <a:cubicBezTo>
                  <a:pt x="105804" y="91308"/>
                  <a:pt x="100315" y="94022"/>
                  <a:pt x="91798" y="969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39" name="Shape 4739"/>
          <p:cNvSpPr/>
          <p:nvPr/>
        </p:nvSpPr>
        <p:spPr>
          <a:xfrm>
            <a:off x="2604599" y="1586395"/>
            <a:ext cx="310423" cy="284040"/>
          </a:xfrm>
          <a:custGeom>
            <a:avLst/>
            <a:gdLst/>
            <a:ahLst/>
            <a:cxnLst/>
            <a:rect l="0" t="0" r="0" b="0"/>
            <a:pathLst>
              <a:path w="120000" h="120000" extrusionOk="0">
                <a:moveTo>
                  <a:pt x="95223" y="15050"/>
                </a:moveTo>
                <a:lnTo>
                  <a:pt x="95223" y="15050"/>
                </a:lnTo>
                <a:cubicBezTo>
                  <a:pt x="95223" y="6101"/>
                  <a:pt x="89861" y="0"/>
                  <a:pt x="81725" y="0"/>
                </a:cubicBezTo>
                <a:cubicBezTo>
                  <a:pt x="38089" y="0"/>
                  <a:pt x="38089" y="0"/>
                  <a:pt x="38089" y="0"/>
                </a:cubicBezTo>
                <a:cubicBezTo>
                  <a:pt x="29953" y="0"/>
                  <a:pt x="24591" y="6101"/>
                  <a:pt x="24591" y="15050"/>
                </a:cubicBezTo>
                <a:cubicBezTo>
                  <a:pt x="0" y="15050"/>
                  <a:pt x="2773" y="15050"/>
                  <a:pt x="2773" y="32949"/>
                </a:cubicBezTo>
                <a:cubicBezTo>
                  <a:pt x="2773" y="44949"/>
                  <a:pt x="10909" y="56949"/>
                  <a:pt x="24591" y="56949"/>
                </a:cubicBezTo>
                <a:cubicBezTo>
                  <a:pt x="24591" y="56949"/>
                  <a:pt x="24591" y="56949"/>
                  <a:pt x="27180" y="56949"/>
                </a:cubicBezTo>
                <a:cubicBezTo>
                  <a:pt x="29953" y="71796"/>
                  <a:pt x="43636" y="86847"/>
                  <a:pt x="57134" y="86847"/>
                </a:cubicBezTo>
                <a:cubicBezTo>
                  <a:pt x="57134" y="110847"/>
                  <a:pt x="57134" y="110847"/>
                  <a:pt x="57134" y="110847"/>
                </a:cubicBezTo>
                <a:cubicBezTo>
                  <a:pt x="46224" y="110847"/>
                  <a:pt x="46224" y="110847"/>
                  <a:pt x="46224" y="110847"/>
                </a:cubicBezTo>
                <a:cubicBezTo>
                  <a:pt x="43636" y="110847"/>
                  <a:pt x="40862" y="113898"/>
                  <a:pt x="40862" y="116745"/>
                </a:cubicBezTo>
                <a:cubicBezTo>
                  <a:pt x="40862" y="116745"/>
                  <a:pt x="43636" y="119796"/>
                  <a:pt x="46224" y="119796"/>
                </a:cubicBezTo>
                <a:cubicBezTo>
                  <a:pt x="73405" y="119796"/>
                  <a:pt x="73405" y="119796"/>
                  <a:pt x="73405" y="119796"/>
                </a:cubicBezTo>
                <a:cubicBezTo>
                  <a:pt x="76363" y="119796"/>
                  <a:pt x="78952" y="116745"/>
                  <a:pt x="78952" y="116745"/>
                </a:cubicBezTo>
                <a:cubicBezTo>
                  <a:pt x="78952" y="113898"/>
                  <a:pt x="76363" y="110847"/>
                  <a:pt x="73405" y="110847"/>
                </a:cubicBezTo>
                <a:cubicBezTo>
                  <a:pt x="62681" y="110847"/>
                  <a:pt x="62681" y="110847"/>
                  <a:pt x="62681" y="110847"/>
                </a:cubicBezTo>
                <a:cubicBezTo>
                  <a:pt x="62681" y="86847"/>
                  <a:pt x="62681" y="86847"/>
                  <a:pt x="62681" y="86847"/>
                </a:cubicBezTo>
                <a:cubicBezTo>
                  <a:pt x="76363" y="86847"/>
                  <a:pt x="89861" y="71796"/>
                  <a:pt x="92634" y="56949"/>
                </a:cubicBezTo>
                <a:cubicBezTo>
                  <a:pt x="95223" y="56949"/>
                  <a:pt x="95223" y="56949"/>
                  <a:pt x="95223" y="56949"/>
                </a:cubicBezTo>
                <a:cubicBezTo>
                  <a:pt x="108906" y="56949"/>
                  <a:pt x="117041" y="44949"/>
                  <a:pt x="117041" y="32949"/>
                </a:cubicBezTo>
                <a:cubicBezTo>
                  <a:pt x="117041" y="15050"/>
                  <a:pt x="119815" y="15050"/>
                  <a:pt x="95223" y="15050"/>
                </a:cubicBezTo>
                <a:close/>
                <a:moveTo>
                  <a:pt x="24591" y="48000"/>
                </a:moveTo>
                <a:lnTo>
                  <a:pt x="24591" y="48000"/>
                </a:lnTo>
                <a:cubicBezTo>
                  <a:pt x="16271" y="48000"/>
                  <a:pt x="8135" y="41898"/>
                  <a:pt x="8135" y="32949"/>
                </a:cubicBezTo>
                <a:cubicBezTo>
                  <a:pt x="8135" y="24000"/>
                  <a:pt x="8135" y="24000"/>
                  <a:pt x="24591" y="24000"/>
                </a:cubicBezTo>
                <a:lnTo>
                  <a:pt x="24591" y="48000"/>
                </a:lnTo>
                <a:close/>
                <a:moveTo>
                  <a:pt x="89861" y="38847"/>
                </a:moveTo>
                <a:lnTo>
                  <a:pt x="89861" y="38847"/>
                </a:lnTo>
                <a:cubicBezTo>
                  <a:pt x="89861" y="56949"/>
                  <a:pt x="76363" y="80949"/>
                  <a:pt x="59907" y="80949"/>
                </a:cubicBezTo>
                <a:cubicBezTo>
                  <a:pt x="43636" y="80949"/>
                  <a:pt x="29953" y="56949"/>
                  <a:pt x="29953" y="38847"/>
                </a:cubicBezTo>
                <a:cubicBezTo>
                  <a:pt x="29953" y="15050"/>
                  <a:pt x="29953" y="15050"/>
                  <a:pt x="29953" y="15050"/>
                </a:cubicBezTo>
                <a:cubicBezTo>
                  <a:pt x="29953" y="12000"/>
                  <a:pt x="35500" y="8949"/>
                  <a:pt x="38089" y="8949"/>
                </a:cubicBezTo>
                <a:cubicBezTo>
                  <a:pt x="81725" y="8949"/>
                  <a:pt x="81725" y="8949"/>
                  <a:pt x="81725" y="8949"/>
                </a:cubicBezTo>
                <a:cubicBezTo>
                  <a:pt x="84314" y="8949"/>
                  <a:pt x="89861" y="12000"/>
                  <a:pt x="89861" y="15050"/>
                </a:cubicBezTo>
                <a:lnTo>
                  <a:pt x="89861" y="38847"/>
                </a:lnTo>
                <a:close/>
                <a:moveTo>
                  <a:pt x="95223" y="48000"/>
                </a:moveTo>
                <a:lnTo>
                  <a:pt x="95223" y="48000"/>
                </a:lnTo>
                <a:cubicBezTo>
                  <a:pt x="95223" y="24000"/>
                  <a:pt x="95223" y="24000"/>
                  <a:pt x="95223" y="24000"/>
                </a:cubicBezTo>
                <a:cubicBezTo>
                  <a:pt x="111679" y="24000"/>
                  <a:pt x="111679" y="24000"/>
                  <a:pt x="111679" y="32949"/>
                </a:cubicBezTo>
                <a:cubicBezTo>
                  <a:pt x="111679" y="41898"/>
                  <a:pt x="103543" y="48000"/>
                  <a:pt x="95223" y="4800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40" name="Shape 4740"/>
          <p:cNvSpPr/>
          <p:nvPr/>
        </p:nvSpPr>
        <p:spPr>
          <a:xfrm>
            <a:off x="2116038" y="1579337"/>
            <a:ext cx="305130" cy="296389"/>
          </a:xfrm>
          <a:custGeom>
            <a:avLst/>
            <a:gdLst/>
            <a:ahLst/>
            <a:cxnLst/>
            <a:rect l="0" t="0" r="0" b="0"/>
            <a:pathLst>
              <a:path w="120000" h="120000" extrusionOk="0">
                <a:moveTo>
                  <a:pt x="33501" y="37027"/>
                </a:moveTo>
                <a:lnTo>
                  <a:pt x="33501" y="37027"/>
                </a:lnTo>
                <a:lnTo>
                  <a:pt x="30662" y="39741"/>
                </a:lnTo>
                <a:cubicBezTo>
                  <a:pt x="30662" y="79870"/>
                  <a:pt x="30662" y="79870"/>
                  <a:pt x="30662" y="79870"/>
                </a:cubicBezTo>
                <a:lnTo>
                  <a:pt x="33501" y="82584"/>
                </a:lnTo>
                <a:cubicBezTo>
                  <a:pt x="36340" y="82584"/>
                  <a:pt x="39179" y="79870"/>
                  <a:pt x="39179" y="79870"/>
                </a:cubicBezTo>
                <a:cubicBezTo>
                  <a:pt x="39179" y="39741"/>
                  <a:pt x="39179" y="39741"/>
                  <a:pt x="39179" y="39741"/>
                </a:cubicBezTo>
                <a:cubicBezTo>
                  <a:pt x="39179" y="39741"/>
                  <a:pt x="36340" y="37027"/>
                  <a:pt x="33501" y="37027"/>
                </a:cubicBezTo>
                <a:close/>
                <a:moveTo>
                  <a:pt x="64164" y="48465"/>
                </a:moveTo>
                <a:lnTo>
                  <a:pt x="64164" y="48465"/>
                </a:lnTo>
                <a:cubicBezTo>
                  <a:pt x="61324" y="48465"/>
                  <a:pt x="61324" y="51179"/>
                  <a:pt x="61324" y="51179"/>
                </a:cubicBezTo>
                <a:cubicBezTo>
                  <a:pt x="61324" y="74054"/>
                  <a:pt x="61324" y="74054"/>
                  <a:pt x="61324" y="74054"/>
                </a:cubicBezTo>
                <a:cubicBezTo>
                  <a:pt x="61324" y="76962"/>
                  <a:pt x="61324" y="79870"/>
                  <a:pt x="64164" y="79870"/>
                </a:cubicBezTo>
                <a:cubicBezTo>
                  <a:pt x="67003" y="79870"/>
                  <a:pt x="67003" y="76962"/>
                  <a:pt x="67003" y="74054"/>
                </a:cubicBezTo>
                <a:cubicBezTo>
                  <a:pt x="67003" y="51179"/>
                  <a:pt x="67003" y="51179"/>
                  <a:pt x="67003" y="51179"/>
                </a:cubicBezTo>
                <a:cubicBezTo>
                  <a:pt x="67003" y="51179"/>
                  <a:pt x="67003" y="48465"/>
                  <a:pt x="64164" y="48465"/>
                </a:cubicBezTo>
                <a:close/>
                <a:moveTo>
                  <a:pt x="89148" y="0"/>
                </a:moveTo>
                <a:lnTo>
                  <a:pt x="89148" y="0"/>
                </a:lnTo>
                <a:cubicBezTo>
                  <a:pt x="61324" y="22681"/>
                  <a:pt x="61324" y="22681"/>
                  <a:pt x="61324" y="22681"/>
                </a:cubicBezTo>
                <a:cubicBezTo>
                  <a:pt x="30662" y="11243"/>
                  <a:pt x="30662" y="11243"/>
                  <a:pt x="30662" y="11243"/>
                </a:cubicBezTo>
                <a:cubicBezTo>
                  <a:pt x="0" y="28497"/>
                  <a:pt x="0" y="28497"/>
                  <a:pt x="0" y="28497"/>
                </a:cubicBezTo>
                <a:cubicBezTo>
                  <a:pt x="0" y="119806"/>
                  <a:pt x="0" y="119806"/>
                  <a:pt x="0" y="119806"/>
                </a:cubicBezTo>
                <a:cubicBezTo>
                  <a:pt x="30662" y="102746"/>
                  <a:pt x="30662" y="102746"/>
                  <a:pt x="30662" y="102746"/>
                </a:cubicBezTo>
                <a:cubicBezTo>
                  <a:pt x="61324" y="113990"/>
                  <a:pt x="61324" y="113990"/>
                  <a:pt x="61324" y="113990"/>
                </a:cubicBezTo>
                <a:cubicBezTo>
                  <a:pt x="89148" y="91308"/>
                  <a:pt x="89148" y="91308"/>
                  <a:pt x="89148" y="91308"/>
                </a:cubicBezTo>
                <a:cubicBezTo>
                  <a:pt x="119810" y="113990"/>
                  <a:pt x="119810" y="113990"/>
                  <a:pt x="119810" y="113990"/>
                </a:cubicBezTo>
                <a:cubicBezTo>
                  <a:pt x="119810" y="22681"/>
                  <a:pt x="119810" y="22681"/>
                  <a:pt x="119810" y="22681"/>
                </a:cubicBezTo>
                <a:lnTo>
                  <a:pt x="89148" y="0"/>
                </a:lnTo>
                <a:close/>
                <a:moveTo>
                  <a:pt x="111482" y="99838"/>
                </a:moveTo>
                <a:lnTo>
                  <a:pt x="111482" y="99838"/>
                </a:lnTo>
                <a:cubicBezTo>
                  <a:pt x="89148" y="82584"/>
                  <a:pt x="89148" y="82584"/>
                  <a:pt x="89148" y="82584"/>
                </a:cubicBezTo>
                <a:cubicBezTo>
                  <a:pt x="61324" y="105460"/>
                  <a:pt x="61324" y="105460"/>
                  <a:pt x="61324" y="105460"/>
                </a:cubicBezTo>
                <a:cubicBezTo>
                  <a:pt x="30662" y="94022"/>
                  <a:pt x="30662" y="94022"/>
                  <a:pt x="30662" y="94022"/>
                </a:cubicBezTo>
                <a:cubicBezTo>
                  <a:pt x="8328" y="108368"/>
                  <a:pt x="8328" y="108368"/>
                  <a:pt x="8328" y="108368"/>
                </a:cubicBezTo>
                <a:cubicBezTo>
                  <a:pt x="8328" y="31405"/>
                  <a:pt x="8328" y="31405"/>
                  <a:pt x="8328" y="31405"/>
                </a:cubicBezTo>
                <a:cubicBezTo>
                  <a:pt x="30662" y="17059"/>
                  <a:pt x="30662" y="17059"/>
                  <a:pt x="30662" y="17059"/>
                </a:cubicBezTo>
                <a:cubicBezTo>
                  <a:pt x="61324" y="28497"/>
                  <a:pt x="61324" y="28497"/>
                  <a:pt x="61324" y="28497"/>
                </a:cubicBezTo>
                <a:cubicBezTo>
                  <a:pt x="89148" y="5621"/>
                  <a:pt x="89148" y="5621"/>
                  <a:pt x="89148" y="5621"/>
                </a:cubicBezTo>
                <a:cubicBezTo>
                  <a:pt x="111482" y="22681"/>
                  <a:pt x="111482" y="22681"/>
                  <a:pt x="111482" y="22681"/>
                </a:cubicBezTo>
                <a:lnTo>
                  <a:pt x="111482" y="99838"/>
                </a:lnTo>
                <a:close/>
                <a:moveTo>
                  <a:pt x="89148" y="62617"/>
                </a:moveTo>
                <a:lnTo>
                  <a:pt x="89148" y="62617"/>
                </a:lnTo>
                <a:cubicBezTo>
                  <a:pt x="89148" y="65525"/>
                  <a:pt x="91987" y="68432"/>
                  <a:pt x="94826" y="68432"/>
                </a:cubicBezTo>
                <a:cubicBezTo>
                  <a:pt x="94826" y="68432"/>
                  <a:pt x="97665" y="65525"/>
                  <a:pt x="97665" y="62617"/>
                </a:cubicBezTo>
                <a:cubicBezTo>
                  <a:pt x="97665" y="34119"/>
                  <a:pt x="97665" y="34119"/>
                  <a:pt x="97665" y="34119"/>
                </a:cubicBezTo>
                <a:cubicBezTo>
                  <a:pt x="97665" y="31405"/>
                  <a:pt x="94826" y="28497"/>
                  <a:pt x="94826" y="28497"/>
                </a:cubicBezTo>
                <a:cubicBezTo>
                  <a:pt x="91987" y="28497"/>
                  <a:pt x="89148" y="31405"/>
                  <a:pt x="89148" y="34119"/>
                </a:cubicBezTo>
                <a:lnTo>
                  <a:pt x="89148" y="6261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41" name="Shape 4741"/>
          <p:cNvSpPr/>
          <p:nvPr/>
        </p:nvSpPr>
        <p:spPr>
          <a:xfrm>
            <a:off x="1657459" y="1579337"/>
            <a:ext cx="246926" cy="296389"/>
          </a:xfrm>
          <a:custGeom>
            <a:avLst/>
            <a:gdLst/>
            <a:ahLst/>
            <a:cxnLst/>
            <a:rect l="0" t="0" r="0" b="0"/>
            <a:pathLst>
              <a:path w="120000" h="120000" extrusionOk="0">
                <a:moveTo>
                  <a:pt x="116286" y="45557"/>
                </a:moveTo>
                <a:lnTo>
                  <a:pt x="116286" y="45557"/>
                </a:lnTo>
                <a:cubicBezTo>
                  <a:pt x="102591" y="22681"/>
                  <a:pt x="102591" y="22681"/>
                  <a:pt x="102591" y="22681"/>
                </a:cubicBezTo>
                <a:cubicBezTo>
                  <a:pt x="102591" y="22681"/>
                  <a:pt x="102591" y="22681"/>
                  <a:pt x="99110" y="22681"/>
                </a:cubicBezTo>
                <a:cubicBezTo>
                  <a:pt x="71721" y="22681"/>
                  <a:pt x="71721" y="22681"/>
                  <a:pt x="71721" y="22681"/>
                </a:cubicBezTo>
                <a:cubicBezTo>
                  <a:pt x="71721" y="14151"/>
                  <a:pt x="71721" y="14151"/>
                  <a:pt x="71721" y="14151"/>
                </a:cubicBezTo>
                <a:cubicBezTo>
                  <a:pt x="71721" y="5621"/>
                  <a:pt x="64990" y="0"/>
                  <a:pt x="54777" y="0"/>
                </a:cubicBezTo>
                <a:cubicBezTo>
                  <a:pt x="44564" y="0"/>
                  <a:pt x="44564" y="0"/>
                  <a:pt x="44564" y="0"/>
                </a:cubicBezTo>
                <a:cubicBezTo>
                  <a:pt x="34352" y="0"/>
                  <a:pt x="27388" y="5621"/>
                  <a:pt x="27388" y="14151"/>
                </a:cubicBezTo>
                <a:cubicBezTo>
                  <a:pt x="27388" y="22681"/>
                  <a:pt x="27388" y="22681"/>
                  <a:pt x="27388" y="22681"/>
                </a:cubicBezTo>
                <a:cubicBezTo>
                  <a:pt x="10444" y="22681"/>
                  <a:pt x="10444" y="22681"/>
                  <a:pt x="10444" y="22681"/>
                </a:cubicBezTo>
                <a:cubicBezTo>
                  <a:pt x="3481" y="22681"/>
                  <a:pt x="0" y="25589"/>
                  <a:pt x="0" y="28497"/>
                </a:cubicBezTo>
                <a:cubicBezTo>
                  <a:pt x="0" y="68432"/>
                  <a:pt x="0" y="68432"/>
                  <a:pt x="0" y="68432"/>
                </a:cubicBezTo>
                <a:cubicBezTo>
                  <a:pt x="0" y="71147"/>
                  <a:pt x="3481" y="74054"/>
                  <a:pt x="10444" y="74054"/>
                </a:cubicBezTo>
                <a:cubicBezTo>
                  <a:pt x="27388" y="74054"/>
                  <a:pt x="27388" y="74054"/>
                  <a:pt x="27388" y="74054"/>
                </a:cubicBezTo>
                <a:cubicBezTo>
                  <a:pt x="27388" y="105460"/>
                  <a:pt x="27388" y="105460"/>
                  <a:pt x="27388" y="105460"/>
                </a:cubicBezTo>
                <a:cubicBezTo>
                  <a:pt x="27388" y="113990"/>
                  <a:pt x="34352" y="119806"/>
                  <a:pt x="44564" y="119806"/>
                </a:cubicBezTo>
                <a:cubicBezTo>
                  <a:pt x="54777" y="119806"/>
                  <a:pt x="54777" y="119806"/>
                  <a:pt x="54777" y="119806"/>
                </a:cubicBezTo>
                <a:cubicBezTo>
                  <a:pt x="64990" y="119806"/>
                  <a:pt x="71721" y="113990"/>
                  <a:pt x="71721" y="105460"/>
                </a:cubicBezTo>
                <a:cubicBezTo>
                  <a:pt x="71721" y="74054"/>
                  <a:pt x="71721" y="74054"/>
                  <a:pt x="71721" y="74054"/>
                </a:cubicBezTo>
                <a:cubicBezTo>
                  <a:pt x="99110" y="74054"/>
                  <a:pt x="99110" y="74054"/>
                  <a:pt x="99110" y="74054"/>
                </a:cubicBezTo>
                <a:lnTo>
                  <a:pt x="99110" y="74054"/>
                </a:lnTo>
                <a:cubicBezTo>
                  <a:pt x="102591" y="74054"/>
                  <a:pt x="102591" y="74054"/>
                  <a:pt x="102591" y="74054"/>
                </a:cubicBezTo>
                <a:cubicBezTo>
                  <a:pt x="116286" y="51179"/>
                  <a:pt x="116286" y="51179"/>
                  <a:pt x="116286" y="51179"/>
                </a:cubicBezTo>
                <a:cubicBezTo>
                  <a:pt x="119767" y="48465"/>
                  <a:pt x="119767" y="48465"/>
                  <a:pt x="119767" y="48465"/>
                </a:cubicBezTo>
                <a:cubicBezTo>
                  <a:pt x="119767" y="48465"/>
                  <a:pt x="119767" y="45557"/>
                  <a:pt x="116286" y="45557"/>
                </a:cubicBezTo>
                <a:close/>
                <a:moveTo>
                  <a:pt x="37601" y="14151"/>
                </a:moveTo>
                <a:lnTo>
                  <a:pt x="37601" y="14151"/>
                </a:lnTo>
                <a:cubicBezTo>
                  <a:pt x="37601" y="11243"/>
                  <a:pt x="41083" y="5621"/>
                  <a:pt x="44564" y="5621"/>
                </a:cubicBezTo>
                <a:cubicBezTo>
                  <a:pt x="54777" y="5621"/>
                  <a:pt x="54777" y="5621"/>
                  <a:pt x="54777" y="5621"/>
                </a:cubicBezTo>
                <a:cubicBezTo>
                  <a:pt x="58259" y="5621"/>
                  <a:pt x="64990" y="11243"/>
                  <a:pt x="64990" y="14151"/>
                </a:cubicBezTo>
                <a:cubicBezTo>
                  <a:pt x="64990" y="22681"/>
                  <a:pt x="64990" y="22681"/>
                  <a:pt x="64990" y="22681"/>
                </a:cubicBezTo>
                <a:cubicBezTo>
                  <a:pt x="37601" y="22681"/>
                  <a:pt x="37601" y="22681"/>
                  <a:pt x="37601" y="22681"/>
                </a:cubicBezTo>
                <a:lnTo>
                  <a:pt x="37601" y="14151"/>
                </a:lnTo>
                <a:close/>
                <a:moveTo>
                  <a:pt x="64990" y="105460"/>
                </a:moveTo>
                <a:lnTo>
                  <a:pt x="64990" y="105460"/>
                </a:lnTo>
                <a:cubicBezTo>
                  <a:pt x="64990" y="108368"/>
                  <a:pt x="58259" y="113990"/>
                  <a:pt x="54777" y="113990"/>
                </a:cubicBezTo>
                <a:cubicBezTo>
                  <a:pt x="44564" y="113990"/>
                  <a:pt x="44564" y="113990"/>
                  <a:pt x="44564" y="113990"/>
                </a:cubicBezTo>
                <a:cubicBezTo>
                  <a:pt x="41083" y="113990"/>
                  <a:pt x="37601" y="108368"/>
                  <a:pt x="37601" y="105460"/>
                </a:cubicBezTo>
                <a:cubicBezTo>
                  <a:pt x="37601" y="74054"/>
                  <a:pt x="37601" y="74054"/>
                  <a:pt x="37601" y="74054"/>
                </a:cubicBezTo>
                <a:cubicBezTo>
                  <a:pt x="64990" y="74054"/>
                  <a:pt x="64990" y="74054"/>
                  <a:pt x="64990" y="74054"/>
                </a:cubicBezTo>
                <a:lnTo>
                  <a:pt x="64990" y="105460"/>
                </a:lnTo>
                <a:close/>
                <a:moveTo>
                  <a:pt x="99110" y="65525"/>
                </a:moveTo>
                <a:lnTo>
                  <a:pt x="99110" y="65525"/>
                </a:lnTo>
                <a:cubicBezTo>
                  <a:pt x="99110" y="68432"/>
                  <a:pt x="95860" y="68432"/>
                  <a:pt x="95860" y="68432"/>
                </a:cubicBezTo>
                <a:cubicBezTo>
                  <a:pt x="13694" y="68432"/>
                  <a:pt x="13694" y="68432"/>
                  <a:pt x="13694" y="68432"/>
                </a:cubicBezTo>
                <a:cubicBezTo>
                  <a:pt x="10444" y="68432"/>
                  <a:pt x="10444" y="65525"/>
                  <a:pt x="10444" y="62617"/>
                </a:cubicBezTo>
                <a:cubicBezTo>
                  <a:pt x="10444" y="34119"/>
                  <a:pt x="10444" y="34119"/>
                  <a:pt x="10444" y="34119"/>
                </a:cubicBezTo>
                <a:cubicBezTo>
                  <a:pt x="10444" y="31405"/>
                  <a:pt x="10444" y="28497"/>
                  <a:pt x="13694" y="28497"/>
                </a:cubicBezTo>
                <a:cubicBezTo>
                  <a:pt x="95860" y="28497"/>
                  <a:pt x="95860" y="28497"/>
                  <a:pt x="95860" y="28497"/>
                </a:cubicBezTo>
                <a:cubicBezTo>
                  <a:pt x="95860" y="28497"/>
                  <a:pt x="99110" y="28497"/>
                  <a:pt x="99110" y="31405"/>
                </a:cubicBezTo>
                <a:cubicBezTo>
                  <a:pt x="109555" y="48465"/>
                  <a:pt x="109555" y="48465"/>
                  <a:pt x="109555" y="48465"/>
                </a:cubicBezTo>
                <a:lnTo>
                  <a:pt x="99110" y="6552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42" name="Shape 4742"/>
          <p:cNvSpPr/>
          <p:nvPr/>
        </p:nvSpPr>
        <p:spPr>
          <a:xfrm>
            <a:off x="1175952" y="1579337"/>
            <a:ext cx="227526" cy="296389"/>
          </a:xfrm>
          <a:custGeom>
            <a:avLst/>
            <a:gdLst/>
            <a:ahLst/>
            <a:cxnLst/>
            <a:rect l="0" t="0" r="0" b="0"/>
            <a:pathLst>
              <a:path w="120000" h="120000" extrusionOk="0">
                <a:moveTo>
                  <a:pt x="60000" y="0"/>
                </a:moveTo>
                <a:lnTo>
                  <a:pt x="60000" y="0"/>
                </a:lnTo>
                <a:cubicBezTo>
                  <a:pt x="26440" y="0"/>
                  <a:pt x="0" y="19967"/>
                  <a:pt x="0" y="45557"/>
                </a:cubicBezTo>
                <a:cubicBezTo>
                  <a:pt x="0" y="62617"/>
                  <a:pt x="48813" y="119806"/>
                  <a:pt x="60000" y="119806"/>
                </a:cubicBezTo>
                <a:cubicBezTo>
                  <a:pt x="71186" y="119806"/>
                  <a:pt x="119745" y="62617"/>
                  <a:pt x="119745" y="45557"/>
                </a:cubicBezTo>
                <a:cubicBezTo>
                  <a:pt x="119745" y="19967"/>
                  <a:pt x="93559" y="0"/>
                  <a:pt x="60000" y="0"/>
                </a:cubicBezTo>
                <a:close/>
                <a:moveTo>
                  <a:pt x="60000" y="108368"/>
                </a:moveTo>
                <a:lnTo>
                  <a:pt x="60000" y="108368"/>
                </a:lnTo>
                <a:cubicBezTo>
                  <a:pt x="52627" y="108368"/>
                  <a:pt x="11440" y="59903"/>
                  <a:pt x="11440" y="45557"/>
                </a:cubicBezTo>
                <a:cubicBezTo>
                  <a:pt x="11440" y="22681"/>
                  <a:pt x="33813" y="5621"/>
                  <a:pt x="60000" y="5621"/>
                </a:cubicBezTo>
                <a:cubicBezTo>
                  <a:pt x="86186" y="5621"/>
                  <a:pt x="108559" y="22681"/>
                  <a:pt x="108559" y="45557"/>
                </a:cubicBezTo>
                <a:cubicBezTo>
                  <a:pt x="108559" y="59903"/>
                  <a:pt x="67627" y="108368"/>
                  <a:pt x="60000" y="108368"/>
                </a:cubicBezTo>
                <a:close/>
                <a:moveTo>
                  <a:pt x="60000" y="25589"/>
                </a:moveTo>
                <a:lnTo>
                  <a:pt x="60000" y="25589"/>
                </a:lnTo>
                <a:cubicBezTo>
                  <a:pt x="45000" y="25589"/>
                  <a:pt x="33813" y="34119"/>
                  <a:pt x="33813" y="45557"/>
                </a:cubicBezTo>
                <a:cubicBezTo>
                  <a:pt x="33813" y="54087"/>
                  <a:pt x="45000" y="62617"/>
                  <a:pt x="60000" y="62617"/>
                </a:cubicBezTo>
                <a:cubicBezTo>
                  <a:pt x="75000" y="62617"/>
                  <a:pt x="86186" y="54087"/>
                  <a:pt x="86186" y="45557"/>
                </a:cubicBezTo>
                <a:cubicBezTo>
                  <a:pt x="86186" y="34119"/>
                  <a:pt x="75000" y="25589"/>
                  <a:pt x="60000" y="25589"/>
                </a:cubicBezTo>
                <a:close/>
                <a:moveTo>
                  <a:pt x="60000" y="56995"/>
                </a:moveTo>
                <a:lnTo>
                  <a:pt x="60000" y="56995"/>
                </a:lnTo>
                <a:cubicBezTo>
                  <a:pt x="52627" y="56995"/>
                  <a:pt x="45000" y="51179"/>
                  <a:pt x="45000" y="45557"/>
                </a:cubicBezTo>
                <a:cubicBezTo>
                  <a:pt x="45000" y="37027"/>
                  <a:pt x="52627" y="34119"/>
                  <a:pt x="60000" y="34119"/>
                </a:cubicBezTo>
                <a:cubicBezTo>
                  <a:pt x="67627" y="34119"/>
                  <a:pt x="75000" y="37027"/>
                  <a:pt x="75000" y="45557"/>
                </a:cubicBezTo>
                <a:cubicBezTo>
                  <a:pt x="75000" y="51179"/>
                  <a:pt x="67627" y="56995"/>
                  <a:pt x="60000" y="5699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Tree>
    <p:extLst>
      <p:ext uri="{BB962C8B-B14F-4D97-AF65-F5344CB8AC3E}">
        <p14:creationId xmlns:p14="http://schemas.microsoft.com/office/powerpoint/2010/main" val="419778836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Shape 4746"/>
        <p:cNvGrpSpPr/>
        <p:nvPr/>
      </p:nvGrpSpPr>
      <p:grpSpPr>
        <a:xfrm>
          <a:off x="0" y="0"/>
          <a:ext cx="0" cy="0"/>
          <a:chOff x="0" y="0"/>
          <a:chExt cx="0" cy="0"/>
        </a:xfrm>
      </p:grpSpPr>
      <p:sp>
        <p:nvSpPr>
          <p:cNvPr id="4747" name="Shape 4747"/>
          <p:cNvSpPr/>
          <p:nvPr/>
        </p:nvSpPr>
        <p:spPr>
          <a:xfrm>
            <a:off x="10623479" y="3815654"/>
            <a:ext cx="298373" cy="93133"/>
          </a:xfrm>
          <a:custGeom>
            <a:avLst/>
            <a:gdLst/>
            <a:ahLst/>
            <a:cxnLst/>
            <a:rect l="0" t="0" r="0" b="0"/>
            <a:pathLst>
              <a:path w="120000" h="120000" extrusionOk="0">
                <a:moveTo>
                  <a:pt x="118459" y="26250"/>
                </a:moveTo>
                <a:lnTo>
                  <a:pt x="118459" y="26250"/>
                </a:lnTo>
                <a:cubicBezTo>
                  <a:pt x="115762" y="26250"/>
                  <a:pt x="113065" y="52500"/>
                  <a:pt x="104783" y="52500"/>
                </a:cubicBezTo>
                <a:cubicBezTo>
                  <a:pt x="95345" y="52500"/>
                  <a:pt x="91107" y="0"/>
                  <a:pt x="76276" y="0"/>
                </a:cubicBezTo>
                <a:cubicBezTo>
                  <a:pt x="65296" y="0"/>
                  <a:pt x="61252" y="30625"/>
                  <a:pt x="59903" y="30625"/>
                </a:cubicBezTo>
                <a:cubicBezTo>
                  <a:pt x="59903" y="30625"/>
                  <a:pt x="55858" y="0"/>
                  <a:pt x="43531" y="0"/>
                </a:cubicBezTo>
                <a:cubicBezTo>
                  <a:pt x="28507" y="0"/>
                  <a:pt x="24462" y="52500"/>
                  <a:pt x="15024" y="52500"/>
                </a:cubicBezTo>
                <a:cubicBezTo>
                  <a:pt x="8089" y="52500"/>
                  <a:pt x="4044" y="26250"/>
                  <a:pt x="2696" y="26250"/>
                </a:cubicBezTo>
                <a:cubicBezTo>
                  <a:pt x="0" y="30625"/>
                  <a:pt x="6741" y="119375"/>
                  <a:pt x="32552" y="119375"/>
                </a:cubicBezTo>
                <a:cubicBezTo>
                  <a:pt x="48924" y="119375"/>
                  <a:pt x="58555" y="75000"/>
                  <a:pt x="59903" y="75000"/>
                </a:cubicBezTo>
                <a:cubicBezTo>
                  <a:pt x="61252" y="75000"/>
                  <a:pt x="72231" y="119375"/>
                  <a:pt x="88410" y="119375"/>
                </a:cubicBezTo>
                <a:cubicBezTo>
                  <a:pt x="114414" y="119375"/>
                  <a:pt x="119807" y="30625"/>
                  <a:pt x="118459" y="2625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48" name="Shape 4748"/>
          <p:cNvSpPr/>
          <p:nvPr/>
        </p:nvSpPr>
        <p:spPr>
          <a:xfrm>
            <a:off x="10119844" y="3775438"/>
            <a:ext cx="292024" cy="173567"/>
          </a:xfrm>
          <a:custGeom>
            <a:avLst/>
            <a:gdLst/>
            <a:ahLst/>
            <a:cxnLst/>
            <a:rect l="0" t="0" r="0" b="0"/>
            <a:pathLst>
              <a:path w="120000" h="120000" extrusionOk="0">
                <a:moveTo>
                  <a:pt x="114088" y="68144"/>
                </a:moveTo>
                <a:lnTo>
                  <a:pt x="114088" y="68144"/>
                </a:lnTo>
                <a:cubicBezTo>
                  <a:pt x="39014" y="68144"/>
                  <a:pt x="39014" y="68144"/>
                  <a:pt x="39014" y="68144"/>
                </a:cubicBezTo>
                <a:cubicBezTo>
                  <a:pt x="36256" y="68144"/>
                  <a:pt x="33300" y="65817"/>
                  <a:pt x="33300" y="58504"/>
                </a:cubicBezTo>
                <a:cubicBezTo>
                  <a:pt x="33300" y="53850"/>
                  <a:pt x="36256" y="49196"/>
                  <a:pt x="39014" y="49196"/>
                </a:cubicBezTo>
                <a:cubicBezTo>
                  <a:pt x="114088" y="49196"/>
                  <a:pt x="114088" y="49196"/>
                  <a:pt x="114088" y="49196"/>
                </a:cubicBezTo>
                <a:cubicBezTo>
                  <a:pt x="117044" y="49196"/>
                  <a:pt x="119802" y="53850"/>
                  <a:pt x="119802" y="58504"/>
                </a:cubicBezTo>
                <a:cubicBezTo>
                  <a:pt x="119802" y="65817"/>
                  <a:pt x="117044" y="68144"/>
                  <a:pt x="114088" y="68144"/>
                </a:cubicBezTo>
                <a:close/>
                <a:moveTo>
                  <a:pt x="114088" y="18614"/>
                </a:moveTo>
                <a:lnTo>
                  <a:pt x="114088" y="18614"/>
                </a:lnTo>
                <a:cubicBezTo>
                  <a:pt x="39014" y="18614"/>
                  <a:pt x="39014" y="18614"/>
                  <a:pt x="39014" y="18614"/>
                </a:cubicBezTo>
                <a:cubicBezTo>
                  <a:pt x="36256" y="18614"/>
                  <a:pt x="33300" y="13961"/>
                  <a:pt x="33300" y="9307"/>
                </a:cubicBezTo>
                <a:cubicBezTo>
                  <a:pt x="33300" y="4653"/>
                  <a:pt x="36256" y="0"/>
                  <a:pt x="39014" y="0"/>
                </a:cubicBezTo>
                <a:cubicBezTo>
                  <a:pt x="114088" y="0"/>
                  <a:pt x="114088" y="0"/>
                  <a:pt x="114088" y="0"/>
                </a:cubicBezTo>
                <a:cubicBezTo>
                  <a:pt x="117044" y="0"/>
                  <a:pt x="119802" y="4653"/>
                  <a:pt x="119802" y="9307"/>
                </a:cubicBezTo>
                <a:cubicBezTo>
                  <a:pt x="119802" y="13961"/>
                  <a:pt x="117044" y="18614"/>
                  <a:pt x="114088" y="18614"/>
                </a:cubicBezTo>
                <a:close/>
                <a:moveTo>
                  <a:pt x="16748" y="119667"/>
                </a:moveTo>
                <a:lnTo>
                  <a:pt x="16748" y="119667"/>
                </a:lnTo>
                <a:cubicBezTo>
                  <a:pt x="5517" y="119667"/>
                  <a:pt x="5517" y="119667"/>
                  <a:pt x="5517" y="119667"/>
                </a:cubicBezTo>
                <a:cubicBezTo>
                  <a:pt x="2758" y="119667"/>
                  <a:pt x="0" y="115013"/>
                  <a:pt x="0" y="110360"/>
                </a:cubicBezTo>
                <a:cubicBezTo>
                  <a:pt x="0" y="103379"/>
                  <a:pt x="2758" y="101052"/>
                  <a:pt x="5517" y="101052"/>
                </a:cubicBezTo>
                <a:cubicBezTo>
                  <a:pt x="16748" y="101052"/>
                  <a:pt x="16748" y="101052"/>
                  <a:pt x="16748" y="101052"/>
                </a:cubicBezTo>
                <a:cubicBezTo>
                  <a:pt x="20886" y="101052"/>
                  <a:pt x="22266" y="103379"/>
                  <a:pt x="22266" y="110360"/>
                </a:cubicBezTo>
                <a:cubicBezTo>
                  <a:pt x="22266" y="115013"/>
                  <a:pt x="20886" y="119667"/>
                  <a:pt x="16748" y="119667"/>
                </a:cubicBezTo>
                <a:close/>
                <a:moveTo>
                  <a:pt x="16748" y="68144"/>
                </a:moveTo>
                <a:lnTo>
                  <a:pt x="16748" y="68144"/>
                </a:lnTo>
                <a:cubicBezTo>
                  <a:pt x="5517" y="68144"/>
                  <a:pt x="5517" y="68144"/>
                  <a:pt x="5517" y="68144"/>
                </a:cubicBezTo>
                <a:cubicBezTo>
                  <a:pt x="2758" y="68144"/>
                  <a:pt x="0" y="65817"/>
                  <a:pt x="0" y="58504"/>
                </a:cubicBezTo>
                <a:cubicBezTo>
                  <a:pt x="0" y="53850"/>
                  <a:pt x="2758" y="49196"/>
                  <a:pt x="5517" y="49196"/>
                </a:cubicBezTo>
                <a:cubicBezTo>
                  <a:pt x="16748" y="49196"/>
                  <a:pt x="16748" y="49196"/>
                  <a:pt x="16748" y="49196"/>
                </a:cubicBezTo>
                <a:cubicBezTo>
                  <a:pt x="20886" y="49196"/>
                  <a:pt x="22266" y="53850"/>
                  <a:pt x="22266" y="58504"/>
                </a:cubicBezTo>
                <a:cubicBezTo>
                  <a:pt x="22266" y="65817"/>
                  <a:pt x="20886" y="68144"/>
                  <a:pt x="16748" y="68144"/>
                </a:cubicBezTo>
                <a:close/>
                <a:moveTo>
                  <a:pt x="16748" y="18614"/>
                </a:moveTo>
                <a:lnTo>
                  <a:pt x="16748" y="18614"/>
                </a:lnTo>
                <a:cubicBezTo>
                  <a:pt x="5517" y="18614"/>
                  <a:pt x="5517" y="18614"/>
                  <a:pt x="5517" y="18614"/>
                </a:cubicBezTo>
                <a:cubicBezTo>
                  <a:pt x="2758" y="18614"/>
                  <a:pt x="0" y="13961"/>
                  <a:pt x="0" y="9307"/>
                </a:cubicBezTo>
                <a:cubicBezTo>
                  <a:pt x="0" y="4653"/>
                  <a:pt x="2758" y="0"/>
                  <a:pt x="5517" y="0"/>
                </a:cubicBezTo>
                <a:cubicBezTo>
                  <a:pt x="16748" y="0"/>
                  <a:pt x="16748" y="0"/>
                  <a:pt x="16748" y="0"/>
                </a:cubicBezTo>
                <a:cubicBezTo>
                  <a:pt x="20886" y="0"/>
                  <a:pt x="22266" y="4653"/>
                  <a:pt x="22266" y="9307"/>
                </a:cubicBezTo>
                <a:cubicBezTo>
                  <a:pt x="22266" y="13961"/>
                  <a:pt x="20886" y="18614"/>
                  <a:pt x="16748" y="18614"/>
                </a:cubicBezTo>
                <a:close/>
                <a:moveTo>
                  <a:pt x="39014" y="119667"/>
                </a:moveTo>
                <a:lnTo>
                  <a:pt x="39014" y="119667"/>
                </a:lnTo>
                <a:cubicBezTo>
                  <a:pt x="36256" y="119667"/>
                  <a:pt x="33300" y="115013"/>
                  <a:pt x="33300" y="110360"/>
                </a:cubicBezTo>
                <a:cubicBezTo>
                  <a:pt x="33300" y="103379"/>
                  <a:pt x="36256" y="101052"/>
                  <a:pt x="39014" y="101052"/>
                </a:cubicBezTo>
                <a:cubicBezTo>
                  <a:pt x="114088" y="101052"/>
                  <a:pt x="114088" y="101052"/>
                  <a:pt x="114088" y="101052"/>
                </a:cubicBezTo>
                <a:cubicBezTo>
                  <a:pt x="117044" y="101052"/>
                  <a:pt x="119802" y="103379"/>
                  <a:pt x="119802" y="110360"/>
                </a:cubicBezTo>
                <a:cubicBezTo>
                  <a:pt x="119802" y="115013"/>
                  <a:pt x="117044" y="119667"/>
                  <a:pt x="114088" y="119667"/>
                </a:cubicBezTo>
                <a:cubicBezTo>
                  <a:pt x="39014" y="119667"/>
                  <a:pt x="39014" y="119667"/>
                  <a:pt x="39014" y="11966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49" name="Shape 4749"/>
          <p:cNvSpPr/>
          <p:nvPr/>
        </p:nvSpPr>
        <p:spPr>
          <a:xfrm>
            <a:off x="10194048" y="4800070"/>
            <a:ext cx="289909" cy="173567"/>
          </a:xfrm>
          <a:custGeom>
            <a:avLst/>
            <a:gdLst/>
            <a:ahLst/>
            <a:cxnLst/>
            <a:rect l="0" t="0" r="0" b="0"/>
            <a:pathLst>
              <a:path w="120000" h="120000" extrusionOk="0">
                <a:moveTo>
                  <a:pt x="114019" y="68144"/>
                </a:moveTo>
                <a:lnTo>
                  <a:pt x="114019" y="68144"/>
                </a:lnTo>
                <a:cubicBezTo>
                  <a:pt x="5581" y="68144"/>
                  <a:pt x="5581" y="68144"/>
                  <a:pt x="5581" y="68144"/>
                </a:cubicBezTo>
                <a:cubicBezTo>
                  <a:pt x="2790" y="68144"/>
                  <a:pt x="0" y="65817"/>
                  <a:pt x="0" y="58504"/>
                </a:cubicBezTo>
                <a:cubicBezTo>
                  <a:pt x="0" y="53850"/>
                  <a:pt x="2790" y="49196"/>
                  <a:pt x="5581" y="49196"/>
                </a:cubicBezTo>
                <a:cubicBezTo>
                  <a:pt x="114019" y="49196"/>
                  <a:pt x="114019" y="49196"/>
                  <a:pt x="114019" y="49196"/>
                </a:cubicBezTo>
                <a:cubicBezTo>
                  <a:pt x="118405" y="49196"/>
                  <a:pt x="119800" y="53850"/>
                  <a:pt x="119800" y="58504"/>
                </a:cubicBezTo>
                <a:cubicBezTo>
                  <a:pt x="119800" y="65817"/>
                  <a:pt x="118405" y="68144"/>
                  <a:pt x="114019" y="68144"/>
                </a:cubicBezTo>
                <a:close/>
                <a:moveTo>
                  <a:pt x="114019" y="18614"/>
                </a:moveTo>
                <a:lnTo>
                  <a:pt x="114019" y="18614"/>
                </a:lnTo>
                <a:cubicBezTo>
                  <a:pt x="5581" y="18614"/>
                  <a:pt x="5581" y="18614"/>
                  <a:pt x="5581" y="18614"/>
                </a:cubicBezTo>
                <a:cubicBezTo>
                  <a:pt x="2790" y="18614"/>
                  <a:pt x="0" y="13961"/>
                  <a:pt x="0" y="9307"/>
                </a:cubicBezTo>
                <a:cubicBezTo>
                  <a:pt x="0" y="4653"/>
                  <a:pt x="2790" y="0"/>
                  <a:pt x="5581" y="0"/>
                </a:cubicBezTo>
                <a:cubicBezTo>
                  <a:pt x="114019" y="0"/>
                  <a:pt x="114019" y="0"/>
                  <a:pt x="114019" y="0"/>
                </a:cubicBezTo>
                <a:cubicBezTo>
                  <a:pt x="118405" y="0"/>
                  <a:pt x="119800" y="4653"/>
                  <a:pt x="119800" y="9307"/>
                </a:cubicBezTo>
                <a:cubicBezTo>
                  <a:pt x="119800" y="13961"/>
                  <a:pt x="118405" y="18614"/>
                  <a:pt x="114019" y="18614"/>
                </a:cubicBezTo>
                <a:close/>
                <a:moveTo>
                  <a:pt x="5581" y="101052"/>
                </a:moveTo>
                <a:lnTo>
                  <a:pt x="5581" y="101052"/>
                </a:lnTo>
                <a:cubicBezTo>
                  <a:pt x="114019" y="101052"/>
                  <a:pt x="114019" y="101052"/>
                  <a:pt x="114019" y="101052"/>
                </a:cubicBezTo>
                <a:cubicBezTo>
                  <a:pt x="118405" y="101052"/>
                  <a:pt x="119800" y="103379"/>
                  <a:pt x="119800" y="110360"/>
                </a:cubicBezTo>
                <a:cubicBezTo>
                  <a:pt x="119800" y="115013"/>
                  <a:pt x="118405" y="119667"/>
                  <a:pt x="114019" y="119667"/>
                </a:cubicBezTo>
                <a:cubicBezTo>
                  <a:pt x="5581" y="119667"/>
                  <a:pt x="5581" y="119667"/>
                  <a:pt x="5581" y="119667"/>
                </a:cubicBezTo>
                <a:cubicBezTo>
                  <a:pt x="2790" y="119667"/>
                  <a:pt x="0" y="115013"/>
                  <a:pt x="0" y="110360"/>
                </a:cubicBezTo>
                <a:cubicBezTo>
                  <a:pt x="0" y="103379"/>
                  <a:pt x="2790" y="101052"/>
                  <a:pt x="5581" y="1010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0" name="Shape 4750"/>
          <p:cNvSpPr/>
          <p:nvPr/>
        </p:nvSpPr>
        <p:spPr>
          <a:xfrm>
            <a:off x="10675465" y="4411735"/>
            <a:ext cx="228541" cy="55033"/>
          </a:xfrm>
          <a:custGeom>
            <a:avLst/>
            <a:gdLst/>
            <a:ahLst/>
            <a:cxnLst/>
            <a:rect l="0" t="0" r="0" b="0"/>
            <a:pathLst>
              <a:path w="120000" h="120000" extrusionOk="0">
                <a:moveTo>
                  <a:pt x="105347" y="118947"/>
                </a:moveTo>
                <a:lnTo>
                  <a:pt x="105347" y="118947"/>
                </a:lnTo>
                <a:cubicBezTo>
                  <a:pt x="96505" y="118947"/>
                  <a:pt x="91200" y="96842"/>
                  <a:pt x="91200" y="58947"/>
                </a:cubicBezTo>
                <a:cubicBezTo>
                  <a:pt x="91200" y="29473"/>
                  <a:pt x="96505" y="0"/>
                  <a:pt x="105347" y="0"/>
                </a:cubicBezTo>
                <a:cubicBezTo>
                  <a:pt x="112673" y="0"/>
                  <a:pt x="119747" y="29473"/>
                  <a:pt x="119747" y="58947"/>
                </a:cubicBezTo>
                <a:cubicBezTo>
                  <a:pt x="119747" y="96842"/>
                  <a:pt x="112673" y="118947"/>
                  <a:pt x="105347" y="118947"/>
                </a:cubicBezTo>
                <a:close/>
                <a:moveTo>
                  <a:pt x="59115" y="118947"/>
                </a:moveTo>
                <a:lnTo>
                  <a:pt x="59115" y="118947"/>
                </a:lnTo>
                <a:cubicBezTo>
                  <a:pt x="51789" y="118947"/>
                  <a:pt x="44715" y="96842"/>
                  <a:pt x="44715" y="58947"/>
                </a:cubicBezTo>
                <a:cubicBezTo>
                  <a:pt x="44715" y="29473"/>
                  <a:pt x="51789" y="0"/>
                  <a:pt x="59115" y="0"/>
                </a:cubicBezTo>
                <a:cubicBezTo>
                  <a:pt x="67957" y="0"/>
                  <a:pt x="73263" y="29473"/>
                  <a:pt x="73263" y="58947"/>
                </a:cubicBezTo>
                <a:cubicBezTo>
                  <a:pt x="73263" y="96842"/>
                  <a:pt x="67957" y="118947"/>
                  <a:pt x="59115" y="118947"/>
                </a:cubicBezTo>
                <a:close/>
                <a:moveTo>
                  <a:pt x="14400" y="118947"/>
                </a:moveTo>
                <a:lnTo>
                  <a:pt x="14400" y="118947"/>
                </a:lnTo>
                <a:cubicBezTo>
                  <a:pt x="7326" y="118947"/>
                  <a:pt x="0" y="96842"/>
                  <a:pt x="0" y="58947"/>
                </a:cubicBezTo>
                <a:cubicBezTo>
                  <a:pt x="0" y="29473"/>
                  <a:pt x="7326" y="0"/>
                  <a:pt x="14400" y="0"/>
                </a:cubicBezTo>
                <a:cubicBezTo>
                  <a:pt x="21473" y="0"/>
                  <a:pt x="28547" y="29473"/>
                  <a:pt x="28547" y="58947"/>
                </a:cubicBezTo>
                <a:cubicBezTo>
                  <a:pt x="28547" y="96842"/>
                  <a:pt x="21473" y="118947"/>
                  <a:pt x="14400" y="11894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1" name="Shape 4751"/>
          <p:cNvSpPr/>
          <p:nvPr/>
        </p:nvSpPr>
        <p:spPr>
          <a:xfrm>
            <a:off x="10228964" y="4344002"/>
            <a:ext cx="110038" cy="190500"/>
          </a:xfrm>
          <a:custGeom>
            <a:avLst/>
            <a:gdLst/>
            <a:ahLst/>
            <a:cxnLst/>
            <a:rect l="0" t="0" r="0" b="0"/>
            <a:pathLst>
              <a:path w="120000" h="120000" extrusionOk="0">
                <a:moveTo>
                  <a:pt x="3684" y="14848"/>
                </a:moveTo>
                <a:lnTo>
                  <a:pt x="3684" y="14848"/>
                </a:lnTo>
                <a:cubicBezTo>
                  <a:pt x="82105" y="59696"/>
                  <a:pt x="82105" y="59696"/>
                  <a:pt x="82105" y="59696"/>
                </a:cubicBezTo>
                <a:cubicBezTo>
                  <a:pt x="3684" y="106969"/>
                  <a:pt x="3684" y="106969"/>
                  <a:pt x="3684" y="106969"/>
                </a:cubicBezTo>
                <a:cubicBezTo>
                  <a:pt x="0" y="106969"/>
                  <a:pt x="0" y="109090"/>
                  <a:pt x="0" y="111212"/>
                </a:cubicBezTo>
                <a:cubicBezTo>
                  <a:pt x="0" y="117575"/>
                  <a:pt x="7894" y="119696"/>
                  <a:pt x="15263" y="119696"/>
                </a:cubicBezTo>
                <a:cubicBezTo>
                  <a:pt x="18947" y="119696"/>
                  <a:pt x="22631" y="119696"/>
                  <a:pt x="26315" y="117575"/>
                </a:cubicBezTo>
                <a:cubicBezTo>
                  <a:pt x="115789" y="66363"/>
                  <a:pt x="115789" y="66363"/>
                  <a:pt x="115789" y="66363"/>
                </a:cubicBezTo>
                <a:cubicBezTo>
                  <a:pt x="119473" y="64242"/>
                  <a:pt x="119473" y="62121"/>
                  <a:pt x="119473" y="59696"/>
                </a:cubicBezTo>
                <a:cubicBezTo>
                  <a:pt x="119473" y="57575"/>
                  <a:pt x="119473" y="55454"/>
                  <a:pt x="115789" y="53333"/>
                </a:cubicBezTo>
                <a:cubicBezTo>
                  <a:pt x="26315" y="2121"/>
                  <a:pt x="26315" y="2121"/>
                  <a:pt x="26315" y="2121"/>
                </a:cubicBezTo>
                <a:cubicBezTo>
                  <a:pt x="22631" y="2121"/>
                  <a:pt x="18947" y="0"/>
                  <a:pt x="15263" y="0"/>
                </a:cubicBezTo>
                <a:cubicBezTo>
                  <a:pt x="7894" y="0"/>
                  <a:pt x="0" y="4242"/>
                  <a:pt x="0" y="8484"/>
                </a:cubicBezTo>
                <a:cubicBezTo>
                  <a:pt x="0" y="12727"/>
                  <a:pt x="3684" y="14848"/>
                  <a:pt x="3684" y="1484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2" name="Shape 4752"/>
          <p:cNvSpPr/>
          <p:nvPr/>
        </p:nvSpPr>
        <p:spPr>
          <a:xfrm>
            <a:off x="10670033" y="3266620"/>
            <a:ext cx="110038" cy="190500"/>
          </a:xfrm>
          <a:custGeom>
            <a:avLst/>
            <a:gdLst/>
            <a:ahLst/>
            <a:cxnLst/>
            <a:rect l="0" t="0" r="0" b="0"/>
            <a:pathLst>
              <a:path w="120000" h="120000" extrusionOk="0">
                <a:moveTo>
                  <a:pt x="111578" y="14848"/>
                </a:moveTo>
                <a:lnTo>
                  <a:pt x="111578" y="14848"/>
                </a:lnTo>
                <a:cubicBezTo>
                  <a:pt x="33684" y="59696"/>
                  <a:pt x="33684" y="59696"/>
                  <a:pt x="33684" y="59696"/>
                </a:cubicBezTo>
                <a:cubicBezTo>
                  <a:pt x="115789" y="106969"/>
                  <a:pt x="115789" y="106969"/>
                  <a:pt x="115789" y="106969"/>
                </a:cubicBezTo>
                <a:cubicBezTo>
                  <a:pt x="115789" y="106969"/>
                  <a:pt x="119473" y="109090"/>
                  <a:pt x="119473" y="111212"/>
                </a:cubicBezTo>
                <a:cubicBezTo>
                  <a:pt x="119473" y="117575"/>
                  <a:pt x="111578" y="119696"/>
                  <a:pt x="104210" y="119696"/>
                </a:cubicBezTo>
                <a:cubicBezTo>
                  <a:pt x="100526" y="119696"/>
                  <a:pt x="96842" y="119696"/>
                  <a:pt x="93157" y="117575"/>
                </a:cubicBezTo>
                <a:cubicBezTo>
                  <a:pt x="3684" y="66363"/>
                  <a:pt x="3684" y="66363"/>
                  <a:pt x="3684" y="66363"/>
                </a:cubicBezTo>
                <a:cubicBezTo>
                  <a:pt x="0" y="64242"/>
                  <a:pt x="0" y="62121"/>
                  <a:pt x="0" y="59696"/>
                </a:cubicBezTo>
                <a:cubicBezTo>
                  <a:pt x="0" y="57575"/>
                  <a:pt x="0" y="55454"/>
                  <a:pt x="3684" y="53333"/>
                </a:cubicBezTo>
                <a:cubicBezTo>
                  <a:pt x="93157" y="2121"/>
                  <a:pt x="93157" y="2121"/>
                  <a:pt x="93157" y="2121"/>
                </a:cubicBezTo>
                <a:cubicBezTo>
                  <a:pt x="96842" y="2121"/>
                  <a:pt x="100526" y="0"/>
                  <a:pt x="104210" y="0"/>
                </a:cubicBezTo>
                <a:cubicBezTo>
                  <a:pt x="111578" y="0"/>
                  <a:pt x="119473" y="4242"/>
                  <a:pt x="119473" y="8484"/>
                </a:cubicBezTo>
                <a:cubicBezTo>
                  <a:pt x="119473" y="12727"/>
                  <a:pt x="115789" y="14848"/>
                  <a:pt x="111578" y="1484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3" name="Shape 4753"/>
          <p:cNvSpPr/>
          <p:nvPr/>
        </p:nvSpPr>
        <p:spPr>
          <a:xfrm>
            <a:off x="10119844" y="3306838"/>
            <a:ext cx="190450" cy="110067"/>
          </a:xfrm>
          <a:custGeom>
            <a:avLst/>
            <a:gdLst/>
            <a:ahLst/>
            <a:cxnLst/>
            <a:rect l="0" t="0" r="0" b="0"/>
            <a:pathLst>
              <a:path w="120000" h="120000" extrusionOk="0">
                <a:moveTo>
                  <a:pt x="15113" y="115789"/>
                </a:moveTo>
                <a:lnTo>
                  <a:pt x="15113" y="115789"/>
                </a:lnTo>
                <a:cubicBezTo>
                  <a:pt x="59848" y="37368"/>
                  <a:pt x="59848" y="37368"/>
                  <a:pt x="59848" y="37368"/>
                </a:cubicBezTo>
                <a:cubicBezTo>
                  <a:pt x="107002" y="115789"/>
                  <a:pt x="107002" y="115789"/>
                  <a:pt x="107002" y="115789"/>
                </a:cubicBezTo>
                <a:cubicBezTo>
                  <a:pt x="107002" y="119473"/>
                  <a:pt x="109118" y="119473"/>
                  <a:pt x="111234" y="119473"/>
                </a:cubicBezTo>
                <a:cubicBezTo>
                  <a:pt x="117581" y="119473"/>
                  <a:pt x="119697" y="115789"/>
                  <a:pt x="119697" y="104210"/>
                </a:cubicBezTo>
                <a:cubicBezTo>
                  <a:pt x="119697" y="100526"/>
                  <a:pt x="119697" y="96842"/>
                  <a:pt x="117581" y="96842"/>
                </a:cubicBezTo>
                <a:cubicBezTo>
                  <a:pt x="66498" y="7894"/>
                  <a:pt x="66498" y="7894"/>
                  <a:pt x="66498" y="7894"/>
                </a:cubicBezTo>
                <a:cubicBezTo>
                  <a:pt x="64382" y="4210"/>
                  <a:pt x="61964" y="0"/>
                  <a:pt x="59848" y="0"/>
                </a:cubicBezTo>
                <a:cubicBezTo>
                  <a:pt x="57732" y="0"/>
                  <a:pt x="55617" y="4210"/>
                  <a:pt x="53501" y="7894"/>
                </a:cubicBezTo>
                <a:cubicBezTo>
                  <a:pt x="2418" y="96842"/>
                  <a:pt x="2418" y="96842"/>
                  <a:pt x="2418" y="96842"/>
                </a:cubicBezTo>
                <a:cubicBezTo>
                  <a:pt x="2418" y="96842"/>
                  <a:pt x="0" y="100526"/>
                  <a:pt x="0" y="104210"/>
                </a:cubicBezTo>
                <a:cubicBezTo>
                  <a:pt x="0" y="115789"/>
                  <a:pt x="4534" y="119473"/>
                  <a:pt x="8765" y="119473"/>
                </a:cubicBezTo>
                <a:cubicBezTo>
                  <a:pt x="12997" y="119473"/>
                  <a:pt x="15113" y="119473"/>
                  <a:pt x="15113" y="115789"/>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4" name="Shape 4754"/>
          <p:cNvSpPr/>
          <p:nvPr/>
        </p:nvSpPr>
        <p:spPr>
          <a:xfrm>
            <a:off x="9616208" y="3306838"/>
            <a:ext cx="190450" cy="110067"/>
          </a:xfrm>
          <a:custGeom>
            <a:avLst/>
            <a:gdLst/>
            <a:ahLst/>
            <a:cxnLst/>
            <a:rect l="0" t="0" r="0" b="0"/>
            <a:pathLst>
              <a:path w="120000" h="120000" extrusionOk="0">
                <a:moveTo>
                  <a:pt x="15113" y="7894"/>
                </a:moveTo>
                <a:lnTo>
                  <a:pt x="15113" y="7894"/>
                </a:lnTo>
                <a:cubicBezTo>
                  <a:pt x="59848" y="85789"/>
                  <a:pt x="59848" y="85789"/>
                  <a:pt x="59848" y="85789"/>
                </a:cubicBezTo>
                <a:cubicBezTo>
                  <a:pt x="104886" y="4210"/>
                  <a:pt x="104886" y="4210"/>
                  <a:pt x="104886" y="4210"/>
                </a:cubicBezTo>
                <a:cubicBezTo>
                  <a:pt x="107002" y="4210"/>
                  <a:pt x="109118" y="0"/>
                  <a:pt x="111234" y="0"/>
                </a:cubicBezTo>
                <a:cubicBezTo>
                  <a:pt x="115465" y="0"/>
                  <a:pt x="119697" y="7894"/>
                  <a:pt x="119697" y="15263"/>
                </a:cubicBezTo>
                <a:cubicBezTo>
                  <a:pt x="119697" y="18947"/>
                  <a:pt x="119697" y="22631"/>
                  <a:pt x="117581" y="26315"/>
                </a:cubicBezTo>
                <a:cubicBezTo>
                  <a:pt x="66498" y="115789"/>
                  <a:pt x="66498" y="115789"/>
                  <a:pt x="66498" y="115789"/>
                </a:cubicBezTo>
                <a:cubicBezTo>
                  <a:pt x="64080" y="119473"/>
                  <a:pt x="61964" y="119473"/>
                  <a:pt x="59848" y="119473"/>
                </a:cubicBezTo>
                <a:cubicBezTo>
                  <a:pt x="57732" y="119473"/>
                  <a:pt x="55617" y="119473"/>
                  <a:pt x="53501" y="115789"/>
                </a:cubicBezTo>
                <a:cubicBezTo>
                  <a:pt x="2115" y="26315"/>
                  <a:pt x="2115" y="26315"/>
                  <a:pt x="2115" y="26315"/>
                </a:cubicBezTo>
                <a:cubicBezTo>
                  <a:pt x="0" y="22631"/>
                  <a:pt x="0" y="18947"/>
                  <a:pt x="0" y="15263"/>
                </a:cubicBezTo>
                <a:cubicBezTo>
                  <a:pt x="0" y="7894"/>
                  <a:pt x="4534" y="0"/>
                  <a:pt x="8765" y="0"/>
                </a:cubicBezTo>
                <a:cubicBezTo>
                  <a:pt x="10881" y="0"/>
                  <a:pt x="12997" y="4210"/>
                  <a:pt x="15113" y="7894"/>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5" name="Shape 4755"/>
          <p:cNvSpPr/>
          <p:nvPr/>
        </p:nvSpPr>
        <p:spPr>
          <a:xfrm>
            <a:off x="9127385" y="3287787"/>
            <a:ext cx="152361" cy="152400"/>
          </a:xfrm>
          <a:custGeom>
            <a:avLst/>
            <a:gdLst/>
            <a:ahLst/>
            <a:cxnLst/>
            <a:rect l="0" t="0" r="0" b="0"/>
            <a:pathLst>
              <a:path w="120000" h="120000" extrusionOk="0">
                <a:moveTo>
                  <a:pt x="116990" y="15799"/>
                </a:moveTo>
                <a:lnTo>
                  <a:pt x="116990" y="15799"/>
                </a:lnTo>
                <a:cubicBezTo>
                  <a:pt x="74482" y="58307"/>
                  <a:pt x="74482" y="58307"/>
                  <a:pt x="74482" y="58307"/>
                </a:cubicBezTo>
                <a:cubicBezTo>
                  <a:pt x="116990" y="101191"/>
                  <a:pt x="116990" y="101191"/>
                  <a:pt x="116990" y="101191"/>
                </a:cubicBezTo>
                <a:cubicBezTo>
                  <a:pt x="119623" y="103824"/>
                  <a:pt x="119623" y="106457"/>
                  <a:pt x="119623" y="109090"/>
                </a:cubicBezTo>
                <a:cubicBezTo>
                  <a:pt x="119623" y="114357"/>
                  <a:pt x="116990" y="119623"/>
                  <a:pt x="108714" y="119623"/>
                </a:cubicBezTo>
                <a:cubicBezTo>
                  <a:pt x="106081" y="119623"/>
                  <a:pt x="103448" y="119623"/>
                  <a:pt x="103448" y="116990"/>
                </a:cubicBezTo>
                <a:cubicBezTo>
                  <a:pt x="60940" y="74482"/>
                  <a:pt x="60940" y="74482"/>
                  <a:pt x="60940" y="74482"/>
                </a:cubicBezTo>
                <a:cubicBezTo>
                  <a:pt x="18432" y="116990"/>
                  <a:pt x="18432" y="116990"/>
                  <a:pt x="18432" y="116990"/>
                </a:cubicBezTo>
                <a:cubicBezTo>
                  <a:pt x="15799" y="119623"/>
                  <a:pt x="13166" y="119623"/>
                  <a:pt x="10532" y="119623"/>
                </a:cubicBezTo>
                <a:cubicBezTo>
                  <a:pt x="5266" y="119623"/>
                  <a:pt x="0" y="114357"/>
                  <a:pt x="0" y="109090"/>
                </a:cubicBezTo>
                <a:cubicBezTo>
                  <a:pt x="0" y="106457"/>
                  <a:pt x="0" y="103824"/>
                  <a:pt x="2633" y="101191"/>
                </a:cubicBezTo>
                <a:cubicBezTo>
                  <a:pt x="45141" y="58307"/>
                  <a:pt x="45141" y="58307"/>
                  <a:pt x="45141" y="58307"/>
                </a:cubicBezTo>
                <a:cubicBezTo>
                  <a:pt x="2633" y="15799"/>
                  <a:pt x="2633" y="15799"/>
                  <a:pt x="2633" y="15799"/>
                </a:cubicBezTo>
                <a:cubicBezTo>
                  <a:pt x="0" y="15799"/>
                  <a:pt x="0" y="13166"/>
                  <a:pt x="0" y="10532"/>
                </a:cubicBezTo>
                <a:cubicBezTo>
                  <a:pt x="0" y="2633"/>
                  <a:pt x="5266" y="0"/>
                  <a:pt x="10532" y="0"/>
                </a:cubicBezTo>
                <a:cubicBezTo>
                  <a:pt x="13166" y="0"/>
                  <a:pt x="15799" y="0"/>
                  <a:pt x="18432" y="2633"/>
                </a:cubicBezTo>
                <a:cubicBezTo>
                  <a:pt x="60940" y="45141"/>
                  <a:pt x="60940" y="45141"/>
                  <a:pt x="60940" y="45141"/>
                </a:cubicBezTo>
                <a:cubicBezTo>
                  <a:pt x="103448" y="2633"/>
                  <a:pt x="103448" y="2633"/>
                  <a:pt x="103448" y="2633"/>
                </a:cubicBezTo>
                <a:cubicBezTo>
                  <a:pt x="103448" y="0"/>
                  <a:pt x="106081" y="0"/>
                  <a:pt x="108714" y="0"/>
                </a:cubicBezTo>
                <a:cubicBezTo>
                  <a:pt x="116990" y="0"/>
                  <a:pt x="119623" y="2633"/>
                  <a:pt x="119623" y="10532"/>
                </a:cubicBezTo>
                <a:cubicBezTo>
                  <a:pt x="119623" y="13166"/>
                  <a:pt x="119623" y="15799"/>
                  <a:pt x="116990" y="15799"/>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6" name="Shape 4756"/>
          <p:cNvSpPr/>
          <p:nvPr/>
        </p:nvSpPr>
        <p:spPr>
          <a:xfrm>
            <a:off x="8600473" y="3300487"/>
            <a:ext cx="190450" cy="129117"/>
          </a:xfrm>
          <a:custGeom>
            <a:avLst/>
            <a:gdLst/>
            <a:ahLst/>
            <a:cxnLst/>
            <a:rect l="0" t="0" r="0" b="0"/>
            <a:pathLst>
              <a:path w="120000" h="120000" extrusionOk="0">
                <a:moveTo>
                  <a:pt x="117581" y="19111"/>
                </a:moveTo>
                <a:lnTo>
                  <a:pt x="117581" y="19111"/>
                </a:lnTo>
                <a:cubicBezTo>
                  <a:pt x="51385" y="116444"/>
                  <a:pt x="51385" y="116444"/>
                  <a:pt x="51385" y="116444"/>
                </a:cubicBezTo>
                <a:cubicBezTo>
                  <a:pt x="51385" y="119555"/>
                  <a:pt x="49269" y="119555"/>
                  <a:pt x="47153" y="119555"/>
                </a:cubicBezTo>
                <a:cubicBezTo>
                  <a:pt x="45037" y="119555"/>
                  <a:pt x="42619" y="119555"/>
                  <a:pt x="40503" y="116444"/>
                </a:cubicBezTo>
                <a:cubicBezTo>
                  <a:pt x="4231" y="63111"/>
                  <a:pt x="4231" y="63111"/>
                  <a:pt x="4231" y="63111"/>
                </a:cubicBezTo>
                <a:cubicBezTo>
                  <a:pt x="2115" y="60000"/>
                  <a:pt x="0" y="56444"/>
                  <a:pt x="0" y="53333"/>
                </a:cubicBezTo>
                <a:cubicBezTo>
                  <a:pt x="0" y="47111"/>
                  <a:pt x="4231" y="40888"/>
                  <a:pt x="8463" y="40888"/>
                </a:cubicBezTo>
                <a:cubicBezTo>
                  <a:pt x="10881" y="40888"/>
                  <a:pt x="12997" y="40888"/>
                  <a:pt x="15113" y="44000"/>
                </a:cubicBezTo>
                <a:cubicBezTo>
                  <a:pt x="47153" y="91111"/>
                  <a:pt x="47153" y="91111"/>
                  <a:pt x="47153" y="91111"/>
                </a:cubicBezTo>
                <a:cubicBezTo>
                  <a:pt x="107002" y="3111"/>
                  <a:pt x="107002" y="3111"/>
                  <a:pt x="107002" y="3111"/>
                </a:cubicBezTo>
                <a:cubicBezTo>
                  <a:pt x="107002" y="0"/>
                  <a:pt x="109118" y="0"/>
                  <a:pt x="111234" y="0"/>
                </a:cubicBezTo>
                <a:cubicBezTo>
                  <a:pt x="117581" y="0"/>
                  <a:pt x="119697" y="3111"/>
                  <a:pt x="119697" y="12888"/>
                </a:cubicBezTo>
                <a:cubicBezTo>
                  <a:pt x="119697" y="16000"/>
                  <a:pt x="119697" y="19111"/>
                  <a:pt x="117581" y="1911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7" name="Shape 4757"/>
          <p:cNvSpPr/>
          <p:nvPr/>
        </p:nvSpPr>
        <p:spPr>
          <a:xfrm>
            <a:off x="8086257" y="3347054"/>
            <a:ext cx="211611" cy="27518"/>
          </a:xfrm>
          <a:custGeom>
            <a:avLst/>
            <a:gdLst/>
            <a:ahLst/>
            <a:cxnLst/>
            <a:rect l="0" t="0" r="0" b="0"/>
            <a:pathLst>
              <a:path w="120000" h="120000" extrusionOk="0">
                <a:moveTo>
                  <a:pt x="112072" y="117931"/>
                </a:moveTo>
                <a:lnTo>
                  <a:pt x="112072" y="117931"/>
                </a:lnTo>
                <a:cubicBezTo>
                  <a:pt x="67517" y="117931"/>
                  <a:pt x="67517" y="117931"/>
                  <a:pt x="67517" y="117931"/>
                </a:cubicBezTo>
                <a:cubicBezTo>
                  <a:pt x="52209" y="117931"/>
                  <a:pt x="52209" y="117931"/>
                  <a:pt x="52209" y="117931"/>
                </a:cubicBezTo>
                <a:cubicBezTo>
                  <a:pt x="7653" y="117931"/>
                  <a:pt x="7653" y="117931"/>
                  <a:pt x="7653" y="117931"/>
                </a:cubicBezTo>
                <a:cubicBezTo>
                  <a:pt x="3826" y="117931"/>
                  <a:pt x="0" y="103448"/>
                  <a:pt x="0" y="57931"/>
                </a:cubicBezTo>
                <a:cubicBezTo>
                  <a:pt x="0" y="28965"/>
                  <a:pt x="3826" y="0"/>
                  <a:pt x="7653" y="0"/>
                </a:cubicBezTo>
                <a:cubicBezTo>
                  <a:pt x="52209" y="0"/>
                  <a:pt x="52209" y="0"/>
                  <a:pt x="52209" y="0"/>
                </a:cubicBezTo>
                <a:cubicBezTo>
                  <a:pt x="67517" y="0"/>
                  <a:pt x="67517" y="0"/>
                  <a:pt x="67517" y="0"/>
                </a:cubicBezTo>
                <a:cubicBezTo>
                  <a:pt x="112072" y="0"/>
                  <a:pt x="112072" y="0"/>
                  <a:pt x="112072" y="0"/>
                </a:cubicBezTo>
                <a:cubicBezTo>
                  <a:pt x="115899" y="0"/>
                  <a:pt x="119726" y="28965"/>
                  <a:pt x="119726" y="57931"/>
                </a:cubicBezTo>
                <a:cubicBezTo>
                  <a:pt x="119726" y="103448"/>
                  <a:pt x="115899" y="117931"/>
                  <a:pt x="112072" y="11793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8" name="Shape 4758"/>
          <p:cNvSpPr/>
          <p:nvPr/>
        </p:nvSpPr>
        <p:spPr>
          <a:xfrm>
            <a:off x="7580506" y="3260271"/>
            <a:ext cx="207380" cy="207434"/>
          </a:xfrm>
          <a:custGeom>
            <a:avLst/>
            <a:gdLst/>
            <a:ahLst/>
            <a:cxnLst/>
            <a:rect l="0" t="0" r="0" b="0"/>
            <a:pathLst>
              <a:path w="120000" h="120000" extrusionOk="0">
                <a:moveTo>
                  <a:pt x="111944" y="66666"/>
                </a:moveTo>
                <a:lnTo>
                  <a:pt x="111944" y="66666"/>
                </a:lnTo>
                <a:cubicBezTo>
                  <a:pt x="68611" y="66666"/>
                  <a:pt x="68611" y="66666"/>
                  <a:pt x="68611" y="66666"/>
                </a:cubicBezTo>
                <a:cubicBezTo>
                  <a:pt x="68611" y="111666"/>
                  <a:pt x="68611" y="111666"/>
                  <a:pt x="68611" y="111666"/>
                </a:cubicBezTo>
                <a:cubicBezTo>
                  <a:pt x="68611" y="115833"/>
                  <a:pt x="64722" y="119722"/>
                  <a:pt x="60833" y="119722"/>
                </a:cubicBezTo>
                <a:cubicBezTo>
                  <a:pt x="55000" y="119722"/>
                  <a:pt x="53055" y="115833"/>
                  <a:pt x="53055" y="111666"/>
                </a:cubicBezTo>
                <a:cubicBezTo>
                  <a:pt x="53055" y="66666"/>
                  <a:pt x="53055" y="66666"/>
                  <a:pt x="53055" y="66666"/>
                </a:cubicBezTo>
                <a:cubicBezTo>
                  <a:pt x="7777" y="66666"/>
                  <a:pt x="7777" y="66666"/>
                  <a:pt x="7777" y="66666"/>
                </a:cubicBezTo>
                <a:cubicBezTo>
                  <a:pt x="3888" y="66666"/>
                  <a:pt x="0" y="64722"/>
                  <a:pt x="0" y="58611"/>
                </a:cubicBezTo>
                <a:cubicBezTo>
                  <a:pt x="0" y="54722"/>
                  <a:pt x="3888" y="50833"/>
                  <a:pt x="7777" y="50833"/>
                </a:cubicBezTo>
                <a:cubicBezTo>
                  <a:pt x="53055" y="50833"/>
                  <a:pt x="53055" y="50833"/>
                  <a:pt x="53055" y="50833"/>
                </a:cubicBezTo>
                <a:cubicBezTo>
                  <a:pt x="53055" y="7777"/>
                  <a:pt x="53055" y="7777"/>
                  <a:pt x="53055" y="7777"/>
                </a:cubicBezTo>
                <a:cubicBezTo>
                  <a:pt x="53055" y="1944"/>
                  <a:pt x="55000" y="0"/>
                  <a:pt x="60833" y="0"/>
                </a:cubicBezTo>
                <a:cubicBezTo>
                  <a:pt x="64722" y="0"/>
                  <a:pt x="68611" y="1944"/>
                  <a:pt x="68611" y="7777"/>
                </a:cubicBezTo>
                <a:cubicBezTo>
                  <a:pt x="68611" y="50833"/>
                  <a:pt x="68611" y="50833"/>
                  <a:pt x="68611" y="50833"/>
                </a:cubicBezTo>
                <a:cubicBezTo>
                  <a:pt x="111944" y="50833"/>
                  <a:pt x="111944" y="50833"/>
                  <a:pt x="111944" y="50833"/>
                </a:cubicBezTo>
                <a:cubicBezTo>
                  <a:pt x="117777" y="50833"/>
                  <a:pt x="119722" y="54722"/>
                  <a:pt x="119722" y="58611"/>
                </a:cubicBezTo>
                <a:cubicBezTo>
                  <a:pt x="119722" y="64722"/>
                  <a:pt x="117777" y="66666"/>
                  <a:pt x="111944" y="66666"/>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59" name="Shape 4759"/>
          <p:cNvSpPr/>
          <p:nvPr/>
        </p:nvSpPr>
        <p:spPr>
          <a:xfrm>
            <a:off x="9702969" y="4744411"/>
            <a:ext cx="107921" cy="245534"/>
          </a:xfrm>
          <a:custGeom>
            <a:avLst/>
            <a:gdLst/>
            <a:ahLst/>
            <a:cxnLst/>
            <a:rect l="0" t="0" r="0" b="0"/>
            <a:pathLst>
              <a:path w="120000" h="120000" extrusionOk="0">
                <a:moveTo>
                  <a:pt x="59735" y="93176"/>
                </a:moveTo>
                <a:lnTo>
                  <a:pt x="59735" y="93176"/>
                </a:lnTo>
                <a:cubicBezTo>
                  <a:pt x="0" y="119764"/>
                  <a:pt x="0" y="119764"/>
                  <a:pt x="0" y="119764"/>
                </a:cubicBezTo>
                <a:cubicBezTo>
                  <a:pt x="0" y="86588"/>
                  <a:pt x="0" y="86588"/>
                  <a:pt x="0" y="86588"/>
                </a:cubicBezTo>
                <a:cubicBezTo>
                  <a:pt x="0" y="64941"/>
                  <a:pt x="0" y="64941"/>
                  <a:pt x="0" y="64941"/>
                </a:cubicBezTo>
                <a:cubicBezTo>
                  <a:pt x="0" y="40000"/>
                  <a:pt x="0" y="40000"/>
                  <a:pt x="0" y="40000"/>
                </a:cubicBezTo>
                <a:cubicBezTo>
                  <a:pt x="0" y="30117"/>
                  <a:pt x="0" y="30117"/>
                  <a:pt x="0" y="30117"/>
                </a:cubicBezTo>
                <a:cubicBezTo>
                  <a:pt x="0" y="6823"/>
                  <a:pt x="0" y="6823"/>
                  <a:pt x="0" y="6823"/>
                </a:cubicBezTo>
                <a:cubicBezTo>
                  <a:pt x="0" y="3529"/>
                  <a:pt x="7400" y="0"/>
                  <a:pt x="14801" y="0"/>
                </a:cubicBezTo>
                <a:cubicBezTo>
                  <a:pt x="104669" y="0"/>
                  <a:pt x="104669" y="0"/>
                  <a:pt x="104669" y="0"/>
                </a:cubicBezTo>
                <a:cubicBezTo>
                  <a:pt x="115770" y="0"/>
                  <a:pt x="119471" y="3529"/>
                  <a:pt x="119471" y="6823"/>
                </a:cubicBezTo>
                <a:cubicBezTo>
                  <a:pt x="119471" y="30117"/>
                  <a:pt x="119471" y="30117"/>
                  <a:pt x="119471" y="30117"/>
                </a:cubicBezTo>
                <a:cubicBezTo>
                  <a:pt x="119471" y="40000"/>
                  <a:pt x="119471" y="40000"/>
                  <a:pt x="119471" y="40000"/>
                </a:cubicBezTo>
                <a:cubicBezTo>
                  <a:pt x="119471" y="64941"/>
                  <a:pt x="119471" y="64941"/>
                  <a:pt x="119471" y="64941"/>
                </a:cubicBezTo>
                <a:cubicBezTo>
                  <a:pt x="119471" y="86588"/>
                  <a:pt x="119471" y="86588"/>
                  <a:pt x="119471" y="86588"/>
                </a:cubicBezTo>
                <a:cubicBezTo>
                  <a:pt x="119471" y="119764"/>
                  <a:pt x="119471" y="119764"/>
                  <a:pt x="119471" y="119764"/>
                </a:cubicBezTo>
                <a:lnTo>
                  <a:pt x="59735" y="93176"/>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0" name="Shape 4760"/>
          <p:cNvSpPr/>
          <p:nvPr/>
        </p:nvSpPr>
        <p:spPr>
          <a:xfrm>
            <a:off x="9104108" y="4744411"/>
            <a:ext cx="292024" cy="292100"/>
          </a:xfrm>
          <a:custGeom>
            <a:avLst/>
            <a:gdLst/>
            <a:ahLst/>
            <a:cxnLst/>
            <a:rect l="0" t="0" r="0" b="0"/>
            <a:pathLst>
              <a:path w="120000" h="120000" extrusionOk="0">
                <a:moveTo>
                  <a:pt x="115665" y="96157"/>
                </a:moveTo>
                <a:lnTo>
                  <a:pt x="115665" y="96157"/>
                </a:lnTo>
                <a:cubicBezTo>
                  <a:pt x="62660" y="118423"/>
                  <a:pt x="62660" y="118423"/>
                  <a:pt x="62660" y="118423"/>
                </a:cubicBezTo>
                <a:cubicBezTo>
                  <a:pt x="61280" y="119802"/>
                  <a:pt x="61280" y="119802"/>
                  <a:pt x="59901" y="119802"/>
                </a:cubicBezTo>
                <a:cubicBezTo>
                  <a:pt x="58522" y="119802"/>
                  <a:pt x="58522" y="119802"/>
                  <a:pt x="57142" y="118423"/>
                </a:cubicBezTo>
                <a:cubicBezTo>
                  <a:pt x="4137" y="96157"/>
                  <a:pt x="4137" y="96157"/>
                  <a:pt x="4137" y="96157"/>
                </a:cubicBezTo>
                <a:cubicBezTo>
                  <a:pt x="1379" y="96157"/>
                  <a:pt x="0" y="93399"/>
                  <a:pt x="0" y="92019"/>
                </a:cubicBezTo>
                <a:cubicBezTo>
                  <a:pt x="0" y="5714"/>
                  <a:pt x="0" y="5714"/>
                  <a:pt x="0" y="5714"/>
                </a:cubicBezTo>
                <a:cubicBezTo>
                  <a:pt x="0" y="2955"/>
                  <a:pt x="2758" y="0"/>
                  <a:pt x="5517" y="0"/>
                </a:cubicBezTo>
                <a:cubicBezTo>
                  <a:pt x="6896" y="0"/>
                  <a:pt x="6896" y="0"/>
                  <a:pt x="8275" y="1576"/>
                </a:cubicBezTo>
                <a:cubicBezTo>
                  <a:pt x="59901" y="22463"/>
                  <a:pt x="59901" y="22463"/>
                  <a:pt x="59901" y="22463"/>
                </a:cubicBezTo>
                <a:cubicBezTo>
                  <a:pt x="111330" y="1576"/>
                  <a:pt x="111330" y="1576"/>
                  <a:pt x="111330" y="1576"/>
                </a:cubicBezTo>
                <a:cubicBezTo>
                  <a:pt x="112709" y="0"/>
                  <a:pt x="112709" y="0"/>
                  <a:pt x="114088" y="0"/>
                </a:cubicBezTo>
                <a:cubicBezTo>
                  <a:pt x="117044" y="0"/>
                  <a:pt x="119802" y="2955"/>
                  <a:pt x="119802" y="5714"/>
                </a:cubicBezTo>
                <a:cubicBezTo>
                  <a:pt x="119802" y="92019"/>
                  <a:pt x="119802" y="92019"/>
                  <a:pt x="119802" y="92019"/>
                </a:cubicBezTo>
                <a:cubicBezTo>
                  <a:pt x="119802" y="93399"/>
                  <a:pt x="118423" y="96157"/>
                  <a:pt x="115665" y="96157"/>
                </a:cubicBezTo>
                <a:close/>
                <a:moveTo>
                  <a:pt x="54384" y="32118"/>
                </a:moveTo>
                <a:lnTo>
                  <a:pt x="54384" y="32118"/>
                </a:lnTo>
                <a:cubicBezTo>
                  <a:pt x="11034" y="13990"/>
                  <a:pt x="11034" y="13990"/>
                  <a:pt x="11034" y="13990"/>
                </a:cubicBezTo>
                <a:cubicBezTo>
                  <a:pt x="11034" y="87881"/>
                  <a:pt x="11034" y="87881"/>
                  <a:pt x="11034" y="87881"/>
                </a:cubicBezTo>
                <a:cubicBezTo>
                  <a:pt x="54384" y="106009"/>
                  <a:pt x="54384" y="106009"/>
                  <a:pt x="54384" y="106009"/>
                </a:cubicBezTo>
                <a:lnTo>
                  <a:pt x="54384" y="32118"/>
                </a:lnTo>
                <a:close/>
                <a:moveTo>
                  <a:pt x="108571" y="13990"/>
                </a:moveTo>
                <a:lnTo>
                  <a:pt x="108571" y="13990"/>
                </a:lnTo>
                <a:cubicBezTo>
                  <a:pt x="65418" y="32118"/>
                  <a:pt x="65418" y="32118"/>
                  <a:pt x="65418" y="32118"/>
                </a:cubicBezTo>
                <a:cubicBezTo>
                  <a:pt x="65418" y="106009"/>
                  <a:pt x="65418" y="106009"/>
                  <a:pt x="65418" y="106009"/>
                </a:cubicBezTo>
                <a:cubicBezTo>
                  <a:pt x="108571" y="87881"/>
                  <a:pt x="108571" y="87881"/>
                  <a:pt x="108571" y="87881"/>
                </a:cubicBezTo>
                <a:lnTo>
                  <a:pt x="108571" y="13990"/>
                </a:lnTo>
                <a:close/>
                <a:moveTo>
                  <a:pt x="73891" y="40591"/>
                </a:moveTo>
                <a:lnTo>
                  <a:pt x="73891" y="40591"/>
                </a:lnTo>
                <a:cubicBezTo>
                  <a:pt x="94581" y="30738"/>
                  <a:pt x="94581" y="30738"/>
                  <a:pt x="94581" y="30738"/>
                </a:cubicBezTo>
                <a:cubicBezTo>
                  <a:pt x="96157" y="30738"/>
                  <a:pt x="96157" y="30738"/>
                  <a:pt x="97536" y="30738"/>
                </a:cubicBezTo>
                <a:cubicBezTo>
                  <a:pt x="100295" y="30738"/>
                  <a:pt x="103054" y="32118"/>
                  <a:pt x="103054" y="36256"/>
                </a:cubicBezTo>
                <a:cubicBezTo>
                  <a:pt x="103054" y="37635"/>
                  <a:pt x="101674" y="40591"/>
                  <a:pt x="98916" y="40591"/>
                </a:cubicBezTo>
                <a:cubicBezTo>
                  <a:pt x="79408" y="50246"/>
                  <a:pt x="79408" y="50246"/>
                  <a:pt x="79408" y="50246"/>
                </a:cubicBezTo>
                <a:cubicBezTo>
                  <a:pt x="78029" y="50246"/>
                  <a:pt x="78029" y="50246"/>
                  <a:pt x="76650" y="50246"/>
                </a:cubicBezTo>
                <a:cubicBezTo>
                  <a:pt x="73891" y="50246"/>
                  <a:pt x="70935" y="48866"/>
                  <a:pt x="70935" y="44729"/>
                </a:cubicBezTo>
                <a:cubicBezTo>
                  <a:pt x="70935" y="43349"/>
                  <a:pt x="72315" y="40591"/>
                  <a:pt x="73891" y="40591"/>
                </a:cubicBezTo>
                <a:close/>
                <a:moveTo>
                  <a:pt x="73891" y="59901"/>
                </a:moveTo>
                <a:lnTo>
                  <a:pt x="73891" y="59901"/>
                </a:lnTo>
                <a:cubicBezTo>
                  <a:pt x="94581" y="51625"/>
                  <a:pt x="94581" y="51625"/>
                  <a:pt x="94581" y="51625"/>
                </a:cubicBezTo>
                <a:cubicBezTo>
                  <a:pt x="96157" y="50246"/>
                  <a:pt x="96157" y="50246"/>
                  <a:pt x="97536" y="50246"/>
                </a:cubicBezTo>
                <a:cubicBezTo>
                  <a:pt x="100295" y="50246"/>
                  <a:pt x="103054" y="53004"/>
                  <a:pt x="103054" y="55763"/>
                </a:cubicBezTo>
                <a:cubicBezTo>
                  <a:pt x="103054" y="58522"/>
                  <a:pt x="101674" y="59901"/>
                  <a:pt x="98916" y="61280"/>
                </a:cubicBezTo>
                <a:cubicBezTo>
                  <a:pt x="79408" y="71133"/>
                  <a:pt x="79408" y="71133"/>
                  <a:pt x="79408" y="71133"/>
                </a:cubicBezTo>
                <a:cubicBezTo>
                  <a:pt x="78029" y="71133"/>
                  <a:pt x="78029" y="71133"/>
                  <a:pt x="76650" y="71133"/>
                </a:cubicBezTo>
                <a:cubicBezTo>
                  <a:pt x="73891" y="71133"/>
                  <a:pt x="70935" y="68374"/>
                  <a:pt x="70935" y="65615"/>
                </a:cubicBezTo>
                <a:cubicBezTo>
                  <a:pt x="70935" y="62857"/>
                  <a:pt x="72315" y="61280"/>
                  <a:pt x="73891" y="59901"/>
                </a:cubicBezTo>
                <a:close/>
                <a:moveTo>
                  <a:pt x="73891" y="80788"/>
                </a:moveTo>
                <a:lnTo>
                  <a:pt x="73891" y="80788"/>
                </a:lnTo>
                <a:cubicBezTo>
                  <a:pt x="94581" y="71133"/>
                  <a:pt x="94581" y="71133"/>
                  <a:pt x="94581" y="71133"/>
                </a:cubicBezTo>
                <a:cubicBezTo>
                  <a:pt x="96157" y="71133"/>
                  <a:pt x="96157" y="71133"/>
                  <a:pt x="97536" y="71133"/>
                </a:cubicBezTo>
                <a:cubicBezTo>
                  <a:pt x="100295" y="71133"/>
                  <a:pt x="103054" y="73891"/>
                  <a:pt x="103054" y="76650"/>
                </a:cubicBezTo>
                <a:cubicBezTo>
                  <a:pt x="103054" y="79408"/>
                  <a:pt x="101674" y="80788"/>
                  <a:pt x="98916" y="82167"/>
                </a:cubicBezTo>
                <a:cubicBezTo>
                  <a:pt x="79408" y="90640"/>
                  <a:pt x="79408" y="90640"/>
                  <a:pt x="79408" y="90640"/>
                </a:cubicBezTo>
                <a:cubicBezTo>
                  <a:pt x="78029" y="92019"/>
                  <a:pt x="78029" y="92019"/>
                  <a:pt x="76650" y="92019"/>
                </a:cubicBezTo>
                <a:cubicBezTo>
                  <a:pt x="73891" y="92019"/>
                  <a:pt x="70935" y="89261"/>
                  <a:pt x="70935" y="86502"/>
                </a:cubicBezTo>
                <a:cubicBezTo>
                  <a:pt x="70935" y="83743"/>
                  <a:pt x="72315" y="82167"/>
                  <a:pt x="73891" y="80788"/>
                </a:cubicBezTo>
                <a:close/>
                <a:moveTo>
                  <a:pt x="22266" y="30738"/>
                </a:moveTo>
                <a:lnTo>
                  <a:pt x="22266" y="30738"/>
                </a:lnTo>
                <a:cubicBezTo>
                  <a:pt x="23645" y="30738"/>
                  <a:pt x="23645" y="30738"/>
                  <a:pt x="25024" y="30738"/>
                </a:cubicBezTo>
                <a:cubicBezTo>
                  <a:pt x="45911" y="40591"/>
                  <a:pt x="45911" y="40591"/>
                  <a:pt x="45911" y="40591"/>
                </a:cubicBezTo>
                <a:cubicBezTo>
                  <a:pt x="47290" y="40591"/>
                  <a:pt x="48669" y="43349"/>
                  <a:pt x="48669" y="44729"/>
                </a:cubicBezTo>
                <a:cubicBezTo>
                  <a:pt x="48669" y="48866"/>
                  <a:pt x="45911" y="50246"/>
                  <a:pt x="43152" y="50246"/>
                </a:cubicBezTo>
                <a:cubicBezTo>
                  <a:pt x="41773" y="50246"/>
                  <a:pt x="41773" y="50246"/>
                  <a:pt x="40394" y="50246"/>
                </a:cubicBezTo>
                <a:cubicBezTo>
                  <a:pt x="20886" y="40591"/>
                  <a:pt x="20886" y="40591"/>
                  <a:pt x="20886" y="40591"/>
                </a:cubicBezTo>
                <a:cubicBezTo>
                  <a:pt x="18128" y="40591"/>
                  <a:pt x="16748" y="37635"/>
                  <a:pt x="16748" y="36256"/>
                </a:cubicBezTo>
                <a:cubicBezTo>
                  <a:pt x="16748" y="32118"/>
                  <a:pt x="19507" y="30738"/>
                  <a:pt x="22266" y="30738"/>
                </a:cubicBezTo>
                <a:close/>
                <a:moveTo>
                  <a:pt x="22266" y="50246"/>
                </a:moveTo>
                <a:lnTo>
                  <a:pt x="22266" y="50246"/>
                </a:lnTo>
                <a:cubicBezTo>
                  <a:pt x="23645" y="50246"/>
                  <a:pt x="23645" y="50246"/>
                  <a:pt x="25024" y="51625"/>
                </a:cubicBezTo>
                <a:cubicBezTo>
                  <a:pt x="45911" y="59901"/>
                  <a:pt x="45911" y="59901"/>
                  <a:pt x="45911" y="59901"/>
                </a:cubicBezTo>
                <a:cubicBezTo>
                  <a:pt x="47290" y="61280"/>
                  <a:pt x="48669" y="62857"/>
                  <a:pt x="48669" y="65615"/>
                </a:cubicBezTo>
                <a:cubicBezTo>
                  <a:pt x="48669" y="68374"/>
                  <a:pt x="45911" y="71133"/>
                  <a:pt x="43152" y="71133"/>
                </a:cubicBezTo>
                <a:cubicBezTo>
                  <a:pt x="41773" y="71133"/>
                  <a:pt x="41773" y="71133"/>
                  <a:pt x="40394" y="71133"/>
                </a:cubicBezTo>
                <a:cubicBezTo>
                  <a:pt x="20886" y="61280"/>
                  <a:pt x="20886" y="61280"/>
                  <a:pt x="20886" y="61280"/>
                </a:cubicBezTo>
                <a:cubicBezTo>
                  <a:pt x="18128" y="59901"/>
                  <a:pt x="16748" y="58522"/>
                  <a:pt x="16748" y="55763"/>
                </a:cubicBezTo>
                <a:cubicBezTo>
                  <a:pt x="16748" y="53004"/>
                  <a:pt x="19507" y="50246"/>
                  <a:pt x="22266" y="50246"/>
                </a:cubicBezTo>
                <a:close/>
                <a:moveTo>
                  <a:pt x="22266" y="71133"/>
                </a:moveTo>
                <a:lnTo>
                  <a:pt x="22266" y="71133"/>
                </a:lnTo>
                <a:cubicBezTo>
                  <a:pt x="23645" y="71133"/>
                  <a:pt x="23645" y="71133"/>
                  <a:pt x="25024" y="71133"/>
                </a:cubicBezTo>
                <a:cubicBezTo>
                  <a:pt x="45911" y="80788"/>
                  <a:pt x="45911" y="80788"/>
                  <a:pt x="45911" y="80788"/>
                </a:cubicBezTo>
                <a:cubicBezTo>
                  <a:pt x="47290" y="82167"/>
                  <a:pt x="48669" y="83743"/>
                  <a:pt x="48669" y="86502"/>
                </a:cubicBezTo>
                <a:cubicBezTo>
                  <a:pt x="48669" y="89261"/>
                  <a:pt x="45911" y="92019"/>
                  <a:pt x="43152" y="92019"/>
                </a:cubicBezTo>
                <a:cubicBezTo>
                  <a:pt x="41773" y="92019"/>
                  <a:pt x="41773" y="92019"/>
                  <a:pt x="40394" y="90640"/>
                </a:cubicBezTo>
                <a:cubicBezTo>
                  <a:pt x="20886" y="82167"/>
                  <a:pt x="20886" y="82167"/>
                  <a:pt x="20886" y="82167"/>
                </a:cubicBezTo>
                <a:cubicBezTo>
                  <a:pt x="18128" y="80788"/>
                  <a:pt x="16748" y="79408"/>
                  <a:pt x="16748" y="76650"/>
                </a:cubicBezTo>
                <a:cubicBezTo>
                  <a:pt x="16748" y="73891"/>
                  <a:pt x="19507" y="71133"/>
                  <a:pt x="22266" y="7113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1" name="Shape 4761"/>
          <p:cNvSpPr/>
          <p:nvPr/>
        </p:nvSpPr>
        <p:spPr>
          <a:xfrm>
            <a:off x="8600473" y="4744411"/>
            <a:ext cx="289909" cy="292100"/>
          </a:xfrm>
          <a:custGeom>
            <a:avLst/>
            <a:gdLst/>
            <a:ahLst/>
            <a:cxnLst/>
            <a:rect l="0" t="0" r="0" b="0"/>
            <a:pathLst>
              <a:path w="120000" h="120000" extrusionOk="0">
                <a:moveTo>
                  <a:pt x="116810" y="96157"/>
                </a:moveTo>
                <a:lnTo>
                  <a:pt x="116810" y="96157"/>
                </a:lnTo>
                <a:cubicBezTo>
                  <a:pt x="61993" y="118423"/>
                  <a:pt x="61993" y="118423"/>
                  <a:pt x="61993" y="118423"/>
                </a:cubicBezTo>
                <a:cubicBezTo>
                  <a:pt x="61993" y="119802"/>
                  <a:pt x="60598" y="119802"/>
                  <a:pt x="60598" y="119802"/>
                </a:cubicBezTo>
                <a:cubicBezTo>
                  <a:pt x="59202" y="119802"/>
                  <a:pt x="59202" y="119802"/>
                  <a:pt x="57807" y="118423"/>
                </a:cubicBezTo>
                <a:cubicBezTo>
                  <a:pt x="2790" y="96157"/>
                  <a:pt x="2790" y="96157"/>
                  <a:pt x="2790" y="96157"/>
                </a:cubicBezTo>
                <a:cubicBezTo>
                  <a:pt x="1395" y="96157"/>
                  <a:pt x="0" y="93399"/>
                  <a:pt x="0" y="92019"/>
                </a:cubicBezTo>
                <a:cubicBezTo>
                  <a:pt x="0" y="5714"/>
                  <a:pt x="0" y="5714"/>
                  <a:pt x="0" y="5714"/>
                </a:cubicBezTo>
                <a:cubicBezTo>
                  <a:pt x="0" y="2955"/>
                  <a:pt x="2790" y="0"/>
                  <a:pt x="5581" y="0"/>
                </a:cubicBezTo>
                <a:cubicBezTo>
                  <a:pt x="6976" y="0"/>
                  <a:pt x="6976" y="0"/>
                  <a:pt x="8372" y="1576"/>
                </a:cubicBezTo>
                <a:cubicBezTo>
                  <a:pt x="60598" y="22463"/>
                  <a:pt x="60598" y="22463"/>
                  <a:pt x="60598" y="22463"/>
                </a:cubicBezTo>
                <a:cubicBezTo>
                  <a:pt x="112624" y="1576"/>
                  <a:pt x="112624" y="1576"/>
                  <a:pt x="112624" y="1576"/>
                </a:cubicBezTo>
                <a:cubicBezTo>
                  <a:pt x="112624" y="0"/>
                  <a:pt x="114019" y="0"/>
                  <a:pt x="114019" y="0"/>
                </a:cubicBezTo>
                <a:cubicBezTo>
                  <a:pt x="118405" y="0"/>
                  <a:pt x="119800" y="2955"/>
                  <a:pt x="119800" y="5714"/>
                </a:cubicBezTo>
                <a:cubicBezTo>
                  <a:pt x="119800" y="92019"/>
                  <a:pt x="119800" y="92019"/>
                  <a:pt x="119800" y="92019"/>
                </a:cubicBezTo>
                <a:cubicBezTo>
                  <a:pt x="119800" y="93399"/>
                  <a:pt x="118405" y="96157"/>
                  <a:pt x="116810" y="96157"/>
                </a:cubicBezTo>
                <a:close/>
                <a:moveTo>
                  <a:pt x="55016" y="106009"/>
                </a:moveTo>
                <a:lnTo>
                  <a:pt x="55016" y="106009"/>
                </a:lnTo>
                <a:cubicBezTo>
                  <a:pt x="55016" y="32118"/>
                  <a:pt x="55016" y="32118"/>
                  <a:pt x="55016" y="32118"/>
                </a:cubicBezTo>
                <a:cubicBezTo>
                  <a:pt x="11162" y="13990"/>
                  <a:pt x="11162" y="13990"/>
                  <a:pt x="11162" y="13990"/>
                </a:cubicBezTo>
                <a:cubicBezTo>
                  <a:pt x="11162" y="87881"/>
                  <a:pt x="11162" y="87881"/>
                  <a:pt x="11162" y="87881"/>
                </a:cubicBezTo>
                <a:lnTo>
                  <a:pt x="55016" y="106009"/>
                </a:lnTo>
                <a:close/>
                <a:moveTo>
                  <a:pt x="108438" y="13990"/>
                </a:moveTo>
                <a:lnTo>
                  <a:pt x="108438" y="13990"/>
                </a:lnTo>
                <a:cubicBezTo>
                  <a:pt x="66179" y="32118"/>
                  <a:pt x="66179" y="32118"/>
                  <a:pt x="66179" y="32118"/>
                </a:cubicBezTo>
                <a:cubicBezTo>
                  <a:pt x="66179" y="106009"/>
                  <a:pt x="66179" y="106009"/>
                  <a:pt x="66179" y="106009"/>
                </a:cubicBezTo>
                <a:cubicBezTo>
                  <a:pt x="108438" y="87881"/>
                  <a:pt x="108438" y="87881"/>
                  <a:pt x="108438" y="87881"/>
                </a:cubicBezTo>
                <a:lnTo>
                  <a:pt x="108438" y="139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2" name="Shape 4762"/>
          <p:cNvSpPr/>
          <p:nvPr/>
        </p:nvSpPr>
        <p:spPr>
          <a:xfrm>
            <a:off x="8124348" y="4759227"/>
            <a:ext cx="228541" cy="264584"/>
          </a:xfrm>
          <a:custGeom>
            <a:avLst/>
            <a:gdLst/>
            <a:ahLst/>
            <a:cxnLst/>
            <a:rect l="0" t="0" r="0" b="0"/>
            <a:pathLst>
              <a:path w="120000" h="120000" extrusionOk="0">
                <a:moveTo>
                  <a:pt x="112673" y="119782"/>
                </a:moveTo>
                <a:lnTo>
                  <a:pt x="112673" y="119782"/>
                </a:lnTo>
                <a:cubicBezTo>
                  <a:pt x="105347" y="119782"/>
                  <a:pt x="105347" y="119782"/>
                  <a:pt x="105347" y="119782"/>
                </a:cubicBezTo>
                <a:cubicBezTo>
                  <a:pt x="105347" y="0"/>
                  <a:pt x="105347" y="0"/>
                  <a:pt x="105347" y="0"/>
                </a:cubicBezTo>
                <a:cubicBezTo>
                  <a:pt x="112673" y="0"/>
                  <a:pt x="112673" y="0"/>
                  <a:pt x="112673" y="0"/>
                </a:cubicBezTo>
                <a:cubicBezTo>
                  <a:pt x="116210" y="0"/>
                  <a:pt x="119747" y="3043"/>
                  <a:pt x="119747" y="6086"/>
                </a:cubicBezTo>
                <a:cubicBezTo>
                  <a:pt x="119747" y="113695"/>
                  <a:pt x="119747" y="113695"/>
                  <a:pt x="119747" y="113695"/>
                </a:cubicBezTo>
                <a:cubicBezTo>
                  <a:pt x="119747" y="116739"/>
                  <a:pt x="116210" y="119782"/>
                  <a:pt x="112673" y="119782"/>
                </a:cubicBezTo>
                <a:close/>
                <a:moveTo>
                  <a:pt x="14400" y="113695"/>
                </a:moveTo>
                <a:lnTo>
                  <a:pt x="14400" y="113695"/>
                </a:lnTo>
                <a:cubicBezTo>
                  <a:pt x="14400" y="107608"/>
                  <a:pt x="14400" y="107608"/>
                  <a:pt x="14400" y="107608"/>
                </a:cubicBezTo>
                <a:cubicBezTo>
                  <a:pt x="26778" y="107608"/>
                  <a:pt x="26778" y="107608"/>
                  <a:pt x="26778" y="107608"/>
                </a:cubicBezTo>
                <a:cubicBezTo>
                  <a:pt x="34105" y="107608"/>
                  <a:pt x="41178" y="101304"/>
                  <a:pt x="41178" y="95217"/>
                </a:cubicBezTo>
                <a:cubicBezTo>
                  <a:pt x="41178" y="87608"/>
                  <a:pt x="34105" y="82826"/>
                  <a:pt x="26778" y="82826"/>
                </a:cubicBezTo>
                <a:cubicBezTo>
                  <a:pt x="14400" y="82826"/>
                  <a:pt x="14400" y="82826"/>
                  <a:pt x="14400" y="82826"/>
                </a:cubicBezTo>
                <a:cubicBezTo>
                  <a:pt x="14400" y="72173"/>
                  <a:pt x="14400" y="72173"/>
                  <a:pt x="14400" y="72173"/>
                </a:cubicBezTo>
                <a:cubicBezTo>
                  <a:pt x="26778" y="72173"/>
                  <a:pt x="26778" y="72173"/>
                  <a:pt x="26778" y="72173"/>
                </a:cubicBezTo>
                <a:cubicBezTo>
                  <a:pt x="34105" y="72173"/>
                  <a:pt x="41178" y="66086"/>
                  <a:pt x="41178" y="59782"/>
                </a:cubicBezTo>
                <a:cubicBezTo>
                  <a:pt x="41178" y="53695"/>
                  <a:pt x="34105" y="47608"/>
                  <a:pt x="26778" y="47608"/>
                </a:cubicBezTo>
                <a:cubicBezTo>
                  <a:pt x="14400" y="47608"/>
                  <a:pt x="14400" y="47608"/>
                  <a:pt x="14400" y="47608"/>
                </a:cubicBezTo>
                <a:cubicBezTo>
                  <a:pt x="14400" y="36739"/>
                  <a:pt x="14400" y="36739"/>
                  <a:pt x="14400" y="36739"/>
                </a:cubicBezTo>
                <a:cubicBezTo>
                  <a:pt x="26778" y="36739"/>
                  <a:pt x="26778" y="36739"/>
                  <a:pt x="26778" y="36739"/>
                </a:cubicBezTo>
                <a:cubicBezTo>
                  <a:pt x="34105" y="36739"/>
                  <a:pt x="41178" y="32173"/>
                  <a:pt x="41178" y="24565"/>
                </a:cubicBezTo>
                <a:cubicBezTo>
                  <a:pt x="41178" y="18478"/>
                  <a:pt x="34105" y="12173"/>
                  <a:pt x="26778" y="12173"/>
                </a:cubicBezTo>
                <a:cubicBezTo>
                  <a:pt x="14400" y="12173"/>
                  <a:pt x="14400" y="12173"/>
                  <a:pt x="14400" y="12173"/>
                </a:cubicBezTo>
                <a:cubicBezTo>
                  <a:pt x="14400" y="6086"/>
                  <a:pt x="14400" y="6086"/>
                  <a:pt x="14400" y="6086"/>
                </a:cubicBezTo>
                <a:cubicBezTo>
                  <a:pt x="14400" y="3043"/>
                  <a:pt x="17936" y="0"/>
                  <a:pt x="21473" y="0"/>
                </a:cubicBezTo>
                <a:cubicBezTo>
                  <a:pt x="98273" y="0"/>
                  <a:pt x="98273" y="0"/>
                  <a:pt x="98273" y="0"/>
                </a:cubicBezTo>
                <a:cubicBezTo>
                  <a:pt x="98273" y="119782"/>
                  <a:pt x="98273" y="119782"/>
                  <a:pt x="98273" y="119782"/>
                </a:cubicBezTo>
                <a:cubicBezTo>
                  <a:pt x="21473" y="119782"/>
                  <a:pt x="21473" y="119782"/>
                  <a:pt x="21473" y="119782"/>
                </a:cubicBezTo>
                <a:cubicBezTo>
                  <a:pt x="17936" y="119782"/>
                  <a:pt x="14400" y="116739"/>
                  <a:pt x="14400" y="113695"/>
                </a:cubicBezTo>
                <a:close/>
                <a:moveTo>
                  <a:pt x="34105" y="24565"/>
                </a:moveTo>
                <a:lnTo>
                  <a:pt x="34105" y="24565"/>
                </a:lnTo>
                <a:cubicBezTo>
                  <a:pt x="34105" y="29130"/>
                  <a:pt x="30315" y="30652"/>
                  <a:pt x="26778" y="30652"/>
                </a:cubicBezTo>
                <a:cubicBezTo>
                  <a:pt x="7326" y="30652"/>
                  <a:pt x="7326" y="30652"/>
                  <a:pt x="7326" y="30652"/>
                </a:cubicBezTo>
                <a:cubicBezTo>
                  <a:pt x="3789" y="30652"/>
                  <a:pt x="0" y="29130"/>
                  <a:pt x="0" y="24565"/>
                </a:cubicBezTo>
                <a:cubicBezTo>
                  <a:pt x="0" y="21521"/>
                  <a:pt x="3789" y="18478"/>
                  <a:pt x="7326" y="18478"/>
                </a:cubicBezTo>
                <a:cubicBezTo>
                  <a:pt x="26778" y="18478"/>
                  <a:pt x="26778" y="18478"/>
                  <a:pt x="26778" y="18478"/>
                </a:cubicBezTo>
                <a:cubicBezTo>
                  <a:pt x="30315" y="18478"/>
                  <a:pt x="34105" y="21521"/>
                  <a:pt x="34105" y="24565"/>
                </a:cubicBezTo>
                <a:close/>
                <a:moveTo>
                  <a:pt x="7326" y="53695"/>
                </a:moveTo>
                <a:lnTo>
                  <a:pt x="7326" y="53695"/>
                </a:lnTo>
                <a:cubicBezTo>
                  <a:pt x="26778" y="53695"/>
                  <a:pt x="26778" y="53695"/>
                  <a:pt x="26778" y="53695"/>
                </a:cubicBezTo>
                <a:cubicBezTo>
                  <a:pt x="30315" y="53695"/>
                  <a:pt x="34105" y="56739"/>
                  <a:pt x="34105" y="59782"/>
                </a:cubicBezTo>
                <a:cubicBezTo>
                  <a:pt x="34105" y="63043"/>
                  <a:pt x="30315" y="66086"/>
                  <a:pt x="26778" y="66086"/>
                </a:cubicBezTo>
                <a:cubicBezTo>
                  <a:pt x="7326" y="66086"/>
                  <a:pt x="7326" y="66086"/>
                  <a:pt x="7326" y="66086"/>
                </a:cubicBezTo>
                <a:cubicBezTo>
                  <a:pt x="3789" y="66086"/>
                  <a:pt x="0" y="63043"/>
                  <a:pt x="0" y="59782"/>
                </a:cubicBezTo>
                <a:cubicBezTo>
                  <a:pt x="0" y="56739"/>
                  <a:pt x="3789" y="53695"/>
                  <a:pt x="7326" y="53695"/>
                </a:cubicBezTo>
                <a:close/>
                <a:moveTo>
                  <a:pt x="7326" y="89130"/>
                </a:moveTo>
                <a:lnTo>
                  <a:pt x="7326" y="89130"/>
                </a:lnTo>
                <a:cubicBezTo>
                  <a:pt x="26778" y="89130"/>
                  <a:pt x="26778" y="89130"/>
                  <a:pt x="26778" y="89130"/>
                </a:cubicBezTo>
                <a:cubicBezTo>
                  <a:pt x="30315" y="89130"/>
                  <a:pt x="34105" y="90652"/>
                  <a:pt x="34105" y="95217"/>
                </a:cubicBezTo>
                <a:cubicBezTo>
                  <a:pt x="34105" y="98260"/>
                  <a:pt x="30315" y="101304"/>
                  <a:pt x="26778" y="101304"/>
                </a:cubicBezTo>
                <a:cubicBezTo>
                  <a:pt x="7326" y="101304"/>
                  <a:pt x="7326" y="101304"/>
                  <a:pt x="7326" y="101304"/>
                </a:cubicBezTo>
                <a:cubicBezTo>
                  <a:pt x="3789" y="101304"/>
                  <a:pt x="0" y="98260"/>
                  <a:pt x="0" y="95217"/>
                </a:cubicBezTo>
                <a:cubicBezTo>
                  <a:pt x="0" y="90652"/>
                  <a:pt x="3789" y="89130"/>
                  <a:pt x="7326" y="891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3" name="Shape 4763"/>
          <p:cNvSpPr/>
          <p:nvPr/>
        </p:nvSpPr>
        <p:spPr>
          <a:xfrm>
            <a:off x="7633409" y="4754994"/>
            <a:ext cx="243353" cy="281518"/>
          </a:xfrm>
          <a:custGeom>
            <a:avLst/>
            <a:gdLst/>
            <a:ahLst/>
            <a:cxnLst/>
            <a:rect l="0" t="0" r="0" b="0"/>
            <a:pathLst>
              <a:path w="120000" h="120000" extrusionOk="0">
                <a:moveTo>
                  <a:pt x="113163" y="92402"/>
                </a:moveTo>
                <a:lnTo>
                  <a:pt x="113163" y="92402"/>
                </a:lnTo>
                <a:cubicBezTo>
                  <a:pt x="111512" y="92402"/>
                  <a:pt x="109862" y="92402"/>
                  <a:pt x="108212" y="90971"/>
                </a:cubicBezTo>
                <a:cubicBezTo>
                  <a:pt x="103261" y="86678"/>
                  <a:pt x="103261" y="86678"/>
                  <a:pt x="103261" y="86678"/>
                </a:cubicBezTo>
                <a:cubicBezTo>
                  <a:pt x="103261" y="114071"/>
                  <a:pt x="103261" y="114071"/>
                  <a:pt x="103261" y="114071"/>
                </a:cubicBezTo>
                <a:cubicBezTo>
                  <a:pt x="103261" y="116933"/>
                  <a:pt x="101611" y="119795"/>
                  <a:pt x="96424" y="119795"/>
                </a:cubicBezTo>
                <a:cubicBezTo>
                  <a:pt x="93123" y="119795"/>
                  <a:pt x="89823" y="116933"/>
                  <a:pt x="89823" y="114071"/>
                </a:cubicBezTo>
                <a:cubicBezTo>
                  <a:pt x="89823" y="86678"/>
                  <a:pt x="89823" y="86678"/>
                  <a:pt x="89823" y="86678"/>
                </a:cubicBezTo>
                <a:cubicBezTo>
                  <a:pt x="86522" y="90971"/>
                  <a:pt x="86522" y="90971"/>
                  <a:pt x="86522" y="90971"/>
                </a:cubicBezTo>
                <a:cubicBezTo>
                  <a:pt x="84872" y="92402"/>
                  <a:pt x="83222" y="92402"/>
                  <a:pt x="81571" y="92402"/>
                </a:cubicBezTo>
                <a:cubicBezTo>
                  <a:pt x="78271" y="92402"/>
                  <a:pt x="74970" y="89540"/>
                  <a:pt x="74970" y="86678"/>
                </a:cubicBezTo>
                <a:cubicBezTo>
                  <a:pt x="74970" y="85247"/>
                  <a:pt x="74970" y="83816"/>
                  <a:pt x="76620" y="82385"/>
                </a:cubicBezTo>
                <a:cubicBezTo>
                  <a:pt x="93123" y="69301"/>
                  <a:pt x="93123" y="69301"/>
                  <a:pt x="93123" y="69301"/>
                </a:cubicBezTo>
                <a:cubicBezTo>
                  <a:pt x="93123" y="67870"/>
                  <a:pt x="94774" y="67870"/>
                  <a:pt x="96424" y="67870"/>
                </a:cubicBezTo>
                <a:cubicBezTo>
                  <a:pt x="98310" y="67870"/>
                  <a:pt x="99960" y="67870"/>
                  <a:pt x="101611" y="69301"/>
                </a:cubicBezTo>
                <a:cubicBezTo>
                  <a:pt x="116463" y="82385"/>
                  <a:pt x="116463" y="82385"/>
                  <a:pt x="116463" y="82385"/>
                </a:cubicBezTo>
                <a:cubicBezTo>
                  <a:pt x="118113" y="83816"/>
                  <a:pt x="119764" y="85247"/>
                  <a:pt x="119764" y="86678"/>
                </a:cubicBezTo>
                <a:cubicBezTo>
                  <a:pt x="119764" y="89540"/>
                  <a:pt x="116463" y="92402"/>
                  <a:pt x="113163" y="92402"/>
                </a:cubicBezTo>
                <a:close/>
                <a:moveTo>
                  <a:pt x="71669" y="77887"/>
                </a:moveTo>
                <a:lnTo>
                  <a:pt x="71669" y="77887"/>
                </a:lnTo>
                <a:cubicBezTo>
                  <a:pt x="69783" y="80749"/>
                  <a:pt x="68133" y="83816"/>
                  <a:pt x="68133" y="86678"/>
                </a:cubicBezTo>
                <a:cubicBezTo>
                  <a:pt x="68133" y="92402"/>
                  <a:pt x="74970" y="98126"/>
                  <a:pt x="81571" y="98126"/>
                </a:cubicBezTo>
                <a:lnTo>
                  <a:pt x="83222" y="98126"/>
                </a:lnTo>
                <a:cubicBezTo>
                  <a:pt x="83222" y="111209"/>
                  <a:pt x="83222" y="111209"/>
                  <a:pt x="83222" y="111209"/>
                </a:cubicBezTo>
                <a:cubicBezTo>
                  <a:pt x="6601" y="111209"/>
                  <a:pt x="6601" y="111209"/>
                  <a:pt x="6601" y="111209"/>
                </a:cubicBezTo>
                <a:cubicBezTo>
                  <a:pt x="1650" y="111209"/>
                  <a:pt x="0" y="109778"/>
                  <a:pt x="0" y="105485"/>
                </a:cubicBezTo>
                <a:cubicBezTo>
                  <a:pt x="0" y="5724"/>
                  <a:pt x="0" y="5724"/>
                  <a:pt x="0" y="5724"/>
                </a:cubicBezTo>
                <a:cubicBezTo>
                  <a:pt x="0" y="2862"/>
                  <a:pt x="1650" y="0"/>
                  <a:pt x="6601" y="0"/>
                </a:cubicBezTo>
                <a:cubicBezTo>
                  <a:pt x="21453" y="0"/>
                  <a:pt x="21453" y="0"/>
                  <a:pt x="21453" y="0"/>
                </a:cubicBezTo>
                <a:cubicBezTo>
                  <a:pt x="41493" y="0"/>
                  <a:pt x="41493" y="0"/>
                  <a:pt x="41493" y="0"/>
                </a:cubicBezTo>
                <a:cubicBezTo>
                  <a:pt x="41493" y="21669"/>
                  <a:pt x="41493" y="21669"/>
                  <a:pt x="41493" y="21669"/>
                </a:cubicBezTo>
                <a:cubicBezTo>
                  <a:pt x="41493" y="33117"/>
                  <a:pt x="41493" y="33117"/>
                  <a:pt x="41493" y="33117"/>
                </a:cubicBezTo>
                <a:cubicBezTo>
                  <a:pt x="41493" y="39045"/>
                  <a:pt x="48330" y="44770"/>
                  <a:pt x="54931" y="44770"/>
                </a:cubicBezTo>
                <a:cubicBezTo>
                  <a:pt x="68133" y="44770"/>
                  <a:pt x="68133" y="44770"/>
                  <a:pt x="68133" y="44770"/>
                </a:cubicBezTo>
                <a:cubicBezTo>
                  <a:pt x="96424" y="44770"/>
                  <a:pt x="96424" y="44770"/>
                  <a:pt x="96424" y="44770"/>
                </a:cubicBezTo>
                <a:cubicBezTo>
                  <a:pt x="96424" y="62146"/>
                  <a:pt x="96424" y="62146"/>
                  <a:pt x="96424" y="62146"/>
                </a:cubicBezTo>
                <a:cubicBezTo>
                  <a:pt x="93123" y="62146"/>
                  <a:pt x="89823" y="63577"/>
                  <a:pt x="88172" y="65008"/>
                </a:cubicBezTo>
                <a:lnTo>
                  <a:pt x="71669" y="77887"/>
                </a:lnTo>
                <a:close/>
                <a:moveTo>
                  <a:pt x="54931" y="39045"/>
                </a:moveTo>
                <a:lnTo>
                  <a:pt x="54931" y="39045"/>
                </a:lnTo>
                <a:cubicBezTo>
                  <a:pt x="51630" y="39045"/>
                  <a:pt x="48330" y="35979"/>
                  <a:pt x="48330" y="33117"/>
                </a:cubicBezTo>
                <a:cubicBezTo>
                  <a:pt x="48330" y="21669"/>
                  <a:pt x="48330" y="21669"/>
                  <a:pt x="48330" y="21669"/>
                </a:cubicBezTo>
                <a:cubicBezTo>
                  <a:pt x="48330" y="0"/>
                  <a:pt x="48330" y="0"/>
                  <a:pt x="48330" y="0"/>
                </a:cubicBezTo>
                <a:cubicBezTo>
                  <a:pt x="96424" y="39045"/>
                  <a:pt x="96424" y="39045"/>
                  <a:pt x="96424" y="39045"/>
                </a:cubicBezTo>
                <a:cubicBezTo>
                  <a:pt x="68133" y="39045"/>
                  <a:pt x="68133" y="39045"/>
                  <a:pt x="68133" y="39045"/>
                </a:cubicBezTo>
                <a:lnTo>
                  <a:pt x="54931" y="3904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4" name="Shape 4764"/>
          <p:cNvSpPr/>
          <p:nvPr/>
        </p:nvSpPr>
        <p:spPr>
          <a:xfrm>
            <a:off x="10621362" y="2720520"/>
            <a:ext cx="245470" cy="281518"/>
          </a:xfrm>
          <a:custGeom>
            <a:avLst/>
            <a:gdLst/>
            <a:ahLst/>
            <a:cxnLst/>
            <a:rect l="0" t="0" r="0" b="0"/>
            <a:pathLst>
              <a:path w="120000" h="120000" extrusionOk="0">
                <a:moveTo>
                  <a:pt x="118117" y="104054"/>
                </a:moveTo>
                <a:lnTo>
                  <a:pt x="118117" y="104054"/>
                </a:lnTo>
                <a:cubicBezTo>
                  <a:pt x="103294" y="116933"/>
                  <a:pt x="103294" y="116933"/>
                  <a:pt x="103294" y="116933"/>
                </a:cubicBezTo>
                <a:cubicBezTo>
                  <a:pt x="101647" y="118364"/>
                  <a:pt x="99764" y="119795"/>
                  <a:pt x="98117" y="119795"/>
                </a:cubicBezTo>
                <a:cubicBezTo>
                  <a:pt x="96470" y="119795"/>
                  <a:pt x="94823" y="118364"/>
                  <a:pt x="93176" y="116933"/>
                </a:cubicBezTo>
                <a:cubicBezTo>
                  <a:pt x="78352" y="104054"/>
                  <a:pt x="78352" y="104054"/>
                  <a:pt x="78352" y="104054"/>
                </a:cubicBezTo>
                <a:cubicBezTo>
                  <a:pt x="76705" y="102623"/>
                  <a:pt x="76705" y="101192"/>
                  <a:pt x="76705" y="99557"/>
                </a:cubicBezTo>
                <a:cubicBezTo>
                  <a:pt x="76705" y="96695"/>
                  <a:pt x="78352" y="93833"/>
                  <a:pt x="83294" y="93833"/>
                </a:cubicBezTo>
                <a:cubicBezTo>
                  <a:pt x="84941" y="93833"/>
                  <a:pt x="86588" y="95264"/>
                  <a:pt x="86588" y="96695"/>
                </a:cubicBezTo>
                <a:cubicBezTo>
                  <a:pt x="91529" y="99557"/>
                  <a:pt x="91529" y="99557"/>
                  <a:pt x="91529" y="99557"/>
                </a:cubicBezTo>
                <a:cubicBezTo>
                  <a:pt x="91529" y="73594"/>
                  <a:pt x="91529" y="73594"/>
                  <a:pt x="91529" y="73594"/>
                </a:cubicBezTo>
                <a:cubicBezTo>
                  <a:pt x="91529" y="69301"/>
                  <a:pt x="94823" y="67870"/>
                  <a:pt x="98117" y="67870"/>
                </a:cubicBezTo>
                <a:cubicBezTo>
                  <a:pt x="101647" y="67870"/>
                  <a:pt x="104941" y="69301"/>
                  <a:pt x="104941" y="73594"/>
                </a:cubicBezTo>
                <a:cubicBezTo>
                  <a:pt x="104941" y="99557"/>
                  <a:pt x="104941" y="99557"/>
                  <a:pt x="104941" y="99557"/>
                </a:cubicBezTo>
                <a:cubicBezTo>
                  <a:pt x="109882" y="96695"/>
                  <a:pt x="109882" y="96695"/>
                  <a:pt x="109882" y="96695"/>
                </a:cubicBezTo>
                <a:cubicBezTo>
                  <a:pt x="109882" y="95264"/>
                  <a:pt x="111529" y="93833"/>
                  <a:pt x="113176" y="93833"/>
                </a:cubicBezTo>
                <a:cubicBezTo>
                  <a:pt x="118117" y="93833"/>
                  <a:pt x="119764" y="96695"/>
                  <a:pt x="119764" y="99557"/>
                </a:cubicBezTo>
                <a:cubicBezTo>
                  <a:pt x="119764" y="101192"/>
                  <a:pt x="119764" y="102623"/>
                  <a:pt x="118117" y="104054"/>
                </a:cubicBezTo>
                <a:close/>
                <a:moveTo>
                  <a:pt x="84941" y="73594"/>
                </a:moveTo>
                <a:lnTo>
                  <a:pt x="84941" y="73594"/>
                </a:lnTo>
                <a:cubicBezTo>
                  <a:pt x="84941" y="88109"/>
                  <a:pt x="84941" y="88109"/>
                  <a:pt x="84941" y="88109"/>
                </a:cubicBezTo>
                <a:lnTo>
                  <a:pt x="83294" y="88109"/>
                </a:lnTo>
                <a:cubicBezTo>
                  <a:pt x="75058" y="88109"/>
                  <a:pt x="69882" y="93833"/>
                  <a:pt x="69882" y="99557"/>
                </a:cubicBezTo>
                <a:cubicBezTo>
                  <a:pt x="69882" y="104054"/>
                  <a:pt x="71529" y="106916"/>
                  <a:pt x="73176" y="108347"/>
                </a:cubicBezTo>
                <a:cubicBezTo>
                  <a:pt x="76705" y="111209"/>
                  <a:pt x="76705" y="111209"/>
                  <a:pt x="76705" y="111209"/>
                </a:cubicBezTo>
                <a:cubicBezTo>
                  <a:pt x="6823" y="111209"/>
                  <a:pt x="6823" y="111209"/>
                  <a:pt x="6823" y="111209"/>
                </a:cubicBezTo>
                <a:cubicBezTo>
                  <a:pt x="3529" y="111209"/>
                  <a:pt x="0" y="109778"/>
                  <a:pt x="0" y="105485"/>
                </a:cubicBezTo>
                <a:cubicBezTo>
                  <a:pt x="0" y="5724"/>
                  <a:pt x="0" y="5724"/>
                  <a:pt x="0" y="5724"/>
                </a:cubicBezTo>
                <a:cubicBezTo>
                  <a:pt x="0" y="2862"/>
                  <a:pt x="3529" y="0"/>
                  <a:pt x="6823" y="0"/>
                </a:cubicBezTo>
                <a:cubicBezTo>
                  <a:pt x="23294" y="0"/>
                  <a:pt x="23294" y="0"/>
                  <a:pt x="23294" y="0"/>
                </a:cubicBezTo>
                <a:cubicBezTo>
                  <a:pt x="43294" y="0"/>
                  <a:pt x="43294" y="0"/>
                  <a:pt x="43294" y="0"/>
                </a:cubicBezTo>
                <a:cubicBezTo>
                  <a:pt x="43294" y="21669"/>
                  <a:pt x="43294" y="21669"/>
                  <a:pt x="43294" y="21669"/>
                </a:cubicBezTo>
                <a:cubicBezTo>
                  <a:pt x="43294" y="33117"/>
                  <a:pt x="43294" y="33117"/>
                  <a:pt x="43294" y="33117"/>
                </a:cubicBezTo>
                <a:cubicBezTo>
                  <a:pt x="43294" y="39045"/>
                  <a:pt x="48470" y="44770"/>
                  <a:pt x="56705" y="44770"/>
                </a:cubicBezTo>
                <a:cubicBezTo>
                  <a:pt x="69882" y="44770"/>
                  <a:pt x="69882" y="44770"/>
                  <a:pt x="69882" y="44770"/>
                </a:cubicBezTo>
                <a:cubicBezTo>
                  <a:pt x="98117" y="44770"/>
                  <a:pt x="98117" y="44770"/>
                  <a:pt x="98117" y="44770"/>
                </a:cubicBezTo>
                <a:cubicBezTo>
                  <a:pt x="98117" y="62146"/>
                  <a:pt x="98117" y="62146"/>
                  <a:pt x="98117" y="62146"/>
                </a:cubicBezTo>
                <a:cubicBezTo>
                  <a:pt x="91529" y="62146"/>
                  <a:pt x="84941" y="66439"/>
                  <a:pt x="84941" y="73594"/>
                </a:cubicBezTo>
                <a:close/>
                <a:moveTo>
                  <a:pt x="56705" y="39045"/>
                </a:moveTo>
                <a:lnTo>
                  <a:pt x="56705" y="39045"/>
                </a:lnTo>
                <a:cubicBezTo>
                  <a:pt x="51764" y="39045"/>
                  <a:pt x="50117" y="35979"/>
                  <a:pt x="50117" y="33117"/>
                </a:cubicBezTo>
                <a:cubicBezTo>
                  <a:pt x="50117" y="21669"/>
                  <a:pt x="50117" y="21669"/>
                  <a:pt x="50117" y="21669"/>
                </a:cubicBezTo>
                <a:cubicBezTo>
                  <a:pt x="50117" y="0"/>
                  <a:pt x="50117" y="0"/>
                  <a:pt x="50117" y="0"/>
                </a:cubicBezTo>
                <a:cubicBezTo>
                  <a:pt x="98117" y="39045"/>
                  <a:pt x="98117" y="39045"/>
                  <a:pt x="98117" y="39045"/>
                </a:cubicBezTo>
                <a:cubicBezTo>
                  <a:pt x="69882" y="39045"/>
                  <a:pt x="69882" y="39045"/>
                  <a:pt x="69882" y="39045"/>
                </a:cubicBezTo>
                <a:lnTo>
                  <a:pt x="56705" y="3904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5" name="Shape 4765"/>
          <p:cNvSpPr/>
          <p:nvPr/>
        </p:nvSpPr>
        <p:spPr>
          <a:xfrm>
            <a:off x="10117727" y="2720520"/>
            <a:ext cx="245470" cy="275167"/>
          </a:xfrm>
          <a:custGeom>
            <a:avLst/>
            <a:gdLst/>
            <a:ahLst/>
            <a:cxnLst/>
            <a:rect l="0" t="0" r="0" b="0"/>
            <a:pathLst>
              <a:path w="120000" h="120000" extrusionOk="0">
                <a:moveTo>
                  <a:pt x="118117" y="94659"/>
                </a:moveTo>
                <a:lnTo>
                  <a:pt x="118117" y="94659"/>
                </a:lnTo>
                <a:cubicBezTo>
                  <a:pt x="109882" y="101989"/>
                  <a:pt x="109882" y="101989"/>
                  <a:pt x="109882" y="101989"/>
                </a:cubicBezTo>
                <a:cubicBezTo>
                  <a:pt x="118117" y="110994"/>
                  <a:pt x="118117" y="110994"/>
                  <a:pt x="118117" y="110994"/>
                </a:cubicBezTo>
                <a:cubicBezTo>
                  <a:pt x="119764" y="110994"/>
                  <a:pt x="119764" y="112460"/>
                  <a:pt x="119764" y="113926"/>
                </a:cubicBezTo>
                <a:cubicBezTo>
                  <a:pt x="119764" y="118324"/>
                  <a:pt x="116470" y="119790"/>
                  <a:pt x="113176" y="119790"/>
                </a:cubicBezTo>
                <a:cubicBezTo>
                  <a:pt x="111529" y="119790"/>
                  <a:pt x="109882" y="119790"/>
                  <a:pt x="108235" y="118324"/>
                </a:cubicBezTo>
                <a:cubicBezTo>
                  <a:pt x="99764" y="110994"/>
                  <a:pt x="99764" y="110994"/>
                  <a:pt x="99764" y="110994"/>
                </a:cubicBezTo>
                <a:cubicBezTo>
                  <a:pt x="91529" y="118324"/>
                  <a:pt x="91529" y="118324"/>
                  <a:pt x="91529" y="118324"/>
                </a:cubicBezTo>
                <a:cubicBezTo>
                  <a:pt x="89882" y="119790"/>
                  <a:pt x="88235" y="119790"/>
                  <a:pt x="86588" y="119790"/>
                </a:cubicBezTo>
                <a:cubicBezTo>
                  <a:pt x="83294" y="119790"/>
                  <a:pt x="80000" y="118324"/>
                  <a:pt x="80000" y="113926"/>
                </a:cubicBezTo>
                <a:cubicBezTo>
                  <a:pt x="80000" y="112460"/>
                  <a:pt x="80000" y="110994"/>
                  <a:pt x="81647" y="110994"/>
                </a:cubicBezTo>
                <a:cubicBezTo>
                  <a:pt x="89882" y="101989"/>
                  <a:pt x="89882" y="101989"/>
                  <a:pt x="89882" y="101989"/>
                </a:cubicBezTo>
                <a:cubicBezTo>
                  <a:pt x="81647" y="94659"/>
                  <a:pt x="81647" y="94659"/>
                  <a:pt x="81647" y="94659"/>
                </a:cubicBezTo>
                <a:cubicBezTo>
                  <a:pt x="80000" y="93193"/>
                  <a:pt x="80000" y="91727"/>
                  <a:pt x="80000" y="90261"/>
                </a:cubicBezTo>
                <a:cubicBezTo>
                  <a:pt x="80000" y="87329"/>
                  <a:pt x="83294" y="84397"/>
                  <a:pt x="86588" y="84397"/>
                </a:cubicBezTo>
                <a:cubicBezTo>
                  <a:pt x="88235" y="84397"/>
                  <a:pt x="89882" y="85863"/>
                  <a:pt x="91529" y="87329"/>
                </a:cubicBezTo>
                <a:cubicBezTo>
                  <a:pt x="99764" y="94659"/>
                  <a:pt x="99764" y="94659"/>
                  <a:pt x="99764" y="94659"/>
                </a:cubicBezTo>
                <a:cubicBezTo>
                  <a:pt x="108235" y="87329"/>
                  <a:pt x="108235" y="87329"/>
                  <a:pt x="108235" y="87329"/>
                </a:cubicBezTo>
                <a:cubicBezTo>
                  <a:pt x="109882" y="85863"/>
                  <a:pt x="111529" y="84397"/>
                  <a:pt x="113176" y="84397"/>
                </a:cubicBezTo>
                <a:cubicBezTo>
                  <a:pt x="116470" y="84397"/>
                  <a:pt x="119764" y="87329"/>
                  <a:pt x="119764" y="90261"/>
                </a:cubicBezTo>
                <a:cubicBezTo>
                  <a:pt x="119764" y="91727"/>
                  <a:pt x="119764" y="93193"/>
                  <a:pt x="118117" y="94659"/>
                </a:cubicBezTo>
                <a:close/>
                <a:moveTo>
                  <a:pt x="98117" y="84397"/>
                </a:moveTo>
                <a:lnTo>
                  <a:pt x="98117" y="84397"/>
                </a:lnTo>
                <a:cubicBezTo>
                  <a:pt x="96470" y="82722"/>
                  <a:pt x="96470" y="82722"/>
                  <a:pt x="96470" y="82722"/>
                </a:cubicBezTo>
                <a:cubicBezTo>
                  <a:pt x="93176" y="79790"/>
                  <a:pt x="89882" y="78324"/>
                  <a:pt x="86588" y="78324"/>
                </a:cubicBezTo>
                <a:cubicBezTo>
                  <a:pt x="80000" y="78324"/>
                  <a:pt x="73176" y="84397"/>
                  <a:pt x="73176" y="90261"/>
                </a:cubicBezTo>
                <a:cubicBezTo>
                  <a:pt x="73176" y="94659"/>
                  <a:pt x="74823" y="97591"/>
                  <a:pt x="76705" y="99057"/>
                </a:cubicBezTo>
                <a:cubicBezTo>
                  <a:pt x="81647" y="101989"/>
                  <a:pt x="81647" y="101989"/>
                  <a:pt x="81647" y="101989"/>
                </a:cubicBezTo>
                <a:cubicBezTo>
                  <a:pt x="76705" y="106596"/>
                  <a:pt x="76705" y="106596"/>
                  <a:pt x="76705" y="106596"/>
                </a:cubicBezTo>
                <a:cubicBezTo>
                  <a:pt x="74823" y="108062"/>
                  <a:pt x="73176" y="110994"/>
                  <a:pt x="73176" y="113926"/>
                </a:cubicBezTo>
                <a:cubicBezTo>
                  <a:pt x="68235" y="113926"/>
                  <a:pt x="68235" y="113926"/>
                  <a:pt x="68235" y="113926"/>
                </a:cubicBezTo>
                <a:cubicBezTo>
                  <a:pt x="6823" y="113926"/>
                  <a:pt x="6823" y="113926"/>
                  <a:pt x="6823" y="113926"/>
                </a:cubicBezTo>
                <a:cubicBezTo>
                  <a:pt x="3529" y="113926"/>
                  <a:pt x="0" y="112460"/>
                  <a:pt x="0" y="108062"/>
                </a:cubicBezTo>
                <a:cubicBezTo>
                  <a:pt x="0" y="5863"/>
                  <a:pt x="0" y="5863"/>
                  <a:pt x="0" y="5863"/>
                </a:cubicBezTo>
                <a:cubicBezTo>
                  <a:pt x="0" y="2931"/>
                  <a:pt x="3529" y="0"/>
                  <a:pt x="6823" y="0"/>
                </a:cubicBezTo>
                <a:cubicBezTo>
                  <a:pt x="21647" y="0"/>
                  <a:pt x="21647" y="0"/>
                  <a:pt x="21647" y="0"/>
                </a:cubicBezTo>
                <a:cubicBezTo>
                  <a:pt x="41647" y="0"/>
                  <a:pt x="41647" y="0"/>
                  <a:pt x="41647" y="0"/>
                </a:cubicBezTo>
                <a:cubicBezTo>
                  <a:pt x="41647" y="22198"/>
                  <a:pt x="41647" y="22198"/>
                  <a:pt x="41647" y="22198"/>
                </a:cubicBezTo>
                <a:cubicBezTo>
                  <a:pt x="41647" y="33926"/>
                  <a:pt x="41647" y="33926"/>
                  <a:pt x="41647" y="33926"/>
                </a:cubicBezTo>
                <a:cubicBezTo>
                  <a:pt x="41647" y="40000"/>
                  <a:pt x="48235" y="45863"/>
                  <a:pt x="55058" y="45863"/>
                </a:cubicBezTo>
                <a:cubicBezTo>
                  <a:pt x="68235" y="45863"/>
                  <a:pt x="68235" y="45863"/>
                  <a:pt x="68235" y="45863"/>
                </a:cubicBezTo>
                <a:cubicBezTo>
                  <a:pt x="98117" y="45863"/>
                  <a:pt x="98117" y="45863"/>
                  <a:pt x="98117" y="45863"/>
                </a:cubicBezTo>
                <a:cubicBezTo>
                  <a:pt x="98117" y="78324"/>
                  <a:pt x="98117" y="78324"/>
                  <a:pt x="98117" y="78324"/>
                </a:cubicBezTo>
                <a:lnTo>
                  <a:pt x="98117" y="84397"/>
                </a:lnTo>
                <a:close/>
                <a:moveTo>
                  <a:pt x="55058" y="40000"/>
                </a:moveTo>
                <a:lnTo>
                  <a:pt x="55058" y="40000"/>
                </a:lnTo>
                <a:cubicBezTo>
                  <a:pt x="51764" y="40000"/>
                  <a:pt x="48235" y="36858"/>
                  <a:pt x="48235" y="33926"/>
                </a:cubicBezTo>
                <a:cubicBezTo>
                  <a:pt x="48235" y="22198"/>
                  <a:pt x="48235" y="22198"/>
                  <a:pt x="48235" y="22198"/>
                </a:cubicBezTo>
                <a:cubicBezTo>
                  <a:pt x="48235" y="0"/>
                  <a:pt x="48235" y="0"/>
                  <a:pt x="48235" y="0"/>
                </a:cubicBezTo>
                <a:cubicBezTo>
                  <a:pt x="98117" y="40000"/>
                  <a:pt x="98117" y="40000"/>
                  <a:pt x="98117" y="40000"/>
                </a:cubicBezTo>
                <a:cubicBezTo>
                  <a:pt x="68235" y="40000"/>
                  <a:pt x="68235" y="40000"/>
                  <a:pt x="68235" y="40000"/>
                </a:cubicBezTo>
                <a:lnTo>
                  <a:pt x="55058" y="4000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6" name="Shape 4766"/>
          <p:cNvSpPr/>
          <p:nvPr/>
        </p:nvSpPr>
        <p:spPr>
          <a:xfrm>
            <a:off x="9611976" y="2720520"/>
            <a:ext cx="245470" cy="268817"/>
          </a:xfrm>
          <a:custGeom>
            <a:avLst/>
            <a:gdLst/>
            <a:ahLst/>
            <a:cxnLst/>
            <a:rect l="0" t="0" r="0" b="0"/>
            <a:pathLst>
              <a:path w="120000" h="120000" extrusionOk="0">
                <a:moveTo>
                  <a:pt x="116470" y="101538"/>
                </a:moveTo>
                <a:lnTo>
                  <a:pt x="116470" y="101538"/>
                </a:lnTo>
                <a:cubicBezTo>
                  <a:pt x="99764" y="116779"/>
                  <a:pt x="99764" y="116779"/>
                  <a:pt x="99764" y="116779"/>
                </a:cubicBezTo>
                <a:cubicBezTo>
                  <a:pt x="98117" y="118282"/>
                  <a:pt x="96470" y="119785"/>
                  <a:pt x="94823" y="119785"/>
                </a:cubicBezTo>
                <a:cubicBezTo>
                  <a:pt x="93176" y="119785"/>
                  <a:pt x="91529" y="118282"/>
                  <a:pt x="89882" y="116779"/>
                </a:cubicBezTo>
                <a:cubicBezTo>
                  <a:pt x="81647" y="109266"/>
                  <a:pt x="81647" y="109266"/>
                  <a:pt x="81647" y="109266"/>
                </a:cubicBezTo>
                <a:cubicBezTo>
                  <a:pt x="80000" y="107763"/>
                  <a:pt x="80000" y="106261"/>
                  <a:pt x="80000" y="104543"/>
                </a:cubicBezTo>
                <a:cubicBezTo>
                  <a:pt x="80000" y="101538"/>
                  <a:pt x="81647" y="98533"/>
                  <a:pt x="86588" y="98533"/>
                </a:cubicBezTo>
                <a:cubicBezTo>
                  <a:pt x="88235" y="98533"/>
                  <a:pt x="89882" y="100035"/>
                  <a:pt x="89882" y="101538"/>
                </a:cubicBezTo>
                <a:cubicBezTo>
                  <a:pt x="94823" y="104543"/>
                  <a:pt x="94823" y="104543"/>
                  <a:pt x="94823" y="104543"/>
                </a:cubicBezTo>
                <a:cubicBezTo>
                  <a:pt x="108235" y="92522"/>
                  <a:pt x="108235" y="92522"/>
                  <a:pt x="108235" y="92522"/>
                </a:cubicBezTo>
                <a:cubicBezTo>
                  <a:pt x="109882" y="91019"/>
                  <a:pt x="111529" y="91019"/>
                  <a:pt x="113176" y="91019"/>
                </a:cubicBezTo>
                <a:cubicBezTo>
                  <a:pt x="116470" y="91019"/>
                  <a:pt x="119764" y="94025"/>
                  <a:pt x="119764" y="97030"/>
                </a:cubicBezTo>
                <a:cubicBezTo>
                  <a:pt x="119764" y="98533"/>
                  <a:pt x="118117" y="100035"/>
                  <a:pt x="116470" y="101538"/>
                </a:cubicBezTo>
                <a:close/>
                <a:moveTo>
                  <a:pt x="96470" y="94025"/>
                </a:moveTo>
                <a:lnTo>
                  <a:pt x="96470" y="94025"/>
                </a:lnTo>
                <a:cubicBezTo>
                  <a:pt x="94823" y="95527"/>
                  <a:pt x="94823" y="95527"/>
                  <a:pt x="94823" y="95527"/>
                </a:cubicBezTo>
                <a:cubicBezTo>
                  <a:pt x="93176" y="94025"/>
                  <a:pt x="89882" y="92522"/>
                  <a:pt x="86588" y="92522"/>
                </a:cubicBezTo>
                <a:cubicBezTo>
                  <a:pt x="78352" y="92522"/>
                  <a:pt x="73176" y="98533"/>
                  <a:pt x="73176" y="104543"/>
                </a:cubicBezTo>
                <a:cubicBezTo>
                  <a:pt x="73176" y="109266"/>
                  <a:pt x="74823" y="112271"/>
                  <a:pt x="76470" y="113774"/>
                </a:cubicBezTo>
                <a:cubicBezTo>
                  <a:pt x="80000" y="116779"/>
                  <a:pt x="80000" y="116779"/>
                  <a:pt x="80000" y="116779"/>
                </a:cubicBezTo>
                <a:cubicBezTo>
                  <a:pt x="56705" y="116779"/>
                  <a:pt x="56705" y="116779"/>
                  <a:pt x="56705" y="116779"/>
                </a:cubicBezTo>
                <a:cubicBezTo>
                  <a:pt x="6823" y="116779"/>
                  <a:pt x="6823" y="116779"/>
                  <a:pt x="6823" y="116779"/>
                </a:cubicBezTo>
                <a:cubicBezTo>
                  <a:pt x="1647" y="116779"/>
                  <a:pt x="0" y="115277"/>
                  <a:pt x="0" y="110769"/>
                </a:cubicBezTo>
                <a:cubicBezTo>
                  <a:pt x="0" y="6010"/>
                  <a:pt x="0" y="6010"/>
                  <a:pt x="0" y="6010"/>
                </a:cubicBezTo>
                <a:cubicBezTo>
                  <a:pt x="0" y="3005"/>
                  <a:pt x="1647" y="0"/>
                  <a:pt x="6823" y="0"/>
                </a:cubicBezTo>
                <a:cubicBezTo>
                  <a:pt x="21647" y="0"/>
                  <a:pt x="21647" y="0"/>
                  <a:pt x="21647" y="0"/>
                </a:cubicBezTo>
                <a:cubicBezTo>
                  <a:pt x="41647" y="0"/>
                  <a:pt x="41647" y="0"/>
                  <a:pt x="41647" y="0"/>
                </a:cubicBezTo>
                <a:cubicBezTo>
                  <a:pt x="41647" y="22754"/>
                  <a:pt x="41647" y="22754"/>
                  <a:pt x="41647" y="22754"/>
                </a:cubicBezTo>
                <a:cubicBezTo>
                  <a:pt x="41647" y="34776"/>
                  <a:pt x="41647" y="34776"/>
                  <a:pt x="41647" y="34776"/>
                </a:cubicBezTo>
                <a:cubicBezTo>
                  <a:pt x="41647" y="41001"/>
                  <a:pt x="48235" y="47012"/>
                  <a:pt x="55058" y="47012"/>
                </a:cubicBezTo>
                <a:cubicBezTo>
                  <a:pt x="68235" y="47012"/>
                  <a:pt x="68235" y="47012"/>
                  <a:pt x="68235" y="47012"/>
                </a:cubicBezTo>
                <a:cubicBezTo>
                  <a:pt x="96470" y="47012"/>
                  <a:pt x="96470" y="47012"/>
                  <a:pt x="96470" y="47012"/>
                </a:cubicBezTo>
                <a:cubicBezTo>
                  <a:pt x="96470" y="83291"/>
                  <a:pt x="96470" y="83291"/>
                  <a:pt x="96470" y="83291"/>
                </a:cubicBezTo>
                <a:lnTo>
                  <a:pt x="96470" y="94025"/>
                </a:lnTo>
                <a:close/>
                <a:moveTo>
                  <a:pt x="55058" y="41001"/>
                </a:moveTo>
                <a:lnTo>
                  <a:pt x="55058" y="41001"/>
                </a:lnTo>
                <a:cubicBezTo>
                  <a:pt x="51529" y="41001"/>
                  <a:pt x="48235" y="37781"/>
                  <a:pt x="48235" y="34776"/>
                </a:cubicBezTo>
                <a:cubicBezTo>
                  <a:pt x="48235" y="22754"/>
                  <a:pt x="48235" y="22754"/>
                  <a:pt x="48235" y="22754"/>
                </a:cubicBezTo>
                <a:cubicBezTo>
                  <a:pt x="48235" y="0"/>
                  <a:pt x="48235" y="0"/>
                  <a:pt x="48235" y="0"/>
                </a:cubicBezTo>
                <a:cubicBezTo>
                  <a:pt x="96470" y="41001"/>
                  <a:pt x="96470" y="41001"/>
                  <a:pt x="96470" y="41001"/>
                </a:cubicBezTo>
                <a:cubicBezTo>
                  <a:pt x="68235" y="41001"/>
                  <a:pt x="68235" y="41001"/>
                  <a:pt x="68235" y="41001"/>
                </a:cubicBezTo>
                <a:lnTo>
                  <a:pt x="55058" y="4100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7" name="Shape 4767"/>
          <p:cNvSpPr/>
          <p:nvPr/>
        </p:nvSpPr>
        <p:spPr>
          <a:xfrm>
            <a:off x="9104108" y="2720520"/>
            <a:ext cx="241237" cy="262466"/>
          </a:xfrm>
          <a:custGeom>
            <a:avLst/>
            <a:gdLst/>
            <a:ahLst/>
            <a:cxnLst/>
            <a:rect l="0" t="0" r="0" b="0"/>
            <a:pathLst>
              <a:path w="120000" h="120000" extrusionOk="0">
                <a:moveTo>
                  <a:pt x="113081" y="113614"/>
                </a:moveTo>
                <a:lnTo>
                  <a:pt x="113081" y="113614"/>
                </a:lnTo>
                <a:cubicBezTo>
                  <a:pt x="106163" y="113614"/>
                  <a:pt x="106163" y="113614"/>
                  <a:pt x="106163" y="113614"/>
                </a:cubicBezTo>
                <a:cubicBezTo>
                  <a:pt x="92803" y="113614"/>
                  <a:pt x="92803" y="113614"/>
                  <a:pt x="92803" y="113614"/>
                </a:cubicBezTo>
                <a:cubicBezTo>
                  <a:pt x="86123" y="113614"/>
                  <a:pt x="86123" y="113614"/>
                  <a:pt x="86123" y="113614"/>
                </a:cubicBezTo>
                <a:cubicBezTo>
                  <a:pt x="82783" y="113614"/>
                  <a:pt x="79204" y="112073"/>
                  <a:pt x="79204" y="107229"/>
                </a:cubicBezTo>
                <a:cubicBezTo>
                  <a:pt x="79204" y="104146"/>
                  <a:pt x="82783" y="101064"/>
                  <a:pt x="86123" y="101064"/>
                </a:cubicBezTo>
                <a:cubicBezTo>
                  <a:pt x="91133" y="101064"/>
                  <a:pt x="91133" y="101064"/>
                  <a:pt x="91133" y="101064"/>
                </a:cubicBezTo>
                <a:cubicBezTo>
                  <a:pt x="92803" y="101064"/>
                  <a:pt x="92803" y="101064"/>
                  <a:pt x="92803" y="101064"/>
                </a:cubicBezTo>
                <a:cubicBezTo>
                  <a:pt x="106163" y="101064"/>
                  <a:pt x="106163" y="101064"/>
                  <a:pt x="106163" y="101064"/>
                </a:cubicBezTo>
                <a:cubicBezTo>
                  <a:pt x="113081" y="101064"/>
                  <a:pt x="113081" y="101064"/>
                  <a:pt x="113081" y="101064"/>
                </a:cubicBezTo>
                <a:cubicBezTo>
                  <a:pt x="116421" y="101064"/>
                  <a:pt x="119761" y="104146"/>
                  <a:pt x="119761" y="107229"/>
                </a:cubicBezTo>
                <a:cubicBezTo>
                  <a:pt x="119761" y="112073"/>
                  <a:pt x="116421" y="113614"/>
                  <a:pt x="113081" y="113614"/>
                </a:cubicBezTo>
                <a:close/>
                <a:moveTo>
                  <a:pt x="99483" y="82348"/>
                </a:moveTo>
                <a:lnTo>
                  <a:pt x="99483" y="82348"/>
                </a:lnTo>
                <a:cubicBezTo>
                  <a:pt x="99483" y="94899"/>
                  <a:pt x="99483" y="94899"/>
                  <a:pt x="99483" y="94899"/>
                </a:cubicBezTo>
                <a:cubicBezTo>
                  <a:pt x="86123" y="94899"/>
                  <a:pt x="86123" y="94899"/>
                  <a:pt x="86123" y="94899"/>
                </a:cubicBezTo>
                <a:cubicBezTo>
                  <a:pt x="79204" y="94899"/>
                  <a:pt x="72524" y="101064"/>
                  <a:pt x="72524" y="107229"/>
                </a:cubicBezTo>
                <a:cubicBezTo>
                  <a:pt x="72524" y="115155"/>
                  <a:pt x="79204" y="119779"/>
                  <a:pt x="86123" y="119779"/>
                </a:cubicBezTo>
                <a:cubicBezTo>
                  <a:pt x="6679" y="119779"/>
                  <a:pt x="6679" y="119779"/>
                  <a:pt x="6679" y="119779"/>
                </a:cubicBezTo>
                <a:cubicBezTo>
                  <a:pt x="3339" y="119779"/>
                  <a:pt x="0" y="118238"/>
                  <a:pt x="0" y="113614"/>
                </a:cubicBezTo>
                <a:cubicBezTo>
                  <a:pt x="0" y="6165"/>
                  <a:pt x="0" y="6165"/>
                  <a:pt x="0" y="6165"/>
                </a:cubicBezTo>
                <a:cubicBezTo>
                  <a:pt x="0" y="3082"/>
                  <a:pt x="3339" y="0"/>
                  <a:pt x="6679" y="0"/>
                </a:cubicBezTo>
                <a:cubicBezTo>
                  <a:pt x="23618" y="0"/>
                  <a:pt x="23618" y="0"/>
                  <a:pt x="23618" y="0"/>
                </a:cubicBezTo>
                <a:cubicBezTo>
                  <a:pt x="43896" y="0"/>
                  <a:pt x="43896" y="0"/>
                  <a:pt x="43896" y="0"/>
                </a:cubicBezTo>
                <a:cubicBezTo>
                  <a:pt x="43896" y="23339"/>
                  <a:pt x="43896" y="23339"/>
                  <a:pt x="43896" y="23339"/>
                </a:cubicBezTo>
                <a:cubicBezTo>
                  <a:pt x="43896" y="35669"/>
                  <a:pt x="43896" y="35669"/>
                  <a:pt x="43896" y="35669"/>
                </a:cubicBezTo>
                <a:cubicBezTo>
                  <a:pt x="43896" y="42055"/>
                  <a:pt x="48906" y="48220"/>
                  <a:pt x="57495" y="48220"/>
                </a:cubicBezTo>
                <a:cubicBezTo>
                  <a:pt x="70854" y="48220"/>
                  <a:pt x="70854" y="48220"/>
                  <a:pt x="70854" y="48220"/>
                </a:cubicBezTo>
                <a:cubicBezTo>
                  <a:pt x="99483" y="48220"/>
                  <a:pt x="99483" y="48220"/>
                  <a:pt x="99483" y="48220"/>
                </a:cubicBezTo>
                <a:cubicBezTo>
                  <a:pt x="99483" y="82348"/>
                  <a:pt x="99483" y="82348"/>
                  <a:pt x="99483" y="82348"/>
                </a:cubicBezTo>
                <a:close/>
                <a:moveTo>
                  <a:pt x="57495" y="42055"/>
                </a:moveTo>
                <a:lnTo>
                  <a:pt x="57495" y="42055"/>
                </a:lnTo>
                <a:cubicBezTo>
                  <a:pt x="52246" y="42055"/>
                  <a:pt x="50576" y="38752"/>
                  <a:pt x="50576" y="35669"/>
                </a:cubicBezTo>
                <a:cubicBezTo>
                  <a:pt x="50576" y="23339"/>
                  <a:pt x="50576" y="23339"/>
                  <a:pt x="50576" y="23339"/>
                </a:cubicBezTo>
                <a:cubicBezTo>
                  <a:pt x="50576" y="0"/>
                  <a:pt x="50576" y="0"/>
                  <a:pt x="50576" y="0"/>
                </a:cubicBezTo>
                <a:cubicBezTo>
                  <a:pt x="99483" y="42055"/>
                  <a:pt x="99483" y="42055"/>
                  <a:pt x="99483" y="42055"/>
                </a:cubicBezTo>
                <a:cubicBezTo>
                  <a:pt x="70854" y="42055"/>
                  <a:pt x="70854" y="42055"/>
                  <a:pt x="70854" y="42055"/>
                </a:cubicBezTo>
                <a:lnTo>
                  <a:pt x="57495" y="4205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8" name="Shape 4768"/>
          <p:cNvSpPr/>
          <p:nvPr/>
        </p:nvSpPr>
        <p:spPr>
          <a:xfrm>
            <a:off x="8598357" y="2720520"/>
            <a:ext cx="241237" cy="275167"/>
          </a:xfrm>
          <a:custGeom>
            <a:avLst/>
            <a:gdLst/>
            <a:ahLst/>
            <a:cxnLst/>
            <a:rect l="0" t="0" r="0" b="0"/>
            <a:pathLst>
              <a:path w="120000" h="120000" extrusionOk="0">
                <a:moveTo>
                  <a:pt x="113081" y="108062"/>
                </a:moveTo>
                <a:lnTo>
                  <a:pt x="113081" y="108062"/>
                </a:lnTo>
                <a:cubicBezTo>
                  <a:pt x="106163" y="108062"/>
                  <a:pt x="106163" y="108062"/>
                  <a:pt x="106163" y="108062"/>
                </a:cubicBezTo>
                <a:cubicBezTo>
                  <a:pt x="106163" y="113926"/>
                  <a:pt x="106163" y="113926"/>
                  <a:pt x="106163" y="113926"/>
                </a:cubicBezTo>
                <a:cubicBezTo>
                  <a:pt x="106163" y="118324"/>
                  <a:pt x="102823" y="119790"/>
                  <a:pt x="99483" y="119790"/>
                </a:cubicBezTo>
                <a:cubicBezTo>
                  <a:pt x="94473" y="119790"/>
                  <a:pt x="92803" y="118324"/>
                  <a:pt x="92803" y="113926"/>
                </a:cubicBezTo>
                <a:cubicBezTo>
                  <a:pt x="92803" y="108062"/>
                  <a:pt x="92803" y="108062"/>
                  <a:pt x="92803" y="108062"/>
                </a:cubicBezTo>
                <a:cubicBezTo>
                  <a:pt x="86123" y="108062"/>
                  <a:pt x="86123" y="108062"/>
                  <a:pt x="86123" y="108062"/>
                </a:cubicBezTo>
                <a:cubicBezTo>
                  <a:pt x="80874" y="108062"/>
                  <a:pt x="79204" y="106596"/>
                  <a:pt x="79204" y="101989"/>
                </a:cubicBezTo>
                <a:cubicBezTo>
                  <a:pt x="79204" y="99057"/>
                  <a:pt x="80874" y="96125"/>
                  <a:pt x="86123" y="96125"/>
                </a:cubicBezTo>
                <a:cubicBezTo>
                  <a:pt x="92803" y="96125"/>
                  <a:pt x="92803" y="96125"/>
                  <a:pt x="92803" y="96125"/>
                </a:cubicBezTo>
                <a:cubicBezTo>
                  <a:pt x="92803" y="90261"/>
                  <a:pt x="92803" y="90261"/>
                  <a:pt x="92803" y="90261"/>
                </a:cubicBezTo>
                <a:cubicBezTo>
                  <a:pt x="92803" y="87329"/>
                  <a:pt x="94473" y="84397"/>
                  <a:pt x="99483" y="84397"/>
                </a:cubicBezTo>
                <a:cubicBezTo>
                  <a:pt x="102823" y="84397"/>
                  <a:pt x="106163" y="87329"/>
                  <a:pt x="106163" y="90261"/>
                </a:cubicBezTo>
                <a:cubicBezTo>
                  <a:pt x="106163" y="96125"/>
                  <a:pt x="106163" y="96125"/>
                  <a:pt x="106163" y="96125"/>
                </a:cubicBezTo>
                <a:cubicBezTo>
                  <a:pt x="113081" y="96125"/>
                  <a:pt x="113081" y="96125"/>
                  <a:pt x="113081" y="96125"/>
                </a:cubicBezTo>
                <a:cubicBezTo>
                  <a:pt x="116421" y="96125"/>
                  <a:pt x="119761" y="99057"/>
                  <a:pt x="119761" y="101989"/>
                </a:cubicBezTo>
                <a:cubicBezTo>
                  <a:pt x="119761" y="106596"/>
                  <a:pt x="116421" y="108062"/>
                  <a:pt x="113081" y="108062"/>
                </a:cubicBezTo>
                <a:close/>
                <a:moveTo>
                  <a:pt x="86123" y="90261"/>
                </a:moveTo>
                <a:lnTo>
                  <a:pt x="86123" y="90261"/>
                </a:lnTo>
                <a:cubicBezTo>
                  <a:pt x="77534" y="90261"/>
                  <a:pt x="72524" y="96125"/>
                  <a:pt x="72524" y="101989"/>
                </a:cubicBezTo>
                <a:cubicBezTo>
                  <a:pt x="72524" y="109528"/>
                  <a:pt x="77534" y="113926"/>
                  <a:pt x="86123" y="113926"/>
                </a:cubicBezTo>
                <a:cubicBezTo>
                  <a:pt x="6679" y="113926"/>
                  <a:pt x="6679" y="113926"/>
                  <a:pt x="6679" y="113926"/>
                </a:cubicBezTo>
                <a:cubicBezTo>
                  <a:pt x="3339" y="113926"/>
                  <a:pt x="0" y="112460"/>
                  <a:pt x="0" y="108062"/>
                </a:cubicBezTo>
                <a:cubicBezTo>
                  <a:pt x="0" y="5863"/>
                  <a:pt x="0" y="5863"/>
                  <a:pt x="0" y="5863"/>
                </a:cubicBezTo>
                <a:cubicBezTo>
                  <a:pt x="0" y="2931"/>
                  <a:pt x="3339" y="0"/>
                  <a:pt x="6679" y="0"/>
                </a:cubicBezTo>
                <a:cubicBezTo>
                  <a:pt x="21948" y="0"/>
                  <a:pt x="21948" y="0"/>
                  <a:pt x="21948" y="0"/>
                </a:cubicBezTo>
                <a:cubicBezTo>
                  <a:pt x="42226" y="0"/>
                  <a:pt x="42226" y="0"/>
                  <a:pt x="42226" y="0"/>
                </a:cubicBezTo>
                <a:cubicBezTo>
                  <a:pt x="42226" y="22198"/>
                  <a:pt x="42226" y="22198"/>
                  <a:pt x="42226" y="22198"/>
                </a:cubicBezTo>
                <a:cubicBezTo>
                  <a:pt x="42226" y="33926"/>
                  <a:pt x="42226" y="33926"/>
                  <a:pt x="42226" y="33926"/>
                </a:cubicBezTo>
                <a:cubicBezTo>
                  <a:pt x="42226" y="40000"/>
                  <a:pt x="48906" y="45863"/>
                  <a:pt x="55586" y="45863"/>
                </a:cubicBezTo>
                <a:cubicBezTo>
                  <a:pt x="69184" y="45863"/>
                  <a:pt x="69184" y="45863"/>
                  <a:pt x="69184" y="45863"/>
                </a:cubicBezTo>
                <a:cubicBezTo>
                  <a:pt x="99483" y="45863"/>
                  <a:pt x="99483" y="45863"/>
                  <a:pt x="99483" y="45863"/>
                </a:cubicBezTo>
                <a:cubicBezTo>
                  <a:pt x="99483" y="78324"/>
                  <a:pt x="99483" y="78324"/>
                  <a:pt x="99483" y="78324"/>
                </a:cubicBezTo>
                <a:cubicBezTo>
                  <a:pt x="91133" y="78324"/>
                  <a:pt x="86123" y="84397"/>
                  <a:pt x="86123" y="90261"/>
                </a:cubicBezTo>
                <a:close/>
                <a:moveTo>
                  <a:pt x="55586" y="40000"/>
                </a:moveTo>
                <a:lnTo>
                  <a:pt x="55586" y="40000"/>
                </a:lnTo>
                <a:cubicBezTo>
                  <a:pt x="52246" y="40000"/>
                  <a:pt x="48906" y="36858"/>
                  <a:pt x="48906" y="33926"/>
                </a:cubicBezTo>
                <a:cubicBezTo>
                  <a:pt x="48906" y="22198"/>
                  <a:pt x="48906" y="22198"/>
                  <a:pt x="48906" y="22198"/>
                </a:cubicBezTo>
                <a:cubicBezTo>
                  <a:pt x="48906" y="0"/>
                  <a:pt x="48906" y="0"/>
                  <a:pt x="48906" y="0"/>
                </a:cubicBezTo>
                <a:cubicBezTo>
                  <a:pt x="99483" y="40000"/>
                  <a:pt x="99483" y="40000"/>
                  <a:pt x="99483" y="40000"/>
                </a:cubicBezTo>
                <a:cubicBezTo>
                  <a:pt x="69184" y="40000"/>
                  <a:pt x="69184" y="40000"/>
                  <a:pt x="69184" y="40000"/>
                </a:cubicBezTo>
                <a:lnTo>
                  <a:pt x="55586" y="4000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69" name="Shape 4769"/>
          <p:cNvSpPr/>
          <p:nvPr/>
        </p:nvSpPr>
        <p:spPr>
          <a:xfrm>
            <a:off x="8079909" y="2709938"/>
            <a:ext cx="224308" cy="292100"/>
          </a:xfrm>
          <a:custGeom>
            <a:avLst/>
            <a:gdLst/>
            <a:ahLst/>
            <a:cxnLst/>
            <a:rect l="0" t="0" r="0" b="0"/>
            <a:pathLst>
              <a:path w="120000" h="120000" extrusionOk="0">
                <a:moveTo>
                  <a:pt x="112548" y="108768"/>
                </a:moveTo>
                <a:lnTo>
                  <a:pt x="112548" y="108768"/>
                </a:lnTo>
                <a:cubicBezTo>
                  <a:pt x="21841" y="108768"/>
                  <a:pt x="21841" y="108768"/>
                  <a:pt x="21841" y="108768"/>
                </a:cubicBezTo>
                <a:cubicBezTo>
                  <a:pt x="16188" y="108768"/>
                  <a:pt x="14389" y="106009"/>
                  <a:pt x="14389" y="103251"/>
                </a:cubicBezTo>
                <a:cubicBezTo>
                  <a:pt x="14389" y="5714"/>
                  <a:pt x="14389" y="5714"/>
                  <a:pt x="14389" y="5714"/>
                </a:cubicBezTo>
                <a:cubicBezTo>
                  <a:pt x="14389" y="2955"/>
                  <a:pt x="16188" y="0"/>
                  <a:pt x="21841" y="0"/>
                </a:cubicBezTo>
                <a:cubicBezTo>
                  <a:pt x="59871" y="0"/>
                  <a:pt x="59871" y="0"/>
                  <a:pt x="59871" y="0"/>
                </a:cubicBezTo>
                <a:cubicBezTo>
                  <a:pt x="59871" y="21083"/>
                  <a:pt x="59871" y="21083"/>
                  <a:pt x="59871" y="21083"/>
                </a:cubicBezTo>
                <a:cubicBezTo>
                  <a:pt x="59871" y="32118"/>
                  <a:pt x="59871" y="32118"/>
                  <a:pt x="59871" y="32118"/>
                </a:cubicBezTo>
                <a:cubicBezTo>
                  <a:pt x="59871" y="37635"/>
                  <a:pt x="67066" y="43349"/>
                  <a:pt x="74518" y="43349"/>
                </a:cubicBezTo>
                <a:cubicBezTo>
                  <a:pt x="88907" y="43349"/>
                  <a:pt x="88907" y="43349"/>
                  <a:pt x="88907" y="43349"/>
                </a:cubicBezTo>
                <a:cubicBezTo>
                  <a:pt x="119743" y="43349"/>
                  <a:pt x="119743" y="43349"/>
                  <a:pt x="119743" y="43349"/>
                </a:cubicBezTo>
                <a:cubicBezTo>
                  <a:pt x="119743" y="87881"/>
                  <a:pt x="119743" y="87881"/>
                  <a:pt x="119743" y="87881"/>
                </a:cubicBezTo>
                <a:cubicBezTo>
                  <a:pt x="119743" y="103251"/>
                  <a:pt x="119743" y="103251"/>
                  <a:pt x="119743" y="103251"/>
                </a:cubicBezTo>
                <a:cubicBezTo>
                  <a:pt x="119743" y="106009"/>
                  <a:pt x="117944" y="108768"/>
                  <a:pt x="112548" y="108768"/>
                </a:cubicBezTo>
                <a:close/>
                <a:moveTo>
                  <a:pt x="74518" y="37635"/>
                </a:moveTo>
                <a:lnTo>
                  <a:pt x="74518" y="37635"/>
                </a:lnTo>
                <a:cubicBezTo>
                  <a:pt x="70663" y="37635"/>
                  <a:pt x="67066" y="34876"/>
                  <a:pt x="67066" y="32118"/>
                </a:cubicBezTo>
                <a:cubicBezTo>
                  <a:pt x="67066" y="21083"/>
                  <a:pt x="67066" y="21083"/>
                  <a:pt x="67066" y="21083"/>
                </a:cubicBezTo>
                <a:cubicBezTo>
                  <a:pt x="67066" y="0"/>
                  <a:pt x="67066" y="0"/>
                  <a:pt x="67066" y="0"/>
                </a:cubicBezTo>
                <a:cubicBezTo>
                  <a:pt x="119743" y="37635"/>
                  <a:pt x="119743" y="37635"/>
                  <a:pt x="119743" y="37635"/>
                </a:cubicBezTo>
                <a:cubicBezTo>
                  <a:pt x="88907" y="37635"/>
                  <a:pt x="88907" y="37635"/>
                  <a:pt x="88907" y="37635"/>
                </a:cubicBezTo>
                <a:lnTo>
                  <a:pt x="74518" y="37635"/>
                </a:lnTo>
                <a:close/>
                <a:moveTo>
                  <a:pt x="27237" y="114285"/>
                </a:moveTo>
                <a:lnTo>
                  <a:pt x="27237" y="114285"/>
                </a:lnTo>
                <a:cubicBezTo>
                  <a:pt x="32633" y="114285"/>
                  <a:pt x="32633" y="114285"/>
                  <a:pt x="32633" y="114285"/>
                </a:cubicBezTo>
                <a:cubicBezTo>
                  <a:pt x="79914" y="114285"/>
                  <a:pt x="79914" y="114285"/>
                  <a:pt x="79914" y="114285"/>
                </a:cubicBezTo>
                <a:cubicBezTo>
                  <a:pt x="90706" y="114285"/>
                  <a:pt x="90706" y="114285"/>
                  <a:pt x="90706" y="114285"/>
                </a:cubicBezTo>
                <a:cubicBezTo>
                  <a:pt x="105353" y="114285"/>
                  <a:pt x="105353" y="114285"/>
                  <a:pt x="105353" y="114285"/>
                </a:cubicBezTo>
                <a:cubicBezTo>
                  <a:pt x="105353" y="117044"/>
                  <a:pt x="103554" y="119802"/>
                  <a:pt x="97901" y="119802"/>
                </a:cubicBezTo>
                <a:cubicBezTo>
                  <a:pt x="14389" y="119802"/>
                  <a:pt x="14389" y="119802"/>
                  <a:pt x="14389" y="119802"/>
                </a:cubicBezTo>
                <a:cubicBezTo>
                  <a:pt x="5396" y="119802"/>
                  <a:pt x="0" y="114285"/>
                  <a:pt x="0" y="108768"/>
                </a:cubicBezTo>
                <a:cubicBezTo>
                  <a:pt x="0" y="16748"/>
                  <a:pt x="0" y="16748"/>
                  <a:pt x="0" y="16748"/>
                </a:cubicBezTo>
                <a:cubicBezTo>
                  <a:pt x="0" y="13990"/>
                  <a:pt x="1798" y="11231"/>
                  <a:pt x="7194" y="11231"/>
                </a:cubicBezTo>
                <a:cubicBezTo>
                  <a:pt x="7194" y="27980"/>
                  <a:pt x="7194" y="27980"/>
                  <a:pt x="7194" y="27980"/>
                </a:cubicBezTo>
                <a:cubicBezTo>
                  <a:pt x="7194" y="93399"/>
                  <a:pt x="7194" y="93399"/>
                  <a:pt x="7194" y="93399"/>
                </a:cubicBezTo>
                <a:cubicBezTo>
                  <a:pt x="7194" y="103251"/>
                  <a:pt x="7194" y="103251"/>
                  <a:pt x="7194" y="103251"/>
                </a:cubicBezTo>
                <a:cubicBezTo>
                  <a:pt x="7194" y="108768"/>
                  <a:pt x="12591" y="114285"/>
                  <a:pt x="21841" y="114285"/>
                </a:cubicBezTo>
                <a:lnTo>
                  <a:pt x="27237" y="11428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0" name="Shape 4770"/>
          <p:cNvSpPr/>
          <p:nvPr/>
        </p:nvSpPr>
        <p:spPr>
          <a:xfrm>
            <a:off x="7584738" y="2720520"/>
            <a:ext cx="201030" cy="262466"/>
          </a:xfrm>
          <a:custGeom>
            <a:avLst/>
            <a:gdLst/>
            <a:ahLst/>
            <a:cxnLst/>
            <a:rect l="0" t="0" r="0" b="0"/>
            <a:pathLst>
              <a:path w="120000" h="120000" extrusionOk="0">
                <a:moveTo>
                  <a:pt x="111674" y="119779"/>
                </a:moveTo>
                <a:lnTo>
                  <a:pt x="111674" y="119779"/>
                </a:lnTo>
                <a:cubicBezTo>
                  <a:pt x="8038" y="119779"/>
                  <a:pt x="8038" y="119779"/>
                  <a:pt x="8038" y="119779"/>
                </a:cubicBezTo>
                <a:cubicBezTo>
                  <a:pt x="4019" y="119779"/>
                  <a:pt x="0" y="118238"/>
                  <a:pt x="0" y="113614"/>
                </a:cubicBezTo>
                <a:cubicBezTo>
                  <a:pt x="0" y="6165"/>
                  <a:pt x="0" y="6165"/>
                  <a:pt x="0" y="6165"/>
                </a:cubicBezTo>
                <a:cubicBezTo>
                  <a:pt x="0" y="3082"/>
                  <a:pt x="4019" y="0"/>
                  <a:pt x="8038" y="0"/>
                </a:cubicBezTo>
                <a:cubicBezTo>
                  <a:pt x="52822" y="0"/>
                  <a:pt x="52822" y="0"/>
                  <a:pt x="52822" y="0"/>
                </a:cubicBezTo>
                <a:cubicBezTo>
                  <a:pt x="52822" y="23339"/>
                  <a:pt x="52822" y="23339"/>
                  <a:pt x="52822" y="23339"/>
                </a:cubicBezTo>
                <a:cubicBezTo>
                  <a:pt x="52822" y="35669"/>
                  <a:pt x="52822" y="35669"/>
                  <a:pt x="52822" y="35669"/>
                </a:cubicBezTo>
                <a:cubicBezTo>
                  <a:pt x="52822" y="42055"/>
                  <a:pt x="58851" y="48220"/>
                  <a:pt x="68899" y="48220"/>
                </a:cubicBezTo>
                <a:cubicBezTo>
                  <a:pt x="85263" y="48220"/>
                  <a:pt x="85263" y="48220"/>
                  <a:pt x="85263" y="48220"/>
                </a:cubicBezTo>
                <a:cubicBezTo>
                  <a:pt x="119712" y="48220"/>
                  <a:pt x="119712" y="48220"/>
                  <a:pt x="119712" y="48220"/>
                </a:cubicBezTo>
                <a:cubicBezTo>
                  <a:pt x="119712" y="97981"/>
                  <a:pt x="119712" y="97981"/>
                  <a:pt x="119712" y="97981"/>
                </a:cubicBezTo>
                <a:cubicBezTo>
                  <a:pt x="119712" y="113614"/>
                  <a:pt x="119712" y="113614"/>
                  <a:pt x="119712" y="113614"/>
                </a:cubicBezTo>
                <a:cubicBezTo>
                  <a:pt x="119712" y="118238"/>
                  <a:pt x="115693" y="119779"/>
                  <a:pt x="111674" y="119779"/>
                </a:cubicBezTo>
                <a:close/>
                <a:moveTo>
                  <a:pt x="68899" y="42055"/>
                </a:moveTo>
                <a:lnTo>
                  <a:pt x="68899" y="42055"/>
                </a:lnTo>
                <a:cubicBezTo>
                  <a:pt x="62870" y="42055"/>
                  <a:pt x="60861" y="38752"/>
                  <a:pt x="60861" y="35669"/>
                </a:cubicBezTo>
                <a:cubicBezTo>
                  <a:pt x="60861" y="23339"/>
                  <a:pt x="60861" y="23339"/>
                  <a:pt x="60861" y="23339"/>
                </a:cubicBezTo>
                <a:cubicBezTo>
                  <a:pt x="60861" y="0"/>
                  <a:pt x="60861" y="0"/>
                  <a:pt x="60861" y="0"/>
                </a:cubicBezTo>
                <a:cubicBezTo>
                  <a:pt x="119712" y="42055"/>
                  <a:pt x="119712" y="42055"/>
                  <a:pt x="119712" y="42055"/>
                </a:cubicBezTo>
                <a:cubicBezTo>
                  <a:pt x="85263" y="42055"/>
                  <a:pt x="85263" y="42055"/>
                  <a:pt x="85263" y="42055"/>
                </a:cubicBezTo>
                <a:lnTo>
                  <a:pt x="68899" y="4205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1" name="Shape 4771"/>
          <p:cNvSpPr/>
          <p:nvPr/>
        </p:nvSpPr>
        <p:spPr>
          <a:xfrm>
            <a:off x="9614093" y="4270278"/>
            <a:ext cx="289907" cy="258233"/>
          </a:xfrm>
          <a:custGeom>
            <a:avLst/>
            <a:gdLst/>
            <a:ahLst/>
            <a:cxnLst/>
            <a:rect l="0" t="0" r="0" b="0"/>
            <a:pathLst>
              <a:path w="120000" h="120000" extrusionOk="0">
                <a:moveTo>
                  <a:pt x="114219" y="75613"/>
                </a:moveTo>
                <a:lnTo>
                  <a:pt x="114219" y="75613"/>
                </a:lnTo>
                <a:cubicBezTo>
                  <a:pt x="111229" y="75613"/>
                  <a:pt x="108438" y="77174"/>
                  <a:pt x="105647" y="80297"/>
                </a:cubicBezTo>
                <a:cubicBezTo>
                  <a:pt x="102857" y="83643"/>
                  <a:pt x="102857" y="83643"/>
                  <a:pt x="102857" y="83643"/>
                </a:cubicBezTo>
                <a:cubicBezTo>
                  <a:pt x="100066" y="80297"/>
                  <a:pt x="100066" y="80297"/>
                  <a:pt x="100066" y="80297"/>
                </a:cubicBezTo>
                <a:cubicBezTo>
                  <a:pt x="97275" y="77174"/>
                  <a:pt x="94485" y="75613"/>
                  <a:pt x="91495" y="75613"/>
                </a:cubicBezTo>
                <a:cubicBezTo>
                  <a:pt x="85913" y="75613"/>
                  <a:pt x="80332" y="81858"/>
                  <a:pt x="80332" y="88327"/>
                </a:cubicBezTo>
                <a:cubicBezTo>
                  <a:pt x="80332" y="93011"/>
                  <a:pt x="81727" y="96133"/>
                  <a:pt x="83122" y="97695"/>
                </a:cubicBezTo>
                <a:cubicBezTo>
                  <a:pt x="87308" y="100817"/>
                  <a:pt x="87308" y="100817"/>
                  <a:pt x="87308" y="100817"/>
                </a:cubicBezTo>
                <a:cubicBezTo>
                  <a:pt x="83122" y="105724"/>
                  <a:pt x="83122" y="105724"/>
                  <a:pt x="83122" y="105724"/>
                </a:cubicBezTo>
                <a:cubicBezTo>
                  <a:pt x="81727" y="105724"/>
                  <a:pt x="81727" y="105724"/>
                  <a:pt x="81727" y="105724"/>
                </a:cubicBezTo>
                <a:cubicBezTo>
                  <a:pt x="5581" y="105724"/>
                  <a:pt x="5581" y="105724"/>
                  <a:pt x="5581" y="105724"/>
                </a:cubicBezTo>
                <a:cubicBezTo>
                  <a:pt x="1395" y="105724"/>
                  <a:pt x="0" y="102379"/>
                  <a:pt x="0" y="99256"/>
                </a:cubicBezTo>
                <a:cubicBezTo>
                  <a:pt x="0" y="91449"/>
                  <a:pt x="0" y="91449"/>
                  <a:pt x="0" y="91449"/>
                </a:cubicBezTo>
                <a:cubicBezTo>
                  <a:pt x="0" y="80297"/>
                  <a:pt x="0" y="80297"/>
                  <a:pt x="0" y="80297"/>
                </a:cubicBezTo>
                <a:cubicBezTo>
                  <a:pt x="0" y="72490"/>
                  <a:pt x="0" y="72490"/>
                  <a:pt x="0" y="72490"/>
                </a:cubicBezTo>
                <a:cubicBezTo>
                  <a:pt x="0" y="61561"/>
                  <a:pt x="0" y="61561"/>
                  <a:pt x="0" y="61561"/>
                </a:cubicBezTo>
                <a:cubicBezTo>
                  <a:pt x="0" y="53531"/>
                  <a:pt x="0" y="53531"/>
                  <a:pt x="0" y="53531"/>
                </a:cubicBezTo>
                <a:cubicBezTo>
                  <a:pt x="0" y="31449"/>
                  <a:pt x="0" y="31449"/>
                  <a:pt x="0" y="31449"/>
                </a:cubicBezTo>
                <a:cubicBezTo>
                  <a:pt x="119800" y="31449"/>
                  <a:pt x="119800" y="31449"/>
                  <a:pt x="119800" y="31449"/>
                </a:cubicBezTo>
                <a:cubicBezTo>
                  <a:pt x="119800" y="53531"/>
                  <a:pt x="119800" y="53531"/>
                  <a:pt x="119800" y="53531"/>
                </a:cubicBezTo>
                <a:cubicBezTo>
                  <a:pt x="119800" y="61561"/>
                  <a:pt x="119800" y="61561"/>
                  <a:pt x="119800" y="61561"/>
                </a:cubicBezTo>
                <a:cubicBezTo>
                  <a:pt x="119800" y="72490"/>
                  <a:pt x="119800" y="72490"/>
                  <a:pt x="119800" y="72490"/>
                </a:cubicBezTo>
                <a:cubicBezTo>
                  <a:pt x="119800" y="77174"/>
                  <a:pt x="119800" y="77174"/>
                  <a:pt x="119800" y="77174"/>
                </a:cubicBezTo>
                <a:cubicBezTo>
                  <a:pt x="118405" y="77174"/>
                  <a:pt x="115614" y="75613"/>
                  <a:pt x="114219" y="75613"/>
                </a:cubicBezTo>
                <a:close/>
                <a:moveTo>
                  <a:pt x="0" y="18959"/>
                </a:moveTo>
                <a:lnTo>
                  <a:pt x="0" y="18959"/>
                </a:lnTo>
                <a:cubicBezTo>
                  <a:pt x="0" y="15836"/>
                  <a:pt x="0" y="15836"/>
                  <a:pt x="0" y="15836"/>
                </a:cubicBezTo>
                <a:cubicBezTo>
                  <a:pt x="0" y="6245"/>
                  <a:pt x="0" y="6245"/>
                  <a:pt x="0" y="6245"/>
                </a:cubicBezTo>
                <a:cubicBezTo>
                  <a:pt x="0" y="3122"/>
                  <a:pt x="1395" y="0"/>
                  <a:pt x="5581" y="0"/>
                </a:cubicBezTo>
                <a:cubicBezTo>
                  <a:pt x="12757" y="0"/>
                  <a:pt x="12757" y="0"/>
                  <a:pt x="12757" y="0"/>
                </a:cubicBezTo>
                <a:cubicBezTo>
                  <a:pt x="16943" y="0"/>
                  <a:pt x="16943" y="0"/>
                  <a:pt x="16943" y="0"/>
                </a:cubicBezTo>
                <a:cubicBezTo>
                  <a:pt x="22524" y="0"/>
                  <a:pt x="22524" y="0"/>
                  <a:pt x="22524" y="0"/>
                </a:cubicBezTo>
                <a:cubicBezTo>
                  <a:pt x="33887" y="0"/>
                  <a:pt x="33887" y="0"/>
                  <a:pt x="33887" y="0"/>
                </a:cubicBezTo>
                <a:cubicBezTo>
                  <a:pt x="45049" y="12490"/>
                  <a:pt x="45049" y="12490"/>
                  <a:pt x="45049" y="12490"/>
                </a:cubicBezTo>
                <a:cubicBezTo>
                  <a:pt x="114219" y="12490"/>
                  <a:pt x="114219" y="12490"/>
                  <a:pt x="114219" y="12490"/>
                </a:cubicBezTo>
                <a:cubicBezTo>
                  <a:pt x="117009" y="12490"/>
                  <a:pt x="119800" y="15836"/>
                  <a:pt x="119800" y="18959"/>
                </a:cubicBezTo>
                <a:cubicBezTo>
                  <a:pt x="119800" y="25204"/>
                  <a:pt x="119800" y="25204"/>
                  <a:pt x="119800" y="25204"/>
                </a:cubicBezTo>
                <a:cubicBezTo>
                  <a:pt x="0" y="25204"/>
                  <a:pt x="0" y="25204"/>
                  <a:pt x="0" y="25204"/>
                </a:cubicBezTo>
                <a:lnTo>
                  <a:pt x="0" y="18959"/>
                </a:lnTo>
                <a:close/>
                <a:moveTo>
                  <a:pt x="87308" y="110408"/>
                </a:moveTo>
                <a:lnTo>
                  <a:pt x="87308" y="110408"/>
                </a:lnTo>
                <a:cubicBezTo>
                  <a:pt x="94485" y="100817"/>
                  <a:pt x="94485" y="100817"/>
                  <a:pt x="94485" y="100817"/>
                </a:cubicBezTo>
                <a:cubicBezTo>
                  <a:pt x="87308" y="93011"/>
                  <a:pt x="87308" y="93011"/>
                  <a:pt x="87308" y="93011"/>
                </a:cubicBezTo>
                <a:cubicBezTo>
                  <a:pt x="85913" y="91449"/>
                  <a:pt x="85913" y="89888"/>
                  <a:pt x="85913" y="88327"/>
                </a:cubicBezTo>
                <a:cubicBezTo>
                  <a:pt x="85913" y="85204"/>
                  <a:pt x="88704" y="81858"/>
                  <a:pt x="91495" y="81858"/>
                </a:cubicBezTo>
                <a:cubicBezTo>
                  <a:pt x="92890" y="81858"/>
                  <a:pt x="94485" y="83643"/>
                  <a:pt x="95880" y="85204"/>
                </a:cubicBezTo>
                <a:cubicBezTo>
                  <a:pt x="102857" y="93011"/>
                  <a:pt x="102857" y="93011"/>
                  <a:pt x="102857" y="93011"/>
                </a:cubicBezTo>
                <a:cubicBezTo>
                  <a:pt x="109833" y="85204"/>
                  <a:pt x="109833" y="85204"/>
                  <a:pt x="109833" y="85204"/>
                </a:cubicBezTo>
                <a:cubicBezTo>
                  <a:pt x="111229" y="83643"/>
                  <a:pt x="112624" y="81858"/>
                  <a:pt x="114219" y="81858"/>
                </a:cubicBezTo>
                <a:cubicBezTo>
                  <a:pt x="117009" y="81858"/>
                  <a:pt x="119800" y="85204"/>
                  <a:pt x="119800" y="88327"/>
                </a:cubicBezTo>
                <a:cubicBezTo>
                  <a:pt x="119800" y="89888"/>
                  <a:pt x="119800" y="91449"/>
                  <a:pt x="118405" y="93011"/>
                </a:cubicBezTo>
                <a:cubicBezTo>
                  <a:pt x="111229" y="100817"/>
                  <a:pt x="111229" y="100817"/>
                  <a:pt x="111229" y="100817"/>
                </a:cubicBezTo>
                <a:cubicBezTo>
                  <a:pt x="118405" y="110408"/>
                  <a:pt x="118405" y="110408"/>
                  <a:pt x="118405" y="110408"/>
                </a:cubicBezTo>
                <a:cubicBezTo>
                  <a:pt x="119800" y="110408"/>
                  <a:pt x="119800" y="111970"/>
                  <a:pt x="119800" y="113531"/>
                </a:cubicBezTo>
                <a:cubicBezTo>
                  <a:pt x="119800" y="118215"/>
                  <a:pt x="117009" y="119776"/>
                  <a:pt x="114219" y="119776"/>
                </a:cubicBezTo>
                <a:cubicBezTo>
                  <a:pt x="112624" y="119776"/>
                  <a:pt x="111229" y="119776"/>
                  <a:pt x="109833" y="118215"/>
                </a:cubicBezTo>
                <a:cubicBezTo>
                  <a:pt x="102857" y="110408"/>
                  <a:pt x="102857" y="110408"/>
                  <a:pt x="102857" y="110408"/>
                </a:cubicBezTo>
                <a:cubicBezTo>
                  <a:pt x="95880" y="118215"/>
                  <a:pt x="95880" y="118215"/>
                  <a:pt x="95880" y="118215"/>
                </a:cubicBezTo>
                <a:cubicBezTo>
                  <a:pt x="94485" y="119776"/>
                  <a:pt x="92890" y="119776"/>
                  <a:pt x="91495" y="119776"/>
                </a:cubicBezTo>
                <a:cubicBezTo>
                  <a:pt x="88704" y="119776"/>
                  <a:pt x="85913" y="118215"/>
                  <a:pt x="85913" y="113531"/>
                </a:cubicBezTo>
                <a:cubicBezTo>
                  <a:pt x="85913" y="111970"/>
                  <a:pt x="85913" y="110408"/>
                  <a:pt x="87308" y="11040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2" name="Shape 4772"/>
          <p:cNvSpPr/>
          <p:nvPr/>
        </p:nvSpPr>
        <p:spPr>
          <a:xfrm>
            <a:off x="9104108" y="4270278"/>
            <a:ext cx="292024" cy="251882"/>
          </a:xfrm>
          <a:custGeom>
            <a:avLst/>
            <a:gdLst/>
            <a:ahLst/>
            <a:cxnLst/>
            <a:rect l="0" t="0" r="0" b="0"/>
            <a:pathLst>
              <a:path w="120000" h="120000" extrusionOk="0">
                <a:moveTo>
                  <a:pt x="114088" y="82442"/>
                </a:moveTo>
                <a:lnTo>
                  <a:pt x="114088" y="82442"/>
                </a:lnTo>
                <a:cubicBezTo>
                  <a:pt x="109950" y="82442"/>
                  <a:pt x="107192" y="84045"/>
                  <a:pt x="105812" y="85877"/>
                </a:cubicBezTo>
                <a:cubicBezTo>
                  <a:pt x="98916" y="93893"/>
                  <a:pt x="98916" y="93893"/>
                  <a:pt x="98916" y="93893"/>
                </a:cubicBezTo>
                <a:cubicBezTo>
                  <a:pt x="97536" y="92290"/>
                  <a:pt x="94581" y="90687"/>
                  <a:pt x="91822" y="90687"/>
                </a:cubicBezTo>
                <a:cubicBezTo>
                  <a:pt x="84926" y="90687"/>
                  <a:pt x="80788" y="97099"/>
                  <a:pt x="80788" y="103511"/>
                </a:cubicBezTo>
                <a:cubicBezTo>
                  <a:pt x="80788" y="105114"/>
                  <a:pt x="80788" y="106946"/>
                  <a:pt x="80788" y="108549"/>
                </a:cubicBezTo>
                <a:cubicBezTo>
                  <a:pt x="5517" y="108549"/>
                  <a:pt x="5517" y="108549"/>
                  <a:pt x="5517" y="108549"/>
                </a:cubicBezTo>
                <a:cubicBezTo>
                  <a:pt x="2758" y="108549"/>
                  <a:pt x="0" y="105114"/>
                  <a:pt x="0" y="101908"/>
                </a:cubicBezTo>
                <a:cubicBezTo>
                  <a:pt x="0" y="93893"/>
                  <a:pt x="0" y="93893"/>
                  <a:pt x="0" y="93893"/>
                </a:cubicBezTo>
                <a:cubicBezTo>
                  <a:pt x="0" y="82442"/>
                  <a:pt x="0" y="82442"/>
                  <a:pt x="0" y="82442"/>
                </a:cubicBezTo>
                <a:cubicBezTo>
                  <a:pt x="0" y="74427"/>
                  <a:pt x="0" y="74427"/>
                  <a:pt x="0" y="74427"/>
                </a:cubicBezTo>
                <a:cubicBezTo>
                  <a:pt x="0" y="63206"/>
                  <a:pt x="0" y="63206"/>
                  <a:pt x="0" y="63206"/>
                </a:cubicBezTo>
                <a:cubicBezTo>
                  <a:pt x="0" y="54961"/>
                  <a:pt x="0" y="54961"/>
                  <a:pt x="0" y="54961"/>
                </a:cubicBezTo>
                <a:cubicBezTo>
                  <a:pt x="0" y="32290"/>
                  <a:pt x="0" y="32290"/>
                  <a:pt x="0" y="32290"/>
                </a:cubicBezTo>
                <a:cubicBezTo>
                  <a:pt x="119802" y="32290"/>
                  <a:pt x="119802" y="32290"/>
                  <a:pt x="119802" y="32290"/>
                </a:cubicBezTo>
                <a:cubicBezTo>
                  <a:pt x="119802" y="54961"/>
                  <a:pt x="119802" y="54961"/>
                  <a:pt x="119802" y="54961"/>
                </a:cubicBezTo>
                <a:cubicBezTo>
                  <a:pt x="119802" y="63206"/>
                  <a:pt x="119802" y="63206"/>
                  <a:pt x="119802" y="63206"/>
                </a:cubicBezTo>
                <a:cubicBezTo>
                  <a:pt x="119802" y="74427"/>
                  <a:pt x="119802" y="74427"/>
                  <a:pt x="119802" y="74427"/>
                </a:cubicBezTo>
                <a:cubicBezTo>
                  <a:pt x="119802" y="82442"/>
                  <a:pt x="119802" y="82442"/>
                  <a:pt x="119802" y="82442"/>
                </a:cubicBezTo>
                <a:cubicBezTo>
                  <a:pt x="119802" y="84045"/>
                  <a:pt x="119802" y="84045"/>
                  <a:pt x="119802" y="84045"/>
                </a:cubicBezTo>
                <a:cubicBezTo>
                  <a:pt x="117044" y="82442"/>
                  <a:pt x="115665" y="82442"/>
                  <a:pt x="114088" y="82442"/>
                </a:cubicBezTo>
                <a:close/>
                <a:moveTo>
                  <a:pt x="0" y="19465"/>
                </a:moveTo>
                <a:lnTo>
                  <a:pt x="0" y="19465"/>
                </a:lnTo>
                <a:cubicBezTo>
                  <a:pt x="0" y="16259"/>
                  <a:pt x="0" y="16259"/>
                  <a:pt x="0" y="16259"/>
                </a:cubicBezTo>
                <a:cubicBezTo>
                  <a:pt x="0" y="6412"/>
                  <a:pt x="0" y="6412"/>
                  <a:pt x="0" y="6412"/>
                </a:cubicBezTo>
                <a:cubicBezTo>
                  <a:pt x="0" y="3206"/>
                  <a:pt x="2758" y="0"/>
                  <a:pt x="5517" y="0"/>
                </a:cubicBezTo>
                <a:cubicBezTo>
                  <a:pt x="13990" y="0"/>
                  <a:pt x="13990" y="0"/>
                  <a:pt x="13990" y="0"/>
                </a:cubicBezTo>
                <a:cubicBezTo>
                  <a:pt x="16748" y="0"/>
                  <a:pt x="16748" y="0"/>
                  <a:pt x="16748" y="0"/>
                </a:cubicBezTo>
                <a:cubicBezTo>
                  <a:pt x="22266" y="0"/>
                  <a:pt x="22266" y="0"/>
                  <a:pt x="22266" y="0"/>
                </a:cubicBezTo>
                <a:cubicBezTo>
                  <a:pt x="33300" y="0"/>
                  <a:pt x="33300" y="0"/>
                  <a:pt x="33300" y="0"/>
                </a:cubicBezTo>
                <a:cubicBezTo>
                  <a:pt x="44532" y="12824"/>
                  <a:pt x="44532" y="12824"/>
                  <a:pt x="44532" y="12824"/>
                </a:cubicBezTo>
                <a:cubicBezTo>
                  <a:pt x="114088" y="12824"/>
                  <a:pt x="114088" y="12824"/>
                  <a:pt x="114088" y="12824"/>
                </a:cubicBezTo>
                <a:cubicBezTo>
                  <a:pt x="117044" y="12824"/>
                  <a:pt x="119802" y="16259"/>
                  <a:pt x="119802" y="19465"/>
                </a:cubicBezTo>
                <a:cubicBezTo>
                  <a:pt x="119802" y="25877"/>
                  <a:pt x="119802" y="25877"/>
                  <a:pt x="119802" y="25877"/>
                </a:cubicBezTo>
                <a:cubicBezTo>
                  <a:pt x="0" y="25877"/>
                  <a:pt x="0" y="25877"/>
                  <a:pt x="0" y="25877"/>
                </a:cubicBezTo>
                <a:lnTo>
                  <a:pt x="0" y="19465"/>
                </a:lnTo>
                <a:close/>
                <a:moveTo>
                  <a:pt x="91822" y="97099"/>
                </a:moveTo>
                <a:lnTo>
                  <a:pt x="91822" y="97099"/>
                </a:lnTo>
                <a:cubicBezTo>
                  <a:pt x="93201" y="97099"/>
                  <a:pt x="94581" y="98702"/>
                  <a:pt x="94581" y="100305"/>
                </a:cubicBezTo>
                <a:cubicBezTo>
                  <a:pt x="98916" y="103511"/>
                  <a:pt x="98916" y="103511"/>
                  <a:pt x="98916" y="103511"/>
                </a:cubicBezTo>
                <a:cubicBezTo>
                  <a:pt x="109950" y="90687"/>
                  <a:pt x="109950" y="90687"/>
                  <a:pt x="109950" y="90687"/>
                </a:cubicBezTo>
                <a:cubicBezTo>
                  <a:pt x="111330" y="89083"/>
                  <a:pt x="112709" y="89083"/>
                  <a:pt x="114088" y="89083"/>
                </a:cubicBezTo>
                <a:cubicBezTo>
                  <a:pt x="117044" y="89083"/>
                  <a:pt x="119802" y="92290"/>
                  <a:pt x="119802" y="95496"/>
                </a:cubicBezTo>
                <a:cubicBezTo>
                  <a:pt x="119802" y="97099"/>
                  <a:pt x="118423" y="98702"/>
                  <a:pt x="117044" y="100305"/>
                </a:cubicBezTo>
                <a:cubicBezTo>
                  <a:pt x="103054" y="116564"/>
                  <a:pt x="103054" y="116564"/>
                  <a:pt x="103054" y="116564"/>
                </a:cubicBezTo>
                <a:cubicBezTo>
                  <a:pt x="101674" y="118167"/>
                  <a:pt x="100295" y="119770"/>
                  <a:pt x="98916" y="119770"/>
                </a:cubicBezTo>
                <a:cubicBezTo>
                  <a:pt x="97536" y="119770"/>
                  <a:pt x="96157" y="118167"/>
                  <a:pt x="94581" y="116564"/>
                </a:cubicBezTo>
                <a:cubicBezTo>
                  <a:pt x="87684" y="108549"/>
                  <a:pt x="87684" y="108549"/>
                  <a:pt x="87684" y="108549"/>
                </a:cubicBezTo>
                <a:cubicBezTo>
                  <a:pt x="86305" y="106946"/>
                  <a:pt x="86305" y="105114"/>
                  <a:pt x="86305" y="103511"/>
                </a:cubicBezTo>
                <a:cubicBezTo>
                  <a:pt x="86305" y="100305"/>
                  <a:pt x="87684" y="97099"/>
                  <a:pt x="91822" y="9709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3" name="Shape 4773"/>
          <p:cNvSpPr/>
          <p:nvPr/>
        </p:nvSpPr>
        <p:spPr>
          <a:xfrm>
            <a:off x="8600473" y="4270278"/>
            <a:ext cx="289909" cy="230716"/>
          </a:xfrm>
          <a:custGeom>
            <a:avLst/>
            <a:gdLst/>
            <a:ahLst/>
            <a:cxnLst/>
            <a:rect l="0" t="0" r="0" b="0"/>
            <a:pathLst>
              <a:path w="120000" h="120000" extrusionOk="0">
                <a:moveTo>
                  <a:pt x="112624" y="98589"/>
                </a:moveTo>
                <a:lnTo>
                  <a:pt x="112624" y="98589"/>
                </a:lnTo>
                <a:cubicBezTo>
                  <a:pt x="90099" y="98589"/>
                  <a:pt x="90099" y="98589"/>
                  <a:pt x="90099" y="98589"/>
                </a:cubicBezTo>
                <a:cubicBezTo>
                  <a:pt x="84518" y="98589"/>
                  <a:pt x="78936" y="105560"/>
                  <a:pt x="78936" y="112531"/>
                </a:cubicBezTo>
                <a:cubicBezTo>
                  <a:pt x="78936" y="114273"/>
                  <a:pt x="78936" y="116265"/>
                  <a:pt x="78936" y="118008"/>
                </a:cubicBezTo>
                <a:cubicBezTo>
                  <a:pt x="5581" y="118008"/>
                  <a:pt x="5581" y="118008"/>
                  <a:pt x="5581" y="118008"/>
                </a:cubicBezTo>
                <a:cubicBezTo>
                  <a:pt x="2790" y="118008"/>
                  <a:pt x="0" y="114273"/>
                  <a:pt x="0" y="110788"/>
                </a:cubicBezTo>
                <a:cubicBezTo>
                  <a:pt x="0" y="102074"/>
                  <a:pt x="0" y="102074"/>
                  <a:pt x="0" y="102074"/>
                </a:cubicBezTo>
                <a:cubicBezTo>
                  <a:pt x="0" y="89626"/>
                  <a:pt x="0" y="89626"/>
                  <a:pt x="0" y="89626"/>
                </a:cubicBezTo>
                <a:cubicBezTo>
                  <a:pt x="0" y="80912"/>
                  <a:pt x="0" y="80912"/>
                  <a:pt x="0" y="80912"/>
                </a:cubicBezTo>
                <a:cubicBezTo>
                  <a:pt x="0" y="68713"/>
                  <a:pt x="0" y="68713"/>
                  <a:pt x="0" y="68713"/>
                </a:cubicBezTo>
                <a:cubicBezTo>
                  <a:pt x="0" y="59751"/>
                  <a:pt x="0" y="59751"/>
                  <a:pt x="0" y="59751"/>
                </a:cubicBezTo>
                <a:cubicBezTo>
                  <a:pt x="0" y="35103"/>
                  <a:pt x="0" y="35103"/>
                  <a:pt x="0" y="35103"/>
                </a:cubicBezTo>
                <a:cubicBezTo>
                  <a:pt x="119800" y="35103"/>
                  <a:pt x="119800" y="35103"/>
                  <a:pt x="119800" y="35103"/>
                </a:cubicBezTo>
                <a:cubicBezTo>
                  <a:pt x="119800" y="59751"/>
                  <a:pt x="119800" y="59751"/>
                  <a:pt x="119800" y="59751"/>
                </a:cubicBezTo>
                <a:cubicBezTo>
                  <a:pt x="119800" y="68713"/>
                  <a:pt x="119800" y="68713"/>
                  <a:pt x="119800" y="68713"/>
                </a:cubicBezTo>
                <a:cubicBezTo>
                  <a:pt x="119800" y="80912"/>
                  <a:pt x="119800" y="80912"/>
                  <a:pt x="119800" y="80912"/>
                </a:cubicBezTo>
                <a:cubicBezTo>
                  <a:pt x="119800" y="89626"/>
                  <a:pt x="119800" y="89626"/>
                  <a:pt x="119800" y="89626"/>
                </a:cubicBezTo>
                <a:cubicBezTo>
                  <a:pt x="119800" y="102074"/>
                  <a:pt x="119800" y="102074"/>
                  <a:pt x="119800" y="102074"/>
                </a:cubicBezTo>
                <a:cubicBezTo>
                  <a:pt x="118405" y="100331"/>
                  <a:pt x="115415" y="98589"/>
                  <a:pt x="112624" y="98589"/>
                </a:cubicBezTo>
                <a:close/>
                <a:moveTo>
                  <a:pt x="0" y="21161"/>
                </a:moveTo>
                <a:lnTo>
                  <a:pt x="0" y="21161"/>
                </a:lnTo>
                <a:cubicBezTo>
                  <a:pt x="0" y="17676"/>
                  <a:pt x="0" y="17676"/>
                  <a:pt x="0" y="17676"/>
                </a:cubicBezTo>
                <a:cubicBezTo>
                  <a:pt x="0" y="6970"/>
                  <a:pt x="0" y="6970"/>
                  <a:pt x="0" y="6970"/>
                </a:cubicBezTo>
                <a:cubicBezTo>
                  <a:pt x="0" y="3485"/>
                  <a:pt x="2790" y="0"/>
                  <a:pt x="5581" y="0"/>
                </a:cubicBezTo>
                <a:cubicBezTo>
                  <a:pt x="12558" y="0"/>
                  <a:pt x="12558" y="0"/>
                  <a:pt x="12558" y="0"/>
                </a:cubicBezTo>
                <a:cubicBezTo>
                  <a:pt x="16943" y="0"/>
                  <a:pt x="16943" y="0"/>
                  <a:pt x="16943" y="0"/>
                </a:cubicBezTo>
                <a:cubicBezTo>
                  <a:pt x="22524" y="0"/>
                  <a:pt x="22524" y="0"/>
                  <a:pt x="22524" y="0"/>
                </a:cubicBezTo>
                <a:cubicBezTo>
                  <a:pt x="33687" y="0"/>
                  <a:pt x="33687" y="0"/>
                  <a:pt x="33687" y="0"/>
                </a:cubicBezTo>
                <a:cubicBezTo>
                  <a:pt x="45049" y="13941"/>
                  <a:pt x="45049" y="13941"/>
                  <a:pt x="45049" y="13941"/>
                </a:cubicBezTo>
                <a:cubicBezTo>
                  <a:pt x="114019" y="13941"/>
                  <a:pt x="114019" y="13941"/>
                  <a:pt x="114019" y="13941"/>
                </a:cubicBezTo>
                <a:cubicBezTo>
                  <a:pt x="118405" y="13941"/>
                  <a:pt x="119800" y="17676"/>
                  <a:pt x="119800" y="21161"/>
                </a:cubicBezTo>
                <a:cubicBezTo>
                  <a:pt x="119800" y="28132"/>
                  <a:pt x="119800" y="28132"/>
                  <a:pt x="119800" y="28132"/>
                </a:cubicBezTo>
                <a:cubicBezTo>
                  <a:pt x="0" y="28132"/>
                  <a:pt x="0" y="28132"/>
                  <a:pt x="0" y="28132"/>
                </a:cubicBezTo>
                <a:lnTo>
                  <a:pt x="0" y="21161"/>
                </a:lnTo>
                <a:close/>
                <a:moveTo>
                  <a:pt x="90099" y="105560"/>
                </a:moveTo>
                <a:lnTo>
                  <a:pt x="90099" y="105560"/>
                </a:lnTo>
                <a:cubicBezTo>
                  <a:pt x="112624" y="105560"/>
                  <a:pt x="112624" y="105560"/>
                  <a:pt x="112624" y="105560"/>
                </a:cubicBezTo>
                <a:cubicBezTo>
                  <a:pt x="115415" y="105560"/>
                  <a:pt x="118405" y="109045"/>
                  <a:pt x="118405" y="112531"/>
                </a:cubicBezTo>
                <a:cubicBezTo>
                  <a:pt x="118405" y="118008"/>
                  <a:pt x="115415" y="119751"/>
                  <a:pt x="112624" y="119751"/>
                </a:cubicBezTo>
                <a:cubicBezTo>
                  <a:pt x="90099" y="119751"/>
                  <a:pt x="90099" y="119751"/>
                  <a:pt x="90099" y="119751"/>
                </a:cubicBezTo>
                <a:cubicBezTo>
                  <a:pt x="87308" y="119751"/>
                  <a:pt x="84518" y="118008"/>
                  <a:pt x="84518" y="112531"/>
                </a:cubicBezTo>
                <a:cubicBezTo>
                  <a:pt x="84518" y="109045"/>
                  <a:pt x="87308" y="105560"/>
                  <a:pt x="90099" y="10556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4" name="Shape 4774"/>
          <p:cNvSpPr/>
          <p:nvPr/>
        </p:nvSpPr>
        <p:spPr>
          <a:xfrm>
            <a:off x="8094722" y="4270278"/>
            <a:ext cx="287792" cy="258233"/>
          </a:xfrm>
          <a:custGeom>
            <a:avLst/>
            <a:gdLst/>
            <a:ahLst/>
            <a:cxnLst/>
            <a:rect l="0" t="0" r="0" b="0"/>
            <a:pathLst>
              <a:path w="120000" h="120000" extrusionOk="0">
                <a:moveTo>
                  <a:pt x="112811" y="88327"/>
                </a:moveTo>
                <a:lnTo>
                  <a:pt x="112811" y="88327"/>
                </a:lnTo>
                <a:cubicBezTo>
                  <a:pt x="112811" y="81858"/>
                  <a:pt x="107221" y="75613"/>
                  <a:pt x="101630" y="75613"/>
                </a:cubicBezTo>
                <a:cubicBezTo>
                  <a:pt x="94442" y="75613"/>
                  <a:pt x="90249" y="81858"/>
                  <a:pt x="90249" y="88327"/>
                </a:cubicBezTo>
                <a:cubicBezTo>
                  <a:pt x="83261" y="88327"/>
                  <a:pt x="79068" y="94572"/>
                  <a:pt x="79068" y="100817"/>
                </a:cubicBezTo>
                <a:cubicBezTo>
                  <a:pt x="79068" y="102379"/>
                  <a:pt x="79068" y="104163"/>
                  <a:pt x="79068" y="105724"/>
                </a:cubicBezTo>
                <a:cubicBezTo>
                  <a:pt x="5590" y="105724"/>
                  <a:pt x="5590" y="105724"/>
                  <a:pt x="5590" y="105724"/>
                </a:cubicBezTo>
                <a:cubicBezTo>
                  <a:pt x="1397" y="105724"/>
                  <a:pt x="0" y="102379"/>
                  <a:pt x="0" y="99256"/>
                </a:cubicBezTo>
                <a:cubicBezTo>
                  <a:pt x="0" y="91449"/>
                  <a:pt x="0" y="91449"/>
                  <a:pt x="0" y="91449"/>
                </a:cubicBezTo>
                <a:cubicBezTo>
                  <a:pt x="0" y="80297"/>
                  <a:pt x="0" y="80297"/>
                  <a:pt x="0" y="80297"/>
                </a:cubicBezTo>
                <a:cubicBezTo>
                  <a:pt x="0" y="72490"/>
                  <a:pt x="0" y="72490"/>
                  <a:pt x="0" y="72490"/>
                </a:cubicBezTo>
                <a:cubicBezTo>
                  <a:pt x="0" y="61561"/>
                  <a:pt x="0" y="61561"/>
                  <a:pt x="0" y="61561"/>
                </a:cubicBezTo>
                <a:cubicBezTo>
                  <a:pt x="0" y="53531"/>
                  <a:pt x="0" y="53531"/>
                  <a:pt x="0" y="53531"/>
                </a:cubicBezTo>
                <a:cubicBezTo>
                  <a:pt x="0" y="31449"/>
                  <a:pt x="0" y="31449"/>
                  <a:pt x="0" y="31449"/>
                </a:cubicBezTo>
                <a:cubicBezTo>
                  <a:pt x="119800" y="31449"/>
                  <a:pt x="119800" y="31449"/>
                  <a:pt x="119800" y="31449"/>
                </a:cubicBezTo>
                <a:cubicBezTo>
                  <a:pt x="119800" y="53531"/>
                  <a:pt x="119800" y="53531"/>
                  <a:pt x="119800" y="53531"/>
                </a:cubicBezTo>
                <a:cubicBezTo>
                  <a:pt x="119800" y="61561"/>
                  <a:pt x="119800" y="61561"/>
                  <a:pt x="119800" y="61561"/>
                </a:cubicBezTo>
                <a:cubicBezTo>
                  <a:pt x="119800" y="72490"/>
                  <a:pt x="119800" y="72490"/>
                  <a:pt x="119800" y="72490"/>
                </a:cubicBezTo>
                <a:cubicBezTo>
                  <a:pt x="119800" y="80297"/>
                  <a:pt x="119800" y="80297"/>
                  <a:pt x="119800" y="80297"/>
                </a:cubicBezTo>
                <a:cubicBezTo>
                  <a:pt x="119800" y="91449"/>
                  <a:pt x="119800" y="91449"/>
                  <a:pt x="119800" y="91449"/>
                </a:cubicBezTo>
                <a:cubicBezTo>
                  <a:pt x="118402" y="89888"/>
                  <a:pt x="115607" y="88327"/>
                  <a:pt x="112811" y="88327"/>
                </a:cubicBezTo>
                <a:close/>
                <a:moveTo>
                  <a:pt x="0" y="18959"/>
                </a:moveTo>
                <a:lnTo>
                  <a:pt x="0" y="18959"/>
                </a:lnTo>
                <a:cubicBezTo>
                  <a:pt x="0" y="15836"/>
                  <a:pt x="0" y="15836"/>
                  <a:pt x="0" y="15836"/>
                </a:cubicBezTo>
                <a:cubicBezTo>
                  <a:pt x="0" y="6245"/>
                  <a:pt x="0" y="6245"/>
                  <a:pt x="0" y="6245"/>
                </a:cubicBezTo>
                <a:cubicBezTo>
                  <a:pt x="0" y="3122"/>
                  <a:pt x="1397" y="0"/>
                  <a:pt x="5590" y="0"/>
                </a:cubicBezTo>
                <a:cubicBezTo>
                  <a:pt x="12579" y="0"/>
                  <a:pt x="12579" y="0"/>
                  <a:pt x="12579" y="0"/>
                </a:cubicBezTo>
                <a:cubicBezTo>
                  <a:pt x="16971" y="0"/>
                  <a:pt x="16971" y="0"/>
                  <a:pt x="16971" y="0"/>
                </a:cubicBezTo>
                <a:cubicBezTo>
                  <a:pt x="22562" y="0"/>
                  <a:pt x="22562" y="0"/>
                  <a:pt x="22562" y="0"/>
                </a:cubicBezTo>
                <a:cubicBezTo>
                  <a:pt x="33743" y="0"/>
                  <a:pt x="33743" y="0"/>
                  <a:pt x="33743" y="0"/>
                </a:cubicBezTo>
                <a:cubicBezTo>
                  <a:pt x="45124" y="12490"/>
                  <a:pt x="45124" y="12490"/>
                  <a:pt x="45124" y="12490"/>
                </a:cubicBezTo>
                <a:cubicBezTo>
                  <a:pt x="114209" y="12490"/>
                  <a:pt x="114209" y="12490"/>
                  <a:pt x="114209" y="12490"/>
                </a:cubicBezTo>
                <a:cubicBezTo>
                  <a:pt x="117004" y="12490"/>
                  <a:pt x="119800" y="15836"/>
                  <a:pt x="119800" y="18959"/>
                </a:cubicBezTo>
                <a:cubicBezTo>
                  <a:pt x="119800" y="25204"/>
                  <a:pt x="119800" y="25204"/>
                  <a:pt x="119800" y="25204"/>
                </a:cubicBezTo>
                <a:cubicBezTo>
                  <a:pt x="0" y="25204"/>
                  <a:pt x="0" y="25204"/>
                  <a:pt x="0" y="25204"/>
                </a:cubicBezTo>
                <a:lnTo>
                  <a:pt x="0" y="18959"/>
                </a:lnTo>
                <a:close/>
                <a:moveTo>
                  <a:pt x="90249" y="94572"/>
                </a:moveTo>
                <a:lnTo>
                  <a:pt x="90249" y="94572"/>
                </a:lnTo>
                <a:cubicBezTo>
                  <a:pt x="95840" y="94572"/>
                  <a:pt x="95840" y="94572"/>
                  <a:pt x="95840" y="94572"/>
                </a:cubicBezTo>
                <a:cubicBezTo>
                  <a:pt x="95840" y="88327"/>
                  <a:pt x="95840" y="88327"/>
                  <a:pt x="95840" y="88327"/>
                </a:cubicBezTo>
                <a:cubicBezTo>
                  <a:pt x="95840" y="85204"/>
                  <a:pt x="97237" y="81858"/>
                  <a:pt x="101630" y="81858"/>
                </a:cubicBezTo>
                <a:cubicBezTo>
                  <a:pt x="104425" y="81858"/>
                  <a:pt x="107221" y="85204"/>
                  <a:pt x="107221" y="88327"/>
                </a:cubicBezTo>
                <a:cubicBezTo>
                  <a:pt x="107221" y="94572"/>
                  <a:pt x="107221" y="94572"/>
                  <a:pt x="107221" y="94572"/>
                </a:cubicBezTo>
                <a:cubicBezTo>
                  <a:pt x="112811" y="94572"/>
                  <a:pt x="112811" y="94572"/>
                  <a:pt x="112811" y="94572"/>
                </a:cubicBezTo>
                <a:cubicBezTo>
                  <a:pt x="115607" y="94572"/>
                  <a:pt x="118402" y="97695"/>
                  <a:pt x="118402" y="100817"/>
                </a:cubicBezTo>
                <a:cubicBezTo>
                  <a:pt x="118402" y="105724"/>
                  <a:pt x="115607" y="107286"/>
                  <a:pt x="112811" y="107286"/>
                </a:cubicBezTo>
                <a:cubicBezTo>
                  <a:pt x="107221" y="107286"/>
                  <a:pt x="107221" y="107286"/>
                  <a:pt x="107221" y="107286"/>
                </a:cubicBezTo>
                <a:cubicBezTo>
                  <a:pt x="107221" y="113531"/>
                  <a:pt x="107221" y="113531"/>
                  <a:pt x="107221" y="113531"/>
                </a:cubicBezTo>
                <a:cubicBezTo>
                  <a:pt x="107221" y="118215"/>
                  <a:pt x="104425" y="119776"/>
                  <a:pt x="101630" y="119776"/>
                </a:cubicBezTo>
                <a:cubicBezTo>
                  <a:pt x="97237" y="119776"/>
                  <a:pt x="95840" y="118215"/>
                  <a:pt x="95840" y="113531"/>
                </a:cubicBezTo>
                <a:cubicBezTo>
                  <a:pt x="95840" y="107286"/>
                  <a:pt x="95840" y="107286"/>
                  <a:pt x="95840" y="107286"/>
                </a:cubicBezTo>
                <a:cubicBezTo>
                  <a:pt x="90249" y="107286"/>
                  <a:pt x="90249" y="107286"/>
                  <a:pt x="90249" y="107286"/>
                </a:cubicBezTo>
                <a:cubicBezTo>
                  <a:pt x="86056" y="107286"/>
                  <a:pt x="84658" y="105724"/>
                  <a:pt x="84658" y="100817"/>
                </a:cubicBezTo>
                <a:cubicBezTo>
                  <a:pt x="84658" y="97695"/>
                  <a:pt x="86056" y="94572"/>
                  <a:pt x="90249" y="9457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5" name="Shape 4775"/>
          <p:cNvSpPr/>
          <p:nvPr/>
        </p:nvSpPr>
        <p:spPr>
          <a:xfrm>
            <a:off x="7586855" y="4270278"/>
            <a:ext cx="292024" cy="228600"/>
          </a:xfrm>
          <a:custGeom>
            <a:avLst/>
            <a:gdLst/>
            <a:ahLst/>
            <a:cxnLst/>
            <a:rect l="0" t="0" r="0" b="0"/>
            <a:pathLst>
              <a:path w="120000" h="120000" extrusionOk="0">
                <a:moveTo>
                  <a:pt x="114276" y="119747"/>
                </a:moveTo>
                <a:lnTo>
                  <a:pt x="114276" y="119747"/>
                </a:lnTo>
                <a:cubicBezTo>
                  <a:pt x="5526" y="119747"/>
                  <a:pt x="5526" y="119747"/>
                  <a:pt x="5526" y="119747"/>
                </a:cubicBezTo>
                <a:cubicBezTo>
                  <a:pt x="2763" y="119747"/>
                  <a:pt x="0" y="115957"/>
                  <a:pt x="0" y="112421"/>
                </a:cubicBezTo>
                <a:cubicBezTo>
                  <a:pt x="0" y="103578"/>
                  <a:pt x="0" y="103578"/>
                  <a:pt x="0" y="103578"/>
                </a:cubicBezTo>
                <a:cubicBezTo>
                  <a:pt x="0" y="90947"/>
                  <a:pt x="0" y="90947"/>
                  <a:pt x="0" y="90947"/>
                </a:cubicBezTo>
                <a:cubicBezTo>
                  <a:pt x="0" y="82105"/>
                  <a:pt x="0" y="82105"/>
                  <a:pt x="0" y="82105"/>
                </a:cubicBezTo>
                <a:cubicBezTo>
                  <a:pt x="0" y="69726"/>
                  <a:pt x="0" y="69726"/>
                  <a:pt x="0" y="69726"/>
                </a:cubicBezTo>
                <a:cubicBezTo>
                  <a:pt x="0" y="60631"/>
                  <a:pt x="0" y="60631"/>
                  <a:pt x="0" y="60631"/>
                </a:cubicBezTo>
                <a:cubicBezTo>
                  <a:pt x="0" y="35621"/>
                  <a:pt x="0" y="35621"/>
                  <a:pt x="0" y="35621"/>
                </a:cubicBezTo>
                <a:cubicBezTo>
                  <a:pt x="119802" y="35621"/>
                  <a:pt x="119802" y="35621"/>
                  <a:pt x="119802" y="35621"/>
                </a:cubicBezTo>
                <a:cubicBezTo>
                  <a:pt x="119802" y="60631"/>
                  <a:pt x="119802" y="60631"/>
                  <a:pt x="119802" y="60631"/>
                </a:cubicBezTo>
                <a:cubicBezTo>
                  <a:pt x="119802" y="69726"/>
                  <a:pt x="119802" y="69726"/>
                  <a:pt x="119802" y="69726"/>
                </a:cubicBezTo>
                <a:cubicBezTo>
                  <a:pt x="119802" y="82105"/>
                  <a:pt x="119802" y="82105"/>
                  <a:pt x="119802" y="82105"/>
                </a:cubicBezTo>
                <a:cubicBezTo>
                  <a:pt x="119802" y="90947"/>
                  <a:pt x="119802" y="90947"/>
                  <a:pt x="119802" y="90947"/>
                </a:cubicBezTo>
                <a:cubicBezTo>
                  <a:pt x="119802" y="103578"/>
                  <a:pt x="119802" y="103578"/>
                  <a:pt x="119802" y="103578"/>
                </a:cubicBezTo>
                <a:cubicBezTo>
                  <a:pt x="119802" y="112421"/>
                  <a:pt x="119802" y="112421"/>
                  <a:pt x="119802" y="112421"/>
                </a:cubicBezTo>
                <a:cubicBezTo>
                  <a:pt x="119802" y="115957"/>
                  <a:pt x="117039" y="119747"/>
                  <a:pt x="114276" y="119747"/>
                </a:cubicBezTo>
                <a:close/>
                <a:moveTo>
                  <a:pt x="0" y="21473"/>
                </a:moveTo>
                <a:lnTo>
                  <a:pt x="0" y="21473"/>
                </a:lnTo>
                <a:cubicBezTo>
                  <a:pt x="0" y="17936"/>
                  <a:pt x="0" y="17936"/>
                  <a:pt x="0" y="17936"/>
                </a:cubicBezTo>
                <a:cubicBezTo>
                  <a:pt x="0" y="7073"/>
                  <a:pt x="0" y="7073"/>
                  <a:pt x="0" y="7073"/>
                </a:cubicBezTo>
                <a:cubicBezTo>
                  <a:pt x="0" y="3536"/>
                  <a:pt x="2763" y="0"/>
                  <a:pt x="5526" y="0"/>
                </a:cubicBezTo>
                <a:cubicBezTo>
                  <a:pt x="13815" y="0"/>
                  <a:pt x="13815" y="0"/>
                  <a:pt x="13815" y="0"/>
                </a:cubicBezTo>
                <a:cubicBezTo>
                  <a:pt x="16578" y="0"/>
                  <a:pt x="16578" y="0"/>
                  <a:pt x="16578" y="0"/>
                </a:cubicBezTo>
                <a:cubicBezTo>
                  <a:pt x="22302" y="0"/>
                  <a:pt x="22302" y="0"/>
                  <a:pt x="22302" y="0"/>
                </a:cubicBezTo>
                <a:cubicBezTo>
                  <a:pt x="33355" y="0"/>
                  <a:pt x="33355" y="0"/>
                  <a:pt x="33355" y="0"/>
                </a:cubicBezTo>
                <a:cubicBezTo>
                  <a:pt x="44605" y="14147"/>
                  <a:pt x="44605" y="14147"/>
                  <a:pt x="44605" y="14147"/>
                </a:cubicBezTo>
                <a:cubicBezTo>
                  <a:pt x="114276" y="14147"/>
                  <a:pt x="114276" y="14147"/>
                  <a:pt x="114276" y="14147"/>
                </a:cubicBezTo>
                <a:cubicBezTo>
                  <a:pt x="117039" y="14147"/>
                  <a:pt x="119802" y="17936"/>
                  <a:pt x="119802" y="21473"/>
                </a:cubicBezTo>
                <a:cubicBezTo>
                  <a:pt x="119802" y="28547"/>
                  <a:pt x="119802" y="28547"/>
                  <a:pt x="119802" y="28547"/>
                </a:cubicBezTo>
                <a:cubicBezTo>
                  <a:pt x="0" y="28547"/>
                  <a:pt x="0" y="28547"/>
                  <a:pt x="0" y="28547"/>
                </a:cubicBezTo>
                <a:lnTo>
                  <a:pt x="0" y="2147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6" name="Shape 4776"/>
          <p:cNvSpPr/>
          <p:nvPr/>
        </p:nvSpPr>
        <p:spPr>
          <a:xfrm>
            <a:off x="10579040" y="2204054"/>
            <a:ext cx="287792" cy="289984"/>
          </a:xfrm>
          <a:custGeom>
            <a:avLst/>
            <a:gdLst/>
            <a:ahLst/>
            <a:cxnLst/>
            <a:rect l="0" t="0" r="0" b="0"/>
            <a:pathLst>
              <a:path w="120000" h="120000" extrusionOk="0">
                <a:moveTo>
                  <a:pt x="60698" y="119800"/>
                </a:moveTo>
                <a:lnTo>
                  <a:pt x="60698" y="119800"/>
                </a:lnTo>
                <a:cubicBezTo>
                  <a:pt x="26755" y="119800"/>
                  <a:pt x="0" y="93089"/>
                  <a:pt x="0" y="60598"/>
                </a:cubicBezTo>
                <a:cubicBezTo>
                  <a:pt x="0" y="26910"/>
                  <a:pt x="26755" y="0"/>
                  <a:pt x="60698" y="0"/>
                </a:cubicBezTo>
                <a:cubicBezTo>
                  <a:pt x="93044" y="0"/>
                  <a:pt x="119800" y="26910"/>
                  <a:pt x="119800" y="60598"/>
                </a:cubicBezTo>
                <a:cubicBezTo>
                  <a:pt x="119800" y="93089"/>
                  <a:pt x="93044" y="119800"/>
                  <a:pt x="60698" y="119800"/>
                </a:cubicBezTo>
                <a:close/>
                <a:moveTo>
                  <a:pt x="60698" y="11362"/>
                </a:moveTo>
                <a:lnTo>
                  <a:pt x="60698" y="11362"/>
                </a:lnTo>
                <a:cubicBezTo>
                  <a:pt x="33743" y="11362"/>
                  <a:pt x="11181" y="33887"/>
                  <a:pt x="11181" y="60598"/>
                </a:cubicBezTo>
                <a:cubicBezTo>
                  <a:pt x="11181" y="87508"/>
                  <a:pt x="33743" y="108637"/>
                  <a:pt x="60698" y="108637"/>
                </a:cubicBezTo>
                <a:cubicBezTo>
                  <a:pt x="87454" y="108637"/>
                  <a:pt x="108618" y="87508"/>
                  <a:pt x="108618" y="60598"/>
                </a:cubicBezTo>
                <a:cubicBezTo>
                  <a:pt x="108618" y="33887"/>
                  <a:pt x="87454" y="11362"/>
                  <a:pt x="60698" y="11362"/>
                </a:cubicBezTo>
                <a:close/>
                <a:moveTo>
                  <a:pt x="78868" y="73355"/>
                </a:moveTo>
                <a:lnTo>
                  <a:pt x="78868" y="73355"/>
                </a:lnTo>
                <a:cubicBezTo>
                  <a:pt x="78868" y="76146"/>
                  <a:pt x="76073" y="78936"/>
                  <a:pt x="73277" y="78936"/>
                </a:cubicBezTo>
                <a:cubicBezTo>
                  <a:pt x="70482" y="78936"/>
                  <a:pt x="67687" y="76146"/>
                  <a:pt x="67687" y="73355"/>
                </a:cubicBezTo>
                <a:cubicBezTo>
                  <a:pt x="67687" y="64983"/>
                  <a:pt x="67687" y="64983"/>
                  <a:pt x="67687" y="64983"/>
                </a:cubicBezTo>
                <a:cubicBezTo>
                  <a:pt x="50715" y="77541"/>
                  <a:pt x="50715" y="77541"/>
                  <a:pt x="50715" y="77541"/>
                </a:cubicBezTo>
                <a:cubicBezTo>
                  <a:pt x="49317" y="78936"/>
                  <a:pt x="47920" y="78936"/>
                  <a:pt x="46522" y="78936"/>
                </a:cubicBezTo>
                <a:cubicBezTo>
                  <a:pt x="43727" y="78936"/>
                  <a:pt x="40732" y="76146"/>
                  <a:pt x="40732" y="73355"/>
                </a:cubicBezTo>
                <a:cubicBezTo>
                  <a:pt x="40732" y="46644"/>
                  <a:pt x="40732" y="46644"/>
                  <a:pt x="40732" y="46644"/>
                </a:cubicBezTo>
                <a:cubicBezTo>
                  <a:pt x="40732" y="43853"/>
                  <a:pt x="43727" y="40863"/>
                  <a:pt x="46522" y="40863"/>
                </a:cubicBezTo>
                <a:cubicBezTo>
                  <a:pt x="47920" y="40863"/>
                  <a:pt x="49317" y="42458"/>
                  <a:pt x="50715" y="42458"/>
                </a:cubicBezTo>
                <a:cubicBezTo>
                  <a:pt x="67687" y="55016"/>
                  <a:pt x="67687" y="55016"/>
                  <a:pt x="67687" y="55016"/>
                </a:cubicBezTo>
                <a:cubicBezTo>
                  <a:pt x="67687" y="46644"/>
                  <a:pt x="67687" y="46644"/>
                  <a:pt x="67687" y="46644"/>
                </a:cubicBezTo>
                <a:cubicBezTo>
                  <a:pt x="67687" y="43853"/>
                  <a:pt x="70482" y="40863"/>
                  <a:pt x="73277" y="40863"/>
                </a:cubicBezTo>
                <a:cubicBezTo>
                  <a:pt x="76073" y="40863"/>
                  <a:pt x="78868" y="43853"/>
                  <a:pt x="78868" y="46644"/>
                </a:cubicBezTo>
                <a:cubicBezTo>
                  <a:pt x="78868" y="73355"/>
                  <a:pt x="78868" y="73355"/>
                  <a:pt x="78868" y="7335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7" name="Shape 4777"/>
          <p:cNvSpPr/>
          <p:nvPr/>
        </p:nvSpPr>
        <p:spPr>
          <a:xfrm>
            <a:off x="10073289" y="2204054"/>
            <a:ext cx="287792" cy="289984"/>
          </a:xfrm>
          <a:custGeom>
            <a:avLst/>
            <a:gdLst/>
            <a:ahLst/>
            <a:cxnLst/>
            <a:rect l="0" t="0" r="0" b="0"/>
            <a:pathLst>
              <a:path w="120000" h="120000" extrusionOk="0">
                <a:moveTo>
                  <a:pt x="59101" y="119800"/>
                </a:moveTo>
                <a:lnTo>
                  <a:pt x="59101" y="119800"/>
                </a:lnTo>
                <a:cubicBezTo>
                  <a:pt x="26755" y="119800"/>
                  <a:pt x="0" y="93089"/>
                  <a:pt x="0" y="60598"/>
                </a:cubicBezTo>
                <a:cubicBezTo>
                  <a:pt x="0" y="26910"/>
                  <a:pt x="26755" y="0"/>
                  <a:pt x="59101" y="0"/>
                </a:cubicBezTo>
                <a:cubicBezTo>
                  <a:pt x="93044" y="0"/>
                  <a:pt x="119800" y="26910"/>
                  <a:pt x="119800" y="60598"/>
                </a:cubicBezTo>
                <a:cubicBezTo>
                  <a:pt x="119800" y="93089"/>
                  <a:pt x="93044" y="119800"/>
                  <a:pt x="59101" y="119800"/>
                </a:cubicBezTo>
                <a:close/>
                <a:moveTo>
                  <a:pt x="59101" y="11362"/>
                </a:moveTo>
                <a:lnTo>
                  <a:pt x="59101" y="11362"/>
                </a:lnTo>
                <a:cubicBezTo>
                  <a:pt x="32346" y="11362"/>
                  <a:pt x="11181" y="33887"/>
                  <a:pt x="11181" y="60598"/>
                </a:cubicBezTo>
                <a:cubicBezTo>
                  <a:pt x="11181" y="87508"/>
                  <a:pt x="32346" y="108637"/>
                  <a:pt x="59101" y="108637"/>
                </a:cubicBezTo>
                <a:cubicBezTo>
                  <a:pt x="86056" y="108637"/>
                  <a:pt x="108618" y="87508"/>
                  <a:pt x="108618" y="60598"/>
                </a:cubicBezTo>
                <a:cubicBezTo>
                  <a:pt x="108618" y="33887"/>
                  <a:pt x="86056" y="11362"/>
                  <a:pt x="59101" y="11362"/>
                </a:cubicBezTo>
                <a:close/>
                <a:moveTo>
                  <a:pt x="78868" y="73355"/>
                </a:moveTo>
                <a:lnTo>
                  <a:pt x="78868" y="73355"/>
                </a:lnTo>
                <a:cubicBezTo>
                  <a:pt x="78868" y="76146"/>
                  <a:pt x="76073" y="78936"/>
                  <a:pt x="73277" y="78936"/>
                </a:cubicBezTo>
                <a:cubicBezTo>
                  <a:pt x="71880" y="78936"/>
                  <a:pt x="70482" y="78936"/>
                  <a:pt x="69084" y="77541"/>
                </a:cubicBezTo>
                <a:cubicBezTo>
                  <a:pt x="52113" y="64983"/>
                  <a:pt x="52113" y="64983"/>
                  <a:pt x="52113" y="64983"/>
                </a:cubicBezTo>
                <a:cubicBezTo>
                  <a:pt x="52113" y="73355"/>
                  <a:pt x="52113" y="73355"/>
                  <a:pt x="52113" y="73355"/>
                </a:cubicBezTo>
                <a:cubicBezTo>
                  <a:pt x="52113" y="76146"/>
                  <a:pt x="49317" y="78936"/>
                  <a:pt x="46522" y="78936"/>
                </a:cubicBezTo>
                <a:cubicBezTo>
                  <a:pt x="43727" y="78936"/>
                  <a:pt x="40732" y="76146"/>
                  <a:pt x="40732" y="73355"/>
                </a:cubicBezTo>
                <a:cubicBezTo>
                  <a:pt x="40732" y="46644"/>
                  <a:pt x="40732" y="46644"/>
                  <a:pt x="40732" y="46644"/>
                </a:cubicBezTo>
                <a:cubicBezTo>
                  <a:pt x="40732" y="43853"/>
                  <a:pt x="43727" y="40863"/>
                  <a:pt x="46522" y="40863"/>
                </a:cubicBezTo>
                <a:cubicBezTo>
                  <a:pt x="49317" y="40863"/>
                  <a:pt x="52113" y="43853"/>
                  <a:pt x="52113" y="46644"/>
                </a:cubicBezTo>
                <a:cubicBezTo>
                  <a:pt x="52113" y="55016"/>
                  <a:pt x="52113" y="55016"/>
                  <a:pt x="52113" y="55016"/>
                </a:cubicBezTo>
                <a:cubicBezTo>
                  <a:pt x="69084" y="42458"/>
                  <a:pt x="69084" y="42458"/>
                  <a:pt x="69084" y="42458"/>
                </a:cubicBezTo>
                <a:cubicBezTo>
                  <a:pt x="70482" y="42458"/>
                  <a:pt x="71880" y="40863"/>
                  <a:pt x="73277" y="40863"/>
                </a:cubicBezTo>
                <a:cubicBezTo>
                  <a:pt x="76073" y="40863"/>
                  <a:pt x="78868" y="43853"/>
                  <a:pt x="78868" y="46644"/>
                </a:cubicBezTo>
                <a:cubicBezTo>
                  <a:pt x="78868" y="73355"/>
                  <a:pt x="78868" y="73355"/>
                  <a:pt x="78868" y="7335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8" name="Shape 4778"/>
          <p:cNvSpPr/>
          <p:nvPr/>
        </p:nvSpPr>
        <p:spPr>
          <a:xfrm>
            <a:off x="9565422" y="2204054"/>
            <a:ext cx="292024" cy="289984"/>
          </a:xfrm>
          <a:custGeom>
            <a:avLst/>
            <a:gdLst/>
            <a:ahLst/>
            <a:cxnLst/>
            <a:rect l="0" t="0" r="0" b="0"/>
            <a:pathLst>
              <a:path w="120000" h="120000" extrusionOk="0">
                <a:moveTo>
                  <a:pt x="59901" y="119800"/>
                </a:moveTo>
                <a:lnTo>
                  <a:pt x="59901" y="119800"/>
                </a:lnTo>
                <a:cubicBezTo>
                  <a:pt x="26600" y="119800"/>
                  <a:pt x="0" y="93089"/>
                  <a:pt x="0" y="60598"/>
                </a:cubicBezTo>
                <a:cubicBezTo>
                  <a:pt x="0" y="26910"/>
                  <a:pt x="26600" y="0"/>
                  <a:pt x="59901" y="0"/>
                </a:cubicBezTo>
                <a:cubicBezTo>
                  <a:pt x="93399" y="0"/>
                  <a:pt x="119802" y="26910"/>
                  <a:pt x="119802" y="60598"/>
                </a:cubicBezTo>
                <a:cubicBezTo>
                  <a:pt x="119802" y="93089"/>
                  <a:pt x="93399" y="119800"/>
                  <a:pt x="59901" y="119800"/>
                </a:cubicBezTo>
                <a:close/>
                <a:moveTo>
                  <a:pt x="59901" y="11362"/>
                </a:moveTo>
                <a:lnTo>
                  <a:pt x="59901" y="11362"/>
                </a:lnTo>
                <a:cubicBezTo>
                  <a:pt x="33497" y="11362"/>
                  <a:pt x="11231" y="33887"/>
                  <a:pt x="11231" y="60598"/>
                </a:cubicBezTo>
                <a:cubicBezTo>
                  <a:pt x="11231" y="87508"/>
                  <a:pt x="33497" y="108637"/>
                  <a:pt x="59901" y="108637"/>
                </a:cubicBezTo>
                <a:cubicBezTo>
                  <a:pt x="86502" y="108637"/>
                  <a:pt x="108768" y="87508"/>
                  <a:pt x="108768" y="60598"/>
                </a:cubicBezTo>
                <a:cubicBezTo>
                  <a:pt x="108768" y="33887"/>
                  <a:pt x="86502" y="11362"/>
                  <a:pt x="59901" y="11362"/>
                </a:cubicBezTo>
                <a:close/>
                <a:moveTo>
                  <a:pt x="85123" y="64983"/>
                </a:moveTo>
                <a:lnTo>
                  <a:pt x="85123" y="64983"/>
                </a:lnTo>
                <a:cubicBezTo>
                  <a:pt x="66995" y="77541"/>
                  <a:pt x="66995" y="77541"/>
                  <a:pt x="66995" y="77541"/>
                </a:cubicBezTo>
                <a:cubicBezTo>
                  <a:pt x="65615" y="78936"/>
                  <a:pt x="65615" y="78936"/>
                  <a:pt x="64236" y="78936"/>
                </a:cubicBezTo>
                <a:cubicBezTo>
                  <a:pt x="59901" y="78936"/>
                  <a:pt x="58522" y="76146"/>
                  <a:pt x="58522" y="73355"/>
                </a:cubicBezTo>
                <a:cubicBezTo>
                  <a:pt x="58522" y="66378"/>
                  <a:pt x="58522" y="66378"/>
                  <a:pt x="58522" y="66378"/>
                </a:cubicBezTo>
                <a:cubicBezTo>
                  <a:pt x="40394" y="77541"/>
                  <a:pt x="40394" y="77541"/>
                  <a:pt x="40394" y="77541"/>
                </a:cubicBezTo>
                <a:cubicBezTo>
                  <a:pt x="40394" y="78936"/>
                  <a:pt x="39014" y="78936"/>
                  <a:pt x="37635" y="78936"/>
                </a:cubicBezTo>
                <a:cubicBezTo>
                  <a:pt x="34876" y="78936"/>
                  <a:pt x="32118" y="76146"/>
                  <a:pt x="32118" y="73355"/>
                </a:cubicBezTo>
                <a:cubicBezTo>
                  <a:pt x="32118" y="46644"/>
                  <a:pt x="32118" y="46644"/>
                  <a:pt x="32118" y="46644"/>
                </a:cubicBezTo>
                <a:cubicBezTo>
                  <a:pt x="32118" y="43853"/>
                  <a:pt x="34876" y="40863"/>
                  <a:pt x="37635" y="40863"/>
                </a:cubicBezTo>
                <a:cubicBezTo>
                  <a:pt x="39014" y="40863"/>
                  <a:pt x="40394" y="42458"/>
                  <a:pt x="40394" y="42458"/>
                </a:cubicBezTo>
                <a:cubicBezTo>
                  <a:pt x="58522" y="55016"/>
                  <a:pt x="58522" y="55016"/>
                  <a:pt x="58522" y="55016"/>
                </a:cubicBezTo>
                <a:cubicBezTo>
                  <a:pt x="58522" y="46644"/>
                  <a:pt x="58522" y="46644"/>
                  <a:pt x="58522" y="46644"/>
                </a:cubicBezTo>
                <a:cubicBezTo>
                  <a:pt x="58522" y="43853"/>
                  <a:pt x="59901" y="40863"/>
                  <a:pt x="64236" y="40863"/>
                </a:cubicBezTo>
                <a:cubicBezTo>
                  <a:pt x="65615" y="40863"/>
                  <a:pt x="65615" y="42458"/>
                  <a:pt x="66995" y="42458"/>
                </a:cubicBezTo>
                <a:cubicBezTo>
                  <a:pt x="85123" y="55016"/>
                  <a:pt x="85123" y="55016"/>
                  <a:pt x="85123" y="55016"/>
                </a:cubicBezTo>
                <a:cubicBezTo>
                  <a:pt x="86502" y="56411"/>
                  <a:pt x="87881" y="57807"/>
                  <a:pt x="87881" y="60598"/>
                </a:cubicBezTo>
                <a:cubicBezTo>
                  <a:pt x="87881" y="61993"/>
                  <a:pt x="86502" y="63388"/>
                  <a:pt x="85123" y="6498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79" name="Shape 4779"/>
          <p:cNvSpPr/>
          <p:nvPr/>
        </p:nvSpPr>
        <p:spPr>
          <a:xfrm>
            <a:off x="9059669" y="2204054"/>
            <a:ext cx="289909" cy="289984"/>
          </a:xfrm>
          <a:custGeom>
            <a:avLst/>
            <a:gdLst/>
            <a:ahLst/>
            <a:cxnLst/>
            <a:rect l="0" t="0" r="0" b="0"/>
            <a:pathLst>
              <a:path w="120000" h="120000" extrusionOk="0">
                <a:moveTo>
                  <a:pt x="60598" y="119800"/>
                </a:moveTo>
                <a:lnTo>
                  <a:pt x="60598" y="119800"/>
                </a:lnTo>
                <a:cubicBezTo>
                  <a:pt x="93089" y="119800"/>
                  <a:pt x="119800" y="93089"/>
                  <a:pt x="119800" y="60598"/>
                </a:cubicBezTo>
                <a:cubicBezTo>
                  <a:pt x="119800" y="26910"/>
                  <a:pt x="93089" y="0"/>
                  <a:pt x="60598" y="0"/>
                </a:cubicBezTo>
                <a:cubicBezTo>
                  <a:pt x="26910" y="0"/>
                  <a:pt x="0" y="26910"/>
                  <a:pt x="0" y="60598"/>
                </a:cubicBezTo>
                <a:cubicBezTo>
                  <a:pt x="0" y="93089"/>
                  <a:pt x="26910" y="119800"/>
                  <a:pt x="60598" y="119800"/>
                </a:cubicBezTo>
                <a:close/>
                <a:moveTo>
                  <a:pt x="60598" y="11362"/>
                </a:moveTo>
                <a:lnTo>
                  <a:pt x="60598" y="11362"/>
                </a:lnTo>
                <a:cubicBezTo>
                  <a:pt x="87508" y="11362"/>
                  <a:pt x="108438" y="33887"/>
                  <a:pt x="108438" y="60598"/>
                </a:cubicBezTo>
                <a:cubicBezTo>
                  <a:pt x="108438" y="87508"/>
                  <a:pt x="87508" y="108637"/>
                  <a:pt x="60598" y="108637"/>
                </a:cubicBezTo>
                <a:cubicBezTo>
                  <a:pt x="33887" y="108637"/>
                  <a:pt x="11362" y="87508"/>
                  <a:pt x="11362" y="60598"/>
                </a:cubicBezTo>
                <a:cubicBezTo>
                  <a:pt x="11362" y="33887"/>
                  <a:pt x="33887" y="11362"/>
                  <a:pt x="60598" y="11362"/>
                </a:cubicBezTo>
                <a:close/>
                <a:moveTo>
                  <a:pt x="35282" y="64983"/>
                </a:moveTo>
                <a:lnTo>
                  <a:pt x="35282" y="64983"/>
                </a:lnTo>
                <a:cubicBezTo>
                  <a:pt x="53621" y="77541"/>
                  <a:pt x="53621" y="77541"/>
                  <a:pt x="53621" y="77541"/>
                </a:cubicBezTo>
                <a:cubicBezTo>
                  <a:pt x="53621" y="78936"/>
                  <a:pt x="55016" y="78936"/>
                  <a:pt x="56411" y="78936"/>
                </a:cubicBezTo>
                <a:cubicBezTo>
                  <a:pt x="59202" y="78936"/>
                  <a:pt x="61993" y="76146"/>
                  <a:pt x="61993" y="73355"/>
                </a:cubicBezTo>
                <a:cubicBezTo>
                  <a:pt x="61993" y="66378"/>
                  <a:pt x="61993" y="66378"/>
                  <a:pt x="61993" y="66378"/>
                </a:cubicBezTo>
                <a:cubicBezTo>
                  <a:pt x="78936" y="77541"/>
                  <a:pt x="78936" y="77541"/>
                  <a:pt x="78936" y="77541"/>
                </a:cubicBezTo>
                <a:cubicBezTo>
                  <a:pt x="80332" y="78936"/>
                  <a:pt x="81727" y="78936"/>
                  <a:pt x="83122" y="78936"/>
                </a:cubicBezTo>
                <a:cubicBezTo>
                  <a:pt x="85913" y="78936"/>
                  <a:pt x="88903" y="76146"/>
                  <a:pt x="88903" y="73355"/>
                </a:cubicBezTo>
                <a:cubicBezTo>
                  <a:pt x="88903" y="46644"/>
                  <a:pt x="88903" y="46644"/>
                  <a:pt x="88903" y="46644"/>
                </a:cubicBezTo>
                <a:cubicBezTo>
                  <a:pt x="88903" y="43853"/>
                  <a:pt x="85913" y="40863"/>
                  <a:pt x="83122" y="40863"/>
                </a:cubicBezTo>
                <a:cubicBezTo>
                  <a:pt x="81727" y="40863"/>
                  <a:pt x="80332" y="42458"/>
                  <a:pt x="78936" y="42458"/>
                </a:cubicBezTo>
                <a:cubicBezTo>
                  <a:pt x="61993" y="55016"/>
                  <a:pt x="61993" y="55016"/>
                  <a:pt x="61993" y="55016"/>
                </a:cubicBezTo>
                <a:cubicBezTo>
                  <a:pt x="61993" y="46644"/>
                  <a:pt x="61993" y="46644"/>
                  <a:pt x="61993" y="46644"/>
                </a:cubicBezTo>
                <a:cubicBezTo>
                  <a:pt x="61993" y="43853"/>
                  <a:pt x="59202" y="40863"/>
                  <a:pt x="56411" y="40863"/>
                </a:cubicBezTo>
                <a:cubicBezTo>
                  <a:pt x="55016" y="40863"/>
                  <a:pt x="53621" y="42458"/>
                  <a:pt x="53621" y="42458"/>
                </a:cubicBezTo>
                <a:cubicBezTo>
                  <a:pt x="35282" y="55016"/>
                  <a:pt x="35282" y="55016"/>
                  <a:pt x="35282" y="55016"/>
                </a:cubicBezTo>
                <a:cubicBezTo>
                  <a:pt x="32491" y="56411"/>
                  <a:pt x="32491" y="57807"/>
                  <a:pt x="32491" y="60598"/>
                </a:cubicBezTo>
                <a:cubicBezTo>
                  <a:pt x="32491" y="61993"/>
                  <a:pt x="32491" y="63388"/>
                  <a:pt x="35282" y="6498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0" name="Shape 4780"/>
          <p:cNvSpPr/>
          <p:nvPr/>
        </p:nvSpPr>
        <p:spPr>
          <a:xfrm>
            <a:off x="8553919" y="2204054"/>
            <a:ext cx="289907" cy="289984"/>
          </a:xfrm>
          <a:custGeom>
            <a:avLst/>
            <a:gdLst/>
            <a:ahLst/>
            <a:cxnLst/>
            <a:rect l="0" t="0" r="0" b="0"/>
            <a:pathLst>
              <a:path w="120000" h="120000" extrusionOk="0">
                <a:moveTo>
                  <a:pt x="59202" y="119800"/>
                </a:moveTo>
                <a:lnTo>
                  <a:pt x="59202" y="119800"/>
                </a:lnTo>
                <a:cubicBezTo>
                  <a:pt x="26910" y="119800"/>
                  <a:pt x="0" y="93089"/>
                  <a:pt x="0" y="60598"/>
                </a:cubicBezTo>
                <a:cubicBezTo>
                  <a:pt x="0" y="26910"/>
                  <a:pt x="26910" y="0"/>
                  <a:pt x="59202" y="0"/>
                </a:cubicBezTo>
                <a:cubicBezTo>
                  <a:pt x="93089" y="0"/>
                  <a:pt x="119800" y="26910"/>
                  <a:pt x="119800" y="60598"/>
                </a:cubicBezTo>
                <a:cubicBezTo>
                  <a:pt x="119800" y="93089"/>
                  <a:pt x="93089" y="119800"/>
                  <a:pt x="59202" y="119800"/>
                </a:cubicBezTo>
                <a:close/>
                <a:moveTo>
                  <a:pt x="59202" y="11362"/>
                </a:moveTo>
                <a:lnTo>
                  <a:pt x="59202" y="11362"/>
                </a:lnTo>
                <a:cubicBezTo>
                  <a:pt x="32491" y="11362"/>
                  <a:pt x="11362" y="33887"/>
                  <a:pt x="11362" y="60598"/>
                </a:cubicBezTo>
                <a:cubicBezTo>
                  <a:pt x="11362" y="87508"/>
                  <a:pt x="32491" y="108637"/>
                  <a:pt x="59202" y="108637"/>
                </a:cubicBezTo>
                <a:cubicBezTo>
                  <a:pt x="85913" y="108637"/>
                  <a:pt x="108438" y="87508"/>
                  <a:pt x="108438" y="60598"/>
                </a:cubicBezTo>
                <a:cubicBezTo>
                  <a:pt x="108438" y="33887"/>
                  <a:pt x="85913" y="11362"/>
                  <a:pt x="59202" y="11362"/>
                </a:cubicBezTo>
                <a:close/>
                <a:moveTo>
                  <a:pt x="76146" y="74750"/>
                </a:moveTo>
                <a:lnTo>
                  <a:pt x="76146" y="74750"/>
                </a:lnTo>
                <a:cubicBezTo>
                  <a:pt x="76146" y="78936"/>
                  <a:pt x="74750" y="80332"/>
                  <a:pt x="70564" y="80332"/>
                </a:cubicBezTo>
                <a:cubicBezTo>
                  <a:pt x="67774" y="80332"/>
                  <a:pt x="64784" y="78936"/>
                  <a:pt x="64784" y="74750"/>
                </a:cubicBezTo>
                <a:cubicBezTo>
                  <a:pt x="64784" y="45249"/>
                  <a:pt x="64784" y="45249"/>
                  <a:pt x="64784" y="45249"/>
                </a:cubicBezTo>
                <a:cubicBezTo>
                  <a:pt x="64784" y="42458"/>
                  <a:pt x="67774" y="39468"/>
                  <a:pt x="70564" y="39468"/>
                </a:cubicBezTo>
                <a:cubicBezTo>
                  <a:pt x="74750" y="39468"/>
                  <a:pt x="76146" y="42458"/>
                  <a:pt x="76146" y="45249"/>
                </a:cubicBezTo>
                <a:cubicBezTo>
                  <a:pt x="76146" y="74750"/>
                  <a:pt x="76146" y="74750"/>
                  <a:pt x="76146" y="74750"/>
                </a:cubicBezTo>
                <a:close/>
                <a:moveTo>
                  <a:pt x="53621" y="74750"/>
                </a:moveTo>
                <a:lnTo>
                  <a:pt x="53621" y="74750"/>
                </a:lnTo>
                <a:cubicBezTo>
                  <a:pt x="53621" y="78936"/>
                  <a:pt x="52225" y="80332"/>
                  <a:pt x="47840" y="80332"/>
                </a:cubicBezTo>
                <a:cubicBezTo>
                  <a:pt x="45049" y="80332"/>
                  <a:pt x="42259" y="78936"/>
                  <a:pt x="42259" y="74750"/>
                </a:cubicBezTo>
                <a:cubicBezTo>
                  <a:pt x="42259" y="45249"/>
                  <a:pt x="42259" y="45249"/>
                  <a:pt x="42259" y="45249"/>
                </a:cubicBezTo>
                <a:cubicBezTo>
                  <a:pt x="42259" y="42458"/>
                  <a:pt x="45049" y="39468"/>
                  <a:pt x="47840" y="39468"/>
                </a:cubicBezTo>
                <a:cubicBezTo>
                  <a:pt x="52225" y="39468"/>
                  <a:pt x="53621" y="42458"/>
                  <a:pt x="53621" y="45249"/>
                </a:cubicBezTo>
                <a:cubicBezTo>
                  <a:pt x="53621" y="74750"/>
                  <a:pt x="53621" y="74750"/>
                  <a:pt x="53621" y="7475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1" name="Shape 4781"/>
          <p:cNvSpPr/>
          <p:nvPr/>
        </p:nvSpPr>
        <p:spPr>
          <a:xfrm>
            <a:off x="8046051" y="2204054"/>
            <a:ext cx="292024" cy="289984"/>
          </a:xfrm>
          <a:custGeom>
            <a:avLst/>
            <a:gdLst/>
            <a:ahLst/>
            <a:cxnLst/>
            <a:rect l="0" t="0" r="0" b="0"/>
            <a:pathLst>
              <a:path w="120000" h="120000" extrusionOk="0">
                <a:moveTo>
                  <a:pt x="59901" y="119800"/>
                </a:moveTo>
                <a:lnTo>
                  <a:pt x="59901" y="119800"/>
                </a:lnTo>
                <a:cubicBezTo>
                  <a:pt x="26403" y="119800"/>
                  <a:pt x="0" y="93089"/>
                  <a:pt x="0" y="60598"/>
                </a:cubicBezTo>
                <a:cubicBezTo>
                  <a:pt x="0" y="26910"/>
                  <a:pt x="26403" y="0"/>
                  <a:pt x="59901" y="0"/>
                </a:cubicBezTo>
                <a:cubicBezTo>
                  <a:pt x="93399" y="0"/>
                  <a:pt x="119802" y="26910"/>
                  <a:pt x="119802" y="60598"/>
                </a:cubicBezTo>
                <a:cubicBezTo>
                  <a:pt x="119802" y="93089"/>
                  <a:pt x="93399" y="119800"/>
                  <a:pt x="59901" y="119800"/>
                </a:cubicBezTo>
                <a:close/>
                <a:moveTo>
                  <a:pt x="59901" y="11362"/>
                </a:moveTo>
                <a:lnTo>
                  <a:pt x="59901" y="11362"/>
                </a:lnTo>
                <a:cubicBezTo>
                  <a:pt x="33497" y="11362"/>
                  <a:pt x="11231" y="33887"/>
                  <a:pt x="11231" y="60598"/>
                </a:cubicBezTo>
                <a:cubicBezTo>
                  <a:pt x="11231" y="87508"/>
                  <a:pt x="33497" y="108637"/>
                  <a:pt x="59901" y="108637"/>
                </a:cubicBezTo>
                <a:cubicBezTo>
                  <a:pt x="86305" y="108637"/>
                  <a:pt x="108571" y="87508"/>
                  <a:pt x="108571" y="60598"/>
                </a:cubicBezTo>
                <a:cubicBezTo>
                  <a:pt x="108571" y="33887"/>
                  <a:pt x="86305" y="11362"/>
                  <a:pt x="59901" y="11362"/>
                </a:cubicBezTo>
                <a:close/>
                <a:moveTo>
                  <a:pt x="75270" y="80332"/>
                </a:moveTo>
                <a:lnTo>
                  <a:pt x="75270" y="80332"/>
                </a:lnTo>
                <a:cubicBezTo>
                  <a:pt x="44532" y="80332"/>
                  <a:pt x="44532" y="80332"/>
                  <a:pt x="44532" y="80332"/>
                </a:cubicBezTo>
                <a:cubicBezTo>
                  <a:pt x="41773" y="80332"/>
                  <a:pt x="39014" y="78936"/>
                  <a:pt x="39014" y="74750"/>
                </a:cubicBezTo>
                <a:cubicBezTo>
                  <a:pt x="39014" y="45249"/>
                  <a:pt x="39014" y="45249"/>
                  <a:pt x="39014" y="45249"/>
                </a:cubicBezTo>
                <a:cubicBezTo>
                  <a:pt x="39014" y="42458"/>
                  <a:pt x="41773" y="39468"/>
                  <a:pt x="44532" y="39468"/>
                </a:cubicBezTo>
                <a:cubicBezTo>
                  <a:pt x="75270" y="39468"/>
                  <a:pt x="75270" y="39468"/>
                  <a:pt x="75270" y="39468"/>
                </a:cubicBezTo>
                <a:cubicBezTo>
                  <a:pt x="78029" y="39468"/>
                  <a:pt x="80788" y="42458"/>
                  <a:pt x="80788" y="45249"/>
                </a:cubicBezTo>
                <a:cubicBezTo>
                  <a:pt x="80788" y="74750"/>
                  <a:pt x="80788" y="74750"/>
                  <a:pt x="80788" y="74750"/>
                </a:cubicBezTo>
                <a:cubicBezTo>
                  <a:pt x="80788" y="78936"/>
                  <a:pt x="78029" y="80332"/>
                  <a:pt x="75270" y="8033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2" name="Shape 4782"/>
          <p:cNvSpPr/>
          <p:nvPr/>
        </p:nvSpPr>
        <p:spPr>
          <a:xfrm>
            <a:off x="7540299" y="2204054"/>
            <a:ext cx="289909" cy="289984"/>
          </a:xfrm>
          <a:custGeom>
            <a:avLst/>
            <a:gdLst/>
            <a:ahLst/>
            <a:cxnLst/>
            <a:rect l="0" t="0" r="0" b="0"/>
            <a:pathLst>
              <a:path w="120000" h="120000" extrusionOk="0">
                <a:moveTo>
                  <a:pt x="60598" y="119800"/>
                </a:moveTo>
                <a:lnTo>
                  <a:pt x="60598" y="119800"/>
                </a:lnTo>
                <a:cubicBezTo>
                  <a:pt x="26710" y="119800"/>
                  <a:pt x="0" y="93089"/>
                  <a:pt x="0" y="60598"/>
                </a:cubicBezTo>
                <a:cubicBezTo>
                  <a:pt x="0" y="26910"/>
                  <a:pt x="26710" y="0"/>
                  <a:pt x="60598" y="0"/>
                </a:cubicBezTo>
                <a:cubicBezTo>
                  <a:pt x="93089" y="0"/>
                  <a:pt x="119800" y="26910"/>
                  <a:pt x="119800" y="60598"/>
                </a:cubicBezTo>
                <a:cubicBezTo>
                  <a:pt x="119800" y="93089"/>
                  <a:pt x="93089" y="119800"/>
                  <a:pt x="60598" y="119800"/>
                </a:cubicBezTo>
                <a:close/>
                <a:moveTo>
                  <a:pt x="60598" y="11362"/>
                </a:moveTo>
                <a:lnTo>
                  <a:pt x="60598" y="11362"/>
                </a:lnTo>
                <a:cubicBezTo>
                  <a:pt x="33887" y="11362"/>
                  <a:pt x="11362" y="33887"/>
                  <a:pt x="11362" y="60598"/>
                </a:cubicBezTo>
                <a:cubicBezTo>
                  <a:pt x="11362" y="87508"/>
                  <a:pt x="33887" y="108637"/>
                  <a:pt x="60598" y="108637"/>
                </a:cubicBezTo>
                <a:cubicBezTo>
                  <a:pt x="87308" y="108637"/>
                  <a:pt x="108438" y="87508"/>
                  <a:pt x="108438" y="60598"/>
                </a:cubicBezTo>
                <a:cubicBezTo>
                  <a:pt x="108438" y="33887"/>
                  <a:pt x="87308" y="11362"/>
                  <a:pt x="60598" y="11362"/>
                </a:cubicBezTo>
                <a:close/>
                <a:moveTo>
                  <a:pt x="77541" y="64983"/>
                </a:moveTo>
                <a:lnTo>
                  <a:pt x="77541" y="64983"/>
                </a:lnTo>
                <a:cubicBezTo>
                  <a:pt x="47840" y="83122"/>
                  <a:pt x="47840" y="83122"/>
                  <a:pt x="47840" y="83122"/>
                </a:cubicBezTo>
                <a:lnTo>
                  <a:pt x="47840" y="84518"/>
                </a:lnTo>
                <a:cubicBezTo>
                  <a:pt x="46445" y="84518"/>
                  <a:pt x="46445" y="84518"/>
                  <a:pt x="46445" y="84518"/>
                </a:cubicBezTo>
                <a:cubicBezTo>
                  <a:pt x="45049" y="84518"/>
                  <a:pt x="45049" y="84518"/>
                  <a:pt x="45049" y="84518"/>
                </a:cubicBezTo>
                <a:cubicBezTo>
                  <a:pt x="42259" y="84518"/>
                  <a:pt x="39468" y="81727"/>
                  <a:pt x="39468" y="78936"/>
                </a:cubicBezTo>
                <a:cubicBezTo>
                  <a:pt x="39468" y="40863"/>
                  <a:pt x="39468" y="40863"/>
                  <a:pt x="39468" y="40863"/>
                </a:cubicBezTo>
                <a:cubicBezTo>
                  <a:pt x="39468" y="38073"/>
                  <a:pt x="42259" y="35282"/>
                  <a:pt x="45049" y="35282"/>
                </a:cubicBezTo>
                <a:cubicBezTo>
                  <a:pt x="46445" y="35282"/>
                  <a:pt x="47840" y="36677"/>
                  <a:pt x="47840" y="36677"/>
                </a:cubicBezTo>
                <a:cubicBezTo>
                  <a:pt x="77541" y="55016"/>
                  <a:pt x="77541" y="55016"/>
                  <a:pt x="77541" y="55016"/>
                </a:cubicBezTo>
                <a:cubicBezTo>
                  <a:pt x="80332" y="56411"/>
                  <a:pt x="80332" y="57807"/>
                  <a:pt x="80332" y="60598"/>
                </a:cubicBezTo>
                <a:cubicBezTo>
                  <a:pt x="80332" y="61993"/>
                  <a:pt x="80332" y="63388"/>
                  <a:pt x="77541" y="6498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3" name="Shape 4783"/>
          <p:cNvSpPr/>
          <p:nvPr/>
        </p:nvSpPr>
        <p:spPr>
          <a:xfrm>
            <a:off x="9614093" y="3734760"/>
            <a:ext cx="289907" cy="289984"/>
          </a:xfrm>
          <a:custGeom>
            <a:avLst/>
            <a:gdLst/>
            <a:ahLst/>
            <a:cxnLst/>
            <a:rect l="0" t="0" r="0" b="0"/>
            <a:pathLst>
              <a:path w="120000" h="120000" extrusionOk="0">
                <a:moveTo>
                  <a:pt x="59202" y="119800"/>
                </a:moveTo>
                <a:lnTo>
                  <a:pt x="59202" y="119800"/>
                </a:lnTo>
                <a:cubicBezTo>
                  <a:pt x="26710" y="119800"/>
                  <a:pt x="0" y="93089"/>
                  <a:pt x="0" y="59202"/>
                </a:cubicBezTo>
                <a:cubicBezTo>
                  <a:pt x="0" y="26910"/>
                  <a:pt x="26710" y="0"/>
                  <a:pt x="59202" y="0"/>
                </a:cubicBezTo>
                <a:cubicBezTo>
                  <a:pt x="92890" y="0"/>
                  <a:pt x="119800" y="26910"/>
                  <a:pt x="119800" y="59202"/>
                </a:cubicBezTo>
                <a:cubicBezTo>
                  <a:pt x="119800" y="93089"/>
                  <a:pt x="92890" y="119800"/>
                  <a:pt x="59202" y="119800"/>
                </a:cubicBezTo>
                <a:close/>
                <a:moveTo>
                  <a:pt x="59202" y="11362"/>
                </a:moveTo>
                <a:lnTo>
                  <a:pt x="59202" y="11362"/>
                </a:lnTo>
                <a:cubicBezTo>
                  <a:pt x="32491" y="11362"/>
                  <a:pt x="11362" y="32491"/>
                  <a:pt x="11362" y="59202"/>
                </a:cubicBezTo>
                <a:cubicBezTo>
                  <a:pt x="11362" y="85913"/>
                  <a:pt x="32491" y="108438"/>
                  <a:pt x="59202" y="108438"/>
                </a:cubicBezTo>
                <a:cubicBezTo>
                  <a:pt x="85913" y="108438"/>
                  <a:pt x="108438" y="85913"/>
                  <a:pt x="108438" y="59202"/>
                </a:cubicBezTo>
                <a:cubicBezTo>
                  <a:pt x="108438" y="32491"/>
                  <a:pt x="85913" y="11362"/>
                  <a:pt x="59202" y="1136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4" name="Shape 4784"/>
          <p:cNvSpPr/>
          <p:nvPr/>
        </p:nvSpPr>
        <p:spPr>
          <a:xfrm>
            <a:off x="9104108" y="3734760"/>
            <a:ext cx="292024" cy="289984"/>
          </a:xfrm>
          <a:custGeom>
            <a:avLst/>
            <a:gdLst/>
            <a:ahLst/>
            <a:cxnLst/>
            <a:rect l="0" t="0" r="0" b="0"/>
            <a:pathLst>
              <a:path w="120000" h="120000" extrusionOk="0">
                <a:moveTo>
                  <a:pt x="114088" y="119800"/>
                </a:moveTo>
                <a:lnTo>
                  <a:pt x="114088" y="119800"/>
                </a:lnTo>
                <a:cubicBezTo>
                  <a:pt x="5517" y="119800"/>
                  <a:pt x="5517" y="119800"/>
                  <a:pt x="5517" y="119800"/>
                </a:cubicBezTo>
                <a:cubicBezTo>
                  <a:pt x="2758" y="119800"/>
                  <a:pt x="0" y="117009"/>
                  <a:pt x="0" y="114219"/>
                </a:cubicBezTo>
                <a:cubicBezTo>
                  <a:pt x="0" y="5780"/>
                  <a:pt x="0" y="5780"/>
                  <a:pt x="0" y="5780"/>
                </a:cubicBezTo>
                <a:cubicBezTo>
                  <a:pt x="0" y="1395"/>
                  <a:pt x="2758" y="0"/>
                  <a:pt x="5517" y="0"/>
                </a:cubicBezTo>
                <a:cubicBezTo>
                  <a:pt x="114088" y="0"/>
                  <a:pt x="114088" y="0"/>
                  <a:pt x="114088" y="0"/>
                </a:cubicBezTo>
                <a:cubicBezTo>
                  <a:pt x="117044" y="0"/>
                  <a:pt x="119802" y="1395"/>
                  <a:pt x="119802" y="5780"/>
                </a:cubicBezTo>
                <a:cubicBezTo>
                  <a:pt x="119802" y="114219"/>
                  <a:pt x="119802" y="114219"/>
                  <a:pt x="119802" y="114219"/>
                </a:cubicBezTo>
                <a:cubicBezTo>
                  <a:pt x="119802" y="117009"/>
                  <a:pt x="117044" y="119800"/>
                  <a:pt x="114088" y="119800"/>
                </a:cubicBezTo>
                <a:close/>
                <a:moveTo>
                  <a:pt x="108571" y="11362"/>
                </a:moveTo>
                <a:lnTo>
                  <a:pt x="108571" y="11362"/>
                </a:lnTo>
                <a:cubicBezTo>
                  <a:pt x="11034" y="11362"/>
                  <a:pt x="11034" y="11362"/>
                  <a:pt x="11034" y="11362"/>
                </a:cubicBezTo>
                <a:cubicBezTo>
                  <a:pt x="11034" y="108438"/>
                  <a:pt x="11034" y="108438"/>
                  <a:pt x="11034" y="108438"/>
                </a:cubicBezTo>
                <a:cubicBezTo>
                  <a:pt x="108571" y="108438"/>
                  <a:pt x="108571" y="108438"/>
                  <a:pt x="108571" y="108438"/>
                </a:cubicBezTo>
                <a:lnTo>
                  <a:pt x="108571" y="1136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5" name="Shape 4785"/>
          <p:cNvSpPr/>
          <p:nvPr/>
        </p:nvSpPr>
        <p:spPr>
          <a:xfrm>
            <a:off x="8602590" y="3741111"/>
            <a:ext cx="281442" cy="273050"/>
          </a:xfrm>
          <a:custGeom>
            <a:avLst/>
            <a:gdLst/>
            <a:ahLst/>
            <a:cxnLst/>
            <a:rect l="0" t="0" r="0" b="0"/>
            <a:pathLst>
              <a:path w="120000" h="120000" extrusionOk="0">
                <a:moveTo>
                  <a:pt x="113877" y="100317"/>
                </a:moveTo>
                <a:lnTo>
                  <a:pt x="113877" y="100317"/>
                </a:lnTo>
                <a:cubicBezTo>
                  <a:pt x="85102" y="100317"/>
                  <a:pt x="85102" y="100317"/>
                  <a:pt x="85102" y="100317"/>
                </a:cubicBezTo>
                <a:cubicBezTo>
                  <a:pt x="77959" y="100317"/>
                  <a:pt x="77959" y="100317"/>
                  <a:pt x="77959" y="100317"/>
                </a:cubicBezTo>
                <a:cubicBezTo>
                  <a:pt x="77959" y="110687"/>
                  <a:pt x="77959" y="110687"/>
                  <a:pt x="77959" y="110687"/>
                </a:cubicBezTo>
                <a:cubicBezTo>
                  <a:pt x="85102" y="118306"/>
                  <a:pt x="85102" y="118306"/>
                  <a:pt x="85102" y="118306"/>
                </a:cubicBezTo>
                <a:cubicBezTo>
                  <a:pt x="85102" y="119788"/>
                  <a:pt x="85102" y="119788"/>
                  <a:pt x="85102" y="119788"/>
                </a:cubicBezTo>
                <a:cubicBezTo>
                  <a:pt x="34489" y="119788"/>
                  <a:pt x="34489" y="119788"/>
                  <a:pt x="34489" y="119788"/>
                </a:cubicBezTo>
                <a:cubicBezTo>
                  <a:pt x="34489" y="118306"/>
                  <a:pt x="34489" y="118306"/>
                  <a:pt x="34489" y="118306"/>
                </a:cubicBezTo>
                <a:cubicBezTo>
                  <a:pt x="43265" y="110687"/>
                  <a:pt x="43265" y="110687"/>
                  <a:pt x="43265" y="110687"/>
                </a:cubicBezTo>
                <a:cubicBezTo>
                  <a:pt x="43265" y="100317"/>
                  <a:pt x="43265" y="100317"/>
                  <a:pt x="43265" y="100317"/>
                </a:cubicBezTo>
                <a:cubicBezTo>
                  <a:pt x="34489" y="100317"/>
                  <a:pt x="34489" y="100317"/>
                  <a:pt x="34489" y="100317"/>
                </a:cubicBezTo>
                <a:cubicBezTo>
                  <a:pt x="5714" y="100317"/>
                  <a:pt x="5714" y="100317"/>
                  <a:pt x="5714" y="100317"/>
                </a:cubicBezTo>
                <a:cubicBezTo>
                  <a:pt x="2857" y="100317"/>
                  <a:pt x="0" y="97354"/>
                  <a:pt x="0" y="94391"/>
                </a:cubicBezTo>
                <a:cubicBezTo>
                  <a:pt x="0" y="15026"/>
                  <a:pt x="0" y="15026"/>
                  <a:pt x="0" y="15026"/>
                </a:cubicBezTo>
                <a:cubicBezTo>
                  <a:pt x="0" y="10582"/>
                  <a:pt x="2857" y="9100"/>
                  <a:pt x="5714" y="9100"/>
                </a:cubicBezTo>
                <a:cubicBezTo>
                  <a:pt x="41836" y="9100"/>
                  <a:pt x="41836" y="9100"/>
                  <a:pt x="41836" y="9100"/>
                </a:cubicBezTo>
                <a:cubicBezTo>
                  <a:pt x="34489" y="16507"/>
                  <a:pt x="34489" y="16507"/>
                  <a:pt x="34489" y="16507"/>
                </a:cubicBezTo>
                <a:cubicBezTo>
                  <a:pt x="8571" y="16507"/>
                  <a:pt x="8571" y="16507"/>
                  <a:pt x="8571" y="16507"/>
                </a:cubicBezTo>
                <a:cubicBezTo>
                  <a:pt x="8571" y="83809"/>
                  <a:pt x="8571" y="83809"/>
                  <a:pt x="8571" y="83809"/>
                </a:cubicBezTo>
                <a:cubicBezTo>
                  <a:pt x="112448" y="83809"/>
                  <a:pt x="112448" y="83809"/>
                  <a:pt x="112448" y="83809"/>
                </a:cubicBezTo>
                <a:cubicBezTo>
                  <a:pt x="112448" y="16507"/>
                  <a:pt x="112448" y="16507"/>
                  <a:pt x="112448" y="16507"/>
                </a:cubicBezTo>
                <a:cubicBezTo>
                  <a:pt x="86530" y="16507"/>
                  <a:pt x="86530" y="16507"/>
                  <a:pt x="86530" y="16507"/>
                </a:cubicBezTo>
                <a:cubicBezTo>
                  <a:pt x="77959" y="9100"/>
                  <a:pt x="77959" y="9100"/>
                  <a:pt x="77959" y="9100"/>
                </a:cubicBezTo>
                <a:cubicBezTo>
                  <a:pt x="113877" y="9100"/>
                  <a:pt x="113877" y="9100"/>
                  <a:pt x="113877" y="9100"/>
                </a:cubicBezTo>
                <a:cubicBezTo>
                  <a:pt x="116734" y="9100"/>
                  <a:pt x="119795" y="10582"/>
                  <a:pt x="119795" y="15026"/>
                </a:cubicBezTo>
                <a:cubicBezTo>
                  <a:pt x="119795" y="94391"/>
                  <a:pt x="119795" y="94391"/>
                  <a:pt x="119795" y="94391"/>
                </a:cubicBezTo>
                <a:cubicBezTo>
                  <a:pt x="119795" y="97354"/>
                  <a:pt x="116734" y="100317"/>
                  <a:pt x="113877" y="100317"/>
                </a:cubicBezTo>
                <a:close/>
                <a:moveTo>
                  <a:pt x="73469" y="27089"/>
                </a:moveTo>
                <a:lnTo>
                  <a:pt x="73469" y="27089"/>
                </a:lnTo>
                <a:cubicBezTo>
                  <a:pt x="72040" y="27089"/>
                  <a:pt x="70612" y="25608"/>
                  <a:pt x="69183" y="23915"/>
                </a:cubicBezTo>
                <a:cubicBezTo>
                  <a:pt x="66326" y="20952"/>
                  <a:pt x="66326" y="20952"/>
                  <a:pt x="66326" y="20952"/>
                </a:cubicBezTo>
                <a:cubicBezTo>
                  <a:pt x="66326" y="47830"/>
                  <a:pt x="66326" y="47830"/>
                  <a:pt x="66326" y="47830"/>
                </a:cubicBezTo>
                <a:cubicBezTo>
                  <a:pt x="66326" y="52486"/>
                  <a:pt x="63469" y="53968"/>
                  <a:pt x="60612" y="53968"/>
                </a:cubicBezTo>
                <a:cubicBezTo>
                  <a:pt x="56326" y="53968"/>
                  <a:pt x="54897" y="52486"/>
                  <a:pt x="54897" y="47830"/>
                </a:cubicBezTo>
                <a:cubicBezTo>
                  <a:pt x="54897" y="20952"/>
                  <a:pt x="54897" y="20952"/>
                  <a:pt x="54897" y="20952"/>
                </a:cubicBezTo>
                <a:cubicBezTo>
                  <a:pt x="50408" y="23915"/>
                  <a:pt x="50408" y="23915"/>
                  <a:pt x="50408" y="23915"/>
                </a:cubicBezTo>
                <a:cubicBezTo>
                  <a:pt x="48979" y="25608"/>
                  <a:pt x="47551" y="27089"/>
                  <a:pt x="46122" y="27089"/>
                </a:cubicBezTo>
                <a:cubicBezTo>
                  <a:pt x="43265" y="27089"/>
                  <a:pt x="40408" y="23915"/>
                  <a:pt x="40408" y="20952"/>
                </a:cubicBezTo>
                <a:cubicBezTo>
                  <a:pt x="40408" y="19470"/>
                  <a:pt x="41836" y="17989"/>
                  <a:pt x="43265" y="16507"/>
                </a:cubicBezTo>
                <a:cubicBezTo>
                  <a:pt x="56326" y="3174"/>
                  <a:pt x="56326" y="3174"/>
                  <a:pt x="56326" y="3174"/>
                </a:cubicBezTo>
                <a:cubicBezTo>
                  <a:pt x="57755" y="1693"/>
                  <a:pt x="59183" y="0"/>
                  <a:pt x="60612" y="0"/>
                </a:cubicBezTo>
                <a:cubicBezTo>
                  <a:pt x="62040" y="0"/>
                  <a:pt x="63469" y="1693"/>
                  <a:pt x="63469" y="3174"/>
                </a:cubicBezTo>
                <a:cubicBezTo>
                  <a:pt x="77959" y="16507"/>
                  <a:pt x="77959" y="16507"/>
                  <a:pt x="77959" y="16507"/>
                </a:cubicBezTo>
                <a:cubicBezTo>
                  <a:pt x="79387" y="17989"/>
                  <a:pt x="79387" y="19470"/>
                  <a:pt x="79387" y="20952"/>
                </a:cubicBezTo>
                <a:cubicBezTo>
                  <a:pt x="79387" y="23915"/>
                  <a:pt x="76530" y="27089"/>
                  <a:pt x="73469" y="2708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6" name="Shape 4786"/>
          <p:cNvSpPr/>
          <p:nvPr/>
        </p:nvSpPr>
        <p:spPr>
          <a:xfrm>
            <a:off x="8096837" y="3741111"/>
            <a:ext cx="281444" cy="273050"/>
          </a:xfrm>
          <a:custGeom>
            <a:avLst/>
            <a:gdLst/>
            <a:ahLst/>
            <a:cxnLst/>
            <a:rect l="0" t="0" r="0" b="0"/>
            <a:pathLst>
              <a:path w="120000" h="120000" extrusionOk="0">
                <a:moveTo>
                  <a:pt x="114071" y="100317"/>
                </a:moveTo>
                <a:lnTo>
                  <a:pt x="114071" y="100317"/>
                </a:lnTo>
                <a:cubicBezTo>
                  <a:pt x="85247" y="100317"/>
                  <a:pt x="85247" y="100317"/>
                  <a:pt x="85247" y="100317"/>
                </a:cubicBezTo>
                <a:cubicBezTo>
                  <a:pt x="76456" y="100317"/>
                  <a:pt x="76456" y="100317"/>
                  <a:pt x="76456" y="100317"/>
                </a:cubicBezTo>
                <a:cubicBezTo>
                  <a:pt x="76456" y="110687"/>
                  <a:pt x="76456" y="110687"/>
                  <a:pt x="76456" y="110687"/>
                </a:cubicBezTo>
                <a:cubicBezTo>
                  <a:pt x="85247" y="118306"/>
                  <a:pt x="85247" y="118306"/>
                  <a:pt x="85247" y="118306"/>
                </a:cubicBezTo>
                <a:cubicBezTo>
                  <a:pt x="85247" y="119788"/>
                  <a:pt x="85247" y="119788"/>
                  <a:pt x="85247" y="119788"/>
                </a:cubicBezTo>
                <a:cubicBezTo>
                  <a:pt x="34548" y="119788"/>
                  <a:pt x="34548" y="119788"/>
                  <a:pt x="34548" y="119788"/>
                </a:cubicBezTo>
                <a:cubicBezTo>
                  <a:pt x="34548" y="118306"/>
                  <a:pt x="34548" y="118306"/>
                  <a:pt x="34548" y="118306"/>
                </a:cubicBezTo>
                <a:cubicBezTo>
                  <a:pt x="41908" y="110687"/>
                  <a:pt x="41908" y="110687"/>
                  <a:pt x="41908" y="110687"/>
                </a:cubicBezTo>
                <a:cubicBezTo>
                  <a:pt x="41908" y="100317"/>
                  <a:pt x="41908" y="100317"/>
                  <a:pt x="41908" y="100317"/>
                </a:cubicBezTo>
                <a:cubicBezTo>
                  <a:pt x="34548" y="100317"/>
                  <a:pt x="34548" y="100317"/>
                  <a:pt x="34548" y="100317"/>
                </a:cubicBezTo>
                <a:cubicBezTo>
                  <a:pt x="5724" y="100317"/>
                  <a:pt x="5724" y="100317"/>
                  <a:pt x="5724" y="100317"/>
                </a:cubicBezTo>
                <a:cubicBezTo>
                  <a:pt x="2862" y="100317"/>
                  <a:pt x="0" y="97354"/>
                  <a:pt x="0" y="94391"/>
                </a:cubicBezTo>
                <a:cubicBezTo>
                  <a:pt x="0" y="15026"/>
                  <a:pt x="0" y="15026"/>
                  <a:pt x="0" y="15026"/>
                </a:cubicBezTo>
                <a:cubicBezTo>
                  <a:pt x="0" y="10582"/>
                  <a:pt x="2862" y="9100"/>
                  <a:pt x="5724" y="9100"/>
                </a:cubicBezTo>
                <a:cubicBezTo>
                  <a:pt x="47632" y="9100"/>
                  <a:pt x="47632" y="9100"/>
                  <a:pt x="47632" y="9100"/>
                </a:cubicBezTo>
                <a:cubicBezTo>
                  <a:pt x="47632" y="16507"/>
                  <a:pt x="47632" y="16507"/>
                  <a:pt x="47632" y="16507"/>
                </a:cubicBezTo>
                <a:cubicBezTo>
                  <a:pt x="7155" y="16507"/>
                  <a:pt x="7155" y="16507"/>
                  <a:pt x="7155" y="16507"/>
                </a:cubicBezTo>
                <a:cubicBezTo>
                  <a:pt x="7155" y="83809"/>
                  <a:pt x="7155" y="83809"/>
                  <a:pt x="7155" y="83809"/>
                </a:cubicBezTo>
                <a:cubicBezTo>
                  <a:pt x="111209" y="83809"/>
                  <a:pt x="111209" y="83809"/>
                  <a:pt x="111209" y="83809"/>
                </a:cubicBezTo>
                <a:cubicBezTo>
                  <a:pt x="111209" y="16507"/>
                  <a:pt x="111209" y="16507"/>
                  <a:pt x="111209" y="16507"/>
                </a:cubicBezTo>
                <a:cubicBezTo>
                  <a:pt x="70732" y="16507"/>
                  <a:pt x="70732" y="16507"/>
                  <a:pt x="70732" y="16507"/>
                </a:cubicBezTo>
                <a:cubicBezTo>
                  <a:pt x="70732" y="9100"/>
                  <a:pt x="70732" y="9100"/>
                  <a:pt x="70732" y="9100"/>
                </a:cubicBezTo>
                <a:cubicBezTo>
                  <a:pt x="114071" y="9100"/>
                  <a:pt x="114071" y="9100"/>
                  <a:pt x="114071" y="9100"/>
                </a:cubicBezTo>
                <a:cubicBezTo>
                  <a:pt x="116933" y="9100"/>
                  <a:pt x="119795" y="10582"/>
                  <a:pt x="119795" y="15026"/>
                </a:cubicBezTo>
                <a:cubicBezTo>
                  <a:pt x="119795" y="94391"/>
                  <a:pt x="119795" y="94391"/>
                  <a:pt x="119795" y="94391"/>
                </a:cubicBezTo>
                <a:cubicBezTo>
                  <a:pt x="119795" y="97354"/>
                  <a:pt x="116933" y="100317"/>
                  <a:pt x="114071" y="100317"/>
                </a:cubicBezTo>
                <a:close/>
                <a:moveTo>
                  <a:pt x="79522" y="34497"/>
                </a:moveTo>
                <a:lnTo>
                  <a:pt x="79522" y="34497"/>
                </a:lnTo>
                <a:cubicBezTo>
                  <a:pt x="79522" y="35978"/>
                  <a:pt x="78091" y="37460"/>
                  <a:pt x="76456" y="38941"/>
                </a:cubicBezTo>
                <a:cubicBezTo>
                  <a:pt x="63577" y="52486"/>
                  <a:pt x="63577" y="52486"/>
                  <a:pt x="63577" y="52486"/>
                </a:cubicBezTo>
                <a:cubicBezTo>
                  <a:pt x="62146" y="53968"/>
                  <a:pt x="60715" y="53968"/>
                  <a:pt x="59284" y="53968"/>
                </a:cubicBezTo>
                <a:cubicBezTo>
                  <a:pt x="57853" y="53968"/>
                  <a:pt x="56422" y="53968"/>
                  <a:pt x="56422" y="52486"/>
                </a:cubicBezTo>
                <a:cubicBezTo>
                  <a:pt x="41908" y="38941"/>
                  <a:pt x="41908" y="38941"/>
                  <a:pt x="41908" y="38941"/>
                </a:cubicBezTo>
                <a:cubicBezTo>
                  <a:pt x="40477" y="37460"/>
                  <a:pt x="40477" y="35978"/>
                  <a:pt x="40477" y="34497"/>
                </a:cubicBezTo>
                <a:cubicBezTo>
                  <a:pt x="40477" y="31534"/>
                  <a:pt x="43339" y="28571"/>
                  <a:pt x="46201" y="28571"/>
                </a:cubicBezTo>
                <a:cubicBezTo>
                  <a:pt x="47632" y="28571"/>
                  <a:pt x="49063" y="28571"/>
                  <a:pt x="50494" y="30052"/>
                </a:cubicBezTo>
                <a:cubicBezTo>
                  <a:pt x="53356" y="34497"/>
                  <a:pt x="53356" y="34497"/>
                  <a:pt x="53356" y="34497"/>
                </a:cubicBezTo>
                <a:cubicBezTo>
                  <a:pt x="53356" y="6137"/>
                  <a:pt x="53356" y="6137"/>
                  <a:pt x="53356" y="6137"/>
                </a:cubicBezTo>
                <a:cubicBezTo>
                  <a:pt x="53356" y="3174"/>
                  <a:pt x="56422" y="0"/>
                  <a:pt x="59284" y="0"/>
                </a:cubicBezTo>
                <a:cubicBezTo>
                  <a:pt x="63577" y="0"/>
                  <a:pt x="65008" y="3174"/>
                  <a:pt x="65008" y="6137"/>
                </a:cubicBezTo>
                <a:cubicBezTo>
                  <a:pt x="65008" y="34497"/>
                  <a:pt x="65008" y="34497"/>
                  <a:pt x="65008" y="34497"/>
                </a:cubicBezTo>
                <a:cubicBezTo>
                  <a:pt x="69301" y="30052"/>
                  <a:pt x="69301" y="30052"/>
                  <a:pt x="69301" y="30052"/>
                </a:cubicBezTo>
                <a:cubicBezTo>
                  <a:pt x="70732" y="28571"/>
                  <a:pt x="72163" y="28571"/>
                  <a:pt x="73594" y="28571"/>
                </a:cubicBezTo>
                <a:cubicBezTo>
                  <a:pt x="76456" y="28571"/>
                  <a:pt x="79522" y="31534"/>
                  <a:pt x="79522" y="3449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7" name="Shape 4787"/>
          <p:cNvSpPr/>
          <p:nvPr/>
        </p:nvSpPr>
        <p:spPr>
          <a:xfrm>
            <a:off x="7593202" y="3760160"/>
            <a:ext cx="279327" cy="251884"/>
          </a:xfrm>
          <a:custGeom>
            <a:avLst/>
            <a:gdLst/>
            <a:ahLst/>
            <a:cxnLst/>
            <a:rect l="0" t="0" r="0" b="0"/>
            <a:pathLst>
              <a:path w="120000" h="120000" extrusionOk="0">
                <a:moveTo>
                  <a:pt x="114000" y="98702"/>
                </a:moveTo>
                <a:lnTo>
                  <a:pt x="114000" y="98702"/>
                </a:lnTo>
                <a:cubicBezTo>
                  <a:pt x="84827" y="98702"/>
                  <a:pt x="84827" y="98702"/>
                  <a:pt x="84827" y="98702"/>
                </a:cubicBezTo>
                <a:cubicBezTo>
                  <a:pt x="77379" y="98702"/>
                  <a:pt x="77379" y="98702"/>
                  <a:pt x="77379" y="98702"/>
                </a:cubicBezTo>
                <a:cubicBezTo>
                  <a:pt x="77379" y="109923"/>
                  <a:pt x="77379" y="109923"/>
                  <a:pt x="77379" y="109923"/>
                </a:cubicBezTo>
                <a:cubicBezTo>
                  <a:pt x="84827" y="118167"/>
                  <a:pt x="84827" y="118167"/>
                  <a:pt x="84827" y="118167"/>
                </a:cubicBezTo>
                <a:cubicBezTo>
                  <a:pt x="84827" y="119770"/>
                  <a:pt x="84827" y="119770"/>
                  <a:pt x="84827" y="119770"/>
                </a:cubicBezTo>
                <a:cubicBezTo>
                  <a:pt x="34965" y="119770"/>
                  <a:pt x="34965" y="119770"/>
                  <a:pt x="34965" y="119770"/>
                </a:cubicBezTo>
                <a:cubicBezTo>
                  <a:pt x="34965" y="118167"/>
                  <a:pt x="34965" y="118167"/>
                  <a:pt x="34965" y="118167"/>
                </a:cubicBezTo>
                <a:cubicBezTo>
                  <a:pt x="42413" y="109923"/>
                  <a:pt x="42413" y="109923"/>
                  <a:pt x="42413" y="109923"/>
                </a:cubicBezTo>
                <a:cubicBezTo>
                  <a:pt x="42413" y="98702"/>
                  <a:pt x="42413" y="98702"/>
                  <a:pt x="42413" y="98702"/>
                </a:cubicBezTo>
                <a:cubicBezTo>
                  <a:pt x="34965" y="98702"/>
                  <a:pt x="34965" y="98702"/>
                  <a:pt x="34965" y="98702"/>
                </a:cubicBezTo>
                <a:cubicBezTo>
                  <a:pt x="5793" y="98702"/>
                  <a:pt x="5793" y="98702"/>
                  <a:pt x="5793" y="98702"/>
                </a:cubicBezTo>
                <a:cubicBezTo>
                  <a:pt x="1448" y="98702"/>
                  <a:pt x="0" y="95496"/>
                  <a:pt x="0" y="92290"/>
                </a:cubicBezTo>
                <a:cubicBezTo>
                  <a:pt x="0" y="6412"/>
                  <a:pt x="0" y="6412"/>
                  <a:pt x="0" y="6412"/>
                </a:cubicBezTo>
                <a:cubicBezTo>
                  <a:pt x="0" y="1603"/>
                  <a:pt x="1448" y="0"/>
                  <a:pt x="5793" y="0"/>
                </a:cubicBezTo>
                <a:cubicBezTo>
                  <a:pt x="114000" y="0"/>
                  <a:pt x="114000" y="0"/>
                  <a:pt x="114000" y="0"/>
                </a:cubicBezTo>
                <a:cubicBezTo>
                  <a:pt x="118344" y="0"/>
                  <a:pt x="119793" y="1603"/>
                  <a:pt x="119793" y="6412"/>
                </a:cubicBezTo>
                <a:cubicBezTo>
                  <a:pt x="119793" y="92290"/>
                  <a:pt x="119793" y="92290"/>
                  <a:pt x="119793" y="92290"/>
                </a:cubicBezTo>
                <a:cubicBezTo>
                  <a:pt x="119793" y="95496"/>
                  <a:pt x="118344" y="98702"/>
                  <a:pt x="114000" y="98702"/>
                </a:cubicBezTo>
                <a:close/>
                <a:moveTo>
                  <a:pt x="112551" y="8015"/>
                </a:moveTo>
                <a:lnTo>
                  <a:pt x="112551" y="8015"/>
                </a:lnTo>
                <a:cubicBezTo>
                  <a:pt x="7241" y="8015"/>
                  <a:pt x="7241" y="8015"/>
                  <a:pt x="7241" y="8015"/>
                </a:cubicBezTo>
                <a:cubicBezTo>
                  <a:pt x="7241" y="80839"/>
                  <a:pt x="7241" y="80839"/>
                  <a:pt x="7241" y="80839"/>
                </a:cubicBezTo>
                <a:cubicBezTo>
                  <a:pt x="112551" y="80839"/>
                  <a:pt x="112551" y="80839"/>
                  <a:pt x="112551" y="80839"/>
                </a:cubicBezTo>
                <a:lnTo>
                  <a:pt x="112551" y="8015"/>
                </a:lnTo>
                <a:close/>
                <a:moveTo>
                  <a:pt x="48206" y="25877"/>
                </a:moveTo>
                <a:lnTo>
                  <a:pt x="48206" y="25877"/>
                </a:lnTo>
                <a:cubicBezTo>
                  <a:pt x="49655" y="25877"/>
                  <a:pt x="51103" y="25877"/>
                  <a:pt x="52551" y="27480"/>
                </a:cubicBezTo>
                <a:cubicBezTo>
                  <a:pt x="60000" y="35496"/>
                  <a:pt x="60000" y="35496"/>
                  <a:pt x="60000" y="35496"/>
                </a:cubicBezTo>
                <a:cubicBezTo>
                  <a:pt x="67241" y="27480"/>
                  <a:pt x="67241" y="27480"/>
                  <a:pt x="67241" y="27480"/>
                </a:cubicBezTo>
                <a:cubicBezTo>
                  <a:pt x="68689" y="25877"/>
                  <a:pt x="70137" y="25877"/>
                  <a:pt x="71586" y="25877"/>
                </a:cubicBezTo>
                <a:cubicBezTo>
                  <a:pt x="74482" y="25877"/>
                  <a:pt x="77379" y="27480"/>
                  <a:pt x="77379" y="32290"/>
                </a:cubicBezTo>
                <a:cubicBezTo>
                  <a:pt x="77379" y="33893"/>
                  <a:pt x="77379" y="35496"/>
                  <a:pt x="75931" y="35496"/>
                </a:cubicBezTo>
                <a:cubicBezTo>
                  <a:pt x="68689" y="45343"/>
                  <a:pt x="68689" y="45343"/>
                  <a:pt x="68689" y="45343"/>
                </a:cubicBezTo>
                <a:cubicBezTo>
                  <a:pt x="75931" y="53358"/>
                  <a:pt x="75931" y="53358"/>
                  <a:pt x="75931" y="53358"/>
                </a:cubicBezTo>
                <a:cubicBezTo>
                  <a:pt x="77379" y="54961"/>
                  <a:pt x="77379" y="56564"/>
                  <a:pt x="77379" y="58167"/>
                </a:cubicBezTo>
                <a:cubicBezTo>
                  <a:pt x="77379" y="61374"/>
                  <a:pt x="74482" y="64809"/>
                  <a:pt x="71586" y="64809"/>
                </a:cubicBezTo>
                <a:cubicBezTo>
                  <a:pt x="70137" y="64809"/>
                  <a:pt x="68689" y="63206"/>
                  <a:pt x="67241" y="61374"/>
                </a:cubicBezTo>
                <a:cubicBezTo>
                  <a:pt x="60000" y="53358"/>
                  <a:pt x="60000" y="53358"/>
                  <a:pt x="60000" y="53358"/>
                </a:cubicBezTo>
                <a:cubicBezTo>
                  <a:pt x="52551" y="61374"/>
                  <a:pt x="52551" y="61374"/>
                  <a:pt x="52551" y="61374"/>
                </a:cubicBezTo>
                <a:cubicBezTo>
                  <a:pt x="51103" y="63206"/>
                  <a:pt x="49655" y="64809"/>
                  <a:pt x="48206" y="64809"/>
                </a:cubicBezTo>
                <a:cubicBezTo>
                  <a:pt x="45310" y="64809"/>
                  <a:pt x="42413" y="61374"/>
                  <a:pt x="42413" y="58167"/>
                </a:cubicBezTo>
                <a:cubicBezTo>
                  <a:pt x="42413" y="56564"/>
                  <a:pt x="42413" y="54961"/>
                  <a:pt x="43862" y="53358"/>
                </a:cubicBezTo>
                <a:cubicBezTo>
                  <a:pt x="51103" y="45343"/>
                  <a:pt x="51103" y="45343"/>
                  <a:pt x="51103" y="45343"/>
                </a:cubicBezTo>
                <a:cubicBezTo>
                  <a:pt x="43862" y="35496"/>
                  <a:pt x="43862" y="35496"/>
                  <a:pt x="43862" y="35496"/>
                </a:cubicBezTo>
                <a:cubicBezTo>
                  <a:pt x="42413" y="35496"/>
                  <a:pt x="42413" y="33893"/>
                  <a:pt x="42413" y="32290"/>
                </a:cubicBezTo>
                <a:cubicBezTo>
                  <a:pt x="42413" y="27480"/>
                  <a:pt x="45310" y="25877"/>
                  <a:pt x="48206" y="2587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8" name="Shape 4788"/>
          <p:cNvSpPr/>
          <p:nvPr/>
        </p:nvSpPr>
        <p:spPr>
          <a:xfrm>
            <a:off x="10581157" y="1725687"/>
            <a:ext cx="281442" cy="251884"/>
          </a:xfrm>
          <a:custGeom>
            <a:avLst/>
            <a:gdLst/>
            <a:ahLst/>
            <a:cxnLst/>
            <a:rect l="0" t="0" r="0" b="0"/>
            <a:pathLst>
              <a:path w="120000" h="120000" extrusionOk="0">
                <a:moveTo>
                  <a:pt x="114071" y="98702"/>
                </a:moveTo>
                <a:lnTo>
                  <a:pt x="114071" y="98702"/>
                </a:lnTo>
                <a:cubicBezTo>
                  <a:pt x="85247" y="98702"/>
                  <a:pt x="85247" y="98702"/>
                  <a:pt x="85247" y="98702"/>
                </a:cubicBezTo>
                <a:cubicBezTo>
                  <a:pt x="77887" y="98702"/>
                  <a:pt x="77887" y="98702"/>
                  <a:pt x="77887" y="98702"/>
                </a:cubicBezTo>
                <a:cubicBezTo>
                  <a:pt x="77887" y="109923"/>
                  <a:pt x="77887" y="109923"/>
                  <a:pt x="77887" y="109923"/>
                </a:cubicBezTo>
                <a:cubicBezTo>
                  <a:pt x="85247" y="118167"/>
                  <a:pt x="85247" y="118167"/>
                  <a:pt x="85247" y="118167"/>
                </a:cubicBezTo>
                <a:cubicBezTo>
                  <a:pt x="85247" y="119770"/>
                  <a:pt x="85247" y="119770"/>
                  <a:pt x="85247" y="119770"/>
                </a:cubicBezTo>
                <a:cubicBezTo>
                  <a:pt x="34548" y="119770"/>
                  <a:pt x="34548" y="119770"/>
                  <a:pt x="34548" y="119770"/>
                </a:cubicBezTo>
                <a:cubicBezTo>
                  <a:pt x="34548" y="118167"/>
                  <a:pt x="34548" y="118167"/>
                  <a:pt x="34548" y="118167"/>
                </a:cubicBezTo>
                <a:cubicBezTo>
                  <a:pt x="43339" y="109923"/>
                  <a:pt x="43339" y="109923"/>
                  <a:pt x="43339" y="109923"/>
                </a:cubicBezTo>
                <a:cubicBezTo>
                  <a:pt x="43339" y="98702"/>
                  <a:pt x="43339" y="98702"/>
                  <a:pt x="43339" y="98702"/>
                </a:cubicBezTo>
                <a:cubicBezTo>
                  <a:pt x="34548" y="98702"/>
                  <a:pt x="34548" y="98702"/>
                  <a:pt x="34548" y="98702"/>
                </a:cubicBezTo>
                <a:cubicBezTo>
                  <a:pt x="5724" y="98702"/>
                  <a:pt x="5724" y="98702"/>
                  <a:pt x="5724" y="98702"/>
                </a:cubicBezTo>
                <a:cubicBezTo>
                  <a:pt x="2862" y="98702"/>
                  <a:pt x="0" y="95496"/>
                  <a:pt x="0" y="92290"/>
                </a:cubicBezTo>
                <a:cubicBezTo>
                  <a:pt x="0" y="6412"/>
                  <a:pt x="0" y="6412"/>
                  <a:pt x="0" y="6412"/>
                </a:cubicBezTo>
                <a:cubicBezTo>
                  <a:pt x="0" y="1603"/>
                  <a:pt x="2862" y="0"/>
                  <a:pt x="5724" y="0"/>
                </a:cubicBezTo>
                <a:cubicBezTo>
                  <a:pt x="114071" y="0"/>
                  <a:pt x="114071" y="0"/>
                  <a:pt x="114071" y="0"/>
                </a:cubicBezTo>
                <a:cubicBezTo>
                  <a:pt x="116933" y="0"/>
                  <a:pt x="119795" y="1603"/>
                  <a:pt x="119795" y="6412"/>
                </a:cubicBezTo>
                <a:cubicBezTo>
                  <a:pt x="119795" y="92290"/>
                  <a:pt x="119795" y="92290"/>
                  <a:pt x="119795" y="92290"/>
                </a:cubicBezTo>
                <a:cubicBezTo>
                  <a:pt x="119795" y="95496"/>
                  <a:pt x="116933" y="98702"/>
                  <a:pt x="114071" y="98702"/>
                </a:cubicBezTo>
                <a:close/>
                <a:moveTo>
                  <a:pt x="112640" y="8015"/>
                </a:moveTo>
                <a:lnTo>
                  <a:pt x="112640" y="8015"/>
                </a:lnTo>
                <a:cubicBezTo>
                  <a:pt x="8586" y="8015"/>
                  <a:pt x="8586" y="8015"/>
                  <a:pt x="8586" y="8015"/>
                </a:cubicBezTo>
                <a:cubicBezTo>
                  <a:pt x="8586" y="80839"/>
                  <a:pt x="8586" y="80839"/>
                  <a:pt x="8586" y="80839"/>
                </a:cubicBezTo>
                <a:cubicBezTo>
                  <a:pt x="112640" y="80839"/>
                  <a:pt x="112640" y="80839"/>
                  <a:pt x="112640" y="80839"/>
                </a:cubicBezTo>
                <a:lnTo>
                  <a:pt x="112640" y="8015"/>
                </a:lnTo>
                <a:close/>
                <a:moveTo>
                  <a:pt x="49063" y="38702"/>
                </a:moveTo>
                <a:lnTo>
                  <a:pt x="49063" y="38702"/>
                </a:lnTo>
                <a:cubicBezTo>
                  <a:pt x="50494" y="38702"/>
                  <a:pt x="51925" y="38702"/>
                  <a:pt x="51925" y="40305"/>
                </a:cubicBezTo>
                <a:cubicBezTo>
                  <a:pt x="56218" y="43740"/>
                  <a:pt x="56218" y="43740"/>
                  <a:pt x="56218" y="43740"/>
                </a:cubicBezTo>
                <a:cubicBezTo>
                  <a:pt x="67870" y="32290"/>
                  <a:pt x="67870" y="32290"/>
                  <a:pt x="67870" y="32290"/>
                </a:cubicBezTo>
                <a:cubicBezTo>
                  <a:pt x="69301" y="30687"/>
                  <a:pt x="70732" y="29083"/>
                  <a:pt x="72163" y="29083"/>
                </a:cubicBezTo>
                <a:cubicBezTo>
                  <a:pt x="75025" y="29083"/>
                  <a:pt x="77887" y="32290"/>
                  <a:pt x="77887" y="35496"/>
                </a:cubicBezTo>
                <a:cubicBezTo>
                  <a:pt x="77887" y="37099"/>
                  <a:pt x="76456" y="38702"/>
                  <a:pt x="75025" y="40305"/>
                </a:cubicBezTo>
                <a:cubicBezTo>
                  <a:pt x="60715" y="58167"/>
                  <a:pt x="60715" y="58167"/>
                  <a:pt x="60715" y="58167"/>
                </a:cubicBezTo>
                <a:cubicBezTo>
                  <a:pt x="59284" y="59770"/>
                  <a:pt x="57649" y="59770"/>
                  <a:pt x="56218" y="59770"/>
                </a:cubicBezTo>
                <a:cubicBezTo>
                  <a:pt x="54787" y="59770"/>
                  <a:pt x="53356" y="59770"/>
                  <a:pt x="51925" y="58167"/>
                </a:cubicBezTo>
                <a:cubicBezTo>
                  <a:pt x="44770" y="48549"/>
                  <a:pt x="44770" y="48549"/>
                  <a:pt x="44770" y="48549"/>
                </a:cubicBezTo>
                <a:cubicBezTo>
                  <a:pt x="43339" y="48549"/>
                  <a:pt x="43339" y="46946"/>
                  <a:pt x="43339" y="45343"/>
                </a:cubicBezTo>
                <a:cubicBezTo>
                  <a:pt x="43339" y="40305"/>
                  <a:pt x="44770" y="38702"/>
                  <a:pt x="49063" y="387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89" name="Shape 4789"/>
          <p:cNvSpPr/>
          <p:nvPr/>
        </p:nvSpPr>
        <p:spPr>
          <a:xfrm>
            <a:off x="10077522" y="1725687"/>
            <a:ext cx="281442" cy="251884"/>
          </a:xfrm>
          <a:custGeom>
            <a:avLst/>
            <a:gdLst/>
            <a:ahLst/>
            <a:cxnLst/>
            <a:rect l="0" t="0" r="0" b="0"/>
            <a:pathLst>
              <a:path w="120000" h="120000" extrusionOk="0">
                <a:moveTo>
                  <a:pt x="114071" y="98702"/>
                </a:moveTo>
                <a:lnTo>
                  <a:pt x="114071" y="98702"/>
                </a:lnTo>
                <a:cubicBezTo>
                  <a:pt x="85247" y="98702"/>
                  <a:pt x="85247" y="98702"/>
                  <a:pt x="85247" y="98702"/>
                </a:cubicBezTo>
                <a:cubicBezTo>
                  <a:pt x="76456" y="98702"/>
                  <a:pt x="76456" y="98702"/>
                  <a:pt x="76456" y="98702"/>
                </a:cubicBezTo>
                <a:cubicBezTo>
                  <a:pt x="76456" y="109923"/>
                  <a:pt x="76456" y="109923"/>
                  <a:pt x="76456" y="109923"/>
                </a:cubicBezTo>
                <a:cubicBezTo>
                  <a:pt x="85247" y="118167"/>
                  <a:pt x="85247" y="118167"/>
                  <a:pt x="85247" y="118167"/>
                </a:cubicBezTo>
                <a:cubicBezTo>
                  <a:pt x="85247" y="119770"/>
                  <a:pt x="85247" y="119770"/>
                  <a:pt x="85247" y="119770"/>
                </a:cubicBezTo>
                <a:cubicBezTo>
                  <a:pt x="34548" y="119770"/>
                  <a:pt x="34548" y="119770"/>
                  <a:pt x="34548" y="119770"/>
                </a:cubicBezTo>
                <a:cubicBezTo>
                  <a:pt x="34548" y="118167"/>
                  <a:pt x="34548" y="118167"/>
                  <a:pt x="34548" y="118167"/>
                </a:cubicBezTo>
                <a:cubicBezTo>
                  <a:pt x="41703" y="109923"/>
                  <a:pt x="41703" y="109923"/>
                  <a:pt x="41703" y="109923"/>
                </a:cubicBezTo>
                <a:cubicBezTo>
                  <a:pt x="41703" y="98702"/>
                  <a:pt x="41703" y="98702"/>
                  <a:pt x="41703" y="98702"/>
                </a:cubicBezTo>
                <a:cubicBezTo>
                  <a:pt x="34548" y="98702"/>
                  <a:pt x="34548" y="98702"/>
                  <a:pt x="34548" y="98702"/>
                </a:cubicBezTo>
                <a:cubicBezTo>
                  <a:pt x="5724" y="98702"/>
                  <a:pt x="5724" y="98702"/>
                  <a:pt x="5724" y="98702"/>
                </a:cubicBezTo>
                <a:cubicBezTo>
                  <a:pt x="2862" y="98702"/>
                  <a:pt x="0" y="95496"/>
                  <a:pt x="0" y="92290"/>
                </a:cubicBezTo>
                <a:cubicBezTo>
                  <a:pt x="0" y="6412"/>
                  <a:pt x="0" y="6412"/>
                  <a:pt x="0" y="6412"/>
                </a:cubicBezTo>
                <a:cubicBezTo>
                  <a:pt x="0" y="1603"/>
                  <a:pt x="2862" y="0"/>
                  <a:pt x="5724" y="0"/>
                </a:cubicBezTo>
                <a:cubicBezTo>
                  <a:pt x="114071" y="0"/>
                  <a:pt x="114071" y="0"/>
                  <a:pt x="114071" y="0"/>
                </a:cubicBezTo>
                <a:cubicBezTo>
                  <a:pt x="116933" y="0"/>
                  <a:pt x="119795" y="1603"/>
                  <a:pt x="119795" y="6412"/>
                </a:cubicBezTo>
                <a:cubicBezTo>
                  <a:pt x="119795" y="92290"/>
                  <a:pt x="119795" y="92290"/>
                  <a:pt x="119795" y="92290"/>
                </a:cubicBezTo>
                <a:cubicBezTo>
                  <a:pt x="119795" y="95496"/>
                  <a:pt x="116933" y="98702"/>
                  <a:pt x="114071" y="98702"/>
                </a:cubicBezTo>
                <a:close/>
                <a:moveTo>
                  <a:pt x="111209" y="8015"/>
                </a:moveTo>
                <a:lnTo>
                  <a:pt x="111209" y="8015"/>
                </a:lnTo>
                <a:cubicBezTo>
                  <a:pt x="7155" y="8015"/>
                  <a:pt x="7155" y="8015"/>
                  <a:pt x="7155" y="8015"/>
                </a:cubicBezTo>
                <a:cubicBezTo>
                  <a:pt x="7155" y="80839"/>
                  <a:pt x="7155" y="80839"/>
                  <a:pt x="7155" y="80839"/>
                </a:cubicBezTo>
                <a:cubicBezTo>
                  <a:pt x="111209" y="80839"/>
                  <a:pt x="111209" y="80839"/>
                  <a:pt x="111209" y="80839"/>
                </a:cubicBezTo>
                <a:lnTo>
                  <a:pt x="111209" y="8015"/>
                </a:lnTo>
                <a:close/>
                <a:moveTo>
                  <a:pt x="47632" y="38702"/>
                </a:moveTo>
                <a:lnTo>
                  <a:pt x="47632" y="38702"/>
                </a:lnTo>
                <a:cubicBezTo>
                  <a:pt x="70732" y="38702"/>
                  <a:pt x="70732" y="38702"/>
                  <a:pt x="70732" y="38702"/>
                </a:cubicBezTo>
                <a:cubicBezTo>
                  <a:pt x="75025" y="38702"/>
                  <a:pt x="76456" y="40305"/>
                  <a:pt x="76456" y="45343"/>
                </a:cubicBezTo>
                <a:cubicBezTo>
                  <a:pt x="76456" y="48549"/>
                  <a:pt x="75025" y="51755"/>
                  <a:pt x="70732" y="51755"/>
                </a:cubicBezTo>
                <a:cubicBezTo>
                  <a:pt x="47632" y="51755"/>
                  <a:pt x="47632" y="51755"/>
                  <a:pt x="47632" y="51755"/>
                </a:cubicBezTo>
                <a:cubicBezTo>
                  <a:pt x="44770" y="51755"/>
                  <a:pt x="41703" y="48549"/>
                  <a:pt x="41703" y="45343"/>
                </a:cubicBezTo>
                <a:cubicBezTo>
                  <a:pt x="41703" y="40305"/>
                  <a:pt x="44770" y="38702"/>
                  <a:pt x="47632" y="387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0" name="Shape 4790"/>
          <p:cNvSpPr/>
          <p:nvPr/>
        </p:nvSpPr>
        <p:spPr>
          <a:xfrm>
            <a:off x="9571769" y="1725687"/>
            <a:ext cx="279327" cy="251884"/>
          </a:xfrm>
          <a:custGeom>
            <a:avLst/>
            <a:gdLst/>
            <a:ahLst/>
            <a:cxnLst/>
            <a:rect l="0" t="0" r="0" b="0"/>
            <a:pathLst>
              <a:path w="120000" h="120000" extrusionOk="0">
                <a:moveTo>
                  <a:pt x="114000" y="98702"/>
                </a:moveTo>
                <a:lnTo>
                  <a:pt x="114000" y="98702"/>
                </a:lnTo>
                <a:cubicBezTo>
                  <a:pt x="84620" y="98702"/>
                  <a:pt x="84620" y="98702"/>
                  <a:pt x="84620" y="98702"/>
                </a:cubicBezTo>
                <a:cubicBezTo>
                  <a:pt x="77379" y="98702"/>
                  <a:pt x="77379" y="98702"/>
                  <a:pt x="77379" y="98702"/>
                </a:cubicBezTo>
                <a:cubicBezTo>
                  <a:pt x="77379" y="109923"/>
                  <a:pt x="77379" y="109923"/>
                  <a:pt x="77379" y="109923"/>
                </a:cubicBezTo>
                <a:cubicBezTo>
                  <a:pt x="84620" y="118167"/>
                  <a:pt x="84620" y="118167"/>
                  <a:pt x="84620" y="118167"/>
                </a:cubicBezTo>
                <a:cubicBezTo>
                  <a:pt x="84620" y="119770"/>
                  <a:pt x="84620" y="119770"/>
                  <a:pt x="84620" y="119770"/>
                </a:cubicBezTo>
                <a:cubicBezTo>
                  <a:pt x="34965" y="119770"/>
                  <a:pt x="34965" y="119770"/>
                  <a:pt x="34965" y="119770"/>
                </a:cubicBezTo>
                <a:cubicBezTo>
                  <a:pt x="34965" y="118167"/>
                  <a:pt x="34965" y="118167"/>
                  <a:pt x="34965" y="118167"/>
                </a:cubicBezTo>
                <a:cubicBezTo>
                  <a:pt x="42206" y="109923"/>
                  <a:pt x="42206" y="109923"/>
                  <a:pt x="42206" y="109923"/>
                </a:cubicBezTo>
                <a:cubicBezTo>
                  <a:pt x="42206" y="98702"/>
                  <a:pt x="42206" y="98702"/>
                  <a:pt x="42206" y="98702"/>
                </a:cubicBezTo>
                <a:cubicBezTo>
                  <a:pt x="34965" y="98702"/>
                  <a:pt x="34965" y="98702"/>
                  <a:pt x="34965" y="98702"/>
                </a:cubicBezTo>
                <a:cubicBezTo>
                  <a:pt x="5793" y="98702"/>
                  <a:pt x="5793" y="98702"/>
                  <a:pt x="5793" y="98702"/>
                </a:cubicBezTo>
                <a:cubicBezTo>
                  <a:pt x="1448" y="98702"/>
                  <a:pt x="0" y="95496"/>
                  <a:pt x="0" y="92290"/>
                </a:cubicBezTo>
                <a:cubicBezTo>
                  <a:pt x="0" y="6412"/>
                  <a:pt x="0" y="6412"/>
                  <a:pt x="0" y="6412"/>
                </a:cubicBezTo>
                <a:cubicBezTo>
                  <a:pt x="0" y="1603"/>
                  <a:pt x="1448" y="0"/>
                  <a:pt x="5793" y="0"/>
                </a:cubicBezTo>
                <a:cubicBezTo>
                  <a:pt x="114000" y="0"/>
                  <a:pt x="114000" y="0"/>
                  <a:pt x="114000" y="0"/>
                </a:cubicBezTo>
                <a:cubicBezTo>
                  <a:pt x="118344" y="0"/>
                  <a:pt x="119793" y="1603"/>
                  <a:pt x="119793" y="6412"/>
                </a:cubicBezTo>
                <a:cubicBezTo>
                  <a:pt x="119793" y="92290"/>
                  <a:pt x="119793" y="92290"/>
                  <a:pt x="119793" y="92290"/>
                </a:cubicBezTo>
                <a:cubicBezTo>
                  <a:pt x="119793" y="95496"/>
                  <a:pt x="118344" y="98702"/>
                  <a:pt x="114000" y="98702"/>
                </a:cubicBezTo>
                <a:close/>
                <a:moveTo>
                  <a:pt x="112551" y="8015"/>
                </a:moveTo>
                <a:lnTo>
                  <a:pt x="112551" y="8015"/>
                </a:lnTo>
                <a:cubicBezTo>
                  <a:pt x="7241" y="8015"/>
                  <a:pt x="7241" y="8015"/>
                  <a:pt x="7241" y="8015"/>
                </a:cubicBezTo>
                <a:cubicBezTo>
                  <a:pt x="7241" y="80839"/>
                  <a:pt x="7241" y="80839"/>
                  <a:pt x="7241" y="80839"/>
                </a:cubicBezTo>
                <a:cubicBezTo>
                  <a:pt x="112551" y="80839"/>
                  <a:pt x="112551" y="80839"/>
                  <a:pt x="112551" y="80839"/>
                </a:cubicBezTo>
                <a:lnTo>
                  <a:pt x="112551" y="8015"/>
                </a:lnTo>
                <a:close/>
                <a:moveTo>
                  <a:pt x="48206" y="38702"/>
                </a:moveTo>
                <a:lnTo>
                  <a:pt x="48206" y="38702"/>
                </a:lnTo>
                <a:cubicBezTo>
                  <a:pt x="54000" y="38702"/>
                  <a:pt x="54000" y="38702"/>
                  <a:pt x="54000" y="38702"/>
                </a:cubicBezTo>
                <a:cubicBezTo>
                  <a:pt x="54000" y="32290"/>
                  <a:pt x="54000" y="32290"/>
                  <a:pt x="54000" y="32290"/>
                </a:cubicBezTo>
                <a:cubicBezTo>
                  <a:pt x="54000" y="27480"/>
                  <a:pt x="56896" y="25877"/>
                  <a:pt x="59793" y="25877"/>
                </a:cubicBezTo>
                <a:cubicBezTo>
                  <a:pt x="62689" y="25877"/>
                  <a:pt x="65793" y="27480"/>
                  <a:pt x="65793" y="32290"/>
                </a:cubicBezTo>
                <a:cubicBezTo>
                  <a:pt x="65793" y="38702"/>
                  <a:pt x="65793" y="38702"/>
                  <a:pt x="65793" y="38702"/>
                </a:cubicBezTo>
                <a:cubicBezTo>
                  <a:pt x="71586" y="38702"/>
                  <a:pt x="71586" y="38702"/>
                  <a:pt x="71586" y="38702"/>
                </a:cubicBezTo>
                <a:cubicBezTo>
                  <a:pt x="74482" y="38702"/>
                  <a:pt x="77379" y="40305"/>
                  <a:pt x="77379" y="45343"/>
                </a:cubicBezTo>
                <a:cubicBezTo>
                  <a:pt x="77379" y="48549"/>
                  <a:pt x="74482" y="51755"/>
                  <a:pt x="71586" y="51755"/>
                </a:cubicBezTo>
                <a:cubicBezTo>
                  <a:pt x="65793" y="51755"/>
                  <a:pt x="65793" y="51755"/>
                  <a:pt x="65793" y="51755"/>
                </a:cubicBezTo>
                <a:cubicBezTo>
                  <a:pt x="65793" y="58167"/>
                  <a:pt x="65793" y="58167"/>
                  <a:pt x="65793" y="58167"/>
                </a:cubicBezTo>
                <a:cubicBezTo>
                  <a:pt x="65793" y="61374"/>
                  <a:pt x="62689" y="64809"/>
                  <a:pt x="59793" y="64809"/>
                </a:cubicBezTo>
                <a:cubicBezTo>
                  <a:pt x="56896" y="64809"/>
                  <a:pt x="54000" y="61374"/>
                  <a:pt x="54000" y="58167"/>
                </a:cubicBezTo>
                <a:cubicBezTo>
                  <a:pt x="54000" y="51755"/>
                  <a:pt x="54000" y="51755"/>
                  <a:pt x="54000" y="51755"/>
                </a:cubicBezTo>
                <a:cubicBezTo>
                  <a:pt x="48206" y="51755"/>
                  <a:pt x="48206" y="51755"/>
                  <a:pt x="48206" y="51755"/>
                </a:cubicBezTo>
                <a:cubicBezTo>
                  <a:pt x="45310" y="51755"/>
                  <a:pt x="42206" y="48549"/>
                  <a:pt x="42206" y="45343"/>
                </a:cubicBezTo>
                <a:cubicBezTo>
                  <a:pt x="42206" y="40305"/>
                  <a:pt x="45310" y="38702"/>
                  <a:pt x="48206" y="387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1" name="Shape 4791"/>
          <p:cNvSpPr/>
          <p:nvPr/>
        </p:nvSpPr>
        <p:spPr>
          <a:xfrm>
            <a:off x="9061787" y="1725687"/>
            <a:ext cx="281442" cy="251884"/>
          </a:xfrm>
          <a:custGeom>
            <a:avLst/>
            <a:gdLst/>
            <a:ahLst/>
            <a:cxnLst/>
            <a:rect l="0" t="0" r="0" b="0"/>
            <a:pathLst>
              <a:path w="120000" h="120000" extrusionOk="0">
                <a:moveTo>
                  <a:pt x="114081" y="98702"/>
                </a:moveTo>
                <a:lnTo>
                  <a:pt x="114081" y="98702"/>
                </a:lnTo>
                <a:cubicBezTo>
                  <a:pt x="85102" y="98702"/>
                  <a:pt x="85102" y="98702"/>
                  <a:pt x="85102" y="98702"/>
                </a:cubicBezTo>
                <a:cubicBezTo>
                  <a:pt x="77959" y="98702"/>
                  <a:pt x="77959" y="98702"/>
                  <a:pt x="77959" y="98702"/>
                </a:cubicBezTo>
                <a:cubicBezTo>
                  <a:pt x="77959" y="109923"/>
                  <a:pt x="77959" y="109923"/>
                  <a:pt x="77959" y="109923"/>
                </a:cubicBezTo>
                <a:cubicBezTo>
                  <a:pt x="85102" y="118167"/>
                  <a:pt x="85102" y="118167"/>
                  <a:pt x="85102" y="118167"/>
                </a:cubicBezTo>
                <a:cubicBezTo>
                  <a:pt x="85102" y="119770"/>
                  <a:pt x="85102" y="119770"/>
                  <a:pt x="85102" y="119770"/>
                </a:cubicBezTo>
                <a:cubicBezTo>
                  <a:pt x="34693" y="119770"/>
                  <a:pt x="34693" y="119770"/>
                  <a:pt x="34693" y="119770"/>
                </a:cubicBezTo>
                <a:cubicBezTo>
                  <a:pt x="34693" y="118167"/>
                  <a:pt x="34693" y="118167"/>
                  <a:pt x="34693" y="118167"/>
                </a:cubicBezTo>
                <a:cubicBezTo>
                  <a:pt x="43265" y="109923"/>
                  <a:pt x="43265" y="109923"/>
                  <a:pt x="43265" y="109923"/>
                </a:cubicBezTo>
                <a:cubicBezTo>
                  <a:pt x="43265" y="98702"/>
                  <a:pt x="43265" y="98702"/>
                  <a:pt x="43265" y="98702"/>
                </a:cubicBezTo>
                <a:cubicBezTo>
                  <a:pt x="34693" y="98702"/>
                  <a:pt x="34693" y="98702"/>
                  <a:pt x="34693" y="98702"/>
                </a:cubicBezTo>
                <a:cubicBezTo>
                  <a:pt x="5918" y="98702"/>
                  <a:pt x="5918" y="98702"/>
                  <a:pt x="5918" y="98702"/>
                </a:cubicBezTo>
                <a:cubicBezTo>
                  <a:pt x="3061" y="98702"/>
                  <a:pt x="0" y="95496"/>
                  <a:pt x="0" y="92290"/>
                </a:cubicBezTo>
                <a:cubicBezTo>
                  <a:pt x="0" y="6412"/>
                  <a:pt x="0" y="6412"/>
                  <a:pt x="0" y="6412"/>
                </a:cubicBezTo>
                <a:cubicBezTo>
                  <a:pt x="0" y="1603"/>
                  <a:pt x="3061" y="0"/>
                  <a:pt x="5918" y="0"/>
                </a:cubicBezTo>
                <a:cubicBezTo>
                  <a:pt x="114081" y="0"/>
                  <a:pt x="114081" y="0"/>
                  <a:pt x="114081" y="0"/>
                </a:cubicBezTo>
                <a:cubicBezTo>
                  <a:pt x="116938" y="0"/>
                  <a:pt x="119795" y="1603"/>
                  <a:pt x="119795" y="6412"/>
                </a:cubicBezTo>
                <a:cubicBezTo>
                  <a:pt x="119795" y="92290"/>
                  <a:pt x="119795" y="92290"/>
                  <a:pt x="119795" y="92290"/>
                </a:cubicBezTo>
                <a:cubicBezTo>
                  <a:pt x="119795" y="95496"/>
                  <a:pt x="116938" y="98702"/>
                  <a:pt x="114081" y="98702"/>
                </a:cubicBezTo>
                <a:close/>
                <a:moveTo>
                  <a:pt x="112653" y="8015"/>
                </a:moveTo>
                <a:lnTo>
                  <a:pt x="112653" y="8015"/>
                </a:lnTo>
                <a:cubicBezTo>
                  <a:pt x="8775" y="8015"/>
                  <a:pt x="8775" y="8015"/>
                  <a:pt x="8775" y="8015"/>
                </a:cubicBezTo>
                <a:cubicBezTo>
                  <a:pt x="8775" y="80839"/>
                  <a:pt x="8775" y="80839"/>
                  <a:pt x="8775" y="80839"/>
                </a:cubicBezTo>
                <a:cubicBezTo>
                  <a:pt x="112653" y="80839"/>
                  <a:pt x="112653" y="80839"/>
                  <a:pt x="112653" y="80839"/>
                </a:cubicBezTo>
                <a:lnTo>
                  <a:pt x="112653" y="801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2" name="Shape 4792"/>
          <p:cNvSpPr/>
          <p:nvPr/>
        </p:nvSpPr>
        <p:spPr>
          <a:xfrm>
            <a:off x="8553919" y="1753205"/>
            <a:ext cx="289907" cy="179916"/>
          </a:xfrm>
          <a:custGeom>
            <a:avLst/>
            <a:gdLst/>
            <a:ahLst/>
            <a:cxnLst/>
            <a:rect l="0" t="0" r="0" b="0"/>
            <a:pathLst>
              <a:path w="120000" h="120000" extrusionOk="0">
                <a:moveTo>
                  <a:pt x="114219" y="119680"/>
                </a:moveTo>
                <a:lnTo>
                  <a:pt x="114219" y="119680"/>
                </a:lnTo>
                <a:cubicBezTo>
                  <a:pt x="108438" y="119680"/>
                  <a:pt x="108438" y="119680"/>
                  <a:pt x="108438" y="119680"/>
                </a:cubicBezTo>
                <a:cubicBezTo>
                  <a:pt x="11362" y="119680"/>
                  <a:pt x="11362" y="119680"/>
                  <a:pt x="11362" y="119680"/>
                </a:cubicBezTo>
                <a:cubicBezTo>
                  <a:pt x="5780" y="119680"/>
                  <a:pt x="5780" y="119680"/>
                  <a:pt x="5780" y="119680"/>
                </a:cubicBezTo>
                <a:cubicBezTo>
                  <a:pt x="1395" y="119680"/>
                  <a:pt x="0" y="115212"/>
                  <a:pt x="0" y="110744"/>
                </a:cubicBezTo>
                <a:cubicBezTo>
                  <a:pt x="0" y="94787"/>
                  <a:pt x="0" y="94787"/>
                  <a:pt x="0" y="94787"/>
                </a:cubicBezTo>
                <a:cubicBezTo>
                  <a:pt x="11362" y="94787"/>
                  <a:pt x="11362" y="94787"/>
                  <a:pt x="11362" y="94787"/>
                </a:cubicBezTo>
                <a:cubicBezTo>
                  <a:pt x="11362" y="9255"/>
                  <a:pt x="11362" y="9255"/>
                  <a:pt x="11362" y="9255"/>
                </a:cubicBezTo>
                <a:cubicBezTo>
                  <a:pt x="11362" y="2234"/>
                  <a:pt x="12757" y="0"/>
                  <a:pt x="16943" y="0"/>
                </a:cubicBezTo>
                <a:cubicBezTo>
                  <a:pt x="102857" y="0"/>
                  <a:pt x="102857" y="0"/>
                  <a:pt x="102857" y="0"/>
                </a:cubicBezTo>
                <a:cubicBezTo>
                  <a:pt x="105647" y="0"/>
                  <a:pt x="108438" y="2234"/>
                  <a:pt x="108438" y="9255"/>
                </a:cubicBezTo>
                <a:cubicBezTo>
                  <a:pt x="108438" y="94787"/>
                  <a:pt x="108438" y="94787"/>
                  <a:pt x="108438" y="94787"/>
                </a:cubicBezTo>
                <a:cubicBezTo>
                  <a:pt x="119800" y="94787"/>
                  <a:pt x="119800" y="94787"/>
                  <a:pt x="119800" y="94787"/>
                </a:cubicBezTo>
                <a:cubicBezTo>
                  <a:pt x="119800" y="110744"/>
                  <a:pt x="119800" y="110744"/>
                  <a:pt x="119800" y="110744"/>
                </a:cubicBezTo>
                <a:cubicBezTo>
                  <a:pt x="119800" y="115212"/>
                  <a:pt x="117009" y="119680"/>
                  <a:pt x="114219" y="119680"/>
                </a:cubicBezTo>
                <a:close/>
                <a:moveTo>
                  <a:pt x="46445" y="110744"/>
                </a:moveTo>
                <a:lnTo>
                  <a:pt x="46445" y="110744"/>
                </a:lnTo>
                <a:cubicBezTo>
                  <a:pt x="73355" y="110744"/>
                  <a:pt x="73355" y="110744"/>
                  <a:pt x="73355" y="110744"/>
                </a:cubicBezTo>
                <a:cubicBezTo>
                  <a:pt x="73355" y="103723"/>
                  <a:pt x="73355" y="103723"/>
                  <a:pt x="73355" y="103723"/>
                </a:cubicBezTo>
                <a:cubicBezTo>
                  <a:pt x="46445" y="103723"/>
                  <a:pt x="46445" y="103723"/>
                  <a:pt x="46445" y="103723"/>
                </a:cubicBezTo>
                <a:lnTo>
                  <a:pt x="46445" y="110744"/>
                </a:lnTo>
                <a:close/>
                <a:moveTo>
                  <a:pt x="101461" y="11489"/>
                </a:moveTo>
                <a:lnTo>
                  <a:pt x="101461" y="11489"/>
                </a:lnTo>
                <a:cubicBezTo>
                  <a:pt x="18338" y="11489"/>
                  <a:pt x="18338" y="11489"/>
                  <a:pt x="18338" y="11489"/>
                </a:cubicBezTo>
                <a:cubicBezTo>
                  <a:pt x="18338" y="90319"/>
                  <a:pt x="18338" y="90319"/>
                  <a:pt x="18338" y="90319"/>
                </a:cubicBezTo>
                <a:cubicBezTo>
                  <a:pt x="101461" y="90319"/>
                  <a:pt x="101461" y="90319"/>
                  <a:pt x="101461" y="90319"/>
                </a:cubicBezTo>
                <a:lnTo>
                  <a:pt x="101461" y="1148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3" name="Shape 4793"/>
          <p:cNvSpPr/>
          <p:nvPr/>
        </p:nvSpPr>
        <p:spPr>
          <a:xfrm>
            <a:off x="8079909" y="1712987"/>
            <a:ext cx="224308" cy="262466"/>
          </a:xfrm>
          <a:custGeom>
            <a:avLst/>
            <a:gdLst/>
            <a:ahLst/>
            <a:cxnLst/>
            <a:rect l="0" t="0" r="0" b="0"/>
            <a:pathLst>
              <a:path w="120000" h="120000" extrusionOk="0">
                <a:moveTo>
                  <a:pt x="112548" y="119779"/>
                </a:moveTo>
                <a:lnTo>
                  <a:pt x="112548" y="119779"/>
                </a:lnTo>
                <a:cubicBezTo>
                  <a:pt x="7194" y="119779"/>
                  <a:pt x="7194" y="119779"/>
                  <a:pt x="7194" y="119779"/>
                </a:cubicBezTo>
                <a:cubicBezTo>
                  <a:pt x="1798" y="119779"/>
                  <a:pt x="0" y="116697"/>
                  <a:pt x="0" y="113394"/>
                </a:cubicBezTo>
                <a:cubicBezTo>
                  <a:pt x="0" y="6165"/>
                  <a:pt x="0" y="6165"/>
                  <a:pt x="0" y="6165"/>
                </a:cubicBezTo>
                <a:cubicBezTo>
                  <a:pt x="0" y="1541"/>
                  <a:pt x="1798" y="0"/>
                  <a:pt x="7194" y="0"/>
                </a:cubicBezTo>
                <a:cubicBezTo>
                  <a:pt x="112548" y="0"/>
                  <a:pt x="112548" y="0"/>
                  <a:pt x="112548" y="0"/>
                </a:cubicBezTo>
                <a:cubicBezTo>
                  <a:pt x="117944" y="0"/>
                  <a:pt x="119743" y="1541"/>
                  <a:pt x="119743" y="6165"/>
                </a:cubicBezTo>
                <a:cubicBezTo>
                  <a:pt x="119743" y="113394"/>
                  <a:pt x="119743" y="113394"/>
                  <a:pt x="119743" y="113394"/>
                </a:cubicBezTo>
                <a:cubicBezTo>
                  <a:pt x="119743" y="116697"/>
                  <a:pt x="117944" y="119779"/>
                  <a:pt x="112548" y="119779"/>
                </a:cubicBezTo>
                <a:close/>
                <a:moveTo>
                  <a:pt x="59871" y="114935"/>
                </a:moveTo>
                <a:lnTo>
                  <a:pt x="59871" y="114935"/>
                </a:lnTo>
                <a:cubicBezTo>
                  <a:pt x="61670" y="114935"/>
                  <a:pt x="65267" y="113394"/>
                  <a:pt x="65267" y="111853"/>
                </a:cubicBezTo>
                <a:cubicBezTo>
                  <a:pt x="65267" y="108770"/>
                  <a:pt x="61670" y="107229"/>
                  <a:pt x="59871" y="107229"/>
                </a:cubicBezTo>
                <a:cubicBezTo>
                  <a:pt x="58072" y="107229"/>
                  <a:pt x="54475" y="108770"/>
                  <a:pt x="54475" y="111853"/>
                </a:cubicBezTo>
                <a:cubicBezTo>
                  <a:pt x="54475" y="113394"/>
                  <a:pt x="58072" y="114935"/>
                  <a:pt x="59871" y="114935"/>
                </a:cubicBezTo>
                <a:close/>
                <a:moveTo>
                  <a:pt x="105353" y="12330"/>
                </a:moveTo>
                <a:lnTo>
                  <a:pt x="105353" y="12330"/>
                </a:lnTo>
                <a:cubicBezTo>
                  <a:pt x="14389" y="12330"/>
                  <a:pt x="14389" y="12330"/>
                  <a:pt x="14389" y="12330"/>
                </a:cubicBezTo>
                <a:cubicBezTo>
                  <a:pt x="14389" y="102605"/>
                  <a:pt x="14389" y="102605"/>
                  <a:pt x="14389" y="102605"/>
                </a:cubicBezTo>
                <a:cubicBezTo>
                  <a:pt x="105353" y="102605"/>
                  <a:pt x="105353" y="102605"/>
                  <a:pt x="105353" y="102605"/>
                </a:cubicBezTo>
                <a:lnTo>
                  <a:pt x="105353" y="1233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4" name="Shape 4794"/>
          <p:cNvSpPr/>
          <p:nvPr/>
        </p:nvSpPr>
        <p:spPr>
          <a:xfrm>
            <a:off x="7608015" y="1712987"/>
            <a:ext cx="152361" cy="262466"/>
          </a:xfrm>
          <a:custGeom>
            <a:avLst/>
            <a:gdLst/>
            <a:ahLst/>
            <a:cxnLst/>
            <a:rect l="0" t="0" r="0" b="0"/>
            <a:pathLst>
              <a:path w="120000" h="120000" extrusionOk="0">
                <a:moveTo>
                  <a:pt x="109090" y="119779"/>
                </a:moveTo>
                <a:lnTo>
                  <a:pt x="109090" y="119779"/>
                </a:lnTo>
                <a:cubicBezTo>
                  <a:pt x="10909" y="119779"/>
                  <a:pt x="10909" y="119779"/>
                  <a:pt x="10909" y="119779"/>
                </a:cubicBezTo>
                <a:cubicBezTo>
                  <a:pt x="5642" y="119779"/>
                  <a:pt x="0" y="116697"/>
                  <a:pt x="0" y="113394"/>
                </a:cubicBezTo>
                <a:cubicBezTo>
                  <a:pt x="0" y="6165"/>
                  <a:pt x="0" y="6165"/>
                  <a:pt x="0" y="6165"/>
                </a:cubicBezTo>
                <a:cubicBezTo>
                  <a:pt x="0" y="1541"/>
                  <a:pt x="5642" y="0"/>
                  <a:pt x="10909" y="0"/>
                </a:cubicBezTo>
                <a:cubicBezTo>
                  <a:pt x="109090" y="0"/>
                  <a:pt x="109090" y="0"/>
                  <a:pt x="109090" y="0"/>
                </a:cubicBezTo>
                <a:cubicBezTo>
                  <a:pt x="116990" y="0"/>
                  <a:pt x="119623" y="1541"/>
                  <a:pt x="119623" y="6165"/>
                </a:cubicBezTo>
                <a:cubicBezTo>
                  <a:pt x="119623" y="113394"/>
                  <a:pt x="119623" y="113394"/>
                  <a:pt x="119623" y="113394"/>
                </a:cubicBezTo>
                <a:cubicBezTo>
                  <a:pt x="119623" y="116697"/>
                  <a:pt x="116990" y="119779"/>
                  <a:pt x="109090" y="119779"/>
                </a:cubicBezTo>
                <a:close/>
                <a:moveTo>
                  <a:pt x="61316" y="113394"/>
                </a:moveTo>
                <a:lnTo>
                  <a:pt x="61316" y="113394"/>
                </a:lnTo>
                <a:cubicBezTo>
                  <a:pt x="63949" y="113394"/>
                  <a:pt x="66583" y="111853"/>
                  <a:pt x="66583" y="108770"/>
                </a:cubicBezTo>
                <a:cubicBezTo>
                  <a:pt x="66583" y="107229"/>
                  <a:pt x="63949" y="105688"/>
                  <a:pt x="61316" y="105688"/>
                </a:cubicBezTo>
                <a:cubicBezTo>
                  <a:pt x="56050" y="105688"/>
                  <a:pt x="53416" y="107229"/>
                  <a:pt x="53416" y="108770"/>
                </a:cubicBezTo>
                <a:cubicBezTo>
                  <a:pt x="53416" y="111853"/>
                  <a:pt x="56050" y="113394"/>
                  <a:pt x="61316" y="113394"/>
                </a:cubicBezTo>
                <a:close/>
                <a:moveTo>
                  <a:pt x="109090" y="12330"/>
                </a:moveTo>
                <a:lnTo>
                  <a:pt x="109090" y="12330"/>
                </a:lnTo>
                <a:cubicBezTo>
                  <a:pt x="106457" y="12330"/>
                  <a:pt x="106457" y="12330"/>
                  <a:pt x="106457" y="12330"/>
                </a:cubicBezTo>
                <a:cubicBezTo>
                  <a:pt x="13542" y="12330"/>
                  <a:pt x="13542" y="12330"/>
                  <a:pt x="13542" y="12330"/>
                </a:cubicBezTo>
                <a:cubicBezTo>
                  <a:pt x="10909" y="12330"/>
                  <a:pt x="10909" y="12330"/>
                  <a:pt x="10909" y="12330"/>
                </a:cubicBezTo>
                <a:cubicBezTo>
                  <a:pt x="10909" y="99522"/>
                  <a:pt x="10909" y="99522"/>
                  <a:pt x="10909" y="99522"/>
                </a:cubicBezTo>
                <a:cubicBezTo>
                  <a:pt x="13542" y="99522"/>
                  <a:pt x="13542" y="99522"/>
                  <a:pt x="13542" y="99522"/>
                </a:cubicBezTo>
                <a:cubicBezTo>
                  <a:pt x="106457" y="99522"/>
                  <a:pt x="106457" y="99522"/>
                  <a:pt x="106457" y="99522"/>
                </a:cubicBezTo>
                <a:cubicBezTo>
                  <a:pt x="109090" y="99522"/>
                  <a:pt x="109090" y="99522"/>
                  <a:pt x="109090" y="99522"/>
                </a:cubicBezTo>
                <a:lnTo>
                  <a:pt x="109090" y="1233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5" name="Shape 4795"/>
          <p:cNvSpPr/>
          <p:nvPr/>
        </p:nvSpPr>
        <p:spPr>
          <a:xfrm>
            <a:off x="7136501" y="4767336"/>
            <a:ext cx="217961" cy="237067"/>
          </a:xfrm>
          <a:custGeom>
            <a:avLst/>
            <a:gdLst/>
            <a:ahLst/>
            <a:cxnLst/>
            <a:rect l="0" t="0" r="0" b="0"/>
            <a:pathLst>
              <a:path w="120000" h="120000" extrusionOk="0">
                <a:moveTo>
                  <a:pt x="119735" y="60000"/>
                </a:moveTo>
                <a:lnTo>
                  <a:pt x="119735" y="60000"/>
                </a:lnTo>
                <a:cubicBezTo>
                  <a:pt x="119735" y="61693"/>
                  <a:pt x="117880" y="63387"/>
                  <a:pt x="116026" y="65080"/>
                </a:cubicBezTo>
                <a:cubicBezTo>
                  <a:pt x="91655" y="85645"/>
                  <a:pt x="91655" y="85645"/>
                  <a:pt x="91655" y="85645"/>
                </a:cubicBezTo>
                <a:cubicBezTo>
                  <a:pt x="89801" y="87338"/>
                  <a:pt x="87947" y="87338"/>
                  <a:pt x="86092" y="87338"/>
                </a:cubicBezTo>
                <a:cubicBezTo>
                  <a:pt x="82384" y="87338"/>
                  <a:pt x="78675" y="83951"/>
                  <a:pt x="78675" y="80564"/>
                </a:cubicBezTo>
                <a:cubicBezTo>
                  <a:pt x="78675" y="78870"/>
                  <a:pt x="80529" y="77177"/>
                  <a:pt x="82384" y="75241"/>
                </a:cubicBezTo>
                <a:cubicBezTo>
                  <a:pt x="91655" y="66774"/>
                  <a:pt x="91655" y="66774"/>
                  <a:pt x="91655" y="66774"/>
                </a:cubicBezTo>
                <a:cubicBezTo>
                  <a:pt x="46887" y="66774"/>
                  <a:pt x="46887" y="66774"/>
                  <a:pt x="46887" y="66774"/>
                </a:cubicBezTo>
                <a:cubicBezTo>
                  <a:pt x="43178" y="66774"/>
                  <a:pt x="39205" y="63387"/>
                  <a:pt x="39205" y="60000"/>
                </a:cubicBezTo>
                <a:cubicBezTo>
                  <a:pt x="39205" y="56612"/>
                  <a:pt x="43178" y="53225"/>
                  <a:pt x="46887" y="53225"/>
                </a:cubicBezTo>
                <a:cubicBezTo>
                  <a:pt x="91655" y="53225"/>
                  <a:pt x="91655" y="53225"/>
                  <a:pt x="91655" y="53225"/>
                </a:cubicBezTo>
                <a:cubicBezTo>
                  <a:pt x="82384" y="44516"/>
                  <a:pt x="82384" y="44516"/>
                  <a:pt x="82384" y="44516"/>
                </a:cubicBezTo>
                <a:cubicBezTo>
                  <a:pt x="80529" y="42822"/>
                  <a:pt x="78675" y="41129"/>
                  <a:pt x="78675" y="39435"/>
                </a:cubicBezTo>
                <a:cubicBezTo>
                  <a:pt x="78675" y="36048"/>
                  <a:pt x="82384" y="32661"/>
                  <a:pt x="86092" y="32661"/>
                </a:cubicBezTo>
                <a:cubicBezTo>
                  <a:pt x="87947" y="32661"/>
                  <a:pt x="89801" y="32661"/>
                  <a:pt x="91655" y="34354"/>
                </a:cubicBezTo>
                <a:cubicBezTo>
                  <a:pt x="116026" y="54919"/>
                  <a:pt x="116026" y="54919"/>
                  <a:pt x="116026" y="54919"/>
                </a:cubicBezTo>
                <a:cubicBezTo>
                  <a:pt x="117880" y="56612"/>
                  <a:pt x="119735" y="58306"/>
                  <a:pt x="119735" y="60000"/>
                </a:cubicBezTo>
                <a:close/>
                <a:moveTo>
                  <a:pt x="45033" y="13790"/>
                </a:moveTo>
                <a:lnTo>
                  <a:pt x="45033" y="13790"/>
                </a:lnTo>
                <a:cubicBezTo>
                  <a:pt x="14834" y="13790"/>
                  <a:pt x="14834" y="13790"/>
                  <a:pt x="14834" y="13790"/>
                </a:cubicBezTo>
                <a:cubicBezTo>
                  <a:pt x="14834" y="106209"/>
                  <a:pt x="14834" y="106209"/>
                  <a:pt x="14834" y="106209"/>
                </a:cubicBezTo>
                <a:cubicBezTo>
                  <a:pt x="45033" y="106209"/>
                  <a:pt x="45033" y="106209"/>
                  <a:pt x="45033" y="106209"/>
                </a:cubicBezTo>
                <a:cubicBezTo>
                  <a:pt x="48741" y="106209"/>
                  <a:pt x="52450" y="107903"/>
                  <a:pt x="52450" y="112983"/>
                </a:cubicBezTo>
                <a:cubicBezTo>
                  <a:pt x="52450" y="116370"/>
                  <a:pt x="48741" y="119758"/>
                  <a:pt x="45033" y="119758"/>
                </a:cubicBezTo>
                <a:cubicBezTo>
                  <a:pt x="7417" y="119758"/>
                  <a:pt x="7417" y="119758"/>
                  <a:pt x="7417" y="119758"/>
                </a:cubicBezTo>
                <a:cubicBezTo>
                  <a:pt x="1854" y="119758"/>
                  <a:pt x="0" y="116370"/>
                  <a:pt x="0" y="112983"/>
                </a:cubicBezTo>
                <a:cubicBezTo>
                  <a:pt x="0" y="7016"/>
                  <a:pt x="0" y="7016"/>
                  <a:pt x="0" y="7016"/>
                </a:cubicBezTo>
                <a:cubicBezTo>
                  <a:pt x="0" y="3629"/>
                  <a:pt x="1854" y="0"/>
                  <a:pt x="7417" y="0"/>
                </a:cubicBezTo>
                <a:cubicBezTo>
                  <a:pt x="45033" y="0"/>
                  <a:pt x="45033" y="0"/>
                  <a:pt x="45033" y="0"/>
                </a:cubicBezTo>
                <a:cubicBezTo>
                  <a:pt x="48741" y="0"/>
                  <a:pt x="52450" y="3629"/>
                  <a:pt x="52450" y="7016"/>
                </a:cubicBezTo>
                <a:cubicBezTo>
                  <a:pt x="52450" y="12096"/>
                  <a:pt x="48741" y="13790"/>
                  <a:pt x="45033" y="1379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6" name="Shape 4796"/>
          <p:cNvSpPr/>
          <p:nvPr/>
        </p:nvSpPr>
        <p:spPr>
          <a:xfrm>
            <a:off x="6622286" y="4767336"/>
            <a:ext cx="217959" cy="237067"/>
          </a:xfrm>
          <a:custGeom>
            <a:avLst/>
            <a:gdLst/>
            <a:ahLst/>
            <a:cxnLst/>
            <a:rect l="0" t="0" r="0" b="0"/>
            <a:pathLst>
              <a:path w="120000" h="120000" extrusionOk="0">
                <a:moveTo>
                  <a:pt x="119735" y="60000"/>
                </a:moveTo>
                <a:lnTo>
                  <a:pt x="119735" y="60000"/>
                </a:lnTo>
                <a:cubicBezTo>
                  <a:pt x="119735" y="112983"/>
                  <a:pt x="119735" y="112983"/>
                  <a:pt x="119735" y="112983"/>
                </a:cubicBezTo>
                <a:cubicBezTo>
                  <a:pt x="119735" y="116370"/>
                  <a:pt x="116026" y="119758"/>
                  <a:pt x="112317" y="119758"/>
                </a:cubicBezTo>
                <a:cubicBezTo>
                  <a:pt x="74701" y="119758"/>
                  <a:pt x="74701" y="119758"/>
                  <a:pt x="74701" y="119758"/>
                </a:cubicBezTo>
                <a:cubicBezTo>
                  <a:pt x="69139" y="119758"/>
                  <a:pt x="67284" y="116370"/>
                  <a:pt x="67284" y="112983"/>
                </a:cubicBezTo>
                <a:cubicBezTo>
                  <a:pt x="67284" y="107903"/>
                  <a:pt x="69139" y="106209"/>
                  <a:pt x="74701" y="106209"/>
                </a:cubicBezTo>
                <a:cubicBezTo>
                  <a:pt x="104635" y="106209"/>
                  <a:pt x="104635" y="106209"/>
                  <a:pt x="104635" y="106209"/>
                </a:cubicBezTo>
                <a:cubicBezTo>
                  <a:pt x="104635" y="13790"/>
                  <a:pt x="104635" y="13790"/>
                  <a:pt x="104635" y="13790"/>
                </a:cubicBezTo>
                <a:cubicBezTo>
                  <a:pt x="74701" y="13790"/>
                  <a:pt x="74701" y="13790"/>
                  <a:pt x="74701" y="13790"/>
                </a:cubicBezTo>
                <a:cubicBezTo>
                  <a:pt x="69139" y="13790"/>
                  <a:pt x="67284" y="10403"/>
                  <a:pt x="67284" y="7016"/>
                </a:cubicBezTo>
                <a:cubicBezTo>
                  <a:pt x="67284" y="3629"/>
                  <a:pt x="69139" y="0"/>
                  <a:pt x="74701" y="0"/>
                </a:cubicBezTo>
                <a:cubicBezTo>
                  <a:pt x="112317" y="0"/>
                  <a:pt x="112317" y="0"/>
                  <a:pt x="112317" y="0"/>
                </a:cubicBezTo>
                <a:cubicBezTo>
                  <a:pt x="116026" y="0"/>
                  <a:pt x="119735" y="3629"/>
                  <a:pt x="119735" y="7016"/>
                </a:cubicBezTo>
                <a:cubicBezTo>
                  <a:pt x="119735" y="60000"/>
                  <a:pt x="119735" y="60000"/>
                  <a:pt x="119735" y="60000"/>
                </a:cubicBezTo>
                <a:close/>
                <a:moveTo>
                  <a:pt x="76556" y="54919"/>
                </a:moveTo>
                <a:lnTo>
                  <a:pt x="76556" y="54919"/>
                </a:lnTo>
                <a:cubicBezTo>
                  <a:pt x="78410" y="56612"/>
                  <a:pt x="78410" y="58306"/>
                  <a:pt x="78410" y="60000"/>
                </a:cubicBezTo>
                <a:cubicBezTo>
                  <a:pt x="78410" y="61693"/>
                  <a:pt x="78410" y="63387"/>
                  <a:pt x="76556" y="65080"/>
                </a:cubicBezTo>
                <a:cubicBezTo>
                  <a:pt x="52450" y="85645"/>
                  <a:pt x="52450" y="85645"/>
                  <a:pt x="52450" y="85645"/>
                </a:cubicBezTo>
                <a:cubicBezTo>
                  <a:pt x="50596" y="87338"/>
                  <a:pt x="48476" y="87338"/>
                  <a:pt x="46622" y="87338"/>
                </a:cubicBezTo>
                <a:cubicBezTo>
                  <a:pt x="42913" y="87338"/>
                  <a:pt x="39205" y="83951"/>
                  <a:pt x="39205" y="80564"/>
                </a:cubicBezTo>
                <a:cubicBezTo>
                  <a:pt x="39205" y="78870"/>
                  <a:pt x="41059" y="77177"/>
                  <a:pt x="41059" y="75241"/>
                </a:cubicBezTo>
                <a:cubicBezTo>
                  <a:pt x="52450" y="66774"/>
                  <a:pt x="52450" y="66774"/>
                  <a:pt x="52450" y="66774"/>
                </a:cubicBezTo>
                <a:cubicBezTo>
                  <a:pt x="7417" y="66774"/>
                  <a:pt x="7417" y="66774"/>
                  <a:pt x="7417" y="66774"/>
                </a:cubicBezTo>
                <a:cubicBezTo>
                  <a:pt x="1854" y="66774"/>
                  <a:pt x="0" y="63387"/>
                  <a:pt x="0" y="60000"/>
                </a:cubicBezTo>
                <a:cubicBezTo>
                  <a:pt x="0" y="56612"/>
                  <a:pt x="1854" y="53225"/>
                  <a:pt x="7417" y="53225"/>
                </a:cubicBezTo>
                <a:cubicBezTo>
                  <a:pt x="52450" y="53225"/>
                  <a:pt x="52450" y="53225"/>
                  <a:pt x="52450" y="53225"/>
                </a:cubicBezTo>
                <a:cubicBezTo>
                  <a:pt x="41059" y="44516"/>
                  <a:pt x="41059" y="44516"/>
                  <a:pt x="41059" y="44516"/>
                </a:cubicBezTo>
                <a:cubicBezTo>
                  <a:pt x="41059" y="42822"/>
                  <a:pt x="39205" y="41129"/>
                  <a:pt x="39205" y="39435"/>
                </a:cubicBezTo>
                <a:cubicBezTo>
                  <a:pt x="39205" y="36048"/>
                  <a:pt x="42913" y="32661"/>
                  <a:pt x="46622" y="32661"/>
                </a:cubicBezTo>
                <a:cubicBezTo>
                  <a:pt x="48476" y="32661"/>
                  <a:pt x="50596" y="32661"/>
                  <a:pt x="52450" y="34354"/>
                </a:cubicBezTo>
                <a:cubicBezTo>
                  <a:pt x="76556" y="54919"/>
                  <a:pt x="76556" y="54919"/>
                  <a:pt x="76556" y="5491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7" name="Shape 4797"/>
          <p:cNvSpPr/>
          <p:nvPr/>
        </p:nvSpPr>
        <p:spPr>
          <a:xfrm>
            <a:off x="6108069" y="4777920"/>
            <a:ext cx="234889" cy="218016"/>
          </a:xfrm>
          <a:custGeom>
            <a:avLst/>
            <a:gdLst/>
            <a:ahLst/>
            <a:cxnLst/>
            <a:rect l="0" t="0" r="0" b="0"/>
            <a:pathLst>
              <a:path w="120000" h="120000" extrusionOk="0">
                <a:moveTo>
                  <a:pt x="112883" y="119735"/>
                </a:moveTo>
                <a:lnTo>
                  <a:pt x="112883" y="119735"/>
                </a:lnTo>
                <a:cubicBezTo>
                  <a:pt x="7116" y="119735"/>
                  <a:pt x="7116" y="119735"/>
                  <a:pt x="7116" y="119735"/>
                </a:cubicBezTo>
                <a:cubicBezTo>
                  <a:pt x="3680" y="119735"/>
                  <a:pt x="0" y="116026"/>
                  <a:pt x="0" y="112317"/>
                </a:cubicBezTo>
                <a:cubicBezTo>
                  <a:pt x="0" y="74701"/>
                  <a:pt x="0" y="74701"/>
                  <a:pt x="0" y="74701"/>
                </a:cubicBezTo>
                <a:cubicBezTo>
                  <a:pt x="0" y="70993"/>
                  <a:pt x="3680" y="67284"/>
                  <a:pt x="7116" y="67284"/>
                </a:cubicBezTo>
                <a:cubicBezTo>
                  <a:pt x="10552" y="67284"/>
                  <a:pt x="13987" y="70993"/>
                  <a:pt x="13987" y="74701"/>
                </a:cubicBezTo>
                <a:cubicBezTo>
                  <a:pt x="13987" y="104900"/>
                  <a:pt x="13987" y="104900"/>
                  <a:pt x="13987" y="104900"/>
                </a:cubicBezTo>
                <a:cubicBezTo>
                  <a:pt x="105766" y="104900"/>
                  <a:pt x="105766" y="104900"/>
                  <a:pt x="105766" y="104900"/>
                </a:cubicBezTo>
                <a:cubicBezTo>
                  <a:pt x="105766" y="74701"/>
                  <a:pt x="105766" y="74701"/>
                  <a:pt x="105766" y="74701"/>
                </a:cubicBezTo>
                <a:cubicBezTo>
                  <a:pt x="105766" y="70993"/>
                  <a:pt x="109447" y="67284"/>
                  <a:pt x="112883" y="67284"/>
                </a:cubicBezTo>
                <a:cubicBezTo>
                  <a:pt x="118036" y="67284"/>
                  <a:pt x="119754" y="70993"/>
                  <a:pt x="119754" y="74701"/>
                </a:cubicBezTo>
                <a:cubicBezTo>
                  <a:pt x="119754" y="112317"/>
                  <a:pt x="119754" y="112317"/>
                  <a:pt x="119754" y="112317"/>
                </a:cubicBezTo>
                <a:cubicBezTo>
                  <a:pt x="119754" y="116026"/>
                  <a:pt x="118036" y="119735"/>
                  <a:pt x="112883" y="119735"/>
                </a:cubicBezTo>
                <a:close/>
                <a:moveTo>
                  <a:pt x="81717" y="39205"/>
                </a:moveTo>
                <a:lnTo>
                  <a:pt x="81717" y="39205"/>
                </a:lnTo>
                <a:cubicBezTo>
                  <a:pt x="78036" y="39205"/>
                  <a:pt x="76319" y="39205"/>
                  <a:pt x="76319" y="37350"/>
                </a:cubicBezTo>
                <a:cubicBezTo>
                  <a:pt x="67730" y="26225"/>
                  <a:pt x="67730" y="26225"/>
                  <a:pt x="67730" y="26225"/>
                </a:cubicBezTo>
                <a:cubicBezTo>
                  <a:pt x="67730" y="72847"/>
                  <a:pt x="67730" y="72847"/>
                  <a:pt x="67730" y="72847"/>
                </a:cubicBezTo>
                <a:cubicBezTo>
                  <a:pt x="67730" y="76556"/>
                  <a:pt x="64294" y="80529"/>
                  <a:pt x="60858" y="80529"/>
                </a:cubicBezTo>
                <a:cubicBezTo>
                  <a:pt x="55705" y="80529"/>
                  <a:pt x="53987" y="76556"/>
                  <a:pt x="53987" y="72847"/>
                </a:cubicBezTo>
                <a:cubicBezTo>
                  <a:pt x="53987" y="26225"/>
                  <a:pt x="53987" y="26225"/>
                  <a:pt x="53987" y="26225"/>
                </a:cubicBezTo>
                <a:cubicBezTo>
                  <a:pt x="45153" y="37350"/>
                  <a:pt x="45153" y="37350"/>
                  <a:pt x="45153" y="37350"/>
                </a:cubicBezTo>
                <a:cubicBezTo>
                  <a:pt x="43435" y="39205"/>
                  <a:pt x="41717" y="39205"/>
                  <a:pt x="40000" y="39205"/>
                </a:cubicBezTo>
                <a:cubicBezTo>
                  <a:pt x="34846" y="39205"/>
                  <a:pt x="33128" y="37350"/>
                  <a:pt x="33128" y="31788"/>
                </a:cubicBezTo>
                <a:cubicBezTo>
                  <a:pt x="33128" y="29933"/>
                  <a:pt x="33128" y="28079"/>
                  <a:pt x="34846" y="28079"/>
                </a:cubicBezTo>
                <a:cubicBezTo>
                  <a:pt x="55705" y="1854"/>
                  <a:pt x="55705" y="1854"/>
                  <a:pt x="55705" y="1854"/>
                </a:cubicBezTo>
                <a:cubicBezTo>
                  <a:pt x="55705" y="1854"/>
                  <a:pt x="57423" y="0"/>
                  <a:pt x="60858" y="0"/>
                </a:cubicBezTo>
                <a:cubicBezTo>
                  <a:pt x="62576" y="0"/>
                  <a:pt x="64294" y="1854"/>
                  <a:pt x="66012" y="1854"/>
                </a:cubicBezTo>
                <a:cubicBezTo>
                  <a:pt x="86871" y="28079"/>
                  <a:pt x="86871" y="28079"/>
                  <a:pt x="86871" y="28079"/>
                </a:cubicBezTo>
                <a:cubicBezTo>
                  <a:pt x="86871" y="28079"/>
                  <a:pt x="88588" y="29933"/>
                  <a:pt x="88588" y="31788"/>
                </a:cubicBezTo>
                <a:cubicBezTo>
                  <a:pt x="88588" y="37350"/>
                  <a:pt x="85153" y="39205"/>
                  <a:pt x="81717" y="3920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8" name="Shape 4798"/>
          <p:cNvSpPr/>
          <p:nvPr/>
        </p:nvSpPr>
        <p:spPr>
          <a:xfrm>
            <a:off x="5604434" y="4777920"/>
            <a:ext cx="234889" cy="218016"/>
          </a:xfrm>
          <a:custGeom>
            <a:avLst/>
            <a:gdLst/>
            <a:ahLst/>
            <a:cxnLst/>
            <a:rect l="0" t="0" r="0" b="0"/>
            <a:pathLst>
              <a:path w="120000" h="120000" extrusionOk="0">
                <a:moveTo>
                  <a:pt x="112883" y="119735"/>
                </a:moveTo>
                <a:lnTo>
                  <a:pt x="112883" y="119735"/>
                </a:lnTo>
                <a:cubicBezTo>
                  <a:pt x="59141" y="119735"/>
                  <a:pt x="59141" y="119735"/>
                  <a:pt x="59141" y="119735"/>
                </a:cubicBezTo>
                <a:cubicBezTo>
                  <a:pt x="7116" y="119735"/>
                  <a:pt x="7116" y="119735"/>
                  <a:pt x="7116" y="119735"/>
                </a:cubicBezTo>
                <a:cubicBezTo>
                  <a:pt x="1717" y="119735"/>
                  <a:pt x="0" y="116026"/>
                  <a:pt x="0" y="112317"/>
                </a:cubicBezTo>
                <a:cubicBezTo>
                  <a:pt x="0" y="74701"/>
                  <a:pt x="0" y="74701"/>
                  <a:pt x="0" y="74701"/>
                </a:cubicBezTo>
                <a:cubicBezTo>
                  <a:pt x="0" y="70993"/>
                  <a:pt x="1717" y="67284"/>
                  <a:pt x="7116" y="67284"/>
                </a:cubicBezTo>
                <a:cubicBezTo>
                  <a:pt x="10552" y="67284"/>
                  <a:pt x="13987" y="70993"/>
                  <a:pt x="13987" y="74701"/>
                </a:cubicBezTo>
                <a:cubicBezTo>
                  <a:pt x="13987" y="104900"/>
                  <a:pt x="13987" y="104900"/>
                  <a:pt x="13987" y="104900"/>
                </a:cubicBezTo>
                <a:cubicBezTo>
                  <a:pt x="105766" y="104900"/>
                  <a:pt x="105766" y="104900"/>
                  <a:pt x="105766" y="104900"/>
                </a:cubicBezTo>
                <a:cubicBezTo>
                  <a:pt x="105766" y="74701"/>
                  <a:pt x="105766" y="74701"/>
                  <a:pt x="105766" y="74701"/>
                </a:cubicBezTo>
                <a:cubicBezTo>
                  <a:pt x="105766" y="70993"/>
                  <a:pt x="109447" y="67284"/>
                  <a:pt x="112883" y="67284"/>
                </a:cubicBezTo>
                <a:cubicBezTo>
                  <a:pt x="116319" y="67284"/>
                  <a:pt x="119754" y="70993"/>
                  <a:pt x="119754" y="74701"/>
                </a:cubicBezTo>
                <a:cubicBezTo>
                  <a:pt x="119754" y="112317"/>
                  <a:pt x="119754" y="112317"/>
                  <a:pt x="119754" y="112317"/>
                </a:cubicBezTo>
                <a:cubicBezTo>
                  <a:pt x="119754" y="116026"/>
                  <a:pt x="116319" y="119735"/>
                  <a:pt x="112883" y="119735"/>
                </a:cubicBezTo>
                <a:close/>
                <a:moveTo>
                  <a:pt x="85153" y="52450"/>
                </a:moveTo>
                <a:lnTo>
                  <a:pt x="85153" y="52450"/>
                </a:lnTo>
                <a:cubicBezTo>
                  <a:pt x="64294" y="76556"/>
                  <a:pt x="64294" y="76556"/>
                  <a:pt x="64294" y="76556"/>
                </a:cubicBezTo>
                <a:cubicBezTo>
                  <a:pt x="64294" y="78675"/>
                  <a:pt x="62576" y="80529"/>
                  <a:pt x="59141" y="80529"/>
                </a:cubicBezTo>
                <a:cubicBezTo>
                  <a:pt x="57423" y="80529"/>
                  <a:pt x="55705" y="78675"/>
                  <a:pt x="53987" y="76556"/>
                </a:cubicBezTo>
                <a:cubicBezTo>
                  <a:pt x="33128" y="52450"/>
                  <a:pt x="33128" y="52450"/>
                  <a:pt x="33128" y="52450"/>
                </a:cubicBezTo>
                <a:cubicBezTo>
                  <a:pt x="33128" y="50596"/>
                  <a:pt x="31165" y="48741"/>
                  <a:pt x="31165" y="46622"/>
                </a:cubicBezTo>
                <a:cubicBezTo>
                  <a:pt x="31165" y="42913"/>
                  <a:pt x="34846" y="39205"/>
                  <a:pt x="38282" y="39205"/>
                </a:cubicBezTo>
                <a:cubicBezTo>
                  <a:pt x="41717" y="39205"/>
                  <a:pt x="43435" y="41059"/>
                  <a:pt x="43435" y="42913"/>
                </a:cubicBezTo>
                <a:cubicBezTo>
                  <a:pt x="52024" y="52450"/>
                  <a:pt x="52024" y="52450"/>
                  <a:pt x="52024" y="52450"/>
                </a:cubicBezTo>
                <a:cubicBezTo>
                  <a:pt x="52024" y="7417"/>
                  <a:pt x="52024" y="7417"/>
                  <a:pt x="52024" y="7417"/>
                </a:cubicBezTo>
                <a:cubicBezTo>
                  <a:pt x="52024" y="3708"/>
                  <a:pt x="55705" y="0"/>
                  <a:pt x="59141" y="0"/>
                </a:cubicBezTo>
                <a:cubicBezTo>
                  <a:pt x="64294" y="0"/>
                  <a:pt x="66012" y="3708"/>
                  <a:pt x="66012" y="7417"/>
                </a:cubicBezTo>
                <a:cubicBezTo>
                  <a:pt x="66012" y="52450"/>
                  <a:pt x="66012" y="52450"/>
                  <a:pt x="66012" y="52450"/>
                </a:cubicBezTo>
                <a:cubicBezTo>
                  <a:pt x="74601" y="42913"/>
                  <a:pt x="74601" y="42913"/>
                  <a:pt x="74601" y="42913"/>
                </a:cubicBezTo>
                <a:cubicBezTo>
                  <a:pt x="76319" y="41059"/>
                  <a:pt x="78036" y="39205"/>
                  <a:pt x="79754" y="39205"/>
                </a:cubicBezTo>
                <a:cubicBezTo>
                  <a:pt x="85153" y="39205"/>
                  <a:pt x="86871" y="42913"/>
                  <a:pt x="86871" y="46622"/>
                </a:cubicBezTo>
                <a:cubicBezTo>
                  <a:pt x="86871" y="48741"/>
                  <a:pt x="86871" y="50596"/>
                  <a:pt x="85153" y="5245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799" name="Shape 4799"/>
          <p:cNvSpPr/>
          <p:nvPr/>
        </p:nvSpPr>
        <p:spPr>
          <a:xfrm>
            <a:off x="5069058" y="4739820"/>
            <a:ext cx="292024" cy="292100"/>
          </a:xfrm>
          <a:custGeom>
            <a:avLst/>
            <a:gdLst/>
            <a:ahLst/>
            <a:cxnLst/>
            <a:rect l="0" t="0" r="0" b="0"/>
            <a:pathLst>
              <a:path w="120000" h="120000" extrusionOk="0">
                <a:moveTo>
                  <a:pt x="114276" y="119802"/>
                </a:moveTo>
                <a:lnTo>
                  <a:pt x="114276" y="119802"/>
                </a:lnTo>
                <a:cubicBezTo>
                  <a:pt x="5526" y="119802"/>
                  <a:pt x="5526" y="119802"/>
                  <a:pt x="5526" y="119802"/>
                </a:cubicBezTo>
                <a:cubicBezTo>
                  <a:pt x="2763" y="119802"/>
                  <a:pt x="0" y="117044"/>
                  <a:pt x="0" y="114285"/>
                </a:cubicBezTo>
                <a:cubicBezTo>
                  <a:pt x="0" y="20886"/>
                  <a:pt x="0" y="20886"/>
                  <a:pt x="0" y="20886"/>
                </a:cubicBezTo>
                <a:cubicBezTo>
                  <a:pt x="0" y="18128"/>
                  <a:pt x="2763" y="15369"/>
                  <a:pt x="5526" y="15369"/>
                </a:cubicBezTo>
                <a:cubicBezTo>
                  <a:pt x="16578" y="15369"/>
                  <a:pt x="16578" y="15369"/>
                  <a:pt x="16578" y="15369"/>
                </a:cubicBezTo>
                <a:cubicBezTo>
                  <a:pt x="16578" y="20886"/>
                  <a:pt x="16578" y="20886"/>
                  <a:pt x="16578" y="20886"/>
                </a:cubicBezTo>
                <a:cubicBezTo>
                  <a:pt x="16578" y="27783"/>
                  <a:pt x="23684" y="33497"/>
                  <a:pt x="30592" y="33497"/>
                </a:cubicBezTo>
                <a:cubicBezTo>
                  <a:pt x="37500" y="33497"/>
                  <a:pt x="43223" y="27783"/>
                  <a:pt x="43223" y="20886"/>
                </a:cubicBezTo>
                <a:cubicBezTo>
                  <a:pt x="43223" y="15369"/>
                  <a:pt x="43223" y="15369"/>
                  <a:pt x="43223" y="15369"/>
                </a:cubicBezTo>
                <a:cubicBezTo>
                  <a:pt x="76578" y="15369"/>
                  <a:pt x="76578" y="15369"/>
                  <a:pt x="76578" y="15369"/>
                </a:cubicBezTo>
                <a:cubicBezTo>
                  <a:pt x="76578" y="20886"/>
                  <a:pt x="76578" y="20886"/>
                  <a:pt x="76578" y="20886"/>
                </a:cubicBezTo>
                <a:cubicBezTo>
                  <a:pt x="76578" y="27783"/>
                  <a:pt x="82302" y="33497"/>
                  <a:pt x="89210" y="33497"/>
                </a:cubicBezTo>
                <a:cubicBezTo>
                  <a:pt x="96118" y="33497"/>
                  <a:pt x="103223" y="27783"/>
                  <a:pt x="103223" y="20886"/>
                </a:cubicBezTo>
                <a:cubicBezTo>
                  <a:pt x="103223" y="15369"/>
                  <a:pt x="103223" y="15369"/>
                  <a:pt x="103223" y="15369"/>
                </a:cubicBezTo>
                <a:cubicBezTo>
                  <a:pt x="114276" y="15369"/>
                  <a:pt x="114276" y="15369"/>
                  <a:pt x="114276" y="15369"/>
                </a:cubicBezTo>
                <a:cubicBezTo>
                  <a:pt x="117039" y="15369"/>
                  <a:pt x="119802" y="18128"/>
                  <a:pt x="119802" y="20886"/>
                </a:cubicBezTo>
                <a:cubicBezTo>
                  <a:pt x="119802" y="114285"/>
                  <a:pt x="119802" y="114285"/>
                  <a:pt x="119802" y="114285"/>
                </a:cubicBezTo>
                <a:cubicBezTo>
                  <a:pt x="119802" y="117044"/>
                  <a:pt x="117039" y="119802"/>
                  <a:pt x="114276" y="119802"/>
                </a:cubicBezTo>
                <a:close/>
                <a:moveTo>
                  <a:pt x="108750" y="44532"/>
                </a:moveTo>
                <a:lnTo>
                  <a:pt x="108750" y="44532"/>
                </a:lnTo>
                <a:cubicBezTo>
                  <a:pt x="11052" y="44532"/>
                  <a:pt x="11052" y="44532"/>
                  <a:pt x="11052" y="44532"/>
                </a:cubicBezTo>
                <a:cubicBezTo>
                  <a:pt x="11052" y="108571"/>
                  <a:pt x="11052" y="108571"/>
                  <a:pt x="11052" y="108571"/>
                </a:cubicBezTo>
                <a:cubicBezTo>
                  <a:pt x="108750" y="108571"/>
                  <a:pt x="108750" y="108571"/>
                  <a:pt x="108750" y="108571"/>
                </a:cubicBezTo>
                <a:lnTo>
                  <a:pt x="108750" y="44532"/>
                </a:lnTo>
                <a:close/>
                <a:moveTo>
                  <a:pt x="37500" y="83546"/>
                </a:moveTo>
                <a:lnTo>
                  <a:pt x="37500" y="83546"/>
                </a:lnTo>
                <a:cubicBezTo>
                  <a:pt x="37500" y="82167"/>
                  <a:pt x="38881" y="80788"/>
                  <a:pt x="40460" y="80788"/>
                </a:cubicBezTo>
                <a:cubicBezTo>
                  <a:pt x="41842" y="79408"/>
                  <a:pt x="43223" y="78029"/>
                  <a:pt x="44605" y="78029"/>
                </a:cubicBezTo>
                <a:cubicBezTo>
                  <a:pt x="45986" y="76650"/>
                  <a:pt x="45986" y="76650"/>
                  <a:pt x="47368" y="75270"/>
                </a:cubicBezTo>
                <a:cubicBezTo>
                  <a:pt x="47368" y="75270"/>
                  <a:pt x="48750" y="75270"/>
                  <a:pt x="48750" y="73891"/>
                </a:cubicBezTo>
                <a:cubicBezTo>
                  <a:pt x="50131" y="73891"/>
                  <a:pt x="50131" y="72315"/>
                  <a:pt x="51513" y="72315"/>
                </a:cubicBezTo>
                <a:cubicBezTo>
                  <a:pt x="51513" y="70935"/>
                  <a:pt x="51513" y="69556"/>
                  <a:pt x="51513" y="69556"/>
                </a:cubicBezTo>
                <a:cubicBezTo>
                  <a:pt x="51513" y="66798"/>
                  <a:pt x="51513" y="66798"/>
                  <a:pt x="50131" y="65418"/>
                </a:cubicBezTo>
                <a:cubicBezTo>
                  <a:pt x="50131" y="64039"/>
                  <a:pt x="48750" y="64039"/>
                  <a:pt x="47368" y="64039"/>
                </a:cubicBezTo>
                <a:cubicBezTo>
                  <a:pt x="45986" y="64039"/>
                  <a:pt x="44605" y="64039"/>
                  <a:pt x="44605" y="64039"/>
                </a:cubicBezTo>
                <a:cubicBezTo>
                  <a:pt x="43223" y="65418"/>
                  <a:pt x="43223" y="65418"/>
                  <a:pt x="43223" y="66798"/>
                </a:cubicBezTo>
                <a:cubicBezTo>
                  <a:pt x="41842" y="66798"/>
                  <a:pt x="41842" y="68177"/>
                  <a:pt x="41842" y="69556"/>
                </a:cubicBezTo>
                <a:lnTo>
                  <a:pt x="41842" y="70935"/>
                </a:lnTo>
                <a:cubicBezTo>
                  <a:pt x="34736" y="70935"/>
                  <a:pt x="34736" y="70935"/>
                  <a:pt x="34736" y="70935"/>
                </a:cubicBezTo>
                <a:cubicBezTo>
                  <a:pt x="34736" y="69556"/>
                  <a:pt x="34736" y="68177"/>
                  <a:pt x="36118" y="66798"/>
                </a:cubicBezTo>
                <a:cubicBezTo>
                  <a:pt x="36118" y="64039"/>
                  <a:pt x="36118" y="62660"/>
                  <a:pt x="37500" y="61280"/>
                </a:cubicBezTo>
                <a:cubicBezTo>
                  <a:pt x="38881" y="61280"/>
                  <a:pt x="40460" y="59901"/>
                  <a:pt x="41842" y="58522"/>
                </a:cubicBezTo>
                <a:cubicBezTo>
                  <a:pt x="43223" y="58522"/>
                  <a:pt x="44605" y="58522"/>
                  <a:pt x="47368" y="58522"/>
                </a:cubicBezTo>
                <a:cubicBezTo>
                  <a:pt x="48750" y="58522"/>
                  <a:pt x="50131" y="58522"/>
                  <a:pt x="51513" y="58522"/>
                </a:cubicBezTo>
                <a:cubicBezTo>
                  <a:pt x="52894" y="59901"/>
                  <a:pt x="54276" y="59901"/>
                  <a:pt x="55657" y="61280"/>
                </a:cubicBezTo>
                <a:cubicBezTo>
                  <a:pt x="55657" y="61280"/>
                  <a:pt x="57236" y="62660"/>
                  <a:pt x="57236" y="64039"/>
                </a:cubicBezTo>
                <a:cubicBezTo>
                  <a:pt x="58618" y="65418"/>
                  <a:pt x="58618" y="66798"/>
                  <a:pt x="58618" y="68177"/>
                </a:cubicBezTo>
                <a:cubicBezTo>
                  <a:pt x="58618" y="69556"/>
                  <a:pt x="58618" y="72315"/>
                  <a:pt x="58618" y="72315"/>
                </a:cubicBezTo>
                <a:cubicBezTo>
                  <a:pt x="57236" y="73891"/>
                  <a:pt x="57236" y="75270"/>
                  <a:pt x="55657" y="76650"/>
                </a:cubicBezTo>
                <a:cubicBezTo>
                  <a:pt x="54276" y="76650"/>
                  <a:pt x="54276" y="78029"/>
                  <a:pt x="52894" y="79408"/>
                </a:cubicBezTo>
                <a:cubicBezTo>
                  <a:pt x="51513" y="79408"/>
                  <a:pt x="50131" y="80788"/>
                  <a:pt x="48750" y="80788"/>
                </a:cubicBezTo>
                <a:cubicBezTo>
                  <a:pt x="47368" y="82167"/>
                  <a:pt x="47368" y="82167"/>
                  <a:pt x="45986" y="83546"/>
                </a:cubicBezTo>
                <a:cubicBezTo>
                  <a:pt x="44605" y="84926"/>
                  <a:pt x="43223" y="84926"/>
                  <a:pt x="43223" y="86305"/>
                </a:cubicBezTo>
                <a:cubicBezTo>
                  <a:pt x="58618" y="86305"/>
                  <a:pt x="58618" y="86305"/>
                  <a:pt x="58618" y="86305"/>
                </a:cubicBezTo>
                <a:cubicBezTo>
                  <a:pt x="58618" y="92019"/>
                  <a:pt x="58618" y="92019"/>
                  <a:pt x="58618" y="92019"/>
                </a:cubicBezTo>
                <a:cubicBezTo>
                  <a:pt x="33355" y="92019"/>
                  <a:pt x="33355" y="92019"/>
                  <a:pt x="33355" y="92019"/>
                </a:cubicBezTo>
                <a:cubicBezTo>
                  <a:pt x="33355" y="90640"/>
                  <a:pt x="34736" y="89064"/>
                  <a:pt x="34736" y="87684"/>
                </a:cubicBezTo>
                <a:cubicBezTo>
                  <a:pt x="34736" y="86305"/>
                  <a:pt x="36118" y="84926"/>
                  <a:pt x="37500" y="83546"/>
                </a:cubicBezTo>
                <a:close/>
                <a:moveTo>
                  <a:pt x="69671" y="86305"/>
                </a:moveTo>
                <a:lnTo>
                  <a:pt x="69671" y="86305"/>
                </a:lnTo>
                <a:cubicBezTo>
                  <a:pt x="71052" y="87684"/>
                  <a:pt x="71052" y="87684"/>
                  <a:pt x="73815" y="87684"/>
                </a:cubicBezTo>
                <a:cubicBezTo>
                  <a:pt x="73815" y="87684"/>
                  <a:pt x="75197" y="87684"/>
                  <a:pt x="75197" y="86305"/>
                </a:cubicBezTo>
                <a:cubicBezTo>
                  <a:pt x="76578" y="86305"/>
                  <a:pt x="76578" y="86305"/>
                  <a:pt x="77960" y="84926"/>
                </a:cubicBezTo>
                <a:lnTo>
                  <a:pt x="77960" y="83546"/>
                </a:lnTo>
                <a:cubicBezTo>
                  <a:pt x="79539" y="82167"/>
                  <a:pt x="79539" y="82167"/>
                  <a:pt x="79539" y="80788"/>
                </a:cubicBezTo>
                <a:cubicBezTo>
                  <a:pt x="79539" y="80788"/>
                  <a:pt x="79539" y="79408"/>
                  <a:pt x="77960" y="78029"/>
                </a:cubicBezTo>
                <a:lnTo>
                  <a:pt x="77960" y="76650"/>
                </a:lnTo>
                <a:cubicBezTo>
                  <a:pt x="76578" y="76650"/>
                  <a:pt x="76578" y="75270"/>
                  <a:pt x="75197" y="75270"/>
                </a:cubicBezTo>
                <a:lnTo>
                  <a:pt x="73815" y="75270"/>
                </a:lnTo>
                <a:cubicBezTo>
                  <a:pt x="72434" y="75270"/>
                  <a:pt x="71052" y="75270"/>
                  <a:pt x="69671" y="75270"/>
                </a:cubicBezTo>
                <a:cubicBezTo>
                  <a:pt x="69671" y="75270"/>
                  <a:pt x="68289" y="76650"/>
                  <a:pt x="68289" y="78029"/>
                </a:cubicBezTo>
                <a:cubicBezTo>
                  <a:pt x="61381" y="78029"/>
                  <a:pt x="61381" y="78029"/>
                  <a:pt x="61381" y="78029"/>
                </a:cubicBezTo>
                <a:cubicBezTo>
                  <a:pt x="65526" y="58522"/>
                  <a:pt x="65526" y="58522"/>
                  <a:pt x="65526" y="58522"/>
                </a:cubicBezTo>
                <a:cubicBezTo>
                  <a:pt x="83684" y="58522"/>
                  <a:pt x="83684" y="58522"/>
                  <a:pt x="83684" y="58522"/>
                </a:cubicBezTo>
                <a:cubicBezTo>
                  <a:pt x="83684" y="64039"/>
                  <a:pt x="83684" y="64039"/>
                  <a:pt x="83684" y="64039"/>
                </a:cubicBezTo>
                <a:cubicBezTo>
                  <a:pt x="69671" y="64039"/>
                  <a:pt x="69671" y="64039"/>
                  <a:pt x="69671" y="64039"/>
                </a:cubicBezTo>
                <a:cubicBezTo>
                  <a:pt x="68289" y="72315"/>
                  <a:pt x="68289" y="72315"/>
                  <a:pt x="68289" y="72315"/>
                </a:cubicBezTo>
                <a:cubicBezTo>
                  <a:pt x="69671" y="70935"/>
                  <a:pt x="71052" y="70935"/>
                  <a:pt x="72434" y="69556"/>
                </a:cubicBezTo>
                <a:cubicBezTo>
                  <a:pt x="72434" y="69556"/>
                  <a:pt x="73815" y="69556"/>
                  <a:pt x="75197" y="69556"/>
                </a:cubicBezTo>
                <a:cubicBezTo>
                  <a:pt x="76578" y="69556"/>
                  <a:pt x="77960" y="69556"/>
                  <a:pt x="79539" y="70935"/>
                </a:cubicBezTo>
                <a:cubicBezTo>
                  <a:pt x="80921" y="70935"/>
                  <a:pt x="82302" y="72315"/>
                  <a:pt x="83684" y="72315"/>
                </a:cubicBezTo>
                <a:cubicBezTo>
                  <a:pt x="83684" y="73891"/>
                  <a:pt x="85065" y="75270"/>
                  <a:pt x="85065" y="76650"/>
                </a:cubicBezTo>
                <a:cubicBezTo>
                  <a:pt x="86447" y="78029"/>
                  <a:pt x="86447" y="79408"/>
                  <a:pt x="86447" y="80788"/>
                </a:cubicBezTo>
                <a:cubicBezTo>
                  <a:pt x="86447" y="82167"/>
                  <a:pt x="85065" y="84926"/>
                  <a:pt x="85065" y="86305"/>
                </a:cubicBezTo>
                <a:cubicBezTo>
                  <a:pt x="83684" y="87684"/>
                  <a:pt x="83684" y="89064"/>
                  <a:pt x="82302" y="89064"/>
                </a:cubicBezTo>
                <a:cubicBezTo>
                  <a:pt x="80921" y="90640"/>
                  <a:pt x="79539" y="92019"/>
                  <a:pt x="77960" y="92019"/>
                </a:cubicBezTo>
                <a:cubicBezTo>
                  <a:pt x="76578" y="93399"/>
                  <a:pt x="75197" y="93399"/>
                  <a:pt x="73815" y="93399"/>
                </a:cubicBezTo>
                <a:cubicBezTo>
                  <a:pt x="71052" y="93399"/>
                  <a:pt x="69671" y="93399"/>
                  <a:pt x="68289" y="92019"/>
                </a:cubicBezTo>
                <a:cubicBezTo>
                  <a:pt x="66907" y="92019"/>
                  <a:pt x="65526" y="92019"/>
                  <a:pt x="64144" y="90640"/>
                </a:cubicBezTo>
                <a:cubicBezTo>
                  <a:pt x="64144" y="89064"/>
                  <a:pt x="62763" y="89064"/>
                  <a:pt x="61381" y="87684"/>
                </a:cubicBezTo>
                <a:cubicBezTo>
                  <a:pt x="61381" y="86305"/>
                  <a:pt x="61381" y="83546"/>
                  <a:pt x="61381" y="82167"/>
                </a:cubicBezTo>
                <a:cubicBezTo>
                  <a:pt x="68289" y="82167"/>
                  <a:pt x="68289" y="82167"/>
                  <a:pt x="68289" y="82167"/>
                </a:cubicBezTo>
                <a:cubicBezTo>
                  <a:pt x="68289" y="83546"/>
                  <a:pt x="68289" y="84926"/>
                  <a:pt x="69671" y="86305"/>
                </a:cubicBezTo>
                <a:close/>
                <a:moveTo>
                  <a:pt x="89210" y="26403"/>
                </a:moveTo>
                <a:lnTo>
                  <a:pt x="89210" y="26403"/>
                </a:lnTo>
                <a:cubicBezTo>
                  <a:pt x="86447" y="26403"/>
                  <a:pt x="83684" y="23645"/>
                  <a:pt x="83684" y="20886"/>
                </a:cubicBezTo>
                <a:cubicBezTo>
                  <a:pt x="83684" y="5517"/>
                  <a:pt x="83684" y="5517"/>
                  <a:pt x="83684" y="5517"/>
                </a:cubicBezTo>
                <a:cubicBezTo>
                  <a:pt x="83684" y="2758"/>
                  <a:pt x="86447" y="0"/>
                  <a:pt x="89210" y="0"/>
                </a:cubicBezTo>
                <a:cubicBezTo>
                  <a:pt x="93355" y="0"/>
                  <a:pt x="94736" y="2758"/>
                  <a:pt x="94736" y="5517"/>
                </a:cubicBezTo>
                <a:cubicBezTo>
                  <a:pt x="94736" y="20886"/>
                  <a:pt x="94736" y="20886"/>
                  <a:pt x="94736" y="20886"/>
                </a:cubicBezTo>
                <a:cubicBezTo>
                  <a:pt x="94736" y="23645"/>
                  <a:pt x="93355" y="26403"/>
                  <a:pt x="89210" y="26403"/>
                </a:cubicBezTo>
                <a:close/>
                <a:moveTo>
                  <a:pt x="30592" y="26403"/>
                </a:moveTo>
                <a:lnTo>
                  <a:pt x="30592" y="26403"/>
                </a:lnTo>
                <a:cubicBezTo>
                  <a:pt x="26447" y="26403"/>
                  <a:pt x="25065" y="23645"/>
                  <a:pt x="25065" y="20886"/>
                </a:cubicBezTo>
                <a:cubicBezTo>
                  <a:pt x="25065" y="5517"/>
                  <a:pt x="25065" y="5517"/>
                  <a:pt x="25065" y="5517"/>
                </a:cubicBezTo>
                <a:cubicBezTo>
                  <a:pt x="25065" y="2758"/>
                  <a:pt x="26447" y="0"/>
                  <a:pt x="30592" y="0"/>
                </a:cubicBezTo>
                <a:cubicBezTo>
                  <a:pt x="33355" y="0"/>
                  <a:pt x="36118" y="2758"/>
                  <a:pt x="36118" y="5517"/>
                </a:cubicBezTo>
                <a:cubicBezTo>
                  <a:pt x="36118" y="20886"/>
                  <a:pt x="36118" y="20886"/>
                  <a:pt x="36118" y="20886"/>
                </a:cubicBezTo>
                <a:cubicBezTo>
                  <a:pt x="36118" y="23645"/>
                  <a:pt x="33355" y="26403"/>
                  <a:pt x="30592" y="2640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0" name="Shape 4800"/>
          <p:cNvSpPr/>
          <p:nvPr/>
        </p:nvSpPr>
        <p:spPr>
          <a:xfrm>
            <a:off x="4563305" y="4739820"/>
            <a:ext cx="287792" cy="292100"/>
          </a:xfrm>
          <a:custGeom>
            <a:avLst/>
            <a:gdLst/>
            <a:ahLst/>
            <a:cxnLst/>
            <a:rect l="0" t="0" r="0" b="0"/>
            <a:pathLst>
              <a:path w="120000" h="120000" extrusionOk="0">
                <a:moveTo>
                  <a:pt x="114209" y="119802"/>
                </a:moveTo>
                <a:lnTo>
                  <a:pt x="114209" y="119802"/>
                </a:lnTo>
                <a:cubicBezTo>
                  <a:pt x="5590" y="119802"/>
                  <a:pt x="5590" y="119802"/>
                  <a:pt x="5590" y="119802"/>
                </a:cubicBezTo>
                <a:cubicBezTo>
                  <a:pt x="2795" y="119802"/>
                  <a:pt x="0" y="117044"/>
                  <a:pt x="0" y="114285"/>
                </a:cubicBezTo>
                <a:cubicBezTo>
                  <a:pt x="0" y="20886"/>
                  <a:pt x="0" y="20886"/>
                  <a:pt x="0" y="20886"/>
                </a:cubicBezTo>
                <a:cubicBezTo>
                  <a:pt x="0" y="18128"/>
                  <a:pt x="2795" y="15369"/>
                  <a:pt x="5590" y="15369"/>
                </a:cubicBezTo>
                <a:cubicBezTo>
                  <a:pt x="16772" y="15369"/>
                  <a:pt x="16772" y="15369"/>
                  <a:pt x="16772" y="15369"/>
                </a:cubicBezTo>
                <a:cubicBezTo>
                  <a:pt x="16772" y="20886"/>
                  <a:pt x="16772" y="20886"/>
                  <a:pt x="16772" y="20886"/>
                </a:cubicBezTo>
                <a:cubicBezTo>
                  <a:pt x="16772" y="27783"/>
                  <a:pt x="22562" y="33497"/>
                  <a:pt x="29550" y="33497"/>
                </a:cubicBezTo>
                <a:cubicBezTo>
                  <a:pt x="36539" y="33497"/>
                  <a:pt x="43727" y="27783"/>
                  <a:pt x="43727" y="20886"/>
                </a:cubicBezTo>
                <a:cubicBezTo>
                  <a:pt x="43727" y="15369"/>
                  <a:pt x="43727" y="15369"/>
                  <a:pt x="43727" y="15369"/>
                </a:cubicBezTo>
                <a:cubicBezTo>
                  <a:pt x="77470" y="15369"/>
                  <a:pt x="77470" y="15369"/>
                  <a:pt x="77470" y="15369"/>
                </a:cubicBezTo>
                <a:cubicBezTo>
                  <a:pt x="77470" y="20886"/>
                  <a:pt x="77470" y="20886"/>
                  <a:pt x="77470" y="20886"/>
                </a:cubicBezTo>
                <a:cubicBezTo>
                  <a:pt x="77470" y="27783"/>
                  <a:pt x="83261" y="33497"/>
                  <a:pt x="90249" y="33497"/>
                </a:cubicBezTo>
                <a:cubicBezTo>
                  <a:pt x="97237" y="33497"/>
                  <a:pt x="102828" y="27783"/>
                  <a:pt x="102828" y="20886"/>
                </a:cubicBezTo>
                <a:cubicBezTo>
                  <a:pt x="102828" y="15369"/>
                  <a:pt x="102828" y="15369"/>
                  <a:pt x="102828" y="15369"/>
                </a:cubicBezTo>
                <a:cubicBezTo>
                  <a:pt x="114209" y="15369"/>
                  <a:pt x="114209" y="15369"/>
                  <a:pt x="114209" y="15369"/>
                </a:cubicBezTo>
                <a:cubicBezTo>
                  <a:pt x="118402" y="15369"/>
                  <a:pt x="119800" y="18128"/>
                  <a:pt x="119800" y="20886"/>
                </a:cubicBezTo>
                <a:cubicBezTo>
                  <a:pt x="119800" y="114285"/>
                  <a:pt x="119800" y="114285"/>
                  <a:pt x="119800" y="114285"/>
                </a:cubicBezTo>
                <a:cubicBezTo>
                  <a:pt x="119800" y="117044"/>
                  <a:pt x="118402" y="119802"/>
                  <a:pt x="114209" y="119802"/>
                </a:cubicBezTo>
                <a:close/>
                <a:moveTo>
                  <a:pt x="108618" y="44532"/>
                </a:moveTo>
                <a:lnTo>
                  <a:pt x="108618" y="44532"/>
                </a:lnTo>
                <a:cubicBezTo>
                  <a:pt x="11181" y="44532"/>
                  <a:pt x="11181" y="44532"/>
                  <a:pt x="11181" y="44532"/>
                </a:cubicBezTo>
                <a:cubicBezTo>
                  <a:pt x="11181" y="108571"/>
                  <a:pt x="11181" y="108571"/>
                  <a:pt x="11181" y="108571"/>
                </a:cubicBezTo>
                <a:cubicBezTo>
                  <a:pt x="108618" y="108571"/>
                  <a:pt x="108618" y="108571"/>
                  <a:pt x="108618" y="108571"/>
                </a:cubicBezTo>
                <a:lnTo>
                  <a:pt x="108618" y="44532"/>
                </a:lnTo>
                <a:close/>
                <a:moveTo>
                  <a:pt x="46522" y="70935"/>
                </a:moveTo>
                <a:lnTo>
                  <a:pt x="46522" y="70935"/>
                </a:lnTo>
                <a:cubicBezTo>
                  <a:pt x="54908" y="70935"/>
                  <a:pt x="54908" y="70935"/>
                  <a:pt x="54908" y="70935"/>
                </a:cubicBezTo>
                <a:cubicBezTo>
                  <a:pt x="54908" y="64039"/>
                  <a:pt x="54908" y="64039"/>
                  <a:pt x="54908" y="64039"/>
                </a:cubicBezTo>
                <a:cubicBezTo>
                  <a:pt x="54908" y="59901"/>
                  <a:pt x="56306" y="58522"/>
                  <a:pt x="60698" y="58522"/>
                </a:cubicBezTo>
                <a:cubicBezTo>
                  <a:pt x="63494" y="58522"/>
                  <a:pt x="66289" y="59901"/>
                  <a:pt x="66289" y="64039"/>
                </a:cubicBezTo>
                <a:cubicBezTo>
                  <a:pt x="66289" y="70935"/>
                  <a:pt x="66289" y="70935"/>
                  <a:pt x="66289" y="70935"/>
                </a:cubicBezTo>
                <a:cubicBezTo>
                  <a:pt x="73277" y="70935"/>
                  <a:pt x="73277" y="70935"/>
                  <a:pt x="73277" y="70935"/>
                </a:cubicBezTo>
                <a:cubicBezTo>
                  <a:pt x="76073" y="70935"/>
                  <a:pt x="78868" y="73891"/>
                  <a:pt x="78868" y="76650"/>
                </a:cubicBezTo>
                <a:cubicBezTo>
                  <a:pt x="78868" y="79408"/>
                  <a:pt x="76073" y="82167"/>
                  <a:pt x="73277" y="82167"/>
                </a:cubicBezTo>
                <a:cubicBezTo>
                  <a:pt x="66289" y="82167"/>
                  <a:pt x="66289" y="82167"/>
                  <a:pt x="66289" y="82167"/>
                </a:cubicBezTo>
                <a:cubicBezTo>
                  <a:pt x="66289" y="89064"/>
                  <a:pt x="66289" y="89064"/>
                  <a:pt x="66289" y="89064"/>
                </a:cubicBezTo>
                <a:cubicBezTo>
                  <a:pt x="66289" y="93399"/>
                  <a:pt x="63494" y="94778"/>
                  <a:pt x="60698" y="94778"/>
                </a:cubicBezTo>
                <a:cubicBezTo>
                  <a:pt x="56306" y="94778"/>
                  <a:pt x="54908" y="93399"/>
                  <a:pt x="54908" y="89064"/>
                </a:cubicBezTo>
                <a:cubicBezTo>
                  <a:pt x="54908" y="82167"/>
                  <a:pt x="54908" y="82167"/>
                  <a:pt x="54908" y="82167"/>
                </a:cubicBezTo>
                <a:cubicBezTo>
                  <a:pt x="46522" y="82167"/>
                  <a:pt x="46522" y="82167"/>
                  <a:pt x="46522" y="82167"/>
                </a:cubicBezTo>
                <a:cubicBezTo>
                  <a:pt x="43727" y="82167"/>
                  <a:pt x="40732" y="79408"/>
                  <a:pt x="40732" y="76650"/>
                </a:cubicBezTo>
                <a:cubicBezTo>
                  <a:pt x="40732" y="73891"/>
                  <a:pt x="43727" y="70935"/>
                  <a:pt x="46522" y="70935"/>
                </a:cubicBezTo>
                <a:close/>
                <a:moveTo>
                  <a:pt x="47920" y="58522"/>
                </a:moveTo>
                <a:lnTo>
                  <a:pt x="47920" y="58522"/>
                </a:lnTo>
                <a:cubicBezTo>
                  <a:pt x="46522" y="58522"/>
                  <a:pt x="46522" y="58522"/>
                  <a:pt x="46522" y="58522"/>
                </a:cubicBezTo>
                <a:cubicBezTo>
                  <a:pt x="46522" y="58522"/>
                  <a:pt x="46522" y="58522"/>
                  <a:pt x="47920" y="58522"/>
                </a:cubicBezTo>
                <a:close/>
                <a:moveTo>
                  <a:pt x="90249" y="26403"/>
                </a:moveTo>
                <a:lnTo>
                  <a:pt x="90249" y="26403"/>
                </a:lnTo>
                <a:cubicBezTo>
                  <a:pt x="87454" y="26403"/>
                  <a:pt x="84658" y="23645"/>
                  <a:pt x="84658" y="20886"/>
                </a:cubicBezTo>
                <a:cubicBezTo>
                  <a:pt x="84658" y="5517"/>
                  <a:pt x="84658" y="5517"/>
                  <a:pt x="84658" y="5517"/>
                </a:cubicBezTo>
                <a:cubicBezTo>
                  <a:pt x="84658" y="2758"/>
                  <a:pt x="87454" y="0"/>
                  <a:pt x="90249" y="0"/>
                </a:cubicBezTo>
                <a:cubicBezTo>
                  <a:pt x="93044" y="0"/>
                  <a:pt x="95840" y="2758"/>
                  <a:pt x="95840" y="5517"/>
                </a:cubicBezTo>
                <a:cubicBezTo>
                  <a:pt x="95840" y="20886"/>
                  <a:pt x="95840" y="20886"/>
                  <a:pt x="95840" y="20886"/>
                </a:cubicBezTo>
                <a:cubicBezTo>
                  <a:pt x="95840" y="23645"/>
                  <a:pt x="93044" y="26403"/>
                  <a:pt x="90249" y="26403"/>
                </a:cubicBezTo>
                <a:close/>
                <a:moveTo>
                  <a:pt x="29550" y="26403"/>
                </a:moveTo>
                <a:lnTo>
                  <a:pt x="29550" y="26403"/>
                </a:lnTo>
                <a:cubicBezTo>
                  <a:pt x="26755" y="26403"/>
                  <a:pt x="23960" y="23645"/>
                  <a:pt x="23960" y="20886"/>
                </a:cubicBezTo>
                <a:cubicBezTo>
                  <a:pt x="23960" y="5517"/>
                  <a:pt x="23960" y="5517"/>
                  <a:pt x="23960" y="5517"/>
                </a:cubicBezTo>
                <a:cubicBezTo>
                  <a:pt x="23960" y="2758"/>
                  <a:pt x="26755" y="0"/>
                  <a:pt x="29550" y="0"/>
                </a:cubicBezTo>
                <a:cubicBezTo>
                  <a:pt x="33743" y="0"/>
                  <a:pt x="35141" y="2758"/>
                  <a:pt x="35141" y="5517"/>
                </a:cubicBezTo>
                <a:cubicBezTo>
                  <a:pt x="35141" y="20886"/>
                  <a:pt x="35141" y="20886"/>
                  <a:pt x="35141" y="20886"/>
                </a:cubicBezTo>
                <a:cubicBezTo>
                  <a:pt x="35141" y="23645"/>
                  <a:pt x="33743" y="26403"/>
                  <a:pt x="29550" y="2640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1" name="Shape 4801"/>
          <p:cNvSpPr/>
          <p:nvPr/>
        </p:nvSpPr>
        <p:spPr>
          <a:xfrm>
            <a:off x="4057555" y="4739820"/>
            <a:ext cx="287792" cy="292100"/>
          </a:xfrm>
          <a:custGeom>
            <a:avLst/>
            <a:gdLst/>
            <a:ahLst/>
            <a:cxnLst/>
            <a:rect l="0" t="0" r="0" b="0"/>
            <a:pathLst>
              <a:path w="120000" h="120000" extrusionOk="0">
                <a:moveTo>
                  <a:pt x="114209" y="119802"/>
                </a:moveTo>
                <a:lnTo>
                  <a:pt x="114209" y="119802"/>
                </a:lnTo>
                <a:cubicBezTo>
                  <a:pt x="5590" y="119802"/>
                  <a:pt x="5590" y="119802"/>
                  <a:pt x="5590" y="119802"/>
                </a:cubicBezTo>
                <a:cubicBezTo>
                  <a:pt x="1397" y="119802"/>
                  <a:pt x="0" y="117044"/>
                  <a:pt x="0" y="114285"/>
                </a:cubicBezTo>
                <a:cubicBezTo>
                  <a:pt x="0" y="20886"/>
                  <a:pt x="0" y="20886"/>
                  <a:pt x="0" y="20886"/>
                </a:cubicBezTo>
                <a:cubicBezTo>
                  <a:pt x="0" y="18128"/>
                  <a:pt x="1397" y="15369"/>
                  <a:pt x="5590" y="15369"/>
                </a:cubicBezTo>
                <a:cubicBezTo>
                  <a:pt x="16772" y="15369"/>
                  <a:pt x="16772" y="15369"/>
                  <a:pt x="16772" y="15369"/>
                </a:cubicBezTo>
                <a:cubicBezTo>
                  <a:pt x="16772" y="20886"/>
                  <a:pt x="16772" y="20886"/>
                  <a:pt x="16772" y="20886"/>
                </a:cubicBezTo>
                <a:cubicBezTo>
                  <a:pt x="16772" y="27783"/>
                  <a:pt x="22562" y="33497"/>
                  <a:pt x="29550" y="33497"/>
                </a:cubicBezTo>
                <a:cubicBezTo>
                  <a:pt x="36539" y="33497"/>
                  <a:pt x="42129" y="27783"/>
                  <a:pt x="42129" y="20886"/>
                </a:cubicBezTo>
                <a:cubicBezTo>
                  <a:pt x="42129" y="15369"/>
                  <a:pt x="42129" y="15369"/>
                  <a:pt x="42129" y="15369"/>
                </a:cubicBezTo>
                <a:cubicBezTo>
                  <a:pt x="76073" y="15369"/>
                  <a:pt x="76073" y="15369"/>
                  <a:pt x="76073" y="15369"/>
                </a:cubicBezTo>
                <a:cubicBezTo>
                  <a:pt x="76073" y="20886"/>
                  <a:pt x="76073" y="20886"/>
                  <a:pt x="76073" y="20886"/>
                </a:cubicBezTo>
                <a:cubicBezTo>
                  <a:pt x="76073" y="27783"/>
                  <a:pt x="83261" y="33497"/>
                  <a:pt x="90249" y="33497"/>
                </a:cubicBezTo>
                <a:cubicBezTo>
                  <a:pt x="97237" y="33497"/>
                  <a:pt x="102828" y="27783"/>
                  <a:pt x="102828" y="20886"/>
                </a:cubicBezTo>
                <a:cubicBezTo>
                  <a:pt x="102828" y="15369"/>
                  <a:pt x="102828" y="15369"/>
                  <a:pt x="102828" y="15369"/>
                </a:cubicBezTo>
                <a:cubicBezTo>
                  <a:pt x="114209" y="15369"/>
                  <a:pt x="114209" y="15369"/>
                  <a:pt x="114209" y="15369"/>
                </a:cubicBezTo>
                <a:cubicBezTo>
                  <a:pt x="117004" y="15369"/>
                  <a:pt x="119800" y="18128"/>
                  <a:pt x="119800" y="20886"/>
                </a:cubicBezTo>
                <a:cubicBezTo>
                  <a:pt x="119800" y="114285"/>
                  <a:pt x="119800" y="114285"/>
                  <a:pt x="119800" y="114285"/>
                </a:cubicBezTo>
                <a:cubicBezTo>
                  <a:pt x="119800" y="117044"/>
                  <a:pt x="117004" y="119802"/>
                  <a:pt x="114209" y="119802"/>
                </a:cubicBezTo>
                <a:close/>
                <a:moveTo>
                  <a:pt x="108618" y="44532"/>
                </a:moveTo>
                <a:lnTo>
                  <a:pt x="108618" y="44532"/>
                </a:lnTo>
                <a:cubicBezTo>
                  <a:pt x="11181" y="44532"/>
                  <a:pt x="11181" y="44532"/>
                  <a:pt x="11181" y="44532"/>
                </a:cubicBezTo>
                <a:cubicBezTo>
                  <a:pt x="11181" y="108571"/>
                  <a:pt x="11181" y="108571"/>
                  <a:pt x="11181" y="108571"/>
                </a:cubicBezTo>
                <a:cubicBezTo>
                  <a:pt x="108618" y="108571"/>
                  <a:pt x="108618" y="108571"/>
                  <a:pt x="108618" y="108571"/>
                </a:cubicBezTo>
                <a:lnTo>
                  <a:pt x="108618" y="44532"/>
                </a:lnTo>
                <a:close/>
                <a:moveTo>
                  <a:pt x="40732" y="70935"/>
                </a:moveTo>
                <a:lnTo>
                  <a:pt x="40732" y="70935"/>
                </a:lnTo>
                <a:cubicBezTo>
                  <a:pt x="42129" y="70935"/>
                  <a:pt x="43727" y="70935"/>
                  <a:pt x="45124" y="72315"/>
                </a:cubicBezTo>
                <a:cubicBezTo>
                  <a:pt x="53510" y="82167"/>
                  <a:pt x="53510" y="82167"/>
                  <a:pt x="53510" y="82167"/>
                </a:cubicBezTo>
                <a:cubicBezTo>
                  <a:pt x="76073" y="59901"/>
                  <a:pt x="76073" y="59901"/>
                  <a:pt x="76073" y="59901"/>
                </a:cubicBezTo>
                <a:cubicBezTo>
                  <a:pt x="77470" y="58522"/>
                  <a:pt x="78868" y="58522"/>
                  <a:pt x="80266" y="58522"/>
                </a:cubicBezTo>
                <a:cubicBezTo>
                  <a:pt x="83261" y="58522"/>
                  <a:pt x="86056" y="59901"/>
                  <a:pt x="86056" y="64039"/>
                </a:cubicBezTo>
                <a:cubicBezTo>
                  <a:pt x="86056" y="65418"/>
                  <a:pt x="86056" y="66798"/>
                  <a:pt x="84658" y="66798"/>
                </a:cubicBezTo>
                <a:cubicBezTo>
                  <a:pt x="57703" y="93399"/>
                  <a:pt x="57703" y="93399"/>
                  <a:pt x="57703" y="93399"/>
                </a:cubicBezTo>
                <a:cubicBezTo>
                  <a:pt x="56306" y="94778"/>
                  <a:pt x="54908" y="94778"/>
                  <a:pt x="53510" y="94778"/>
                </a:cubicBezTo>
                <a:cubicBezTo>
                  <a:pt x="52113" y="94778"/>
                  <a:pt x="50715" y="94778"/>
                  <a:pt x="50715" y="93399"/>
                </a:cubicBezTo>
                <a:cubicBezTo>
                  <a:pt x="36539" y="80788"/>
                  <a:pt x="36539" y="80788"/>
                  <a:pt x="36539" y="80788"/>
                </a:cubicBezTo>
                <a:cubicBezTo>
                  <a:pt x="35141" y="79408"/>
                  <a:pt x="35141" y="78029"/>
                  <a:pt x="35141" y="76650"/>
                </a:cubicBezTo>
                <a:cubicBezTo>
                  <a:pt x="35141" y="73891"/>
                  <a:pt x="37936" y="70935"/>
                  <a:pt x="40732" y="70935"/>
                </a:cubicBezTo>
                <a:close/>
                <a:moveTo>
                  <a:pt x="90249" y="26403"/>
                </a:moveTo>
                <a:lnTo>
                  <a:pt x="90249" y="26403"/>
                </a:lnTo>
                <a:cubicBezTo>
                  <a:pt x="86056" y="26403"/>
                  <a:pt x="84658" y="23645"/>
                  <a:pt x="84658" y="20886"/>
                </a:cubicBezTo>
                <a:cubicBezTo>
                  <a:pt x="84658" y="5517"/>
                  <a:pt x="84658" y="5517"/>
                  <a:pt x="84658" y="5517"/>
                </a:cubicBezTo>
                <a:cubicBezTo>
                  <a:pt x="84658" y="2758"/>
                  <a:pt x="86056" y="0"/>
                  <a:pt x="90249" y="0"/>
                </a:cubicBezTo>
                <a:cubicBezTo>
                  <a:pt x="93044" y="0"/>
                  <a:pt x="95840" y="2758"/>
                  <a:pt x="95840" y="5517"/>
                </a:cubicBezTo>
                <a:cubicBezTo>
                  <a:pt x="95840" y="20886"/>
                  <a:pt x="95840" y="20886"/>
                  <a:pt x="95840" y="20886"/>
                </a:cubicBezTo>
                <a:cubicBezTo>
                  <a:pt x="95840" y="23645"/>
                  <a:pt x="93044" y="26403"/>
                  <a:pt x="90249" y="26403"/>
                </a:cubicBezTo>
                <a:close/>
                <a:moveTo>
                  <a:pt x="29550" y="26403"/>
                </a:moveTo>
                <a:lnTo>
                  <a:pt x="29550" y="26403"/>
                </a:lnTo>
                <a:cubicBezTo>
                  <a:pt x="26755" y="26403"/>
                  <a:pt x="23960" y="23645"/>
                  <a:pt x="23960" y="20886"/>
                </a:cubicBezTo>
                <a:cubicBezTo>
                  <a:pt x="23960" y="5517"/>
                  <a:pt x="23960" y="5517"/>
                  <a:pt x="23960" y="5517"/>
                </a:cubicBezTo>
                <a:cubicBezTo>
                  <a:pt x="23960" y="2758"/>
                  <a:pt x="26755" y="0"/>
                  <a:pt x="29550" y="0"/>
                </a:cubicBezTo>
                <a:cubicBezTo>
                  <a:pt x="32346" y="0"/>
                  <a:pt x="35141" y="2758"/>
                  <a:pt x="35141" y="5517"/>
                </a:cubicBezTo>
                <a:cubicBezTo>
                  <a:pt x="35141" y="20886"/>
                  <a:pt x="35141" y="20886"/>
                  <a:pt x="35141" y="20886"/>
                </a:cubicBezTo>
                <a:cubicBezTo>
                  <a:pt x="35141" y="23645"/>
                  <a:pt x="32346" y="26403"/>
                  <a:pt x="29550" y="2640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2" name="Shape 4802"/>
          <p:cNvSpPr/>
          <p:nvPr/>
        </p:nvSpPr>
        <p:spPr>
          <a:xfrm>
            <a:off x="3562384" y="4739820"/>
            <a:ext cx="279327" cy="292100"/>
          </a:xfrm>
          <a:custGeom>
            <a:avLst/>
            <a:gdLst/>
            <a:ahLst/>
            <a:cxnLst/>
            <a:rect l="0" t="0" r="0" b="0"/>
            <a:pathLst>
              <a:path w="120000" h="120000" extrusionOk="0">
                <a:moveTo>
                  <a:pt x="114000" y="108571"/>
                </a:moveTo>
                <a:lnTo>
                  <a:pt x="114000" y="108571"/>
                </a:lnTo>
                <a:cubicBezTo>
                  <a:pt x="90620" y="108571"/>
                  <a:pt x="90620" y="108571"/>
                  <a:pt x="90620" y="108571"/>
                </a:cubicBezTo>
                <a:cubicBezTo>
                  <a:pt x="86275" y="108571"/>
                  <a:pt x="84827" y="105812"/>
                  <a:pt x="84827" y="103054"/>
                </a:cubicBezTo>
                <a:cubicBezTo>
                  <a:pt x="84827" y="98916"/>
                  <a:pt x="86275" y="97536"/>
                  <a:pt x="90620" y="97536"/>
                </a:cubicBezTo>
                <a:cubicBezTo>
                  <a:pt x="114000" y="97536"/>
                  <a:pt x="114000" y="97536"/>
                  <a:pt x="114000" y="97536"/>
                </a:cubicBezTo>
                <a:cubicBezTo>
                  <a:pt x="116896" y="97536"/>
                  <a:pt x="119793" y="98916"/>
                  <a:pt x="119793" y="103054"/>
                </a:cubicBezTo>
                <a:cubicBezTo>
                  <a:pt x="119793" y="105812"/>
                  <a:pt x="116896" y="108571"/>
                  <a:pt x="114000" y="108571"/>
                </a:cubicBezTo>
                <a:close/>
                <a:moveTo>
                  <a:pt x="90620" y="92019"/>
                </a:moveTo>
                <a:lnTo>
                  <a:pt x="90620" y="92019"/>
                </a:lnTo>
                <a:cubicBezTo>
                  <a:pt x="83379" y="92019"/>
                  <a:pt x="78827" y="96157"/>
                  <a:pt x="78827" y="103054"/>
                </a:cubicBezTo>
                <a:cubicBezTo>
                  <a:pt x="78827" y="108571"/>
                  <a:pt x="83379" y="114285"/>
                  <a:pt x="90620" y="114285"/>
                </a:cubicBezTo>
                <a:cubicBezTo>
                  <a:pt x="92068" y="114285"/>
                  <a:pt x="92068" y="114285"/>
                  <a:pt x="92068" y="114285"/>
                </a:cubicBezTo>
                <a:cubicBezTo>
                  <a:pt x="114000" y="114285"/>
                  <a:pt x="114000" y="114285"/>
                  <a:pt x="114000" y="114285"/>
                </a:cubicBezTo>
                <a:cubicBezTo>
                  <a:pt x="114000" y="117044"/>
                  <a:pt x="111103" y="119802"/>
                  <a:pt x="108206" y="119802"/>
                </a:cubicBezTo>
                <a:cubicBezTo>
                  <a:pt x="5793" y="119802"/>
                  <a:pt x="5793" y="119802"/>
                  <a:pt x="5793" y="119802"/>
                </a:cubicBezTo>
                <a:cubicBezTo>
                  <a:pt x="2896" y="119802"/>
                  <a:pt x="0" y="117044"/>
                  <a:pt x="0" y="114285"/>
                </a:cubicBezTo>
                <a:cubicBezTo>
                  <a:pt x="0" y="16748"/>
                  <a:pt x="0" y="16748"/>
                  <a:pt x="0" y="16748"/>
                </a:cubicBezTo>
                <a:cubicBezTo>
                  <a:pt x="0" y="13990"/>
                  <a:pt x="2896" y="11034"/>
                  <a:pt x="5793" y="11034"/>
                </a:cubicBezTo>
                <a:cubicBezTo>
                  <a:pt x="15931" y="11034"/>
                  <a:pt x="15931" y="11034"/>
                  <a:pt x="15931" y="11034"/>
                </a:cubicBezTo>
                <a:cubicBezTo>
                  <a:pt x="15931" y="16748"/>
                  <a:pt x="15931" y="16748"/>
                  <a:pt x="15931" y="16748"/>
                </a:cubicBezTo>
                <a:cubicBezTo>
                  <a:pt x="15931" y="23645"/>
                  <a:pt x="21931" y="27783"/>
                  <a:pt x="27724" y="27783"/>
                </a:cubicBezTo>
                <a:cubicBezTo>
                  <a:pt x="33517" y="27783"/>
                  <a:pt x="39310" y="23645"/>
                  <a:pt x="39310" y="16748"/>
                </a:cubicBezTo>
                <a:cubicBezTo>
                  <a:pt x="39310" y="11034"/>
                  <a:pt x="39310" y="11034"/>
                  <a:pt x="39310" y="11034"/>
                </a:cubicBezTo>
                <a:cubicBezTo>
                  <a:pt x="45310" y="11034"/>
                  <a:pt x="45310" y="11034"/>
                  <a:pt x="45310" y="11034"/>
                </a:cubicBezTo>
                <a:cubicBezTo>
                  <a:pt x="45310" y="16748"/>
                  <a:pt x="45310" y="16748"/>
                  <a:pt x="45310" y="16748"/>
                </a:cubicBezTo>
                <a:cubicBezTo>
                  <a:pt x="45310" y="23645"/>
                  <a:pt x="51103" y="27783"/>
                  <a:pt x="56896" y="27783"/>
                </a:cubicBezTo>
                <a:cubicBezTo>
                  <a:pt x="62896" y="27783"/>
                  <a:pt x="68689" y="23645"/>
                  <a:pt x="68689" y="16748"/>
                </a:cubicBezTo>
                <a:cubicBezTo>
                  <a:pt x="68689" y="11034"/>
                  <a:pt x="68689" y="11034"/>
                  <a:pt x="68689" y="11034"/>
                </a:cubicBezTo>
                <a:cubicBezTo>
                  <a:pt x="74482" y="11034"/>
                  <a:pt x="74482" y="11034"/>
                  <a:pt x="74482" y="11034"/>
                </a:cubicBezTo>
                <a:cubicBezTo>
                  <a:pt x="74482" y="16748"/>
                  <a:pt x="74482" y="16748"/>
                  <a:pt x="74482" y="16748"/>
                </a:cubicBezTo>
                <a:cubicBezTo>
                  <a:pt x="74482" y="23645"/>
                  <a:pt x="80275" y="27783"/>
                  <a:pt x="86275" y="27783"/>
                </a:cubicBezTo>
                <a:cubicBezTo>
                  <a:pt x="92068" y="27783"/>
                  <a:pt x="97862" y="23645"/>
                  <a:pt x="97862" y="16748"/>
                </a:cubicBezTo>
                <a:cubicBezTo>
                  <a:pt x="97862" y="11034"/>
                  <a:pt x="97862" y="11034"/>
                  <a:pt x="97862" y="11034"/>
                </a:cubicBezTo>
                <a:cubicBezTo>
                  <a:pt x="108206" y="11034"/>
                  <a:pt x="108206" y="11034"/>
                  <a:pt x="108206" y="11034"/>
                </a:cubicBezTo>
                <a:cubicBezTo>
                  <a:pt x="111103" y="11034"/>
                  <a:pt x="114000" y="13990"/>
                  <a:pt x="114000" y="16748"/>
                </a:cubicBezTo>
                <a:cubicBezTo>
                  <a:pt x="114000" y="92019"/>
                  <a:pt x="114000" y="92019"/>
                  <a:pt x="114000" y="92019"/>
                </a:cubicBezTo>
                <a:cubicBezTo>
                  <a:pt x="108206" y="92019"/>
                  <a:pt x="108206" y="92019"/>
                  <a:pt x="108206" y="92019"/>
                </a:cubicBezTo>
                <a:lnTo>
                  <a:pt x="90620" y="92019"/>
                </a:lnTo>
                <a:close/>
                <a:moveTo>
                  <a:pt x="20482" y="100295"/>
                </a:moveTo>
                <a:lnTo>
                  <a:pt x="20482" y="100295"/>
                </a:lnTo>
                <a:cubicBezTo>
                  <a:pt x="58344" y="100295"/>
                  <a:pt x="58344" y="100295"/>
                  <a:pt x="58344" y="100295"/>
                </a:cubicBezTo>
                <a:cubicBezTo>
                  <a:pt x="61448" y="100295"/>
                  <a:pt x="62896" y="98916"/>
                  <a:pt x="62896" y="96157"/>
                </a:cubicBezTo>
                <a:cubicBezTo>
                  <a:pt x="62896" y="93399"/>
                  <a:pt x="61448" y="92019"/>
                  <a:pt x="58344" y="92019"/>
                </a:cubicBezTo>
                <a:cubicBezTo>
                  <a:pt x="20482" y="92019"/>
                  <a:pt x="20482" y="92019"/>
                  <a:pt x="20482" y="92019"/>
                </a:cubicBezTo>
                <a:cubicBezTo>
                  <a:pt x="17379" y="92019"/>
                  <a:pt x="15931" y="93399"/>
                  <a:pt x="15931" y="96157"/>
                </a:cubicBezTo>
                <a:cubicBezTo>
                  <a:pt x="15931" y="98916"/>
                  <a:pt x="17379" y="100295"/>
                  <a:pt x="20482" y="100295"/>
                </a:cubicBezTo>
                <a:close/>
                <a:moveTo>
                  <a:pt x="92068" y="43152"/>
                </a:moveTo>
                <a:lnTo>
                  <a:pt x="92068" y="43152"/>
                </a:lnTo>
                <a:cubicBezTo>
                  <a:pt x="21931" y="43152"/>
                  <a:pt x="21931" y="43152"/>
                  <a:pt x="21931" y="43152"/>
                </a:cubicBezTo>
                <a:cubicBezTo>
                  <a:pt x="19034" y="43152"/>
                  <a:pt x="15931" y="45911"/>
                  <a:pt x="15931" y="48669"/>
                </a:cubicBezTo>
                <a:cubicBezTo>
                  <a:pt x="15931" y="51625"/>
                  <a:pt x="19034" y="54384"/>
                  <a:pt x="21931" y="54384"/>
                </a:cubicBezTo>
                <a:cubicBezTo>
                  <a:pt x="92068" y="54384"/>
                  <a:pt x="92068" y="54384"/>
                  <a:pt x="92068" y="54384"/>
                </a:cubicBezTo>
                <a:cubicBezTo>
                  <a:pt x="94965" y="54384"/>
                  <a:pt x="97862" y="51625"/>
                  <a:pt x="97862" y="48669"/>
                </a:cubicBezTo>
                <a:cubicBezTo>
                  <a:pt x="97862" y="45911"/>
                  <a:pt x="94965" y="43152"/>
                  <a:pt x="92068" y="43152"/>
                </a:cubicBezTo>
                <a:close/>
                <a:moveTo>
                  <a:pt x="92068" y="66798"/>
                </a:moveTo>
                <a:lnTo>
                  <a:pt x="92068" y="66798"/>
                </a:lnTo>
                <a:cubicBezTo>
                  <a:pt x="56896" y="66798"/>
                  <a:pt x="56896" y="66798"/>
                  <a:pt x="56896" y="66798"/>
                </a:cubicBezTo>
                <a:cubicBezTo>
                  <a:pt x="46758" y="66798"/>
                  <a:pt x="46758" y="66798"/>
                  <a:pt x="46758" y="66798"/>
                </a:cubicBezTo>
                <a:cubicBezTo>
                  <a:pt x="45310" y="66798"/>
                  <a:pt x="45310" y="66798"/>
                  <a:pt x="45310" y="66798"/>
                </a:cubicBezTo>
                <a:cubicBezTo>
                  <a:pt x="21931" y="66798"/>
                  <a:pt x="21931" y="66798"/>
                  <a:pt x="21931" y="66798"/>
                </a:cubicBezTo>
                <a:cubicBezTo>
                  <a:pt x="19034" y="66798"/>
                  <a:pt x="15931" y="69556"/>
                  <a:pt x="15931" y="72315"/>
                </a:cubicBezTo>
                <a:cubicBezTo>
                  <a:pt x="15931" y="76650"/>
                  <a:pt x="19034" y="78029"/>
                  <a:pt x="21931" y="78029"/>
                </a:cubicBezTo>
                <a:cubicBezTo>
                  <a:pt x="45310" y="78029"/>
                  <a:pt x="45310" y="78029"/>
                  <a:pt x="45310" y="78029"/>
                </a:cubicBezTo>
                <a:cubicBezTo>
                  <a:pt x="46758" y="78029"/>
                  <a:pt x="46758" y="78029"/>
                  <a:pt x="46758" y="78029"/>
                </a:cubicBezTo>
                <a:cubicBezTo>
                  <a:pt x="56896" y="78029"/>
                  <a:pt x="56896" y="78029"/>
                  <a:pt x="56896" y="78029"/>
                </a:cubicBezTo>
                <a:cubicBezTo>
                  <a:pt x="92068" y="78029"/>
                  <a:pt x="92068" y="78029"/>
                  <a:pt x="92068" y="78029"/>
                </a:cubicBezTo>
                <a:cubicBezTo>
                  <a:pt x="94965" y="78029"/>
                  <a:pt x="97862" y="76650"/>
                  <a:pt x="97862" y="72315"/>
                </a:cubicBezTo>
                <a:cubicBezTo>
                  <a:pt x="97862" y="69556"/>
                  <a:pt x="94965" y="66798"/>
                  <a:pt x="92068" y="66798"/>
                </a:cubicBezTo>
                <a:close/>
                <a:moveTo>
                  <a:pt x="86275" y="22266"/>
                </a:moveTo>
                <a:lnTo>
                  <a:pt x="86275" y="22266"/>
                </a:lnTo>
                <a:cubicBezTo>
                  <a:pt x="83379" y="22266"/>
                  <a:pt x="80275" y="20886"/>
                  <a:pt x="80275" y="16748"/>
                </a:cubicBezTo>
                <a:cubicBezTo>
                  <a:pt x="80275" y="5517"/>
                  <a:pt x="80275" y="5517"/>
                  <a:pt x="80275" y="5517"/>
                </a:cubicBezTo>
                <a:cubicBezTo>
                  <a:pt x="80275" y="2758"/>
                  <a:pt x="83379" y="0"/>
                  <a:pt x="86275" y="0"/>
                </a:cubicBezTo>
                <a:cubicBezTo>
                  <a:pt x="89172" y="0"/>
                  <a:pt x="92068" y="2758"/>
                  <a:pt x="92068" y="5517"/>
                </a:cubicBezTo>
                <a:cubicBezTo>
                  <a:pt x="92068" y="16748"/>
                  <a:pt x="92068" y="16748"/>
                  <a:pt x="92068" y="16748"/>
                </a:cubicBezTo>
                <a:cubicBezTo>
                  <a:pt x="92068" y="20886"/>
                  <a:pt x="89172" y="22266"/>
                  <a:pt x="86275" y="22266"/>
                </a:cubicBezTo>
                <a:close/>
                <a:moveTo>
                  <a:pt x="56896" y="22266"/>
                </a:moveTo>
                <a:lnTo>
                  <a:pt x="56896" y="22266"/>
                </a:lnTo>
                <a:cubicBezTo>
                  <a:pt x="54000" y="22266"/>
                  <a:pt x="51103" y="20886"/>
                  <a:pt x="51103" y="16748"/>
                </a:cubicBezTo>
                <a:cubicBezTo>
                  <a:pt x="51103" y="5517"/>
                  <a:pt x="51103" y="5517"/>
                  <a:pt x="51103" y="5517"/>
                </a:cubicBezTo>
                <a:cubicBezTo>
                  <a:pt x="51103" y="2758"/>
                  <a:pt x="54000" y="0"/>
                  <a:pt x="56896" y="0"/>
                </a:cubicBezTo>
                <a:cubicBezTo>
                  <a:pt x="59793" y="0"/>
                  <a:pt x="62896" y="2758"/>
                  <a:pt x="62896" y="5517"/>
                </a:cubicBezTo>
                <a:cubicBezTo>
                  <a:pt x="62896" y="16748"/>
                  <a:pt x="62896" y="16748"/>
                  <a:pt x="62896" y="16748"/>
                </a:cubicBezTo>
                <a:cubicBezTo>
                  <a:pt x="62896" y="20886"/>
                  <a:pt x="59793" y="22266"/>
                  <a:pt x="56896" y="22266"/>
                </a:cubicBezTo>
                <a:close/>
                <a:moveTo>
                  <a:pt x="27724" y="22266"/>
                </a:moveTo>
                <a:lnTo>
                  <a:pt x="27724" y="22266"/>
                </a:lnTo>
                <a:cubicBezTo>
                  <a:pt x="24827" y="22266"/>
                  <a:pt x="21931" y="20886"/>
                  <a:pt x="21931" y="16748"/>
                </a:cubicBezTo>
                <a:cubicBezTo>
                  <a:pt x="21931" y="5517"/>
                  <a:pt x="21931" y="5517"/>
                  <a:pt x="21931" y="5517"/>
                </a:cubicBezTo>
                <a:cubicBezTo>
                  <a:pt x="21931" y="2758"/>
                  <a:pt x="24827" y="0"/>
                  <a:pt x="27724" y="0"/>
                </a:cubicBezTo>
                <a:cubicBezTo>
                  <a:pt x="30620" y="0"/>
                  <a:pt x="33517" y="2758"/>
                  <a:pt x="33517" y="5517"/>
                </a:cubicBezTo>
                <a:cubicBezTo>
                  <a:pt x="33517" y="16748"/>
                  <a:pt x="33517" y="16748"/>
                  <a:pt x="33517" y="16748"/>
                </a:cubicBezTo>
                <a:cubicBezTo>
                  <a:pt x="33517" y="20886"/>
                  <a:pt x="30620" y="22266"/>
                  <a:pt x="27724" y="2226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3" name="Shape 4803"/>
          <p:cNvSpPr/>
          <p:nvPr/>
        </p:nvSpPr>
        <p:spPr>
          <a:xfrm>
            <a:off x="3056631" y="4739820"/>
            <a:ext cx="275095" cy="292100"/>
          </a:xfrm>
          <a:custGeom>
            <a:avLst/>
            <a:gdLst/>
            <a:ahLst/>
            <a:cxnLst/>
            <a:rect l="0" t="0" r="0" b="0"/>
            <a:pathLst>
              <a:path w="120000" h="120000" extrusionOk="0">
                <a:moveTo>
                  <a:pt x="113926" y="108571"/>
                </a:moveTo>
                <a:lnTo>
                  <a:pt x="113926" y="108571"/>
                </a:lnTo>
                <a:cubicBezTo>
                  <a:pt x="107853" y="108571"/>
                  <a:pt x="107853" y="108571"/>
                  <a:pt x="107853" y="108571"/>
                </a:cubicBezTo>
                <a:cubicBezTo>
                  <a:pt x="107853" y="114285"/>
                  <a:pt x="107853" y="114285"/>
                  <a:pt x="107853" y="114285"/>
                </a:cubicBezTo>
                <a:cubicBezTo>
                  <a:pt x="107853" y="117044"/>
                  <a:pt x="106387" y="119802"/>
                  <a:pt x="101989" y="119802"/>
                </a:cubicBezTo>
                <a:cubicBezTo>
                  <a:pt x="99057" y="119802"/>
                  <a:pt x="96125" y="117044"/>
                  <a:pt x="96125" y="114285"/>
                </a:cubicBezTo>
                <a:cubicBezTo>
                  <a:pt x="96125" y="108571"/>
                  <a:pt x="96125" y="108571"/>
                  <a:pt x="96125" y="108571"/>
                </a:cubicBezTo>
                <a:cubicBezTo>
                  <a:pt x="90261" y="108571"/>
                  <a:pt x="90261" y="108571"/>
                  <a:pt x="90261" y="108571"/>
                </a:cubicBezTo>
                <a:cubicBezTo>
                  <a:pt x="87329" y="108571"/>
                  <a:pt x="84188" y="105812"/>
                  <a:pt x="84188" y="103054"/>
                </a:cubicBezTo>
                <a:cubicBezTo>
                  <a:pt x="84188" y="98916"/>
                  <a:pt x="87329" y="97536"/>
                  <a:pt x="90261" y="97536"/>
                </a:cubicBezTo>
                <a:cubicBezTo>
                  <a:pt x="96125" y="97536"/>
                  <a:pt x="96125" y="97536"/>
                  <a:pt x="96125" y="97536"/>
                </a:cubicBezTo>
                <a:cubicBezTo>
                  <a:pt x="96125" y="92019"/>
                  <a:pt x="96125" y="92019"/>
                  <a:pt x="96125" y="92019"/>
                </a:cubicBezTo>
                <a:cubicBezTo>
                  <a:pt x="96125" y="87684"/>
                  <a:pt x="99057" y="86305"/>
                  <a:pt x="101989" y="86305"/>
                </a:cubicBezTo>
                <a:cubicBezTo>
                  <a:pt x="106387" y="86305"/>
                  <a:pt x="107853" y="87684"/>
                  <a:pt x="107853" y="92019"/>
                </a:cubicBezTo>
                <a:cubicBezTo>
                  <a:pt x="107853" y="97536"/>
                  <a:pt x="107853" y="97536"/>
                  <a:pt x="107853" y="97536"/>
                </a:cubicBezTo>
                <a:cubicBezTo>
                  <a:pt x="113926" y="97536"/>
                  <a:pt x="113926" y="97536"/>
                  <a:pt x="113926" y="97536"/>
                </a:cubicBezTo>
                <a:cubicBezTo>
                  <a:pt x="118324" y="97536"/>
                  <a:pt x="119790" y="98916"/>
                  <a:pt x="119790" y="103054"/>
                </a:cubicBezTo>
                <a:cubicBezTo>
                  <a:pt x="119790" y="105812"/>
                  <a:pt x="118324" y="108571"/>
                  <a:pt x="113926" y="108571"/>
                </a:cubicBezTo>
                <a:close/>
                <a:moveTo>
                  <a:pt x="101989" y="80788"/>
                </a:moveTo>
                <a:lnTo>
                  <a:pt x="101989" y="80788"/>
                </a:lnTo>
                <a:cubicBezTo>
                  <a:pt x="96125" y="80788"/>
                  <a:pt x="90261" y="84926"/>
                  <a:pt x="90261" y="92019"/>
                </a:cubicBezTo>
                <a:cubicBezTo>
                  <a:pt x="84188" y="92019"/>
                  <a:pt x="78324" y="96157"/>
                  <a:pt x="78324" y="103054"/>
                </a:cubicBezTo>
                <a:cubicBezTo>
                  <a:pt x="78324" y="108571"/>
                  <a:pt x="84188" y="114285"/>
                  <a:pt x="90261" y="114285"/>
                </a:cubicBezTo>
                <a:cubicBezTo>
                  <a:pt x="90261" y="119802"/>
                  <a:pt x="90261" y="119802"/>
                  <a:pt x="90261" y="119802"/>
                </a:cubicBezTo>
                <a:cubicBezTo>
                  <a:pt x="5863" y="119802"/>
                  <a:pt x="5863" y="119802"/>
                  <a:pt x="5863" y="119802"/>
                </a:cubicBezTo>
                <a:cubicBezTo>
                  <a:pt x="2931" y="119802"/>
                  <a:pt x="0" y="117044"/>
                  <a:pt x="0" y="114285"/>
                </a:cubicBezTo>
                <a:cubicBezTo>
                  <a:pt x="0" y="16748"/>
                  <a:pt x="0" y="16748"/>
                  <a:pt x="0" y="16748"/>
                </a:cubicBezTo>
                <a:cubicBezTo>
                  <a:pt x="0" y="13990"/>
                  <a:pt x="2931" y="11034"/>
                  <a:pt x="5863" y="11034"/>
                </a:cubicBezTo>
                <a:cubicBezTo>
                  <a:pt x="16125" y="11034"/>
                  <a:pt x="16125" y="11034"/>
                  <a:pt x="16125" y="11034"/>
                </a:cubicBezTo>
                <a:cubicBezTo>
                  <a:pt x="16125" y="16748"/>
                  <a:pt x="16125" y="16748"/>
                  <a:pt x="16125" y="16748"/>
                </a:cubicBezTo>
                <a:cubicBezTo>
                  <a:pt x="16125" y="23645"/>
                  <a:pt x="20732" y="27783"/>
                  <a:pt x="28062" y="27783"/>
                </a:cubicBezTo>
                <a:cubicBezTo>
                  <a:pt x="33926" y="27783"/>
                  <a:pt x="39790" y="23645"/>
                  <a:pt x="39790" y="16748"/>
                </a:cubicBezTo>
                <a:cubicBezTo>
                  <a:pt x="39790" y="11034"/>
                  <a:pt x="39790" y="11034"/>
                  <a:pt x="39790" y="11034"/>
                </a:cubicBezTo>
                <a:cubicBezTo>
                  <a:pt x="45863" y="11034"/>
                  <a:pt x="45863" y="11034"/>
                  <a:pt x="45863" y="11034"/>
                </a:cubicBezTo>
                <a:cubicBezTo>
                  <a:pt x="45863" y="16748"/>
                  <a:pt x="45863" y="16748"/>
                  <a:pt x="45863" y="16748"/>
                </a:cubicBezTo>
                <a:cubicBezTo>
                  <a:pt x="45863" y="23645"/>
                  <a:pt x="50261" y="27783"/>
                  <a:pt x="57591" y="27783"/>
                </a:cubicBezTo>
                <a:cubicBezTo>
                  <a:pt x="63664" y="27783"/>
                  <a:pt x="69528" y="23645"/>
                  <a:pt x="69528" y="16748"/>
                </a:cubicBezTo>
                <a:cubicBezTo>
                  <a:pt x="69528" y="11034"/>
                  <a:pt x="69528" y="11034"/>
                  <a:pt x="69528" y="11034"/>
                </a:cubicBezTo>
                <a:cubicBezTo>
                  <a:pt x="75392" y="11034"/>
                  <a:pt x="75392" y="11034"/>
                  <a:pt x="75392" y="11034"/>
                </a:cubicBezTo>
                <a:cubicBezTo>
                  <a:pt x="75392" y="16748"/>
                  <a:pt x="75392" y="16748"/>
                  <a:pt x="75392" y="16748"/>
                </a:cubicBezTo>
                <a:cubicBezTo>
                  <a:pt x="75392" y="23645"/>
                  <a:pt x="79790" y="27783"/>
                  <a:pt x="87329" y="27783"/>
                </a:cubicBezTo>
                <a:cubicBezTo>
                  <a:pt x="93193" y="27783"/>
                  <a:pt x="99057" y="23645"/>
                  <a:pt x="99057" y="16748"/>
                </a:cubicBezTo>
                <a:cubicBezTo>
                  <a:pt x="99057" y="11034"/>
                  <a:pt x="99057" y="11034"/>
                  <a:pt x="99057" y="11034"/>
                </a:cubicBezTo>
                <a:cubicBezTo>
                  <a:pt x="107853" y="11034"/>
                  <a:pt x="107853" y="11034"/>
                  <a:pt x="107853" y="11034"/>
                </a:cubicBezTo>
                <a:cubicBezTo>
                  <a:pt x="112460" y="11034"/>
                  <a:pt x="113926" y="13990"/>
                  <a:pt x="113926" y="16748"/>
                </a:cubicBezTo>
                <a:cubicBezTo>
                  <a:pt x="113926" y="92019"/>
                  <a:pt x="113926" y="92019"/>
                  <a:pt x="113926" y="92019"/>
                </a:cubicBezTo>
                <a:cubicBezTo>
                  <a:pt x="113926" y="84926"/>
                  <a:pt x="109528" y="80788"/>
                  <a:pt x="101989" y="80788"/>
                </a:cubicBezTo>
                <a:close/>
                <a:moveTo>
                  <a:pt x="16125" y="96157"/>
                </a:moveTo>
                <a:lnTo>
                  <a:pt x="16125" y="96157"/>
                </a:lnTo>
                <a:cubicBezTo>
                  <a:pt x="16125" y="98916"/>
                  <a:pt x="17591" y="100295"/>
                  <a:pt x="20732" y="100295"/>
                </a:cubicBezTo>
                <a:cubicBezTo>
                  <a:pt x="57591" y="100295"/>
                  <a:pt x="57591" y="100295"/>
                  <a:pt x="57591" y="100295"/>
                </a:cubicBezTo>
                <a:cubicBezTo>
                  <a:pt x="60523" y="100295"/>
                  <a:pt x="63664" y="98916"/>
                  <a:pt x="63664" y="96157"/>
                </a:cubicBezTo>
                <a:cubicBezTo>
                  <a:pt x="63664" y="93399"/>
                  <a:pt x="60523" y="92019"/>
                  <a:pt x="57591" y="92019"/>
                </a:cubicBezTo>
                <a:cubicBezTo>
                  <a:pt x="20732" y="92019"/>
                  <a:pt x="20732" y="92019"/>
                  <a:pt x="20732" y="92019"/>
                </a:cubicBezTo>
                <a:cubicBezTo>
                  <a:pt x="17591" y="92019"/>
                  <a:pt x="16125" y="93399"/>
                  <a:pt x="16125" y="96157"/>
                </a:cubicBezTo>
                <a:close/>
                <a:moveTo>
                  <a:pt x="22198" y="78029"/>
                </a:moveTo>
                <a:lnTo>
                  <a:pt x="22198" y="78029"/>
                </a:lnTo>
                <a:cubicBezTo>
                  <a:pt x="47329" y="78029"/>
                  <a:pt x="47329" y="78029"/>
                  <a:pt x="47329" y="78029"/>
                </a:cubicBezTo>
                <a:cubicBezTo>
                  <a:pt x="57591" y="78029"/>
                  <a:pt x="57591" y="78029"/>
                  <a:pt x="57591" y="78029"/>
                </a:cubicBezTo>
                <a:cubicBezTo>
                  <a:pt x="59057" y="78029"/>
                  <a:pt x="59057" y="78029"/>
                  <a:pt x="59057" y="78029"/>
                </a:cubicBezTo>
                <a:cubicBezTo>
                  <a:pt x="66596" y="78029"/>
                  <a:pt x="66596" y="78029"/>
                  <a:pt x="66596" y="78029"/>
                </a:cubicBezTo>
                <a:cubicBezTo>
                  <a:pt x="72460" y="78029"/>
                  <a:pt x="72460" y="78029"/>
                  <a:pt x="72460" y="78029"/>
                </a:cubicBezTo>
                <a:cubicBezTo>
                  <a:pt x="76858" y="78029"/>
                  <a:pt x="78324" y="76650"/>
                  <a:pt x="78324" y="72315"/>
                </a:cubicBezTo>
                <a:cubicBezTo>
                  <a:pt x="78324" y="69556"/>
                  <a:pt x="76858" y="66798"/>
                  <a:pt x="72460" y="66798"/>
                </a:cubicBezTo>
                <a:cubicBezTo>
                  <a:pt x="59057" y="66798"/>
                  <a:pt x="59057" y="66798"/>
                  <a:pt x="59057" y="66798"/>
                </a:cubicBezTo>
                <a:cubicBezTo>
                  <a:pt x="57591" y="66798"/>
                  <a:pt x="57591" y="66798"/>
                  <a:pt x="57591" y="66798"/>
                </a:cubicBezTo>
                <a:cubicBezTo>
                  <a:pt x="47329" y="66798"/>
                  <a:pt x="47329" y="66798"/>
                  <a:pt x="47329" y="66798"/>
                </a:cubicBezTo>
                <a:cubicBezTo>
                  <a:pt x="22198" y="66798"/>
                  <a:pt x="22198" y="66798"/>
                  <a:pt x="22198" y="66798"/>
                </a:cubicBezTo>
                <a:cubicBezTo>
                  <a:pt x="17591" y="66798"/>
                  <a:pt x="16125" y="69556"/>
                  <a:pt x="16125" y="72315"/>
                </a:cubicBezTo>
                <a:cubicBezTo>
                  <a:pt x="16125" y="76650"/>
                  <a:pt x="17591" y="78029"/>
                  <a:pt x="22198" y="78029"/>
                </a:cubicBezTo>
                <a:close/>
                <a:moveTo>
                  <a:pt x="93193" y="43152"/>
                </a:moveTo>
                <a:lnTo>
                  <a:pt x="93193" y="43152"/>
                </a:lnTo>
                <a:cubicBezTo>
                  <a:pt x="22198" y="43152"/>
                  <a:pt x="22198" y="43152"/>
                  <a:pt x="22198" y="43152"/>
                </a:cubicBezTo>
                <a:cubicBezTo>
                  <a:pt x="17591" y="43152"/>
                  <a:pt x="16125" y="45911"/>
                  <a:pt x="16125" y="48669"/>
                </a:cubicBezTo>
                <a:cubicBezTo>
                  <a:pt x="16125" y="51625"/>
                  <a:pt x="17591" y="54384"/>
                  <a:pt x="22198" y="54384"/>
                </a:cubicBezTo>
                <a:cubicBezTo>
                  <a:pt x="93193" y="54384"/>
                  <a:pt x="93193" y="54384"/>
                  <a:pt x="93193" y="54384"/>
                </a:cubicBezTo>
                <a:cubicBezTo>
                  <a:pt x="96125" y="54384"/>
                  <a:pt x="99057" y="51625"/>
                  <a:pt x="99057" y="48669"/>
                </a:cubicBezTo>
                <a:cubicBezTo>
                  <a:pt x="99057" y="45911"/>
                  <a:pt x="96125" y="43152"/>
                  <a:pt x="93193" y="43152"/>
                </a:cubicBezTo>
                <a:close/>
                <a:moveTo>
                  <a:pt x="87329" y="22266"/>
                </a:moveTo>
                <a:lnTo>
                  <a:pt x="87329" y="22266"/>
                </a:lnTo>
                <a:cubicBezTo>
                  <a:pt x="82722" y="22266"/>
                  <a:pt x="81256" y="20886"/>
                  <a:pt x="81256" y="16748"/>
                </a:cubicBezTo>
                <a:cubicBezTo>
                  <a:pt x="81256" y="5517"/>
                  <a:pt x="81256" y="5517"/>
                  <a:pt x="81256" y="5517"/>
                </a:cubicBezTo>
                <a:cubicBezTo>
                  <a:pt x="81256" y="2758"/>
                  <a:pt x="82722" y="0"/>
                  <a:pt x="87329" y="0"/>
                </a:cubicBezTo>
                <a:cubicBezTo>
                  <a:pt x="90261" y="0"/>
                  <a:pt x="93193" y="2758"/>
                  <a:pt x="93193" y="5517"/>
                </a:cubicBezTo>
                <a:cubicBezTo>
                  <a:pt x="93193" y="16748"/>
                  <a:pt x="93193" y="16748"/>
                  <a:pt x="93193" y="16748"/>
                </a:cubicBezTo>
                <a:cubicBezTo>
                  <a:pt x="93193" y="20886"/>
                  <a:pt x="90261" y="22266"/>
                  <a:pt x="87329" y="22266"/>
                </a:cubicBezTo>
                <a:close/>
                <a:moveTo>
                  <a:pt x="57591" y="22266"/>
                </a:moveTo>
                <a:lnTo>
                  <a:pt x="57591" y="22266"/>
                </a:lnTo>
                <a:cubicBezTo>
                  <a:pt x="53193" y="22266"/>
                  <a:pt x="51727" y="20886"/>
                  <a:pt x="51727" y="16748"/>
                </a:cubicBezTo>
                <a:cubicBezTo>
                  <a:pt x="51727" y="5517"/>
                  <a:pt x="51727" y="5517"/>
                  <a:pt x="51727" y="5517"/>
                </a:cubicBezTo>
                <a:cubicBezTo>
                  <a:pt x="51727" y="2758"/>
                  <a:pt x="53193" y="0"/>
                  <a:pt x="57591" y="0"/>
                </a:cubicBezTo>
                <a:cubicBezTo>
                  <a:pt x="60523" y="0"/>
                  <a:pt x="63664" y="2758"/>
                  <a:pt x="63664" y="5517"/>
                </a:cubicBezTo>
                <a:cubicBezTo>
                  <a:pt x="63664" y="16748"/>
                  <a:pt x="63664" y="16748"/>
                  <a:pt x="63664" y="16748"/>
                </a:cubicBezTo>
                <a:cubicBezTo>
                  <a:pt x="63664" y="20886"/>
                  <a:pt x="60523" y="22266"/>
                  <a:pt x="57591" y="22266"/>
                </a:cubicBezTo>
                <a:close/>
                <a:moveTo>
                  <a:pt x="28062" y="22266"/>
                </a:moveTo>
                <a:lnTo>
                  <a:pt x="28062" y="22266"/>
                </a:lnTo>
                <a:cubicBezTo>
                  <a:pt x="23664" y="22266"/>
                  <a:pt x="22198" y="20886"/>
                  <a:pt x="22198" y="16748"/>
                </a:cubicBezTo>
                <a:cubicBezTo>
                  <a:pt x="22198" y="5517"/>
                  <a:pt x="22198" y="5517"/>
                  <a:pt x="22198" y="5517"/>
                </a:cubicBezTo>
                <a:cubicBezTo>
                  <a:pt x="22198" y="2758"/>
                  <a:pt x="23664" y="0"/>
                  <a:pt x="28062" y="0"/>
                </a:cubicBezTo>
                <a:cubicBezTo>
                  <a:pt x="30994" y="0"/>
                  <a:pt x="33926" y="2758"/>
                  <a:pt x="33926" y="5517"/>
                </a:cubicBezTo>
                <a:cubicBezTo>
                  <a:pt x="33926" y="16748"/>
                  <a:pt x="33926" y="16748"/>
                  <a:pt x="33926" y="16748"/>
                </a:cubicBezTo>
                <a:cubicBezTo>
                  <a:pt x="33926" y="20886"/>
                  <a:pt x="30994" y="22266"/>
                  <a:pt x="28062" y="2226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4" name="Shape 4804"/>
          <p:cNvSpPr/>
          <p:nvPr/>
        </p:nvSpPr>
        <p:spPr>
          <a:xfrm>
            <a:off x="2552997" y="4737703"/>
            <a:ext cx="275095" cy="289984"/>
          </a:xfrm>
          <a:custGeom>
            <a:avLst/>
            <a:gdLst/>
            <a:ahLst/>
            <a:cxnLst/>
            <a:rect l="0" t="0" r="0" b="0"/>
            <a:pathLst>
              <a:path w="120000" h="120000" extrusionOk="0">
                <a:moveTo>
                  <a:pt x="110994" y="102857"/>
                </a:moveTo>
                <a:lnTo>
                  <a:pt x="110994" y="102857"/>
                </a:lnTo>
                <a:cubicBezTo>
                  <a:pt x="118324" y="111229"/>
                  <a:pt x="118324" y="111229"/>
                  <a:pt x="118324" y="111229"/>
                </a:cubicBezTo>
                <a:cubicBezTo>
                  <a:pt x="119790" y="111229"/>
                  <a:pt x="119790" y="112624"/>
                  <a:pt x="119790" y="114019"/>
                </a:cubicBezTo>
                <a:cubicBezTo>
                  <a:pt x="119790" y="118405"/>
                  <a:pt x="116858" y="119800"/>
                  <a:pt x="113926" y="119800"/>
                </a:cubicBezTo>
                <a:cubicBezTo>
                  <a:pt x="112460" y="119800"/>
                  <a:pt x="110994" y="119800"/>
                  <a:pt x="109319" y="118405"/>
                </a:cubicBezTo>
                <a:cubicBezTo>
                  <a:pt x="101989" y="111229"/>
                  <a:pt x="101989" y="111229"/>
                  <a:pt x="101989" y="111229"/>
                </a:cubicBezTo>
                <a:cubicBezTo>
                  <a:pt x="94659" y="118405"/>
                  <a:pt x="94659" y="118405"/>
                  <a:pt x="94659" y="118405"/>
                </a:cubicBezTo>
                <a:cubicBezTo>
                  <a:pt x="93193" y="119800"/>
                  <a:pt x="91727" y="119800"/>
                  <a:pt x="90261" y="119800"/>
                </a:cubicBezTo>
                <a:cubicBezTo>
                  <a:pt x="87329" y="119800"/>
                  <a:pt x="84188" y="118405"/>
                  <a:pt x="84188" y="114019"/>
                </a:cubicBezTo>
                <a:cubicBezTo>
                  <a:pt x="84188" y="112624"/>
                  <a:pt x="84188" y="111229"/>
                  <a:pt x="85654" y="111229"/>
                </a:cubicBezTo>
                <a:cubicBezTo>
                  <a:pt x="93193" y="102857"/>
                  <a:pt x="93193" y="102857"/>
                  <a:pt x="93193" y="102857"/>
                </a:cubicBezTo>
                <a:cubicBezTo>
                  <a:pt x="85654" y="95880"/>
                  <a:pt x="85654" y="95880"/>
                  <a:pt x="85654" y="95880"/>
                </a:cubicBezTo>
                <a:cubicBezTo>
                  <a:pt x="84188" y="94485"/>
                  <a:pt x="84188" y="93089"/>
                  <a:pt x="84188" y="91495"/>
                </a:cubicBezTo>
                <a:cubicBezTo>
                  <a:pt x="84188" y="88704"/>
                  <a:pt x="87329" y="85913"/>
                  <a:pt x="90261" y="85913"/>
                </a:cubicBezTo>
                <a:cubicBezTo>
                  <a:pt x="91727" y="85913"/>
                  <a:pt x="93193" y="87308"/>
                  <a:pt x="94659" y="88704"/>
                </a:cubicBezTo>
                <a:cubicBezTo>
                  <a:pt x="101989" y="95880"/>
                  <a:pt x="101989" y="95880"/>
                  <a:pt x="101989" y="95880"/>
                </a:cubicBezTo>
                <a:cubicBezTo>
                  <a:pt x="109319" y="88704"/>
                  <a:pt x="109319" y="88704"/>
                  <a:pt x="109319" y="88704"/>
                </a:cubicBezTo>
                <a:cubicBezTo>
                  <a:pt x="110994" y="87308"/>
                  <a:pt x="112460" y="85913"/>
                  <a:pt x="113926" y="85913"/>
                </a:cubicBezTo>
                <a:cubicBezTo>
                  <a:pt x="116858" y="85913"/>
                  <a:pt x="119790" y="88704"/>
                  <a:pt x="119790" y="91495"/>
                </a:cubicBezTo>
                <a:cubicBezTo>
                  <a:pt x="119790" y="93089"/>
                  <a:pt x="119790" y="94485"/>
                  <a:pt x="118324" y="95880"/>
                </a:cubicBezTo>
                <a:lnTo>
                  <a:pt x="110994" y="102857"/>
                </a:lnTo>
                <a:close/>
                <a:moveTo>
                  <a:pt x="104921" y="84518"/>
                </a:moveTo>
                <a:lnTo>
                  <a:pt x="104921" y="84518"/>
                </a:lnTo>
                <a:cubicBezTo>
                  <a:pt x="101989" y="87308"/>
                  <a:pt x="101989" y="87308"/>
                  <a:pt x="101989" y="87308"/>
                </a:cubicBezTo>
                <a:cubicBezTo>
                  <a:pt x="99057" y="84518"/>
                  <a:pt x="99057" y="84518"/>
                  <a:pt x="99057" y="84518"/>
                </a:cubicBezTo>
                <a:cubicBezTo>
                  <a:pt x="96125" y="81727"/>
                  <a:pt x="93193" y="80332"/>
                  <a:pt x="90261" y="80332"/>
                </a:cubicBezTo>
                <a:cubicBezTo>
                  <a:pt x="84188" y="80332"/>
                  <a:pt x="78324" y="85913"/>
                  <a:pt x="78324" y="91495"/>
                </a:cubicBezTo>
                <a:cubicBezTo>
                  <a:pt x="78324" y="95880"/>
                  <a:pt x="79790" y="98671"/>
                  <a:pt x="81256" y="100066"/>
                </a:cubicBezTo>
                <a:cubicBezTo>
                  <a:pt x="85654" y="102857"/>
                  <a:pt x="85654" y="102857"/>
                  <a:pt x="85654" y="102857"/>
                </a:cubicBezTo>
                <a:cubicBezTo>
                  <a:pt x="81256" y="107043"/>
                  <a:pt x="81256" y="107043"/>
                  <a:pt x="81256" y="107043"/>
                </a:cubicBezTo>
                <a:cubicBezTo>
                  <a:pt x="79790" y="108438"/>
                  <a:pt x="78324" y="111229"/>
                  <a:pt x="78324" y="114019"/>
                </a:cubicBezTo>
                <a:cubicBezTo>
                  <a:pt x="78324" y="117009"/>
                  <a:pt x="78324" y="118405"/>
                  <a:pt x="79790" y="119800"/>
                </a:cubicBezTo>
                <a:cubicBezTo>
                  <a:pt x="5863" y="119800"/>
                  <a:pt x="5863" y="119800"/>
                  <a:pt x="5863" y="119800"/>
                </a:cubicBezTo>
                <a:cubicBezTo>
                  <a:pt x="1465" y="119800"/>
                  <a:pt x="0" y="118405"/>
                  <a:pt x="0" y="114019"/>
                </a:cubicBezTo>
                <a:cubicBezTo>
                  <a:pt x="0" y="16943"/>
                  <a:pt x="0" y="16943"/>
                  <a:pt x="0" y="16943"/>
                </a:cubicBezTo>
                <a:cubicBezTo>
                  <a:pt x="0" y="14152"/>
                  <a:pt x="1465" y="11162"/>
                  <a:pt x="5863" y="11162"/>
                </a:cubicBezTo>
                <a:cubicBezTo>
                  <a:pt x="14659" y="11162"/>
                  <a:pt x="14659" y="11162"/>
                  <a:pt x="14659" y="11162"/>
                </a:cubicBezTo>
                <a:cubicBezTo>
                  <a:pt x="14659" y="16943"/>
                  <a:pt x="14659" y="16943"/>
                  <a:pt x="14659" y="16943"/>
                </a:cubicBezTo>
                <a:cubicBezTo>
                  <a:pt x="14659" y="22524"/>
                  <a:pt x="20523" y="28106"/>
                  <a:pt x="26596" y="28106"/>
                </a:cubicBezTo>
                <a:cubicBezTo>
                  <a:pt x="33926" y="28106"/>
                  <a:pt x="38324" y="22524"/>
                  <a:pt x="38324" y="16943"/>
                </a:cubicBezTo>
                <a:cubicBezTo>
                  <a:pt x="38324" y="11162"/>
                  <a:pt x="38324" y="11162"/>
                  <a:pt x="38324" y="11162"/>
                </a:cubicBezTo>
                <a:cubicBezTo>
                  <a:pt x="44188" y="11162"/>
                  <a:pt x="44188" y="11162"/>
                  <a:pt x="44188" y="11162"/>
                </a:cubicBezTo>
                <a:cubicBezTo>
                  <a:pt x="44188" y="16943"/>
                  <a:pt x="44188" y="16943"/>
                  <a:pt x="44188" y="16943"/>
                </a:cubicBezTo>
                <a:cubicBezTo>
                  <a:pt x="44188" y="22524"/>
                  <a:pt x="50261" y="28106"/>
                  <a:pt x="56125" y="28106"/>
                </a:cubicBezTo>
                <a:cubicBezTo>
                  <a:pt x="63455" y="28106"/>
                  <a:pt x="68062" y="22524"/>
                  <a:pt x="68062" y="16943"/>
                </a:cubicBezTo>
                <a:cubicBezTo>
                  <a:pt x="68062" y="11162"/>
                  <a:pt x="68062" y="11162"/>
                  <a:pt x="68062" y="11162"/>
                </a:cubicBezTo>
                <a:cubicBezTo>
                  <a:pt x="73926" y="11162"/>
                  <a:pt x="73926" y="11162"/>
                  <a:pt x="73926" y="11162"/>
                </a:cubicBezTo>
                <a:cubicBezTo>
                  <a:pt x="73926" y="16943"/>
                  <a:pt x="73926" y="16943"/>
                  <a:pt x="73926" y="16943"/>
                </a:cubicBezTo>
                <a:cubicBezTo>
                  <a:pt x="73926" y="22524"/>
                  <a:pt x="79790" y="28106"/>
                  <a:pt x="85654" y="28106"/>
                </a:cubicBezTo>
                <a:cubicBezTo>
                  <a:pt x="93193" y="28106"/>
                  <a:pt x="97591" y="22524"/>
                  <a:pt x="97591" y="16943"/>
                </a:cubicBezTo>
                <a:cubicBezTo>
                  <a:pt x="97591" y="11162"/>
                  <a:pt x="97591" y="11162"/>
                  <a:pt x="97591" y="11162"/>
                </a:cubicBezTo>
                <a:cubicBezTo>
                  <a:pt x="107853" y="11162"/>
                  <a:pt x="107853" y="11162"/>
                  <a:pt x="107853" y="11162"/>
                </a:cubicBezTo>
                <a:cubicBezTo>
                  <a:pt x="110994" y="11162"/>
                  <a:pt x="113926" y="14152"/>
                  <a:pt x="113926" y="16943"/>
                </a:cubicBezTo>
                <a:cubicBezTo>
                  <a:pt x="113926" y="80332"/>
                  <a:pt x="113926" y="80332"/>
                  <a:pt x="113926" y="80332"/>
                </a:cubicBezTo>
                <a:cubicBezTo>
                  <a:pt x="110994" y="80332"/>
                  <a:pt x="107853" y="81727"/>
                  <a:pt x="104921" y="84518"/>
                </a:cubicBezTo>
                <a:close/>
                <a:moveTo>
                  <a:pt x="73926" y="73156"/>
                </a:moveTo>
                <a:lnTo>
                  <a:pt x="73926" y="73156"/>
                </a:lnTo>
                <a:cubicBezTo>
                  <a:pt x="73926" y="70365"/>
                  <a:pt x="72460" y="67574"/>
                  <a:pt x="68062" y="67574"/>
                </a:cubicBezTo>
                <a:cubicBezTo>
                  <a:pt x="56125" y="67574"/>
                  <a:pt x="56125" y="67574"/>
                  <a:pt x="56125" y="67574"/>
                </a:cubicBezTo>
                <a:cubicBezTo>
                  <a:pt x="47329" y="67574"/>
                  <a:pt x="47329" y="67574"/>
                  <a:pt x="47329" y="67574"/>
                </a:cubicBezTo>
                <a:cubicBezTo>
                  <a:pt x="20523" y="67574"/>
                  <a:pt x="20523" y="67574"/>
                  <a:pt x="20523" y="67574"/>
                </a:cubicBezTo>
                <a:cubicBezTo>
                  <a:pt x="17591" y="67574"/>
                  <a:pt x="14659" y="70365"/>
                  <a:pt x="14659" y="73156"/>
                </a:cubicBezTo>
                <a:cubicBezTo>
                  <a:pt x="14659" y="76146"/>
                  <a:pt x="17591" y="78936"/>
                  <a:pt x="20523" y="78936"/>
                </a:cubicBezTo>
                <a:cubicBezTo>
                  <a:pt x="47329" y="78936"/>
                  <a:pt x="47329" y="78936"/>
                  <a:pt x="47329" y="78936"/>
                </a:cubicBezTo>
                <a:cubicBezTo>
                  <a:pt x="56125" y="78936"/>
                  <a:pt x="56125" y="78936"/>
                  <a:pt x="56125" y="78936"/>
                </a:cubicBezTo>
                <a:cubicBezTo>
                  <a:pt x="68062" y="78936"/>
                  <a:pt x="68062" y="78936"/>
                  <a:pt x="68062" y="78936"/>
                </a:cubicBezTo>
                <a:cubicBezTo>
                  <a:pt x="72460" y="78936"/>
                  <a:pt x="73926" y="76146"/>
                  <a:pt x="73926" y="73156"/>
                </a:cubicBezTo>
                <a:close/>
                <a:moveTo>
                  <a:pt x="14659" y="97275"/>
                </a:moveTo>
                <a:lnTo>
                  <a:pt x="14659" y="97275"/>
                </a:lnTo>
                <a:cubicBezTo>
                  <a:pt x="14659" y="100066"/>
                  <a:pt x="17591" y="101461"/>
                  <a:pt x="20523" y="101461"/>
                </a:cubicBezTo>
                <a:cubicBezTo>
                  <a:pt x="57591" y="101461"/>
                  <a:pt x="57591" y="101461"/>
                  <a:pt x="57591" y="101461"/>
                </a:cubicBezTo>
                <a:cubicBezTo>
                  <a:pt x="60523" y="101461"/>
                  <a:pt x="61989" y="100066"/>
                  <a:pt x="61989" y="97275"/>
                </a:cubicBezTo>
                <a:cubicBezTo>
                  <a:pt x="61989" y="94485"/>
                  <a:pt x="60523" y="91495"/>
                  <a:pt x="57591" y="91495"/>
                </a:cubicBezTo>
                <a:cubicBezTo>
                  <a:pt x="20523" y="91495"/>
                  <a:pt x="20523" y="91495"/>
                  <a:pt x="20523" y="91495"/>
                </a:cubicBezTo>
                <a:cubicBezTo>
                  <a:pt x="17591" y="91495"/>
                  <a:pt x="14659" y="94485"/>
                  <a:pt x="14659" y="97275"/>
                </a:cubicBezTo>
                <a:close/>
                <a:moveTo>
                  <a:pt x="91727" y="43654"/>
                </a:moveTo>
                <a:lnTo>
                  <a:pt x="91727" y="43654"/>
                </a:lnTo>
                <a:cubicBezTo>
                  <a:pt x="20523" y="43654"/>
                  <a:pt x="20523" y="43654"/>
                  <a:pt x="20523" y="43654"/>
                </a:cubicBezTo>
                <a:cubicBezTo>
                  <a:pt x="17591" y="43654"/>
                  <a:pt x="14659" y="45049"/>
                  <a:pt x="14659" y="49235"/>
                </a:cubicBezTo>
                <a:cubicBezTo>
                  <a:pt x="14659" y="52026"/>
                  <a:pt x="17591" y="55016"/>
                  <a:pt x="20523" y="55016"/>
                </a:cubicBezTo>
                <a:cubicBezTo>
                  <a:pt x="91727" y="55016"/>
                  <a:pt x="91727" y="55016"/>
                  <a:pt x="91727" y="55016"/>
                </a:cubicBezTo>
                <a:cubicBezTo>
                  <a:pt x="96125" y="55016"/>
                  <a:pt x="97591" y="52026"/>
                  <a:pt x="97591" y="49235"/>
                </a:cubicBezTo>
                <a:cubicBezTo>
                  <a:pt x="97591" y="45049"/>
                  <a:pt x="96125" y="43654"/>
                  <a:pt x="91727" y="43654"/>
                </a:cubicBezTo>
                <a:close/>
                <a:moveTo>
                  <a:pt x="85654" y="22524"/>
                </a:moveTo>
                <a:lnTo>
                  <a:pt x="85654" y="22524"/>
                </a:lnTo>
                <a:cubicBezTo>
                  <a:pt x="82722" y="22524"/>
                  <a:pt x="79790" y="19734"/>
                  <a:pt x="79790" y="16943"/>
                </a:cubicBezTo>
                <a:cubicBezTo>
                  <a:pt x="79790" y="5581"/>
                  <a:pt x="79790" y="5581"/>
                  <a:pt x="79790" y="5581"/>
                </a:cubicBezTo>
                <a:cubicBezTo>
                  <a:pt x="79790" y="2790"/>
                  <a:pt x="82722" y="0"/>
                  <a:pt x="85654" y="0"/>
                </a:cubicBezTo>
                <a:cubicBezTo>
                  <a:pt x="90261" y="0"/>
                  <a:pt x="91727" y="2790"/>
                  <a:pt x="91727" y="5581"/>
                </a:cubicBezTo>
                <a:cubicBezTo>
                  <a:pt x="91727" y="16943"/>
                  <a:pt x="91727" y="16943"/>
                  <a:pt x="91727" y="16943"/>
                </a:cubicBezTo>
                <a:cubicBezTo>
                  <a:pt x="91727" y="19734"/>
                  <a:pt x="90261" y="22524"/>
                  <a:pt x="85654" y="22524"/>
                </a:cubicBezTo>
                <a:close/>
                <a:moveTo>
                  <a:pt x="56125" y="22524"/>
                </a:moveTo>
                <a:lnTo>
                  <a:pt x="56125" y="22524"/>
                </a:lnTo>
                <a:cubicBezTo>
                  <a:pt x="53193" y="22524"/>
                  <a:pt x="50261" y="19734"/>
                  <a:pt x="50261" y="16943"/>
                </a:cubicBezTo>
                <a:cubicBezTo>
                  <a:pt x="50261" y="5581"/>
                  <a:pt x="50261" y="5581"/>
                  <a:pt x="50261" y="5581"/>
                </a:cubicBezTo>
                <a:cubicBezTo>
                  <a:pt x="50261" y="2790"/>
                  <a:pt x="53193" y="0"/>
                  <a:pt x="56125" y="0"/>
                </a:cubicBezTo>
                <a:cubicBezTo>
                  <a:pt x="60523" y="0"/>
                  <a:pt x="61989" y="2790"/>
                  <a:pt x="61989" y="5581"/>
                </a:cubicBezTo>
                <a:cubicBezTo>
                  <a:pt x="61989" y="16943"/>
                  <a:pt x="61989" y="16943"/>
                  <a:pt x="61989" y="16943"/>
                </a:cubicBezTo>
                <a:cubicBezTo>
                  <a:pt x="61989" y="19734"/>
                  <a:pt x="60523" y="22524"/>
                  <a:pt x="56125" y="22524"/>
                </a:cubicBezTo>
                <a:close/>
                <a:moveTo>
                  <a:pt x="26596" y="22524"/>
                </a:moveTo>
                <a:lnTo>
                  <a:pt x="26596" y="22524"/>
                </a:lnTo>
                <a:cubicBezTo>
                  <a:pt x="23664" y="22524"/>
                  <a:pt x="20523" y="19734"/>
                  <a:pt x="20523" y="16943"/>
                </a:cubicBezTo>
                <a:cubicBezTo>
                  <a:pt x="20523" y="5581"/>
                  <a:pt x="20523" y="5581"/>
                  <a:pt x="20523" y="5581"/>
                </a:cubicBezTo>
                <a:cubicBezTo>
                  <a:pt x="20523" y="2790"/>
                  <a:pt x="23664" y="0"/>
                  <a:pt x="26596" y="0"/>
                </a:cubicBezTo>
                <a:cubicBezTo>
                  <a:pt x="30994" y="0"/>
                  <a:pt x="32460" y="2790"/>
                  <a:pt x="32460" y="5581"/>
                </a:cubicBezTo>
                <a:cubicBezTo>
                  <a:pt x="32460" y="16943"/>
                  <a:pt x="32460" y="16943"/>
                  <a:pt x="32460" y="16943"/>
                </a:cubicBezTo>
                <a:cubicBezTo>
                  <a:pt x="32460" y="19734"/>
                  <a:pt x="30994" y="22524"/>
                  <a:pt x="26596" y="2252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5" name="Shape 4805"/>
          <p:cNvSpPr/>
          <p:nvPr/>
        </p:nvSpPr>
        <p:spPr>
          <a:xfrm>
            <a:off x="2043014" y="4739820"/>
            <a:ext cx="279327" cy="292100"/>
          </a:xfrm>
          <a:custGeom>
            <a:avLst/>
            <a:gdLst/>
            <a:ahLst/>
            <a:cxnLst/>
            <a:rect l="0" t="0" r="0" b="0"/>
            <a:pathLst>
              <a:path w="120000" h="120000" extrusionOk="0">
                <a:moveTo>
                  <a:pt x="116901" y="103054"/>
                </a:moveTo>
                <a:lnTo>
                  <a:pt x="116901" y="103054"/>
                </a:lnTo>
                <a:cubicBezTo>
                  <a:pt x="102237" y="117044"/>
                  <a:pt x="102237" y="117044"/>
                  <a:pt x="102237" y="117044"/>
                </a:cubicBezTo>
                <a:cubicBezTo>
                  <a:pt x="100791" y="118423"/>
                  <a:pt x="99345" y="119802"/>
                  <a:pt x="97900" y="119802"/>
                </a:cubicBezTo>
                <a:cubicBezTo>
                  <a:pt x="96454" y="119802"/>
                  <a:pt x="95008" y="118423"/>
                  <a:pt x="93562" y="117044"/>
                </a:cubicBezTo>
                <a:cubicBezTo>
                  <a:pt x="86127" y="109950"/>
                  <a:pt x="86127" y="109950"/>
                  <a:pt x="86127" y="109950"/>
                </a:cubicBezTo>
                <a:cubicBezTo>
                  <a:pt x="84681" y="108571"/>
                  <a:pt x="84681" y="107192"/>
                  <a:pt x="84681" y="105812"/>
                </a:cubicBezTo>
                <a:cubicBezTo>
                  <a:pt x="84681" y="103054"/>
                  <a:pt x="86127" y="100295"/>
                  <a:pt x="90671" y="100295"/>
                </a:cubicBezTo>
                <a:cubicBezTo>
                  <a:pt x="92117" y="100295"/>
                  <a:pt x="93562" y="101674"/>
                  <a:pt x="93562" y="103054"/>
                </a:cubicBezTo>
                <a:cubicBezTo>
                  <a:pt x="97900" y="105812"/>
                  <a:pt x="97900" y="105812"/>
                  <a:pt x="97900" y="105812"/>
                </a:cubicBezTo>
                <a:cubicBezTo>
                  <a:pt x="109466" y="94778"/>
                  <a:pt x="109466" y="94778"/>
                  <a:pt x="109466" y="94778"/>
                </a:cubicBezTo>
                <a:cubicBezTo>
                  <a:pt x="110912" y="93399"/>
                  <a:pt x="112564" y="93399"/>
                  <a:pt x="114010" y="93399"/>
                </a:cubicBezTo>
                <a:cubicBezTo>
                  <a:pt x="116901" y="93399"/>
                  <a:pt x="119793" y="96157"/>
                  <a:pt x="119793" y="98916"/>
                </a:cubicBezTo>
                <a:cubicBezTo>
                  <a:pt x="119793" y="100295"/>
                  <a:pt x="118347" y="101674"/>
                  <a:pt x="116901" y="103054"/>
                </a:cubicBezTo>
                <a:close/>
                <a:moveTo>
                  <a:pt x="97900" y="97536"/>
                </a:moveTo>
                <a:lnTo>
                  <a:pt x="97900" y="97536"/>
                </a:lnTo>
                <a:cubicBezTo>
                  <a:pt x="96454" y="96157"/>
                  <a:pt x="93562" y="94778"/>
                  <a:pt x="90671" y="94778"/>
                </a:cubicBezTo>
                <a:cubicBezTo>
                  <a:pt x="83235" y="94778"/>
                  <a:pt x="78898" y="100295"/>
                  <a:pt x="78898" y="105812"/>
                </a:cubicBezTo>
                <a:cubicBezTo>
                  <a:pt x="78898" y="109950"/>
                  <a:pt x="80344" y="112906"/>
                  <a:pt x="81790" y="114285"/>
                </a:cubicBezTo>
                <a:cubicBezTo>
                  <a:pt x="87573" y="119802"/>
                  <a:pt x="87573" y="119802"/>
                  <a:pt x="87573" y="119802"/>
                </a:cubicBezTo>
                <a:cubicBezTo>
                  <a:pt x="5989" y="119802"/>
                  <a:pt x="5989" y="119802"/>
                  <a:pt x="5989" y="119802"/>
                </a:cubicBezTo>
                <a:cubicBezTo>
                  <a:pt x="3098" y="119802"/>
                  <a:pt x="0" y="117044"/>
                  <a:pt x="0" y="114285"/>
                </a:cubicBezTo>
                <a:cubicBezTo>
                  <a:pt x="0" y="16748"/>
                  <a:pt x="0" y="16748"/>
                  <a:pt x="0" y="16748"/>
                </a:cubicBezTo>
                <a:cubicBezTo>
                  <a:pt x="0" y="13990"/>
                  <a:pt x="3098" y="11034"/>
                  <a:pt x="5989" y="11034"/>
                </a:cubicBezTo>
                <a:cubicBezTo>
                  <a:pt x="16110" y="11034"/>
                  <a:pt x="16110" y="11034"/>
                  <a:pt x="16110" y="11034"/>
                </a:cubicBezTo>
                <a:cubicBezTo>
                  <a:pt x="16110" y="16748"/>
                  <a:pt x="16110" y="16748"/>
                  <a:pt x="16110" y="16748"/>
                </a:cubicBezTo>
                <a:cubicBezTo>
                  <a:pt x="16110" y="23645"/>
                  <a:pt x="21893" y="27783"/>
                  <a:pt x="27882" y="27783"/>
                </a:cubicBezTo>
                <a:cubicBezTo>
                  <a:pt x="33666" y="27783"/>
                  <a:pt x="39449" y="23645"/>
                  <a:pt x="39449" y="16748"/>
                </a:cubicBezTo>
                <a:cubicBezTo>
                  <a:pt x="39449" y="11034"/>
                  <a:pt x="39449" y="11034"/>
                  <a:pt x="39449" y="11034"/>
                </a:cubicBezTo>
                <a:cubicBezTo>
                  <a:pt x="45232" y="11034"/>
                  <a:pt x="45232" y="11034"/>
                  <a:pt x="45232" y="11034"/>
                </a:cubicBezTo>
                <a:cubicBezTo>
                  <a:pt x="45232" y="16748"/>
                  <a:pt x="45232" y="16748"/>
                  <a:pt x="45232" y="16748"/>
                </a:cubicBezTo>
                <a:cubicBezTo>
                  <a:pt x="45232" y="23645"/>
                  <a:pt x="51222" y="27783"/>
                  <a:pt x="57005" y="27783"/>
                </a:cubicBezTo>
                <a:cubicBezTo>
                  <a:pt x="62788" y="27783"/>
                  <a:pt x="68777" y="23645"/>
                  <a:pt x="68777" y="16748"/>
                </a:cubicBezTo>
                <a:cubicBezTo>
                  <a:pt x="68777" y="11034"/>
                  <a:pt x="68777" y="11034"/>
                  <a:pt x="68777" y="11034"/>
                </a:cubicBezTo>
                <a:cubicBezTo>
                  <a:pt x="74561" y="11034"/>
                  <a:pt x="74561" y="11034"/>
                  <a:pt x="74561" y="11034"/>
                </a:cubicBezTo>
                <a:cubicBezTo>
                  <a:pt x="74561" y="16748"/>
                  <a:pt x="74561" y="16748"/>
                  <a:pt x="74561" y="16748"/>
                </a:cubicBezTo>
                <a:cubicBezTo>
                  <a:pt x="74561" y="23645"/>
                  <a:pt x="80344" y="27783"/>
                  <a:pt x="86127" y="27783"/>
                </a:cubicBezTo>
                <a:cubicBezTo>
                  <a:pt x="92117" y="27783"/>
                  <a:pt x="97900" y="23645"/>
                  <a:pt x="97900" y="16748"/>
                </a:cubicBezTo>
                <a:cubicBezTo>
                  <a:pt x="97900" y="11034"/>
                  <a:pt x="97900" y="11034"/>
                  <a:pt x="97900" y="11034"/>
                </a:cubicBezTo>
                <a:cubicBezTo>
                  <a:pt x="108020" y="11034"/>
                  <a:pt x="108020" y="11034"/>
                  <a:pt x="108020" y="11034"/>
                </a:cubicBezTo>
                <a:cubicBezTo>
                  <a:pt x="110912" y="11034"/>
                  <a:pt x="114010" y="13990"/>
                  <a:pt x="114010" y="16748"/>
                </a:cubicBezTo>
                <a:cubicBezTo>
                  <a:pt x="114010" y="87684"/>
                  <a:pt x="114010" y="87684"/>
                  <a:pt x="114010" y="87684"/>
                </a:cubicBezTo>
                <a:cubicBezTo>
                  <a:pt x="109466" y="87684"/>
                  <a:pt x="106574" y="89064"/>
                  <a:pt x="105129" y="90640"/>
                </a:cubicBezTo>
                <a:lnTo>
                  <a:pt x="97900" y="97536"/>
                </a:lnTo>
                <a:close/>
                <a:moveTo>
                  <a:pt x="16110" y="96157"/>
                </a:moveTo>
                <a:lnTo>
                  <a:pt x="16110" y="96157"/>
                </a:lnTo>
                <a:cubicBezTo>
                  <a:pt x="16110" y="98916"/>
                  <a:pt x="17555" y="100295"/>
                  <a:pt x="20447" y="100295"/>
                </a:cubicBezTo>
                <a:cubicBezTo>
                  <a:pt x="58450" y="100295"/>
                  <a:pt x="58450" y="100295"/>
                  <a:pt x="58450" y="100295"/>
                </a:cubicBezTo>
                <a:cubicBezTo>
                  <a:pt x="61342" y="100295"/>
                  <a:pt x="62788" y="98916"/>
                  <a:pt x="62788" y="96157"/>
                </a:cubicBezTo>
                <a:cubicBezTo>
                  <a:pt x="62788" y="93399"/>
                  <a:pt x="61342" y="92019"/>
                  <a:pt x="58450" y="92019"/>
                </a:cubicBezTo>
                <a:cubicBezTo>
                  <a:pt x="20447" y="92019"/>
                  <a:pt x="20447" y="92019"/>
                  <a:pt x="20447" y="92019"/>
                </a:cubicBezTo>
                <a:cubicBezTo>
                  <a:pt x="17555" y="92019"/>
                  <a:pt x="16110" y="93399"/>
                  <a:pt x="16110" y="96157"/>
                </a:cubicBezTo>
                <a:close/>
                <a:moveTo>
                  <a:pt x="92117" y="43152"/>
                </a:moveTo>
                <a:lnTo>
                  <a:pt x="92117" y="43152"/>
                </a:lnTo>
                <a:cubicBezTo>
                  <a:pt x="21893" y="43152"/>
                  <a:pt x="21893" y="43152"/>
                  <a:pt x="21893" y="43152"/>
                </a:cubicBezTo>
                <a:cubicBezTo>
                  <a:pt x="19001" y="43152"/>
                  <a:pt x="16110" y="45911"/>
                  <a:pt x="16110" y="48669"/>
                </a:cubicBezTo>
                <a:cubicBezTo>
                  <a:pt x="16110" y="51625"/>
                  <a:pt x="19001" y="54384"/>
                  <a:pt x="21893" y="54384"/>
                </a:cubicBezTo>
                <a:cubicBezTo>
                  <a:pt x="92117" y="54384"/>
                  <a:pt x="92117" y="54384"/>
                  <a:pt x="92117" y="54384"/>
                </a:cubicBezTo>
                <a:cubicBezTo>
                  <a:pt x="95008" y="54384"/>
                  <a:pt x="97900" y="51625"/>
                  <a:pt x="97900" y="48669"/>
                </a:cubicBezTo>
                <a:cubicBezTo>
                  <a:pt x="97900" y="45911"/>
                  <a:pt x="95008" y="43152"/>
                  <a:pt x="92117" y="43152"/>
                </a:cubicBezTo>
                <a:close/>
                <a:moveTo>
                  <a:pt x="92117" y="66798"/>
                </a:moveTo>
                <a:lnTo>
                  <a:pt x="92117" y="66798"/>
                </a:lnTo>
                <a:cubicBezTo>
                  <a:pt x="57005" y="66798"/>
                  <a:pt x="57005" y="66798"/>
                  <a:pt x="57005" y="66798"/>
                </a:cubicBezTo>
                <a:cubicBezTo>
                  <a:pt x="46678" y="66798"/>
                  <a:pt x="46678" y="66798"/>
                  <a:pt x="46678" y="66798"/>
                </a:cubicBezTo>
                <a:cubicBezTo>
                  <a:pt x="21893" y="66798"/>
                  <a:pt x="21893" y="66798"/>
                  <a:pt x="21893" y="66798"/>
                </a:cubicBezTo>
                <a:cubicBezTo>
                  <a:pt x="19001" y="66798"/>
                  <a:pt x="16110" y="69556"/>
                  <a:pt x="16110" y="72315"/>
                </a:cubicBezTo>
                <a:cubicBezTo>
                  <a:pt x="16110" y="76650"/>
                  <a:pt x="19001" y="78029"/>
                  <a:pt x="21893" y="78029"/>
                </a:cubicBezTo>
                <a:cubicBezTo>
                  <a:pt x="46678" y="78029"/>
                  <a:pt x="46678" y="78029"/>
                  <a:pt x="46678" y="78029"/>
                </a:cubicBezTo>
                <a:cubicBezTo>
                  <a:pt x="57005" y="78029"/>
                  <a:pt x="57005" y="78029"/>
                  <a:pt x="57005" y="78029"/>
                </a:cubicBezTo>
                <a:cubicBezTo>
                  <a:pt x="92117" y="78029"/>
                  <a:pt x="92117" y="78029"/>
                  <a:pt x="92117" y="78029"/>
                </a:cubicBezTo>
                <a:cubicBezTo>
                  <a:pt x="95008" y="78029"/>
                  <a:pt x="97900" y="76650"/>
                  <a:pt x="97900" y="72315"/>
                </a:cubicBezTo>
                <a:cubicBezTo>
                  <a:pt x="97900" y="69556"/>
                  <a:pt x="95008" y="66798"/>
                  <a:pt x="92117" y="66798"/>
                </a:cubicBezTo>
                <a:close/>
                <a:moveTo>
                  <a:pt x="86127" y="22266"/>
                </a:moveTo>
                <a:lnTo>
                  <a:pt x="86127" y="22266"/>
                </a:lnTo>
                <a:cubicBezTo>
                  <a:pt x="83235" y="22266"/>
                  <a:pt x="80344" y="20886"/>
                  <a:pt x="80344" y="16748"/>
                </a:cubicBezTo>
                <a:cubicBezTo>
                  <a:pt x="80344" y="5517"/>
                  <a:pt x="80344" y="5517"/>
                  <a:pt x="80344" y="5517"/>
                </a:cubicBezTo>
                <a:cubicBezTo>
                  <a:pt x="80344" y="2758"/>
                  <a:pt x="83235" y="0"/>
                  <a:pt x="86127" y="0"/>
                </a:cubicBezTo>
                <a:cubicBezTo>
                  <a:pt x="89018" y="0"/>
                  <a:pt x="92117" y="2758"/>
                  <a:pt x="92117" y="5517"/>
                </a:cubicBezTo>
                <a:cubicBezTo>
                  <a:pt x="92117" y="16748"/>
                  <a:pt x="92117" y="16748"/>
                  <a:pt x="92117" y="16748"/>
                </a:cubicBezTo>
                <a:cubicBezTo>
                  <a:pt x="92117" y="20886"/>
                  <a:pt x="89018" y="22266"/>
                  <a:pt x="86127" y="22266"/>
                </a:cubicBezTo>
                <a:close/>
                <a:moveTo>
                  <a:pt x="57005" y="22266"/>
                </a:moveTo>
                <a:lnTo>
                  <a:pt x="57005" y="22266"/>
                </a:lnTo>
                <a:cubicBezTo>
                  <a:pt x="54113" y="22266"/>
                  <a:pt x="51222" y="20886"/>
                  <a:pt x="51222" y="16748"/>
                </a:cubicBezTo>
                <a:cubicBezTo>
                  <a:pt x="51222" y="5517"/>
                  <a:pt x="51222" y="5517"/>
                  <a:pt x="51222" y="5517"/>
                </a:cubicBezTo>
                <a:cubicBezTo>
                  <a:pt x="51222" y="2758"/>
                  <a:pt x="54113" y="0"/>
                  <a:pt x="57005" y="0"/>
                </a:cubicBezTo>
                <a:cubicBezTo>
                  <a:pt x="59896" y="0"/>
                  <a:pt x="62788" y="2758"/>
                  <a:pt x="62788" y="5517"/>
                </a:cubicBezTo>
                <a:cubicBezTo>
                  <a:pt x="62788" y="16748"/>
                  <a:pt x="62788" y="16748"/>
                  <a:pt x="62788" y="16748"/>
                </a:cubicBezTo>
                <a:cubicBezTo>
                  <a:pt x="62788" y="20886"/>
                  <a:pt x="59896" y="22266"/>
                  <a:pt x="57005" y="22266"/>
                </a:cubicBezTo>
                <a:close/>
                <a:moveTo>
                  <a:pt x="27882" y="22266"/>
                </a:moveTo>
                <a:lnTo>
                  <a:pt x="27882" y="22266"/>
                </a:lnTo>
                <a:cubicBezTo>
                  <a:pt x="24991" y="22266"/>
                  <a:pt x="21893" y="20886"/>
                  <a:pt x="21893" y="16748"/>
                </a:cubicBezTo>
                <a:cubicBezTo>
                  <a:pt x="21893" y="5517"/>
                  <a:pt x="21893" y="5517"/>
                  <a:pt x="21893" y="5517"/>
                </a:cubicBezTo>
                <a:cubicBezTo>
                  <a:pt x="21893" y="2758"/>
                  <a:pt x="24991" y="0"/>
                  <a:pt x="27882" y="0"/>
                </a:cubicBezTo>
                <a:cubicBezTo>
                  <a:pt x="30774" y="0"/>
                  <a:pt x="33666" y="2758"/>
                  <a:pt x="33666" y="5517"/>
                </a:cubicBezTo>
                <a:cubicBezTo>
                  <a:pt x="33666" y="16748"/>
                  <a:pt x="33666" y="16748"/>
                  <a:pt x="33666" y="16748"/>
                </a:cubicBezTo>
                <a:cubicBezTo>
                  <a:pt x="33666" y="20886"/>
                  <a:pt x="30774" y="22266"/>
                  <a:pt x="27882" y="2226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6" name="Shape 4806"/>
          <p:cNvSpPr/>
          <p:nvPr/>
        </p:nvSpPr>
        <p:spPr>
          <a:xfrm>
            <a:off x="1537261" y="4739820"/>
            <a:ext cx="262398" cy="292100"/>
          </a:xfrm>
          <a:custGeom>
            <a:avLst/>
            <a:gdLst/>
            <a:ahLst/>
            <a:cxnLst/>
            <a:rect l="0" t="0" r="0" b="0"/>
            <a:pathLst>
              <a:path w="120000" h="120000" extrusionOk="0">
                <a:moveTo>
                  <a:pt x="113614" y="119802"/>
                </a:moveTo>
                <a:lnTo>
                  <a:pt x="113614" y="119802"/>
                </a:lnTo>
                <a:cubicBezTo>
                  <a:pt x="6385" y="119802"/>
                  <a:pt x="6385" y="119802"/>
                  <a:pt x="6385" y="119802"/>
                </a:cubicBezTo>
                <a:cubicBezTo>
                  <a:pt x="3082" y="119802"/>
                  <a:pt x="0" y="117044"/>
                  <a:pt x="0" y="114285"/>
                </a:cubicBezTo>
                <a:cubicBezTo>
                  <a:pt x="0" y="16748"/>
                  <a:pt x="0" y="16748"/>
                  <a:pt x="0" y="16748"/>
                </a:cubicBezTo>
                <a:cubicBezTo>
                  <a:pt x="0" y="13990"/>
                  <a:pt x="3082" y="11034"/>
                  <a:pt x="6385" y="11034"/>
                </a:cubicBezTo>
                <a:cubicBezTo>
                  <a:pt x="17174" y="11034"/>
                  <a:pt x="17174" y="11034"/>
                  <a:pt x="17174" y="11034"/>
                </a:cubicBezTo>
                <a:cubicBezTo>
                  <a:pt x="17174" y="16748"/>
                  <a:pt x="17174" y="16748"/>
                  <a:pt x="17174" y="16748"/>
                </a:cubicBezTo>
                <a:cubicBezTo>
                  <a:pt x="17174" y="23645"/>
                  <a:pt x="21798" y="27783"/>
                  <a:pt x="29724" y="27783"/>
                </a:cubicBezTo>
                <a:cubicBezTo>
                  <a:pt x="35889" y="27783"/>
                  <a:pt x="42055" y="23645"/>
                  <a:pt x="42055" y="16748"/>
                </a:cubicBezTo>
                <a:cubicBezTo>
                  <a:pt x="42055" y="11034"/>
                  <a:pt x="42055" y="11034"/>
                  <a:pt x="42055" y="11034"/>
                </a:cubicBezTo>
                <a:cubicBezTo>
                  <a:pt x="48220" y="11034"/>
                  <a:pt x="48220" y="11034"/>
                  <a:pt x="48220" y="11034"/>
                </a:cubicBezTo>
                <a:cubicBezTo>
                  <a:pt x="48220" y="16748"/>
                  <a:pt x="48220" y="16748"/>
                  <a:pt x="48220" y="16748"/>
                </a:cubicBezTo>
                <a:cubicBezTo>
                  <a:pt x="48220" y="23645"/>
                  <a:pt x="53064" y="27783"/>
                  <a:pt x="60770" y="27783"/>
                </a:cubicBezTo>
                <a:cubicBezTo>
                  <a:pt x="66935" y="27783"/>
                  <a:pt x="73321" y="23645"/>
                  <a:pt x="73321" y="16748"/>
                </a:cubicBezTo>
                <a:cubicBezTo>
                  <a:pt x="73321" y="11034"/>
                  <a:pt x="73321" y="11034"/>
                  <a:pt x="73321" y="11034"/>
                </a:cubicBezTo>
                <a:cubicBezTo>
                  <a:pt x="79486" y="11034"/>
                  <a:pt x="79486" y="11034"/>
                  <a:pt x="79486" y="11034"/>
                </a:cubicBezTo>
                <a:cubicBezTo>
                  <a:pt x="79486" y="16748"/>
                  <a:pt x="79486" y="16748"/>
                  <a:pt x="79486" y="16748"/>
                </a:cubicBezTo>
                <a:cubicBezTo>
                  <a:pt x="79486" y="23645"/>
                  <a:pt x="84110" y="27783"/>
                  <a:pt x="91816" y="27783"/>
                </a:cubicBezTo>
                <a:cubicBezTo>
                  <a:pt x="98201" y="27783"/>
                  <a:pt x="104366" y="23645"/>
                  <a:pt x="104366" y="16748"/>
                </a:cubicBezTo>
                <a:cubicBezTo>
                  <a:pt x="104366" y="11034"/>
                  <a:pt x="104366" y="11034"/>
                  <a:pt x="104366" y="11034"/>
                </a:cubicBezTo>
                <a:cubicBezTo>
                  <a:pt x="113614" y="11034"/>
                  <a:pt x="113614" y="11034"/>
                  <a:pt x="113614" y="11034"/>
                </a:cubicBezTo>
                <a:cubicBezTo>
                  <a:pt x="118238" y="11034"/>
                  <a:pt x="119779" y="13990"/>
                  <a:pt x="119779" y="16748"/>
                </a:cubicBezTo>
                <a:cubicBezTo>
                  <a:pt x="119779" y="114285"/>
                  <a:pt x="119779" y="114285"/>
                  <a:pt x="119779" y="114285"/>
                </a:cubicBezTo>
                <a:cubicBezTo>
                  <a:pt x="119779" y="117044"/>
                  <a:pt x="118238" y="119802"/>
                  <a:pt x="113614" y="119802"/>
                </a:cubicBezTo>
                <a:close/>
                <a:moveTo>
                  <a:pt x="98201" y="43152"/>
                </a:moveTo>
                <a:lnTo>
                  <a:pt x="98201" y="43152"/>
                </a:lnTo>
                <a:cubicBezTo>
                  <a:pt x="23339" y="43152"/>
                  <a:pt x="23339" y="43152"/>
                  <a:pt x="23339" y="43152"/>
                </a:cubicBezTo>
                <a:cubicBezTo>
                  <a:pt x="18715" y="43152"/>
                  <a:pt x="17174" y="45911"/>
                  <a:pt x="17174" y="48669"/>
                </a:cubicBezTo>
                <a:cubicBezTo>
                  <a:pt x="17174" y="51625"/>
                  <a:pt x="18715" y="54384"/>
                  <a:pt x="23339" y="54384"/>
                </a:cubicBezTo>
                <a:cubicBezTo>
                  <a:pt x="98201" y="54384"/>
                  <a:pt x="98201" y="54384"/>
                  <a:pt x="98201" y="54384"/>
                </a:cubicBezTo>
                <a:cubicBezTo>
                  <a:pt x="101284" y="54384"/>
                  <a:pt x="104366" y="51625"/>
                  <a:pt x="104366" y="48669"/>
                </a:cubicBezTo>
                <a:cubicBezTo>
                  <a:pt x="104366" y="45911"/>
                  <a:pt x="101284" y="43152"/>
                  <a:pt x="98201" y="43152"/>
                </a:cubicBezTo>
                <a:close/>
                <a:moveTo>
                  <a:pt x="98201" y="66798"/>
                </a:moveTo>
                <a:lnTo>
                  <a:pt x="98201" y="66798"/>
                </a:lnTo>
                <a:cubicBezTo>
                  <a:pt x="23339" y="66798"/>
                  <a:pt x="23339" y="66798"/>
                  <a:pt x="23339" y="66798"/>
                </a:cubicBezTo>
                <a:cubicBezTo>
                  <a:pt x="18715" y="66798"/>
                  <a:pt x="17174" y="69556"/>
                  <a:pt x="17174" y="72315"/>
                </a:cubicBezTo>
                <a:cubicBezTo>
                  <a:pt x="17174" y="76650"/>
                  <a:pt x="18715" y="78029"/>
                  <a:pt x="23339" y="78029"/>
                </a:cubicBezTo>
                <a:cubicBezTo>
                  <a:pt x="98201" y="78029"/>
                  <a:pt x="98201" y="78029"/>
                  <a:pt x="98201" y="78029"/>
                </a:cubicBezTo>
                <a:cubicBezTo>
                  <a:pt x="101284" y="78029"/>
                  <a:pt x="104366" y="76650"/>
                  <a:pt x="104366" y="72315"/>
                </a:cubicBezTo>
                <a:cubicBezTo>
                  <a:pt x="104366" y="69556"/>
                  <a:pt x="101284" y="66798"/>
                  <a:pt x="98201" y="66798"/>
                </a:cubicBezTo>
                <a:close/>
                <a:moveTo>
                  <a:pt x="98201" y="92019"/>
                </a:moveTo>
                <a:lnTo>
                  <a:pt x="98201" y="92019"/>
                </a:lnTo>
                <a:cubicBezTo>
                  <a:pt x="21798" y="92019"/>
                  <a:pt x="21798" y="92019"/>
                  <a:pt x="21798" y="92019"/>
                </a:cubicBezTo>
                <a:cubicBezTo>
                  <a:pt x="18715" y="92019"/>
                  <a:pt x="17174" y="93399"/>
                  <a:pt x="17174" y="96157"/>
                </a:cubicBezTo>
                <a:cubicBezTo>
                  <a:pt x="17174" y="98916"/>
                  <a:pt x="18715" y="100295"/>
                  <a:pt x="21798" y="100295"/>
                </a:cubicBezTo>
                <a:cubicBezTo>
                  <a:pt x="98201" y="100295"/>
                  <a:pt x="98201" y="100295"/>
                  <a:pt x="98201" y="100295"/>
                </a:cubicBezTo>
                <a:cubicBezTo>
                  <a:pt x="101284" y="100295"/>
                  <a:pt x="104366" y="98916"/>
                  <a:pt x="104366" y="96157"/>
                </a:cubicBezTo>
                <a:cubicBezTo>
                  <a:pt x="104366" y="93399"/>
                  <a:pt x="101284" y="92019"/>
                  <a:pt x="98201" y="92019"/>
                </a:cubicBezTo>
                <a:close/>
                <a:moveTo>
                  <a:pt x="91816" y="22266"/>
                </a:moveTo>
                <a:lnTo>
                  <a:pt x="91816" y="22266"/>
                </a:lnTo>
                <a:cubicBezTo>
                  <a:pt x="87192" y="22266"/>
                  <a:pt x="85651" y="20886"/>
                  <a:pt x="85651" y="16748"/>
                </a:cubicBezTo>
                <a:cubicBezTo>
                  <a:pt x="85651" y="5517"/>
                  <a:pt x="85651" y="5517"/>
                  <a:pt x="85651" y="5517"/>
                </a:cubicBezTo>
                <a:cubicBezTo>
                  <a:pt x="85651" y="2758"/>
                  <a:pt x="87192" y="0"/>
                  <a:pt x="91816" y="0"/>
                </a:cubicBezTo>
                <a:cubicBezTo>
                  <a:pt x="94899" y="0"/>
                  <a:pt x="98201" y="2758"/>
                  <a:pt x="98201" y="5517"/>
                </a:cubicBezTo>
                <a:cubicBezTo>
                  <a:pt x="98201" y="16748"/>
                  <a:pt x="98201" y="16748"/>
                  <a:pt x="98201" y="16748"/>
                </a:cubicBezTo>
                <a:cubicBezTo>
                  <a:pt x="98201" y="20886"/>
                  <a:pt x="94899" y="22266"/>
                  <a:pt x="91816" y="22266"/>
                </a:cubicBezTo>
                <a:close/>
                <a:moveTo>
                  <a:pt x="60770" y="22266"/>
                </a:moveTo>
                <a:lnTo>
                  <a:pt x="60770" y="22266"/>
                </a:lnTo>
                <a:cubicBezTo>
                  <a:pt x="56146" y="22266"/>
                  <a:pt x="54605" y="20886"/>
                  <a:pt x="54605" y="16748"/>
                </a:cubicBezTo>
                <a:cubicBezTo>
                  <a:pt x="54605" y="5517"/>
                  <a:pt x="54605" y="5517"/>
                  <a:pt x="54605" y="5517"/>
                </a:cubicBezTo>
                <a:cubicBezTo>
                  <a:pt x="54605" y="2758"/>
                  <a:pt x="56146" y="0"/>
                  <a:pt x="60770" y="0"/>
                </a:cubicBezTo>
                <a:cubicBezTo>
                  <a:pt x="63853" y="0"/>
                  <a:pt x="66935" y="2758"/>
                  <a:pt x="66935" y="5517"/>
                </a:cubicBezTo>
                <a:cubicBezTo>
                  <a:pt x="66935" y="16748"/>
                  <a:pt x="66935" y="16748"/>
                  <a:pt x="66935" y="16748"/>
                </a:cubicBezTo>
                <a:cubicBezTo>
                  <a:pt x="66935" y="20886"/>
                  <a:pt x="63853" y="22266"/>
                  <a:pt x="60770" y="22266"/>
                </a:cubicBezTo>
                <a:close/>
                <a:moveTo>
                  <a:pt x="29724" y="22266"/>
                </a:moveTo>
                <a:lnTo>
                  <a:pt x="29724" y="22266"/>
                </a:lnTo>
                <a:cubicBezTo>
                  <a:pt x="24880" y="22266"/>
                  <a:pt x="23339" y="20886"/>
                  <a:pt x="23339" y="16748"/>
                </a:cubicBezTo>
                <a:cubicBezTo>
                  <a:pt x="23339" y="5517"/>
                  <a:pt x="23339" y="5517"/>
                  <a:pt x="23339" y="5517"/>
                </a:cubicBezTo>
                <a:cubicBezTo>
                  <a:pt x="23339" y="2758"/>
                  <a:pt x="24880" y="0"/>
                  <a:pt x="29724" y="0"/>
                </a:cubicBezTo>
                <a:cubicBezTo>
                  <a:pt x="32807" y="0"/>
                  <a:pt x="35889" y="2758"/>
                  <a:pt x="35889" y="5517"/>
                </a:cubicBezTo>
                <a:cubicBezTo>
                  <a:pt x="35889" y="16748"/>
                  <a:pt x="35889" y="16748"/>
                  <a:pt x="35889" y="16748"/>
                </a:cubicBezTo>
                <a:cubicBezTo>
                  <a:pt x="35889" y="20886"/>
                  <a:pt x="32807" y="22266"/>
                  <a:pt x="29724" y="2226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7" name="Shape 4807"/>
          <p:cNvSpPr/>
          <p:nvPr/>
        </p:nvSpPr>
        <p:spPr>
          <a:xfrm>
            <a:off x="7140733" y="4233937"/>
            <a:ext cx="201031" cy="289984"/>
          </a:xfrm>
          <a:custGeom>
            <a:avLst/>
            <a:gdLst/>
            <a:ahLst/>
            <a:cxnLst/>
            <a:rect l="0" t="0" r="0" b="0"/>
            <a:pathLst>
              <a:path w="120000" h="120000" extrusionOk="0">
                <a:moveTo>
                  <a:pt x="119712" y="55016"/>
                </a:moveTo>
                <a:lnTo>
                  <a:pt x="119712" y="55016"/>
                </a:lnTo>
                <a:cubicBezTo>
                  <a:pt x="119712" y="76146"/>
                  <a:pt x="97320" y="92890"/>
                  <a:pt x="66889" y="95681"/>
                </a:cubicBezTo>
                <a:cubicBezTo>
                  <a:pt x="66889" y="108438"/>
                  <a:pt x="66889" y="108438"/>
                  <a:pt x="66889" y="108438"/>
                </a:cubicBezTo>
                <a:cubicBezTo>
                  <a:pt x="95311" y="108438"/>
                  <a:pt x="95311" y="108438"/>
                  <a:pt x="95311" y="108438"/>
                </a:cubicBezTo>
                <a:cubicBezTo>
                  <a:pt x="99330" y="108438"/>
                  <a:pt x="103349" y="111229"/>
                  <a:pt x="103349" y="114019"/>
                </a:cubicBezTo>
                <a:cubicBezTo>
                  <a:pt x="103349" y="118405"/>
                  <a:pt x="99330" y="119800"/>
                  <a:pt x="95311" y="119800"/>
                </a:cubicBezTo>
                <a:cubicBezTo>
                  <a:pt x="58851" y="119800"/>
                  <a:pt x="58851" y="119800"/>
                  <a:pt x="58851" y="119800"/>
                </a:cubicBezTo>
                <a:cubicBezTo>
                  <a:pt x="24401" y="119800"/>
                  <a:pt x="24401" y="119800"/>
                  <a:pt x="24401" y="119800"/>
                </a:cubicBezTo>
                <a:cubicBezTo>
                  <a:pt x="20382" y="119800"/>
                  <a:pt x="16076" y="118405"/>
                  <a:pt x="16076" y="114019"/>
                </a:cubicBezTo>
                <a:cubicBezTo>
                  <a:pt x="16076" y="111229"/>
                  <a:pt x="20382" y="108438"/>
                  <a:pt x="24401" y="108438"/>
                </a:cubicBezTo>
                <a:cubicBezTo>
                  <a:pt x="50813" y="108438"/>
                  <a:pt x="50813" y="108438"/>
                  <a:pt x="50813" y="108438"/>
                </a:cubicBezTo>
                <a:cubicBezTo>
                  <a:pt x="50813" y="95681"/>
                  <a:pt x="50813" y="95681"/>
                  <a:pt x="50813" y="95681"/>
                </a:cubicBezTo>
                <a:cubicBezTo>
                  <a:pt x="22392" y="92890"/>
                  <a:pt x="0" y="76146"/>
                  <a:pt x="0" y="55016"/>
                </a:cubicBezTo>
                <a:cubicBezTo>
                  <a:pt x="0" y="50631"/>
                  <a:pt x="4019" y="49235"/>
                  <a:pt x="8038" y="49235"/>
                </a:cubicBezTo>
                <a:cubicBezTo>
                  <a:pt x="12057" y="49235"/>
                  <a:pt x="16076" y="50631"/>
                  <a:pt x="16076" y="55016"/>
                </a:cubicBezTo>
                <a:cubicBezTo>
                  <a:pt x="16076" y="70365"/>
                  <a:pt x="36459" y="84518"/>
                  <a:pt x="58851" y="84518"/>
                </a:cubicBezTo>
                <a:cubicBezTo>
                  <a:pt x="83253" y="84518"/>
                  <a:pt x="103349" y="70365"/>
                  <a:pt x="103349" y="55016"/>
                </a:cubicBezTo>
                <a:cubicBezTo>
                  <a:pt x="103349" y="50631"/>
                  <a:pt x="105358" y="49235"/>
                  <a:pt x="111674" y="49235"/>
                </a:cubicBezTo>
                <a:cubicBezTo>
                  <a:pt x="115693" y="49235"/>
                  <a:pt x="119712" y="50631"/>
                  <a:pt x="119712" y="55016"/>
                </a:cubicBezTo>
                <a:close/>
                <a:moveTo>
                  <a:pt x="58851" y="74551"/>
                </a:moveTo>
                <a:lnTo>
                  <a:pt x="58851" y="74551"/>
                </a:lnTo>
                <a:cubicBezTo>
                  <a:pt x="40478" y="74551"/>
                  <a:pt x="26411" y="64784"/>
                  <a:pt x="26411" y="52026"/>
                </a:cubicBezTo>
                <a:cubicBezTo>
                  <a:pt x="26411" y="22524"/>
                  <a:pt x="26411" y="22524"/>
                  <a:pt x="26411" y="22524"/>
                </a:cubicBezTo>
                <a:cubicBezTo>
                  <a:pt x="26411" y="9767"/>
                  <a:pt x="40478" y="0"/>
                  <a:pt x="58851" y="0"/>
                </a:cubicBezTo>
                <a:cubicBezTo>
                  <a:pt x="77224" y="0"/>
                  <a:pt x="91291" y="9767"/>
                  <a:pt x="91291" y="22524"/>
                </a:cubicBezTo>
                <a:cubicBezTo>
                  <a:pt x="91291" y="52026"/>
                  <a:pt x="91291" y="52026"/>
                  <a:pt x="91291" y="52026"/>
                </a:cubicBezTo>
                <a:cubicBezTo>
                  <a:pt x="91291" y="64784"/>
                  <a:pt x="77224" y="74551"/>
                  <a:pt x="58851" y="7455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8" name="Shape 4808"/>
          <p:cNvSpPr/>
          <p:nvPr/>
        </p:nvSpPr>
        <p:spPr>
          <a:xfrm>
            <a:off x="6607473" y="4233937"/>
            <a:ext cx="251819" cy="289984"/>
          </a:xfrm>
          <a:custGeom>
            <a:avLst/>
            <a:gdLst/>
            <a:ahLst/>
            <a:cxnLst/>
            <a:rect l="0" t="0" r="0" b="0"/>
            <a:pathLst>
              <a:path w="120000" h="120000" extrusionOk="0">
                <a:moveTo>
                  <a:pt x="118167" y="30897"/>
                </a:moveTo>
                <a:lnTo>
                  <a:pt x="118167" y="30897"/>
                </a:lnTo>
                <a:cubicBezTo>
                  <a:pt x="5038" y="94285"/>
                  <a:pt x="5038" y="94285"/>
                  <a:pt x="5038" y="94285"/>
                </a:cubicBezTo>
                <a:cubicBezTo>
                  <a:pt x="5038" y="94285"/>
                  <a:pt x="5038" y="95681"/>
                  <a:pt x="3206" y="95681"/>
                </a:cubicBezTo>
                <a:cubicBezTo>
                  <a:pt x="1603" y="95681"/>
                  <a:pt x="0" y="94285"/>
                  <a:pt x="0" y="92890"/>
                </a:cubicBezTo>
                <a:cubicBezTo>
                  <a:pt x="0" y="91495"/>
                  <a:pt x="1603" y="90099"/>
                  <a:pt x="1603" y="90099"/>
                </a:cubicBezTo>
                <a:cubicBezTo>
                  <a:pt x="114961" y="25315"/>
                  <a:pt x="114961" y="25315"/>
                  <a:pt x="114961" y="25315"/>
                </a:cubicBezTo>
                <a:cubicBezTo>
                  <a:pt x="114961" y="25315"/>
                  <a:pt x="114961" y="25315"/>
                  <a:pt x="116564" y="25315"/>
                </a:cubicBezTo>
                <a:cubicBezTo>
                  <a:pt x="118167" y="25315"/>
                  <a:pt x="119770" y="26710"/>
                  <a:pt x="119770" y="28106"/>
                </a:cubicBezTo>
                <a:cubicBezTo>
                  <a:pt x="119770" y="29501"/>
                  <a:pt x="118167" y="29501"/>
                  <a:pt x="118167" y="30897"/>
                </a:cubicBezTo>
                <a:close/>
                <a:moveTo>
                  <a:pt x="34122" y="52026"/>
                </a:moveTo>
                <a:lnTo>
                  <a:pt x="34122" y="52026"/>
                </a:lnTo>
                <a:cubicBezTo>
                  <a:pt x="34122" y="22524"/>
                  <a:pt x="34122" y="22524"/>
                  <a:pt x="34122" y="22524"/>
                </a:cubicBezTo>
                <a:cubicBezTo>
                  <a:pt x="34122" y="9767"/>
                  <a:pt x="45343" y="0"/>
                  <a:pt x="60000" y="0"/>
                </a:cubicBezTo>
                <a:cubicBezTo>
                  <a:pt x="74427" y="0"/>
                  <a:pt x="85877" y="9767"/>
                  <a:pt x="85877" y="22524"/>
                </a:cubicBezTo>
                <a:cubicBezTo>
                  <a:pt x="85877" y="35282"/>
                  <a:pt x="85877" y="35282"/>
                  <a:pt x="85877" y="35282"/>
                </a:cubicBezTo>
                <a:cubicBezTo>
                  <a:pt x="37328" y="63388"/>
                  <a:pt x="37328" y="63388"/>
                  <a:pt x="37328" y="63388"/>
                </a:cubicBezTo>
                <a:cubicBezTo>
                  <a:pt x="35725" y="60598"/>
                  <a:pt x="34122" y="56411"/>
                  <a:pt x="34122" y="52026"/>
                </a:cubicBezTo>
                <a:close/>
                <a:moveTo>
                  <a:pt x="13053" y="55016"/>
                </a:moveTo>
                <a:lnTo>
                  <a:pt x="13053" y="55016"/>
                </a:lnTo>
                <a:cubicBezTo>
                  <a:pt x="13053" y="50631"/>
                  <a:pt x="14656" y="49235"/>
                  <a:pt x="19465" y="49235"/>
                </a:cubicBezTo>
                <a:cubicBezTo>
                  <a:pt x="22671" y="49235"/>
                  <a:pt x="25877" y="50631"/>
                  <a:pt x="25877" y="55016"/>
                </a:cubicBezTo>
                <a:cubicBezTo>
                  <a:pt x="25877" y="59202"/>
                  <a:pt x="25877" y="63388"/>
                  <a:pt x="29083" y="67574"/>
                </a:cubicBezTo>
                <a:cubicBezTo>
                  <a:pt x="17862" y="74551"/>
                  <a:pt x="17862" y="74551"/>
                  <a:pt x="17862" y="74551"/>
                </a:cubicBezTo>
                <a:cubicBezTo>
                  <a:pt x="14656" y="67574"/>
                  <a:pt x="13053" y="61993"/>
                  <a:pt x="13053" y="55016"/>
                </a:cubicBezTo>
                <a:close/>
                <a:moveTo>
                  <a:pt x="53587" y="74551"/>
                </a:moveTo>
                <a:lnTo>
                  <a:pt x="53587" y="74551"/>
                </a:lnTo>
                <a:cubicBezTo>
                  <a:pt x="85877" y="56411"/>
                  <a:pt x="85877" y="56411"/>
                  <a:pt x="85877" y="56411"/>
                </a:cubicBezTo>
                <a:cubicBezTo>
                  <a:pt x="84274" y="66179"/>
                  <a:pt x="72824" y="74551"/>
                  <a:pt x="60000" y="74551"/>
                </a:cubicBezTo>
                <a:cubicBezTo>
                  <a:pt x="58396" y="74551"/>
                  <a:pt x="55190" y="74551"/>
                  <a:pt x="53587" y="74551"/>
                </a:cubicBezTo>
                <a:close/>
                <a:moveTo>
                  <a:pt x="32519" y="108438"/>
                </a:moveTo>
                <a:lnTo>
                  <a:pt x="32519" y="108438"/>
                </a:lnTo>
                <a:cubicBezTo>
                  <a:pt x="53587" y="108438"/>
                  <a:pt x="53587" y="108438"/>
                  <a:pt x="53587" y="108438"/>
                </a:cubicBezTo>
                <a:cubicBezTo>
                  <a:pt x="53587" y="95681"/>
                  <a:pt x="53587" y="95681"/>
                  <a:pt x="53587" y="95681"/>
                </a:cubicBezTo>
                <a:cubicBezTo>
                  <a:pt x="45343" y="94285"/>
                  <a:pt x="37328" y="91495"/>
                  <a:pt x="30916" y="87308"/>
                </a:cubicBezTo>
                <a:cubicBezTo>
                  <a:pt x="42137" y="80332"/>
                  <a:pt x="42137" y="80332"/>
                  <a:pt x="42137" y="80332"/>
                </a:cubicBezTo>
                <a:cubicBezTo>
                  <a:pt x="46946" y="83122"/>
                  <a:pt x="53587" y="84518"/>
                  <a:pt x="60000" y="84518"/>
                </a:cubicBezTo>
                <a:cubicBezTo>
                  <a:pt x="61603" y="84518"/>
                  <a:pt x="61603" y="84518"/>
                  <a:pt x="63206" y="84518"/>
                </a:cubicBezTo>
                <a:lnTo>
                  <a:pt x="64809" y="84518"/>
                </a:lnTo>
                <a:cubicBezTo>
                  <a:pt x="81068" y="81727"/>
                  <a:pt x="93893" y="68970"/>
                  <a:pt x="93893" y="55016"/>
                </a:cubicBezTo>
                <a:cubicBezTo>
                  <a:pt x="93893" y="50631"/>
                  <a:pt x="97099" y="49235"/>
                  <a:pt x="100305" y="49235"/>
                </a:cubicBezTo>
                <a:cubicBezTo>
                  <a:pt x="105343" y="49235"/>
                  <a:pt x="106946" y="50631"/>
                  <a:pt x="106946" y="55016"/>
                </a:cubicBezTo>
                <a:cubicBezTo>
                  <a:pt x="106946" y="76146"/>
                  <a:pt x="89083" y="92890"/>
                  <a:pt x="66412" y="95681"/>
                </a:cubicBezTo>
                <a:cubicBezTo>
                  <a:pt x="66412" y="108438"/>
                  <a:pt x="66412" y="108438"/>
                  <a:pt x="66412" y="108438"/>
                </a:cubicBezTo>
                <a:cubicBezTo>
                  <a:pt x="87480" y="108438"/>
                  <a:pt x="87480" y="108438"/>
                  <a:pt x="87480" y="108438"/>
                </a:cubicBezTo>
                <a:cubicBezTo>
                  <a:pt x="92290" y="108438"/>
                  <a:pt x="93893" y="111229"/>
                  <a:pt x="93893" y="114019"/>
                </a:cubicBezTo>
                <a:cubicBezTo>
                  <a:pt x="93893" y="118405"/>
                  <a:pt x="92290" y="119800"/>
                  <a:pt x="87480" y="119800"/>
                </a:cubicBezTo>
                <a:cubicBezTo>
                  <a:pt x="66412" y="119800"/>
                  <a:pt x="66412" y="119800"/>
                  <a:pt x="66412" y="119800"/>
                </a:cubicBezTo>
                <a:cubicBezTo>
                  <a:pt x="32519" y="119800"/>
                  <a:pt x="32519" y="119800"/>
                  <a:pt x="32519" y="119800"/>
                </a:cubicBezTo>
                <a:cubicBezTo>
                  <a:pt x="27480" y="119800"/>
                  <a:pt x="25877" y="118405"/>
                  <a:pt x="25877" y="114019"/>
                </a:cubicBezTo>
                <a:cubicBezTo>
                  <a:pt x="25877" y="111229"/>
                  <a:pt x="27480" y="108438"/>
                  <a:pt x="32519" y="10843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09" name="Shape 4809"/>
          <p:cNvSpPr/>
          <p:nvPr/>
        </p:nvSpPr>
        <p:spPr>
          <a:xfrm>
            <a:off x="6122883" y="4257221"/>
            <a:ext cx="207380" cy="247649"/>
          </a:xfrm>
          <a:custGeom>
            <a:avLst/>
            <a:gdLst/>
            <a:ahLst/>
            <a:cxnLst/>
            <a:rect l="0" t="0" r="0" b="0"/>
            <a:pathLst>
              <a:path w="120000" h="120000" extrusionOk="0">
                <a:moveTo>
                  <a:pt x="111666" y="100038"/>
                </a:moveTo>
                <a:lnTo>
                  <a:pt x="111666" y="100038"/>
                </a:lnTo>
                <a:cubicBezTo>
                  <a:pt x="7777" y="100038"/>
                  <a:pt x="7777" y="100038"/>
                  <a:pt x="7777" y="100038"/>
                </a:cubicBezTo>
                <a:cubicBezTo>
                  <a:pt x="3888" y="100038"/>
                  <a:pt x="0" y="96789"/>
                  <a:pt x="0" y="93539"/>
                </a:cubicBezTo>
                <a:cubicBezTo>
                  <a:pt x="0" y="90290"/>
                  <a:pt x="3888" y="87040"/>
                  <a:pt x="7777" y="87040"/>
                </a:cubicBezTo>
                <a:cubicBezTo>
                  <a:pt x="11666" y="87040"/>
                  <a:pt x="15555" y="83791"/>
                  <a:pt x="15555" y="80541"/>
                </a:cubicBezTo>
                <a:cubicBezTo>
                  <a:pt x="15555" y="36208"/>
                  <a:pt x="15555" y="36208"/>
                  <a:pt x="15555" y="36208"/>
                </a:cubicBezTo>
                <a:cubicBezTo>
                  <a:pt x="15555" y="19729"/>
                  <a:pt x="31388" y="6731"/>
                  <a:pt x="53055" y="6731"/>
                </a:cubicBezTo>
                <a:cubicBezTo>
                  <a:pt x="53055" y="1624"/>
                  <a:pt x="55000" y="0"/>
                  <a:pt x="60833" y="0"/>
                </a:cubicBezTo>
                <a:cubicBezTo>
                  <a:pt x="64722" y="0"/>
                  <a:pt x="68611" y="1624"/>
                  <a:pt x="68611" y="6731"/>
                </a:cubicBezTo>
                <a:cubicBezTo>
                  <a:pt x="88333" y="6731"/>
                  <a:pt x="103888" y="19729"/>
                  <a:pt x="103888" y="36208"/>
                </a:cubicBezTo>
                <a:cubicBezTo>
                  <a:pt x="103888" y="80541"/>
                  <a:pt x="103888" y="80541"/>
                  <a:pt x="103888" y="80541"/>
                </a:cubicBezTo>
                <a:cubicBezTo>
                  <a:pt x="103888" y="83791"/>
                  <a:pt x="107777" y="87040"/>
                  <a:pt x="111666" y="87040"/>
                </a:cubicBezTo>
                <a:cubicBezTo>
                  <a:pt x="117777" y="87040"/>
                  <a:pt x="119722" y="90290"/>
                  <a:pt x="119722" y="93539"/>
                </a:cubicBezTo>
                <a:cubicBezTo>
                  <a:pt x="119722" y="96789"/>
                  <a:pt x="117777" y="100038"/>
                  <a:pt x="111666" y="100038"/>
                </a:cubicBezTo>
                <a:close/>
                <a:moveTo>
                  <a:pt x="60833" y="119767"/>
                </a:moveTo>
                <a:lnTo>
                  <a:pt x="60833" y="119767"/>
                </a:lnTo>
                <a:cubicBezTo>
                  <a:pt x="51111" y="119767"/>
                  <a:pt x="45000" y="113268"/>
                  <a:pt x="45000" y="106769"/>
                </a:cubicBezTo>
                <a:cubicBezTo>
                  <a:pt x="76388" y="106769"/>
                  <a:pt x="76388" y="106769"/>
                  <a:pt x="76388" y="106769"/>
                </a:cubicBezTo>
                <a:cubicBezTo>
                  <a:pt x="76388" y="113268"/>
                  <a:pt x="68611" y="119767"/>
                  <a:pt x="60833" y="11976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0" name="Shape 4810"/>
          <p:cNvSpPr/>
          <p:nvPr/>
        </p:nvSpPr>
        <p:spPr>
          <a:xfrm>
            <a:off x="5661570" y="4312253"/>
            <a:ext cx="118502" cy="139700"/>
          </a:xfrm>
          <a:custGeom>
            <a:avLst/>
            <a:gdLst/>
            <a:ahLst/>
            <a:cxnLst/>
            <a:rect l="0" t="0" r="0" b="0"/>
            <a:pathLst>
              <a:path w="120000" h="120000" extrusionOk="0">
                <a:moveTo>
                  <a:pt x="119518" y="72989"/>
                </a:moveTo>
                <a:lnTo>
                  <a:pt x="119518" y="72989"/>
                </a:lnTo>
                <a:cubicBezTo>
                  <a:pt x="119518" y="78762"/>
                  <a:pt x="112771" y="84536"/>
                  <a:pt x="106024" y="84536"/>
                </a:cubicBezTo>
                <a:cubicBezTo>
                  <a:pt x="13975" y="84536"/>
                  <a:pt x="13975" y="84536"/>
                  <a:pt x="13975" y="84536"/>
                </a:cubicBezTo>
                <a:cubicBezTo>
                  <a:pt x="7228" y="84536"/>
                  <a:pt x="0" y="78762"/>
                  <a:pt x="0" y="72989"/>
                </a:cubicBezTo>
                <a:cubicBezTo>
                  <a:pt x="0" y="70103"/>
                  <a:pt x="0" y="67216"/>
                  <a:pt x="3373" y="67216"/>
                </a:cubicBezTo>
                <a:cubicBezTo>
                  <a:pt x="48192" y="6185"/>
                  <a:pt x="48192" y="6185"/>
                  <a:pt x="48192" y="6185"/>
                </a:cubicBezTo>
                <a:cubicBezTo>
                  <a:pt x="51566" y="0"/>
                  <a:pt x="54939" y="0"/>
                  <a:pt x="58313" y="0"/>
                </a:cubicBezTo>
                <a:cubicBezTo>
                  <a:pt x="65060" y="0"/>
                  <a:pt x="68433" y="0"/>
                  <a:pt x="71807" y="6185"/>
                </a:cubicBezTo>
                <a:cubicBezTo>
                  <a:pt x="116144" y="67216"/>
                  <a:pt x="116144" y="67216"/>
                  <a:pt x="116144" y="67216"/>
                </a:cubicBezTo>
                <a:cubicBezTo>
                  <a:pt x="116144" y="67216"/>
                  <a:pt x="119518" y="70103"/>
                  <a:pt x="119518" y="72989"/>
                </a:cubicBezTo>
                <a:close/>
                <a:moveTo>
                  <a:pt x="13975" y="96494"/>
                </a:moveTo>
                <a:lnTo>
                  <a:pt x="13975" y="96494"/>
                </a:lnTo>
                <a:cubicBezTo>
                  <a:pt x="106024" y="96494"/>
                  <a:pt x="106024" y="96494"/>
                  <a:pt x="106024" y="96494"/>
                </a:cubicBezTo>
                <a:cubicBezTo>
                  <a:pt x="112771" y="96494"/>
                  <a:pt x="119518" y="102268"/>
                  <a:pt x="119518" y="108041"/>
                </a:cubicBezTo>
                <a:cubicBezTo>
                  <a:pt x="119518" y="113814"/>
                  <a:pt x="112771" y="119587"/>
                  <a:pt x="106024" y="119587"/>
                </a:cubicBezTo>
                <a:cubicBezTo>
                  <a:pt x="13975" y="119587"/>
                  <a:pt x="13975" y="119587"/>
                  <a:pt x="13975" y="119587"/>
                </a:cubicBezTo>
                <a:cubicBezTo>
                  <a:pt x="7228" y="119587"/>
                  <a:pt x="0" y="113814"/>
                  <a:pt x="0" y="108041"/>
                </a:cubicBezTo>
                <a:cubicBezTo>
                  <a:pt x="0" y="102268"/>
                  <a:pt x="7228" y="96494"/>
                  <a:pt x="13975" y="9649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1" name="Shape 4811"/>
          <p:cNvSpPr/>
          <p:nvPr/>
        </p:nvSpPr>
        <p:spPr>
          <a:xfrm>
            <a:off x="5160050" y="4318603"/>
            <a:ext cx="110038" cy="118533"/>
          </a:xfrm>
          <a:custGeom>
            <a:avLst/>
            <a:gdLst/>
            <a:ahLst/>
            <a:cxnLst/>
            <a:rect l="0" t="0" r="0" b="0"/>
            <a:pathLst>
              <a:path w="120000" h="120000" extrusionOk="0">
                <a:moveTo>
                  <a:pt x="0" y="13548"/>
                </a:moveTo>
                <a:lnTo>
                  <a:pt x="0" y="13548"/>
                </a:lnTo>
                <a:cubicBezTo>
                  <a:pt x="0" y="105967"/>
                  <a:pt x="0" y="105967"/>
                  <a:pt x="0" y="105967"/>
                </a:cubicBezTo>
                <a:cubicBezTo>
                  <a:pt x="0" y="112741"/>
                  <a:pt x="7894" y="119516"/>
                  <a:pt x="15263" y="119516"/>
                </a:cubicBezTo>
                <a:cubicBezTo>
                  <a:pt x="18947" y="119516"/>
                  <a:pt x="22631" y="119516"/>
                  <a:pt x="22631" y="116129"/>
                </a:cubicBezTo>
                <a:cubicBezTo>
                  <a:pt x="89473" y="78387"/>
                  <a:pt x="89473" y="78387"/>
                  <a:pt x="89473" y="78387"/>
                </a:cubicBezTo>
                <a:cubicBezTo>
                  <a:pt x="89473" y="105967"/>
                  <a:pt x="89473" y="105967"/>
                  <a:pt x="89473" y="105967"/>
                </a:cubicBezTo>
                <a:cubicBezTo>
                  <a:pt x="89473" y="112741"/>
                  <a:pt x="96842" y="119516"/>
                  <a:pt x="104210" y="119516"/>
                </a:cubicBezTo>
                <a:cubicBezTo>
                  <a:pt x="112105" y="119516"/>
                  <a:pt x="119473" y="112741"/>
                  <a:pt x="119473" y="105967"/>
                </a:cubicBezTo>
                <a:cubicBezTo>
                  <a:pt x="119473" y="13548"/>
                  <a:pt x="119473" y="13548"/>
                  <a:pt x="119473" y="13548"/>
                </a:cubicBezTo>
                <a:cubicBezTo>
                  <a:pt x="119473" y="6774"/>
                  <a:pt x="112105" y="0"/>
                  <a:pt x="104210" y="0"/>
                </a:cubicBezTo>
                <a:cubicBezTo>
                  <a:pt x="96842" y="0"/>
                  <a:pt x="89473" y="6774"/>
                  <a:pt x="89473" y="13548"/>
                </a:cubicBezTo>
                <a:cubicBezTo>
                  <a:pt x="89473" y="40645"/>
                  <a:pt x="89473" y="40645"/>
                  <a:pt x="89473" y="40645"/>
                </a:cubicBezTo>
                <a:cubicBezTo>
                  <a:pt x="22631" y="3387"/>
                  <a:pt x="22631" y="3387"/>
                  <a:pt x="22631" y="3387"/>
                </a:cubicBezTo>
                <a:cubicBezTo>
                  <a:pt x="22631" y="3387"/>
                  <a:pt x="18947" y="0"/>
                  <a:pt x="15263" y="0"/>
                </a:cubicBezTo>
                <a:cubicBezTo>
                  <a:pt x="7894" y="0"/>
                  <a:pt x="0" y="6774"/>
                  <a:pt x="0" y="1354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2" name="Shape 4812"/>
          <p:cNvSpPr/>
          <p:nvPr/>
        </p:nvSpPr>
        <p:spPr>
          <a:xfrm>
            <a:off x="4654299" y="4318603"/>
            <a:ext cx="110038" cy="118533"/>
          </a:xfrm>
          <a:custGeom>
            <a:avLst/>
            <a:gdLst/>
            <a:ahLst/>
            <a:cxnLst/>
            <a:rect l="0" t="0" r="0" b="0"/>
            <a:pathLst>
              <a:path w="120000" h="120000" extrusionOk="0">
                <a:moveTo>
                  <a:pt x="119473" y="13548"/>
                </a:moveTo>
                <a:lnTo>
                  <a:pt x="119473" y="13548"/>
                </a:lnTo>
                <a:cubicBezTo>
                  <a:pt x="119473" y="105967"/>
                  <a:pt x="119473" y="105967"/>
                  <a:pt x="119473" y="105967"/>
                </a:cubicBezTo>
                <a:cubicBezTo>
                  <a:pt x="119473" y="112741"/>
                  <a:pt x="111578" y="119516"/>
                  <a:pt x="104210" y="119516"/>
                </a:cubicBezTo>
                <a:cubicBezTo>
                  <a:pt x="100526" y="119516"/>
                  <a:pt x="96842" y="119516"/>
                  <a:pt x="96842" y="116129"/>
                </a:cubicBezTo>
                <a:cubicBezTo>
                  <a:pt x="29999" y="78387"/>
                  <a:pt x="29999" y="78387"/>
                  <a:pt x="29999" y="78387"/>
                </a:cubicBezTo>
                <a:cubicBezTo>
                  <a:pt x="29999" y="105967"/>
                  <a:pt x="29999" y="105967"/>
                  <a:pt x="29999" y="105967"/>
                </a:cubicBezTo>
                <a:cubicBezTo>
                  <a:pt x="29999" y="112741"/>
                  <a:pt x="22631" y="119516"/>
                  <a:pt x="15263" y="119516"/>
                </a:cubicBezTo>
                <a:cubicBezTo>
                  <a:pt x="3684" y="119516"/>
                  <a:pt x="0" y="112741"/>
                  <a:pt x="0" y="105967"/>
                </a:cubicBezTo>
                <a:cubicBezTo>
                  <a:pt x="0" y="13548"/>
                  <a:pt x="0" y="13548"/>
                  <a:pt x="0" y="13548"/>
                </a:cubicBezTo>
                <a:cubicBezTo>
                  <a:pt x="0" y="6774"/>
                  <a:pt x="3684" y="0"/>
                  <a:pt x="15263" y="0"/>
                </a:cubicBezTo>
                <a:cubicBezTo>
                  <a:pt x="22631" y="0"/>
                  <a:pt x="29999" y="6774"/>
                  <a:pt x="29999" y="13548"/>
                </a:cubicBezTo>
                <a:cubicBezTo>
                  <a:pt x="29999" y="40645"/>
                  <a:pt x="29999" y="40645"/>
                  <a:pt x="29999" y="40645"/>
                </a:cubicBezTo>
                <a:cubicBezTo>
                  <a:pt x="96842" y="3387"/>
                  <a:pt x="96842" y="3387"/>
                  <a:pt x="96842" y="3387"/>
                </a:cubicBezTo>
                <a:cubicBezTo>
                  <a:pt x="96842" y="3387"/>
                  <a:pt x="100526" y="0"/>
                  <a:pt x="104210" y="0"/>
                </a:cubicBezTo>
                <a:cubicBezTo>
                  <a:pt x="111578" y="0"/>
                  <a:pt x="119473" y="6774"/>
                  <a:pt x="119473" y="1354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3" name="Shape 4813"/>
          <p:cNvSpPr/>
          <p:nvPr/>
        </p:nvSpPr>
        <p:spPr>
          <a:xfrm>
            <a:off x="4114689" y="4318603"/>
            <a:ext cx="173522" cy="118533"/>
          </a:xfrm>
          <a:custGeom>
            <a:avLst/>
            <a:gdLst/>
            <a:ahLst/>
            <a:cxnLst/>
            <a:rect l="0" t="0" r="0" b="0"/>
            <a:pathLst>
              <a:path w="120000" h="120000" extrusionOk="0">
                <a:moveTo>
                  <a:pt x="0" y="13548"/>
                </a:moveTo>
                <a:lnTo>
                  <a:pt x="0" y="13548"/>
                </a:lnTo>
                <a:cubicBezTo>
                  <a:pt x="0" y="105967"/>
                  <a:pt x="0" y="105967"/>
                  <a:pt x="0" y="105967"/>
                </a:cubicBezTo>
                <a:cubicBezTo>
                  <a:pt x="0" y="112741"/>
                  <a:pt x="4653" y="119516"/>
                  <a:pt x="9307" y="119516"/>
                </a:cubicBezTo>
                <a:cubicBezTo>
                  <a:pt x="11634" y="119516"/>
                  <a:pt x="13961" y="119516"/>
                  <a:pt x="13961" y="116129"/>
                </a:cubicBezTo>
                <a:cubicBezTo>
                  <a:pt x="49196" y="85161"/>
                  <a:pt x="49196" y="85161"/>
                  <a:pt x="49196" y="85161"/>
                </a:cubicBezTo>
                <a:cubicBezTo>
                  <a:pt x="49196" y="105967"/>
                  <a:pt x="49196" y="105967"/>
                  <a:pt x="49196" y="105967"/>
                </a:cubicBezTo>
                <a:cubicBezTo>
                  <a:pt x="49196" y="112741"/>
                  <a:pt x="53850" y="119516"/>
                  <a:pt x="58504" y="119516"/>
                </a:cubicBezTo>
                <a:cubicBezTo>
                  <a:pt x="60831" y="119516"/>
                  <a:pt x="63490" y="119516"/>
                  <a:pt x="63490" y="116129"/>
                </a:cubicBezTo>
                <a:cubicBezTo>
                  <a:pt x="115013" y="71612"/>
                  <a:pt x="115013" y="71612"/>
                  <a:pt x="115013" y="71612"/>
                </a:cubicBezTo>
                <a:cubicBezTo>
                  <a:pt x="117340" y="68225"/>
                  <a:pt x="119667" y="64838"/>
                  <a:pt x="119667" y="61451"/>
                </a:cubicBezTo>
                <a:cubicBezTo>
                  <a:pt x="119667" y="54677"/>
                  <a:pt x="117340" y="51290"/>
                  <a:pt x="115013" y="47903"/>
                </a:cubicBezTo>
                <a:cubicBezTo>
                  <a:pt x="63490" y="3387"/>
                  <a:pt x="63490" y="3387"/>
                  <a:pt x="63490" y="3387"/>
                </a:cubicBezTo>
                <a:cubicBezTo>
                  <a:pt x="63490" y="3387"/>
                  <a:pt x="60831" y="0"/>
                  <a:pt x="58504" y="0"/>
                </a:cubicBezTo>
                <a:cubicBezTo>
                  <a:pt x="53850" y="0"/>
                  <a:pt x="49196" y="6774"/>
                  <a:pt x="49196" y="13548"/>
                </a:cubicBezTo>
                <a:cubicBezTo>
                  <a:pt x="49196" y="33870"/>
                  <a:pt x="49196" y="33870"/>
                  <a:pt x="49196" y="33870"/>
                </a:cubicBezTo>
                <a:cubicBezTo>
                  <a:pt x="13961" y="3387"/>
                  <a:pt x="13961" y="3387"/>
                  <a:pt x="13961" y="3387"/>
                </a:cubicBezTo>
                <a:cubicBezTo>
                  <a:pt x="13961" y="3387"/>
                  <a:pt x="11634" y="0"/>
                  <a:pt x="9307" y="0"/>
                </a:cubicBezTo>
                <a:cubicBezTo>
                  <a:pt x="4653" y="0"/>
                  <a:pt x="0" y="6774"/>
                  <a:pt x="0" y="1354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4" name="Shape 4814"/>
          <p:cNvSpPr/>
          <p:nvPr/>
        </p:nvSpPr>
        <p:spPr>
          <a:xfrm>
            <a:off x="3611054" y="4318603"/>
            <a:ext cx="169289" cy="118533"/>
          </a:xfrm>
          <a:custGeom>
            <a:avLst/>
            <a:gdLst/>
            <a:ahLst/>
            <a:cxnLst/>
            <a:rect l="0" t="0" r="0" b="0"/>
            <a:pathLst>
              <a:path w="120000" h="120000" extrusionOk="0">
                <a:moveTo>
                  <a:pt x="119661" y="13548"/>
                </a:moveTo>
                <a:lnTo>
                  <a:pt x="119661" y="13548"/>
                </a:lnTo>
                <a:cubicBezTo>
                  <a:pt x="119661" y="105967"/>
                  <a:pt x="119661" y="105967"/>
                  <a:pt x="119661" y="105967"/>
                </a:cubicBezTo>
                <a:cubicBezTo>
                  <a:pt x="119661" y="112741"/>
                  <a:pt x="117288" y="119516"/>
                  <a:pt x="110169" y="119516"/>
                </a:cubicBezTo>
                <a:cubicBezTo>
                  <a:pt x="110169" y="119516"/>
                  <a:pt x="107796" y="119516"/>
                  <a:pt x="105423" y="116129"/>
                </a:cubicBezTo>
                <a:cubicBezTo>
                  <a:pt x="69491" y="85161"/>
                  <a:pt x="69491" y="85161"/>
                  <a:pt x="69491" y="85161"/>
                </a:cubicBezTo>
                <a:cubicBezTo>
                  <a:pt x="69491" y="105967"/>
                  <a:pt x="69491" y="105967"/>
                  <a:pt x="69491" y="105967"/>
                </a:cubicBezTo>
                <a:cubicBezTo>
                  <a:pt x="69491" y="112741"/>
                  <a:pt x="64406" y="119516"/>
                  <a:pt x="59661" y="119516"/>
                </a:cubicBezTo>
                <a:cubicBezTo>
                  <a:pt x="57288" y="119516"/>
                  <a:pt x="54915" y="119516"/>
                  <a:pt x="54915" y="116129"/>
                </a:cubicBezTo>
                <a:cubicBezTo>
                  <a:pt x="4745" y="71612"/>
                  <a:pt x="4745" y="71612"/>
                  <a:pt x="4745" y="71612"/>
                </a:cubicBezTo>
                <a:cubicBezTo>
                  <a:pt x="0" y="68225"/>
                  <a:pt x="0" y="64838"/>
                  <a:pt x="0" y="61451"/>
                </a:cubicBezTo>
                <a:cubicBezTo>
                  <a:pt x="0" y="54677"/>
                  <a:pt x="0" y="51290"/>
                  <a:pt x="4745" y="47903"/>
                </a:cubicBezTo>
                <a:cubicBezTo>
                  <a:pt x="54915" y="3387"/>
                  <a:pt x="54915" y="3387"/>
                  <a:pt x="54915" y="3387"/>
                </a:cubicBezTo>
                <a:cubicBezTo>
                  <a:pt x="54915" y="3387"/>
                  <a:pt x="57288" y="0"/>
                  <a:pt x="59661" y="0"/>
                </a:cubicBezTo>
                <a:cubicBezTo>
                  <a:pt x="64406" y="0"/>
                  <a:pt x="69491" y="6774"/>
                  <a:pt x="69491" y="13548"/>
                </a:cubicBezTo>
                <a:cubicBezTo>
                  <a:pt x="69491" y="33870"/>
                  <a:pt x="69491" y="33870"/>
                  <a:pt x="69491" y="33870"/>
                </a:cubicBezTo>
                <a:cubicBezTo>
                  <a:pt x="105423" y="3387"/>
                  <a:pt x="105423" y="3387"/>
                  <a:pt x="105423" y="3387"/>
                </a:cubicBezTo>
                <a:cubicBezTo>
                  <a:pt x="107796" y="3387"/>
                  <a:pt x="110169" y="0"/>
                  <a:pt x="110169" y="0"/>
                </a:cubicBezTo>
                <a:cubicBezTo>
                  <a:pt x="117288" y="0"/>
                  <a:pt x="119661" y="6774"/>
                  <a:pt x="119661" y="1354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5" name="Shape 4815"/>
          <p:cNvSpPr/>
          <p:nvPr/>
        </p:nvSpPr>
        <p:spPr>
          <a:xfrm>
            <a:off x="3147625" y="4318603"/>
            <a:ext cx="82528" cy="118533"/>
          </a:xfrm>
          <a:custGeom>
            <a:avLst/>
            <a:gdLst/>
            <a:ahLst/>
            <a:cxnLst/>
            <a:rect l="0" t="0" r="0" b="0"/>
            <a:pathLst>
              <a:path w="120000" h="120000" extrusionOk="0">
                <a:moveTo>
                  <a:pt x="99649" y="119516"/>
                </a:moveTo>
                <a:lnTo>
                  <a:pt x="99649" y="119516"/>
                </a:lnTo>
                <a:cubicBezTo>
                  <a:pt x="84912" y="119516"/>
                  <a:pt x="80000" y="112741"/>
                  <a:pt x="80000" y="105967"/>
                </a:cubicBezTo>
                <a:cubicBezTo>
                  <a:pt x="80000" y="13548"/>
                  <a:pt x="80000" y="13548"/>
                  <a:pt x="80000" y="13548"/>
                </a:cubicBezTo>
                <a:cubicBezTo>
                  <a:pt x="80000" y="6774"/>
                  <a:pt x="84912" y="0"/>
                  <a:pt x="99649" y="0"/>
                </a:cubicBezTo>
                <a:cubicBezTo>
                  <a:pt x="109473" y="0"/>
                  <a:pt x="119298" y="6774"/>
                  <a:pt x="119298" y="13548"/>
                </a:cubicBezTo>
                <a:cubicBezTo>
                  <a:pt x="119298" y="105967"/>
                  <a:pt x="119298" y="105967"/>
                  <a:pt x="119298" y="105967"/>
                </a:cubicBezTo>
                <a:cubicBezTo>
                  <a:pt x="119298" y="112741"/>
                  <a:pt x="109473" y="119516"/>
                  <a:pt x="99649" y="119516"/>
                </a:cubicBezTo>
                <a:close/>
                <a:moveTo>
                  <a:pt x="20350" y="119516"/>
                </a:moveTo>
                <a:lnTo>
                  <a:pt x="20350" y="119516"/>
                </a:lnTo>
                <a:cubicBezTo>
                  <a:pt x="4912" y="119516"/>
                  <a:pt x="0" y="112741"/>
                  <a:pt x="0" y="105967"/>
                </a:cubicBezTo>
                <a:cubicBezTo>
                  <a:pt x="0" y="13548"/>
                  <a:pt x="0" y="13548"/>
                  <a:pt x="0" y="13548"/>
                </a:cubicBezTo>
                <a:cubicBezTo>
                  <a:pt x="0" y="6774"/>
                  <a:pt x="4912" y="0"/>
                  <a:pt x="20350" y="0"/>
                </a:cubicBezTo>
                <a:cubicBezTo>
                  <a:pt x="30175" y="0"/>
                  <a:pt x="40000" y="6774"/>
                  <a:pt x="40000" y="13548"/>
                </a:cubicBezTo>
                <a:cubicBezTo>
                  <a:pt x="40000" y="105967"/>
                  <a:pt x="40000" y="105967"/>
                  <a:pt x="40000" y="105967"/>
                </a:cubicBezTo>
                <a:cubicBezTo>
                  <a:pt x="40000" y="112741"/>
                  <a:pt x="30175" y="119516"/>
                  <a:pt x="20350" y="11951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6" name="Shape 4816"/>
          <p:cNvSpPr/>
          <p:nvPr/>
        </p:nvSpPr>
        <p:spPr>
          <a:xfrm>
            <a:off x="2620712" y="4316487"/>
            <a:ext cx="124851" cy="124883"/>
          </a:xfrm>
          <a:custGeom>
            <a:avLst/>
            <a:gdLst/>
            <a:ahLst/>
            <a:cxnLst/>
            <a:rect l="0" t="0" r="0" b="0"/>
            <a:pathLst>
              <a:path w="120000" h="120000" extrusionOk="0">
                <a:moveTo>
                  <a:pt x="106717" y="119541"/>
                </a:moveTo>
                <a:lnTo>
                  <a:pt x="106717" y="119541"/>
                </a:lnTo>
                <a:cubicBezTo>
                  <a:pt x="12824" y="119541"/>
                  <a:pt x="12824" y="119541"/>
                  <a:pt x="12824" y="119541"/>
                </a:cubicBezTo>
                <a:cubicBezTo>
                  <a:pt x="3206" y="119541"/>
                  <a:pt x="0" y="116335"/>
                  <a:pt x="0" y="106717"/>
                </a:cubicBezTo>
                <a:cubicBezTo>
                  <a:pt x="0" y="12824"/>
                  <a:pt x="0" y="12824"/>
                  <a:pt x="0" y="12824"/>
                </a:cubicBezTo>
                <a:cubicBezTo>
                  <a:pt x="0" y="6412"/>
                  <a:pt x="3206" y="0"/>
                  <a:pt x="12824" y="0"/>
                </a:cubicBezTo>
                <a:cubicBezTo>
                  <a:pt x="106717" y="0"/>
                  <a:pt x="106717" y="0"/>
                  <a:pt x="106717" y="0"/>
                </a:cubicBezTo>
                <a:cubicBezTo>
                  <a:pt x="113129" y="0"/>
                  <a:pt x="119541" y="6412"/>
                  <a:pt x="119541" y="12824"/>
                </a:cubicBezTo>
                <a:cubicBezTo>
                  <a:pt x="119541" y="106717"/>
                  <a:pt x="119541" y="106717"/>
                  <a:pt x="119541" y="106717"/>
                </a:cubicBezTo>
                <a:cubicBezTo>
                  <a:pt x="119541" y="116335"/>
                  <a:pt x="113129" y="119541"/>
                  <a:pt x="106717" y="11954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7" name="Shape 4817"/>
          <p:cNvSpPr/>
          <p:nvPr/>
        </p:nvSpPr>
        <p:spPr>
          <a:xfrm>
            <a:off x="2110729" y="4316487"/>
            <a:ext cx="129083" cy="124883"/>
          </a:xfrm>
          <a:custGeom>
            <a:avLst/>
            <a:gdLst/>
            <a:ahLst/>
            <a:cxnLst/>
            <a:rect l="0" t="0" r="0" b="0"/>
            <a:pathLst>
              <a:path w="120000" h="120000" extrusionOk="0">
                <a:moveTo>
                  <a:pt x="59776" y="0"/>
                </a:moveTo>
                <a:lnTo>
                  <a:pt x="59776" y="0"/>
                </a:lnTo>
                <a:cubicBezTo>
                  <a:pt x="91449" y="0"/>
                  <a:pt x="119553" y="25648"/>
                  <a:pt x="119553" y="61374"/>
                </a:cubicBezTo>
                <a:cubicBezTo>
                  <a:pt x="119553" y="93435"/>
                  <a:pt x="91449" y="119541"/>
                  <a:pt x="59776" y="119541"/>
                </a:cubicBezTo>
                <a:cubicBezTo>
                  <a:pt x="28104" y="119541"/>
                  <a:pt x="0" y="93435"/>
                  <a:pt x="0" y="61374"/>
                </a:cubicBezTo>
                <a:cubicBezTo>
                  <a:pt x="0" y="25648"/>
                  <a:pt x="28104" y="0"/>
                  <a:pt x="59776"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8" name="Shape 4818"/>
          <p:cNvSpPr/>
          <p:nvPr/>
        </p:nvSpPr>
        <p:spPr>
          <a:xfrm>
            <a:off x="1604977" y="4305903"/>
            <a:ext cx="124851" cy="146051"/>
          </a:xfrm>
          <a:custGeom>
            <a:avLst/>
            <a:gdLst/>
            <a:ahLst/>
            <a:cxnLst/>
            <a:rect l="0" t="0" r="0" b="0"/>
            <a:pathLst>
              <a:path w="120000" h="120000" extrusionOk="0">
                <a:moveTo>
                  <a:pt x="119541" y="61377"/>
                </a:moveTo>
                <a:lnTo>
                  <a:pt x="119541" y="61377"/>
                </a:lnTo>
                <a:cubicBezTo>
                  <a:pt x="119541" y="64131"/>
                  <a:pt x="119541" y="66885"/>
                  <a:pt x="113129" y="69639"/>
                </a:cubicBezTo>
                <a:cubicBezTo>
                  <a:pt x="19236" y="116852"/>
                  <a:pt x="19236" y="116852"/>
                  <a:pt x="19236" y="116852"/>
                </a:cubicBezTo>
                <a:cubicBezTo>
                  <a:pt x="16030" y="119606"/>
                  <a:pt x="16030" y="119606"/>
                  <a:pt x="12824" y="119606"/>
                </a:cubicBezTo>
                <a:cubicBezTo>
                  <a:pt x="6412" y="119606"/>
                  <a:pt x="0" y="114098"/>
                  <a:pt x="0" y="108590"/>
                </a:cubicBezTo>
                <a:cubicBezTo>
                  <a:pt x="0" y="11409"/>
                  <a:pt x="0" y="11409"/>
                  <a:pt x="0" y="11409"/>
                </a:cubicBezTo>
                <a:cubicBezTo>
                  <a:pt x="0" y="5508"/>
                  <a:pt x="6412" y="0"/>
                  <a:pt x="12824" y="0"/>
                </a:cubicBezTo>
                <a:cubicBezTo>
                  <a:pt x="16030" y="0"/>
                  <a:pt x="16030" y="2754"/>
                  <a:pt x="19236" y="2754"/>
                </a:cubicBezTo>
                <a:cubicBezTo>
                  <a:pt x="113129" y="50360"/>
                  <a:pt x="113129" y="50360"/>
                  <a:pt x="113129" y="50360"/>
                </a:cubicBezTo>
                <a:cubicBezTo>
                  <a:pt x="119541" y="53114"/>
                  <a:pt x="119541" y="55868"/>
                  <a:pt x="119541" y="61377"/>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19" name="Shape 4819"/>
          <p:cNvSpPr/>
          <p:nvPr/>
        </p:nvSpPr>
        <p:spPr>
          <a:xfrm>
            <a:off x="7096295" y="3730169"/>
            <a:ext cx="289907" cy="289984"/>
          </a:xfrm>
          <a:custGeom>
            <a:avLst/>
            <a:gdLst/>
            <a:ahLst/>
            <a:cxnLst/>
            <a:rect l="0" t="0" r="0" b="0"/>
            <a:pathLst>
              <a:path w="120000" h="120000" extrusionOk="0">
                <a:moveTo>
                  <a:pt x="114219" y="119800"/>
                </a:moveTo>
                <a:lnTo>
                  <a:pt x="114219" y="119800"/>
                </a:lnTo>
                <a:cubicBezTo>
                  <a:pt x="5581" y="119800"/>
                  <a:pt x="5581" y="119800"/>
                  <a:pt x="5581" y="119800"/>
                </a:cubicBezTo>
                <a:cubicBezTo>
                  <a:pt x="1395" y="119800"/>
                  <a:pt x="0" y="116810"/>
                  <a:pt x="0" y="114019"/>
                </a:cubicBezTo>
                <a:cubicBezTo>
                  <a:pt x="0" y="5581"/>
                  <a:pt x="0" y="5581"/>
                  <a:pt x="0" y="5581"/>
                </a:cubicBezTo>
                <a:cubicBezTo>
                  <a:pt x="0" y="1395"/>
                  <a:pt x="1395" y="0"/>
                  <a:pt x="5581" y="0"/>
                </a:cubicBezTo>
                <a:cubicBezTo>
                  <a:pt x="114219" y="0"/>
                  <a:pt x="114219" y="0"/>
                  <a:pt x="114219" y="0"/>
                </a:cubicBezTo>
                <a:cubicBezTo>
                  <a:pt x="117009" y="0"/>
                  <a:pt x="119800" y="1395"/>
                  <a:pt x="119800" y="5581"/>
                </a:cubicBezTo>
                <a:cubicBezTo>
                  <a:pt x="119800" y="114019"/>
                  <a:pt x="119800" y="114019"/>
                  <a:pt x="119800" y="114019"/>
                </a:cubicBezTo>
                <a:cubicBezTo>
                  <a:pt x="119800" y="116810"/>
                  <a:pt x="117009" y="119800"/>
                  <a:pt x="114219" y="119800"/>
                </a:cubicBezTo>
                <a:close/>
                <a:moveTo>
                  <a:pt x="108438" y="11162"/>
                </a:moveTo>
                <a:lnTo>
                  <a:pt x="108438" y="11162"/>
                </a:lnTo>
                <a:cubicBezTo>
                  <a:pt x="11362" y="11162"/>
                  <a:pt x="11362" y="11162"/>
                  <a:pt x="11362" y="11162"/>
                </a:cubicBezTo>
                <a:cubicBezTo>
                  <a:pt x="11362" y="108438"/>
                  <a:pt x="11362" y="108438"/>
                  <a:pt x="11362" y="108438"/>
                </a:cubicBezTo>
                <a:cubicBezTo>
                  <a:pt x="108438" y="108438"/>
                  <a:pt x="108438" y="108438"/>
                  <a:pt x="108438" y="108438"/>
                </a:cubicBezTo>
                <a:lnTo>
                  <a:pt x="108438" y="11162"/>
                </a:lnTo>
                <a:close/>
                <a:moveTo>
                  <a:pt x="22524" y="80332"/>
                </a:moveTo>
                <a:lnTo>
                  <a:pt x="22524" y="80332"/>
                </a:lnTo>
                <a:cubicBezTo>
                  <a:pt x="33887" y="80332"/>
                  <a:pt x="33887" y="80332"/>
                  <a:pt x="33887" y="80332"/>
                </a:cubicBezTo>
                <a:cubicBezTo>
                  <a:pt x="36677" y="80332"/>
                  <a:pt x="39468" y="83122"/>
                  <a:pt x="39468" y="85913"/>
                </a:cubicBezTo>
                <a:cubicBezTo>
                  <a:pt x="39468" y="97076"/>
                  <a:pt x="39468" y="97076"/>
                  <a:pt x="39468" y="97076"/>
                </a:cubicBezTo>
                <a:cubicBezTo>
                  <a:pt x="39468" y="100066"/>
                  <a:pt x="36677" y="102857"/>
                  <a:pt x="33887" y="102857"/>
                </a:cubicBezTo>
                <a:cubicBezTo>
                  <a:pt x="22524" y="102857"/>
                  <a:pt x="22524" y="102857"/>
                  <a:pt x="22524" y="102857"/>
                </a:cubicBezTo>
                <a:cubicBezTo>
                  <a:pt x="18338" y="102857"/>
                  <a:pt x="16943" y="100066"/>
                  <a:pt x="16943" y="97076"/>
                </a:cubicBezTo>
                <a:cubicBezTo>
                  <a:pt x="16943" y="85913"/>
                  <a:pt x="16943" y="85913"/>
                  <a:pt x="16943" y="85913"/>
                </a:cubicBezTo>
                <a:cubicBezTo>
                  <a:pt x="16943" y="83122"/>
                  <a:pt x="18338" y="80332"/>
                  <a:pt x="22524" y="80332"/>
                </a:cubicBezTo>
                <a:close/>
                <a:moveTo>
                  <a:pt x="53621" y="29501"/>
                </a:moveTo>
                <a:lnTo>
                  <a:pt x="53621" y="29501"/>
                </a:lnTo>
                <a:cubicBezTo>
                  <a:pt x="64784" y="29501"/>
                  <a:pt x="64784" y="29501"/>
                  <a:pt x="64784" y="29501"/>
                </a:cubicBezTo>
                <a:cubicBezTo>
                  <a:pt x="68970" y="29501"/>
                  <a:pt x="70365" y="32292"/>
                  <a:pt x="70365" y="35083"/>
                </a:cubicBezTo>
                <a:cubicBezTo>
                  <a:pt x="70365" y="97076"/>
                  <a:pt x="70365" y="97076"/>
                  <a:pt x="70365" y="97076"/>
                </a:cubicBezTo>
                <a:cubicBezTo>
                  <a:pt x="70365" y="100066"/>
                  <a:pt x="68970" y="102857"/>
                  <a:pt x="64784" y="102857"/>
                </a:cubicBezTo>
                <a:cubicBezTo>
                  <a:pt x="53621" y="102857"/>
                  <a:pt x="53621" y="102857"/>
                  <a:pt x="53621" y="102857"/>
                </a:cubicBezTo>
                <a:cubicBezTo>
                  <a:pt x="50830" y="102857"/>
                  <a:pt x="47840" y="100066"/>
                  <a:pt x="47840" y="97076"/>
                </a:cubicBezTo>
                <a:cubicBezTo>
                  <a:pt x="47840" y="35083"/>
                  <a:pt x="47840" y="35083"/>
                  <a:pt x="47840" y="35083"/>
                </a:cubicBezTo>
                <a:cubicBezTo>
                  <a:pt x="47840" y="32292"/>
                  <a:pt x="50830" y="29501"/>
                  <a:pt x="53621" y="29501"/>
                </a:cubicBezTo>
                <a:close/>
                <a:moveTo>
                  <a:pt x="85913" y="52026"/>
                </a:moveTo>
                <a:lnTo>
                  <a:pt x="85913" y="52026"/>
                </a:lnTo>
                <a:cubicBezTo>
                  <a:pt x="97275" y="52026"/>
                  <a:pt x="97275" y="52026"/>
                  <a:pt x="97275" y="52026"/>
                </a:cubicBezTo>
                <a:cubicBezTo>
                  <a:pt x="100066" y="52026"/>
                  <a:pt x="102857" y="55016"/>
                  <a:pt x="102857" y="57807"/>
                </a:cubicBezTo>
                <a:cubicBezTo>
                  <a:pt x="102857" y="97076"/>
                  <a:pt x="102857" y="97076"/>
                  <a:pt x="102857" y="97076"/>
                </a:cubicBezTo>
                <a:cubicBezTo>
                  <a:pt x="102857" y="100066"/>
                  <a:pt x="100066" y="102857"/>
                  <a:pt x="97275" y="102857"/>
                </a:cubicBezTo>
                <a:cubicBezTo>
                  <a:pt x="85913" y="102857"/>
                  <a:pt x="85913" y="102857"/>
                  <a:pt x="85913" y="102857"/>
                </a:cubicBezTo>
                <a:cubicBezTo>
                  <a:pt x="83122" y="102857"/>
                  <a:pt x="80332" y="100066"/>
                  <a:pt x="80332" y="97076"/>
                </a:cubicBezTo>
                <a:cubicBezTo>
                  <a:pt x="80332" y="57807"/>
                  <a:pt x="80332" y="57807"/>
                  <a:pt x="80332" y="57807"/>
                </a:cubicBezTo>
                <a:cubicBezTo>
                  <a:pt x="80332" y="55016"/>
                  <a:pt x="83122" y="52026"/>
                  <a:pt x="85913" y="5202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0" name="Shape 4820"/>
          <p:cNvSpPr/>
          <p:nvPr/>
        </p:nvSpPr>
        <p:spPr>
          <a:xfrm>
            <a:off x="6586312" y="3730169"/>
            <a:ext cx="292024" cy="289984"/>
          </a:xfrm>
          <a:custGeom>
            <a:avLst/>
            <a:gdLst/>
            <a:ahLst/>
            <a:cxnLst/>
            <a:rect l="0" t="0" r="0" b="0"/>
            <a:pathLst>
              <a:path w="120000" h="120000" extrusionOk="0">
                <a:moveTo>
                  <a:pt x="114088" y="119800"/>
                </a:moveTo>
                <a:lnTo>
                  <a:pt x="114088" y="119800"/>
                </a:lnTo>
                <a:cubicBezTo>
                  <a:pt x="5517" y="119800"/>
                  <a:pt x="5517" y="119800"/>
                  <a:pt x="5517" y="119800"/>
                </a:cubicBezTo>
                <a:cubicBezTo>
                  <a:pt x="2758" y="119800"/>
                  <a:pt x="0" y="116810"/>
                  <a:pt x="0" y="114019"/>
                </a:cubicBezTo>
                <a:cubicBezTo>
                  <a:pt x="0" y="5581"/>
                  <a:pt x="0" y="5581"/>
                  <a:pt x="0" y="5581"/>
                </a:cubicBezTo>
                <a:cubicBezTo>
                  <a:pt x="0" y="1395"/>
                  <a:pt x="2758" y="0"/>
                  <a:pt x="5517" y="0"/>
                </a:cubicBezTo>
                <a:cubicBezTo>
                  <a:pt x="114088" y="0"/>
                  <a:pt x="114088" y="0"/>
                  <a:pt x="114088" y="0"/>
                </a:cubicBezTo>
                <a:cubicBezTo>
                  <a:pt x="117044" y="0"/>
                  <a:pt x="119802" y="1395"/>
                  <a:pt x="119802" y="5581"/>
                </a:cubicBezTo>
                <a:cubicBezTo>
                  <a:pt x="119802" y="114019"/>
                  <a:pt x="119802" y="114019"/>
                  <a:pt x="119802" y="114019"/>
                </a:cubicBezTo>
                <a:cubicBezTo>
                  <a:pt x="119802" y="116810"/>
                  <a:pt x="117044" y="119800"/>
                  <a:pt x="114088" y="119800"/>
                </a:cubicBezTo>
                <a:close/>
                <a:moveTo>
                  <a:pt x="108571" y="11162"/>
                </a:moveTo>
                <a:lnTo>
                  <a:pt x="108571" y="11162"/>
                </a:lnTo>
                <a:cubicBezTo>
                  <a:pt x="11034" y="11162"/>
                  <a:pt x="11034" y="11162"/>
                  <a:pt x="11034" y="11162"/>
                </a:cubicBezTo>
                <a:cubicBezTo>
                  <a:pt x="11034" y="108438"/>
                  <a:pt x="11034" y="108438"/>
                  <a:pt x="11034" y="108438"/>
                </a:cubicBezTo>
                <a:cubicBezTo>
                  <a:pt x="108571" y="108438"/>
                  <a:pt x="108571" y="108438"/>
                  <a:pt x="108571" y="108438"/>
                </a:cubicBezTo>
                <a:lnTo>
                  <a:pt x="108571" y="11162"/>
                </a:lnTo>
                <a:close/>
                <a:moveTo>
                  <a:pt x="19507" y="60598"/>
                </a:moveTo>
                <a:lnTo>
                  <a:pt x="19507" y="60598"/>
                </a:lnTo>
                <a:cubicBezTo>
                  <a:pt x="34876" y="50631"/>
                  <a:pt x="34876" y="50631"/>
                  <a:pt x="34876" y="50631"/>
                </a:cubicBezTo>
                <a:cubicBezTo>
                  <a:pt x="36256" y="50631"/>
                  <a:pt x="36256" y="50631"/>
                  <a:pt x="37635" y="50631"/>
                </a:cubicBezTo>
                <a:cubicBezTo>
                  <a:pt x="39014" y="50631"/>
                  <a:pt x="40394" y="50631"/>
                  <a:pt x="40394" y="50631"/>
                </a:cubicBezTo>
                <a:cubicBezTo>
                  <a:pt x="65418" y="67574"/>
                  <a:pt x="65418" y="67574"/>
                  <a:pt x="65418" y="67574"/>
                </a:cubicBezTo>
                <a:cubicBezTo>
                  <a:pt x="93201" y="47840"/>
                  <a:pt x="93201" y="47840"/>
                  <a:pt x="93201" y="47840"/>
                </a:cubicBezTo>
                <a:cubicBezTo>
                  <a:pt x="94581" y="46445"/>
                  <a:pt x="96157" y="46445"/>
                  <a:pt x="97536" y="46445"/>
                </a:cubicBezTo>
                <a:cubicBezTo>
                  <a:pt x="100295" y="46445"/>
                  <a:pt x="103054" y="49235"/>
                  <a:pt x="103054" y="52026"/>
                </a:cubicBezTo>
                <a:cubicBezTo>
                  <a:pt x="103054" y="53421"/>
                  <a:pt x="101674" y="56411"/>
                  <a:pt x="100295" y="56411"/>
                </a:cubicBezTo>
                <a:cubicBezTo>
                  <a:pt x="68177" y="78936"/>
                  <a:pt x="68177" y="78936"/>
                  <a:pt x="68177" y="78936"/>
                </a:cubicBezTo>
                <a:cubicBezTo>
                  <a:pt x="68177" y="80332"/>
                  <a:pt x="66798" y="80332"/>
                  <a:pt x="65418" y="80332"/>
                </a:cubicBezTo>
                <a:cubicBezTo>
                  <a:pt x="64039" y="80332"/>
                  <a:pt x="62660" y="80332"/>
                  <a:pt x="62660" y="78936"/>
                </a:cubicBezTo>
                <a:cubicBezTo>
                  <a:pt x="37635" y="61993"/>
                  <a:pt x="37635" y="61993"/>
                  <a:pt x="37635" y="61993"/>
                </a:cubicBezTo>
                <a:cubicBezTo>
                  <a:pt x="26403" y="70365"/>
                  <a:pt x="26403" y="70365"/>
                  <a:pt x="26403" y="70365"/>
                </a:cubicBezTo>
                <a:cubicBezTo>
                  <a:pt x="25024" y="70365"/>
                  <a:pt x="23645" y="70365"/>
                  <a:pt x="22266" y="70365"/>
                </a:cubicBezTo>
                <a:cubicBezTo>
                  <a:pt x="19507" y="70365"/>
                  <a:pt x="16748" y="68970"/>
                  <a:pt x="16748" y="64784"/>
                </a:cubicBezTo>
                <a:cubicBezTo>
                  <a:pt x="16748" y="63388"/>
                  <a:pt x="18128" y="61993"/>
                  <a:pt x="19507" y="6059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1" name="Shape 4821"/>
          <p:cNvSpPr/>
          <p:nvPr/>
        </p:nvSpPr>
        <p:spPr>
          <a:xfrm>
            <a:off x="6082676" y="3749221"/>
            <a:ext cx="289909" cy="245534"/>
          </a:xfrm>
          <a:custGeom>
            <a:avLst/>
            <a:gdLst/>
            <a:ahLst/>
            <a:cxnLst/>
            <a:rect l="0" t="0" r="0" b="0"/>
            <a:pathLst>
              <a:path w="120000" h="120000" extrusionOk="0">
                <a:moveTo>
                  <a:pt x="114019" y="119764"/>
                </a:moveTo>
                <a:lnTo>
                  <a:pt x="114019" y="119764"/>
                </a:lnTo>
                <a:cubicBezTo>
                  <a:pt x="5581" y="119764"/>
                  <a:pt x="5581" y="119764"/>
                  <a:pt x="5581" y="119764"/>
                </a:cubicBezTo>
                <a:cubicBezTo>
                  <a:pt x="2790" y="119764"/>
                  <a:pt x="0" y="118117"/>
                  <a:pt x="0" y="113176"/>
                </a:cubicBezTo>
                <a:cubicBezTo>
                  <a:pt x="0" y="6588"/>
                  <a:pt x="0" y="6588"/>
                  <a:pt x="0" y="6588"/>
                </a:cubicBezTo>
                <a:cubicBezTo>
                  <a:pt x="0" y="3294"/>
                  <a:pt x="2790" y="0"/>
                  <a:pt x="5581" y="0"/>
                </a:cubicBezTo>
                <a:cubicBezTo>
                  <a:pt x="8372" y="0"/>
                  <a:pt x="11162" y="3294"/>
                  <a:pt x="11162" y="6588"/>
                </a:cubicBezTo>
                <a:cubicBezTo>
                  <a:pt x="11162" y="91529"/>
                  <a:pt x="11162" y="91529"/>
                  <a:pt x="11162" y="91529"/>
                </a:cubicBezTo>
                <a:cubicBezTo>
                  <a:pt x="11162" y="106352"/>
                  <a:pt x="11162" y="106352"/>
                  <a:pt x="11162" y="106352"/>
                </a:cubicBezTo>
                <a:cubicBezTo>
                  <a:pt x="114019" y="106352"/>
                  <a:pt x="114019" y="106352"/>
                  <a:pt x="114019" y="106352"/>
                </a:cubicBezTo>
                <a:cubicBezTo>
                  <a:pt x="118405" y="106352"/>
                  <a:pt x="119800" y="109882"/>
                  <a:pt x="119800" y="113176"/>
                </a:cubicBezTo>
                <a:cubicBezTo>
                  <a:pt x="119800" y="118117"/>
                  <a:pt x="118405" y="119764"/>
                  <a:pt x="114019" y="119764"/>
                </a:cubicBezTo>
                <a:close/>
                <a:moveTo>
                  <a:pt x="101461" y="99764"/>
                </a:moveTo>
                <a:lnTo>
                  <a:pt x="101461" y="99764"/>
                </a:lnTo>
                <a:cubicBezTo>
                  <a:pt x="90099" y="99764"/>
                  <a:pt x="90099" y="99764"/>
                  <a:pt x="90099" y="99764"/>
                </a:cubicBezTo>
                <a:cubicBezTo>
                  <a:pt x="87308" y="99764"/>
                  <a:pt x="84518" y="98117"/>
                  <a:pt x="84518" y="93176"/>
                </a:cubicBezTo>
                <a:cubicBezTo>
                  <a:pt x="84518" y="46588"/>
                  <a:pt x="84518" y="46588"/>
                  <a:pt x="84518" y="46588"/>
                </a:cubicBezTo>
                <a:cubicBezTo>
                  <a:pt x="84518" y="43294"/>
                  <a:pt x="87308" y="40000"/>
                  <a:pt x="90099" y="40000"/>
                </a:cubicBezTo>
                <a:cubicBezTo>
                  <a:pt x="101461" y="40000"/>
                  <a:pt x="101461" y="40000"/>
                  <a:pt x="101461" y="40000"/>
                </a:cubicBezTo>
                <a:cubicBezTo>
                  <a:pt x="104252" y="40000"/>
                  <a:pt x="107043" y="43294"/>
                  <a:pt x="107043" y="46588"/>
                </a:cubicBezTo>
                <a:cubicBezTo>
                  <a:pt x="107043" y="93176"/>
                  <a:pt x="107043" y="93176"/>
                  <a:pt x="107043" y="93176"/>
                </a:cubicBezTo>
                <a:cubicBezTo>
                  <a:pt x="107043" y="98117"/>
                  <a:pt x="104252" y="99764"/>
                  <a:pt x="101461" y="99764"/>
                </a:cubicBezTo>
                <a:close/>
                <a:moveTo>
                  <a:pt x="68970" y="99764"/>
                </a:moveTo>
                <a:lnTo>
                  <a:pt x="68970" y="99764"/>
                </a:lnTo>
                <a:cubicBezTo>
                  <a:pt x="57807" y="99764"/>
                  <a:pt x="57807" y="99764"/>
                  <a:pt x="57807" y="99764"/>
                </a:cubicBezTo>
                <a:cubicBezTo>
                  <a:pt x="55016" y="99764"/>
                  <a:pt x="52026" y="98117"/>
                  <a:pt x="52026" y="93176"/>
                </a:cubicBezTo>
                <a:cubicBezTo>
                  <a:pt x="52026" y="20000"/>
                  <a:pt x="52026" y="20000"/>
                  <a:pt x="52026" y="20000"/>
                </a:cubicBezTo>
                <a:cubicBezTo>
                  <a:pt x="52026" y="16705"/>
                  <a:pt x="55016" y="13411"/>
                  <a:pt x="57807" y="13411"/>
                </a:cubicBezTo>
                <a:cubicBezTo>
                  <a:pt x="68970" y="13411"/>
                  <a:pt x="68970" y="13411"/>
                  <a:pt x="68970" y="13411"/>
                </a:cubicBezTo>
                <a:cubicBezTo>
                  <a:pt x="73156" y="13411"/>
                  <a:pt x="74551" y="16705"/>
                  <a:pt x="74551" y="20000"/>
                </a:cubicBezTo>
                <a:cubicBezTo>
                  <a:pt x="74551" y="93176"/>
                  <a:pt x="74551" y="93176"/>
                  <a:pt x="74551" y="93176"/>
                </a:cubicBezTo>
                <a:cubicBezTo>
                  <a:pt x="74551" y="98117"/>
                  <a:pt x="73156" y="99764"/>
                  <a:pt x="68970" y="99764"/>
                </a:cubicBezTo>
                <a:close/>
                <a:moveTo>
                  <a:pt x="38073" y="99764"/>
                </a:moveTo>
                <a:lnTo>
                  <a:pt x="38073" y="99764"/>
                </a:lnTo>
                <a:cubicBezTo>
                  <a:pt x="26710" y="99764"/>
                  <a:pt x="26710" y="99764"/>
                  <a:pt x="26710" y="99764"/>
                </a:cubicBezTo>
                <a:cubicBezTo>
                  <a:pt x="22524" y="99764"/>
                  <a:pt x="21129" y="98117"/>
                  <a:pt x="21129" y="93176"/>
                </a:cubicBezTo>
                <a:cubicBezTo>
                  <a:pt x="21129" y="79764"/>
                  <a:pt x="21129" y="79764"/>
                  <a:pt x="21129" y="79764"/>
                </a:cubicBezTo>
                <a:cubicBezTo>
                  <a:pt x="21129" y="76470"/>
                  <a:pt x="22524" y="73176"/>
                  <a:pt x="26710" y="73176"/>
                </a:cubicBezTo>
                <a:cubicBezTo>
                  <a:pt x="38073" y="73176"/>
                  <a:pt x="38073" y="73176"/>
                  <a:pt x="38073" y="73176"/>
                </a:cubicBezTo>
                <a:cubicBezTo>
                  <a:pt x="40863" y="73176"/>
                  <a:pt x="43654" y="76470"/>
                  <a:pt x="43654" y="79764"/>
                </a:cubicBezTo>
                <a:cubicBezTo>
                  <a:pt x="43654" y="93176"/>
                  <a:pt x="43654" y="93176"/>
                  <a:pt x="43654" y="93176"/>
                </a:cubicBezTo>
                <a:cubicBezTo>
                  <a:pt x="43654" y="98117"/>
                  <a:pt x="40863" y="99764"/>
                  <a:pt x="38073" y="9976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2" name="Shape 4822"/>
          <p:cNvSpPr/>
          <p:nvPr/>
        </p:nvSpPr>
        <p:spPr>
          <a:xfrm>
            <a:off x="5576925" y="3749221"/>
            <a:ext cx="287792" cy="245534"/>
          </a:xfrm>
          <a:custGeom>
            <a:avLst/>
            <a:gdLst/>
            <a:ahLst/>
            <a:cxnLst/>
            <a:rect l="0" t="0" r="0" b="0"/>
            <a:pathLst>
              <a:path w="120000" h="120000" extrusionOk="0">
                <a:moveTo>
                  <a:pt x="117004" y="41647"/>
                </a:moveTo>
                <a:lnTo>
                  <a:pt x="117004" y="41647"/>
                </a:lnTo>
                <a:cubicBezTo>
                  <a:pt x="69084" y="81647"/>
                  <a:pt x="69084" y="81647"/>
                  <a:pt x="69084" y="81647"/>
                </a:cubicBezTo>
                <a:cubicBezTo>
                  <a:pt x="67687" y="81647"/>
                  <a:pt x="66289" y="83294"/>
                  <a:pt x="64891" y="83294"/>
                </a:cubicBezTo>
                <a:cubicBezTo>
                  <a:pt x="64891" y="83294"/>
                  <a:pt x="63494" y="81647"/>
                  <a:pt x="62096" y="81647"/>
                </a:cubicBezTo>
                <a:cubicBezTo>
                  <a:pt x="36539" y="61647"/>
                  <a:pt x="36539" y="61647"/>
                  <a:pt x="36539" y="61647"/>
                </a:cubicBezTo>
                <a:cubicBezTo>
                  <a:pt x="11181" y="79764"/>
                  <a:pt x="11181" y="79764"/>
                  <a:pt x="11181" y="79764"/>
                </a:cubicBezTo>
                <a:cubicBezTo>
                  <a:pt x="11181" y="106352"/>
                  <a:pt x="11181" y="106352"/>
                  <a:pt x="11181" y="106352"/>
                </a:cubicBezTo>
                <a:cubicBezTo>
                  <a:pt x="114209" y="106352"/>
                  <a:pt x="114209" y="106352"/>
                  <a:pt x="114209" y="106352"/>
                </a:cubicBezTo>
                <a:cubicBezTo>
                  <a:pt x="117004" y="106352"/>
                  <a:pt x="119800" y="109882"/>
                  <a:pt x="119800" y="113176"/>
                </a:cubicBezTo>
                <a:cubicBezTo>
                  <a:pt x="119800" y="118117"/>
                  <a:pt x="117004" y="119764"/>
                  <a:pt x="114209" y="119764"/>
                </a:cubicBezTo>
                <a:cubicBezTo>
                  <a:pt x="5590" y="119764"/>
                  <a:pt x="5590" y="119764"/>
                  <a:pt x="5590" y="119764"/>
                </a:cubicBezTo>
                <a:cubicBezTo>
                  <a:pt x="1397" y="119764"/>
                  <a:pt x="0" y="118117"/>
                  <a:pt x="0" y="113176"/>
                </a:cubicBezTo>
                <a:cubicBezTo>
                  <a:pt x="0" y="6588"/>
                  <a:pt x="0" y="6588"/>
                  <a:pt x="0" y="6588"/>
                </a:cubicBezTo>
                <a:cubicBezTo>
                  <a:pt x="0" y="3294"/>
                  <a:pt x="1397" y="0"/>
                  <a:pt x="5590" y="0"/>
                </a:cubicBezTo>
                <a:cubicBezTo>
                  <a:pt x="8386" y="0"/>
                  <a:pt x="11181" y="3294"/>
                  <a:pt x="11181" y="6588"/>
                </a:cubicBezTo>
                <a:cubicBezTo>
                  <a:pt x="11181" y="64941"/>
                  <a:pt x="11181" y="64941"/>
                  <a:pt x="11181" y="64941"/>
                </a:cubicBezTo>
                <a:cubicBezTo>
                  <a:pt x="33743" y="48235"/>
                  <a:pt x="33743" y="48235"/>
                  <a:pt x="33743" y="48235"/>
                </a:cubicBezTo>
                <a:cubicBezTo>
                  <a:pt x="35141" y="48235"/>
                  <a:pt x="36539" y="46588"/>
                  <a:pt x="36539" y="46588"/>
                </a:cubicBezTo>
                <a:cubicBezTo>
                  <a:pt x="38136" y="46588"/>
                  <a:pt x="39534" y="48235"/>
                  <a:pt x="40931" y="48235"/>
                </a:cubicBezTo>
                <a:cubicBezTo>
                  <a:pt x="64891" y="68235"/>
                  <a:pt x="64891" y="68235"/>
                  <a:pt x="64891" y="68235"/>
                </a:cubicBezTo>
                <a:cubicBezTo>
                  <a:pt x="111414" y="29882"/>
                  <a:pt x="111414" y="29882"/>
                  <a:pt x="111414" y="29882"/>
                </a:cubicBezTo>
                <a:cubicBezTo>
                  <a:pt x="111414" y="29882"/>
                  <a:pt x="112811" y="29882"/>
                  <a:pt x="114209" y="29882"/>
                </a:cubicBezTo>
                <a:cubicBezTo>
                  <a:pt x="117004" y="29882"/>
                  <a:pt x="119800" y="31529"/>
                  <a:pt x="119800" y="36705"/>
                </a:cubicBezTo>
                <a:cubicBezTo>
                  <a:pt x="119800" y="38352"/>
                  <a:pt x="118402" y="40000"/>
                  <a:pt x="117004" y="41647"/>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3" name="Shape 4823"/>
          <p:cNvSpPr/>
          <p:nvPr/>
        </p:nvSpPr>
        <p:spPr>
          <a:xfrm>
            <a:off x="5069058" y="3730169"/>
            <a:ext cx="292024" cy="289984"/>
          </a:xfrm>
          <a:custGeom>
            <a:avLst/>
            <a:gdLst/>
            <a:ahLst/>
            <a:cxnLst/>
            <a:rect l="0" t="0" r="0" b="0"/>
            <a:pathLst>
              <a:path w="120000" h="120000" extrusionOk="0">
                <a:moveTo>
                  <a:pt x="60000" y="119800"/>
                </a:moveTo>
                <a:lnTo>
                  <a:pt x="60000" y="119800"/>
                </a:lnTo>
                <a:cubicBezTo>
                  <a:pt x="26447" y="119800"/>
                  <a:pt x="0" y="92890"/>
                  <a:pt x="0" y="59202"/>
                </a:cubicBezTo>
                <a:cubicBezTo>
                  <a:pt x="0" y="26710"/>
                  <a:pt x="26447" y="0"/>
                  <a:pt x="60000" y="0"/>
                </a:cubicBezTo>
                <a:cubicBezTo>
                  <a:pt x="93355" y="0"/>
                  <a:pt x="119802" y="26710"/>
                  <a:pt x="119802" y="59202"/>
                </a:cubicBezTo>
                <a:cubicBezTo>
                  <a:pt x="119802" y="92890"/>
                  <a:pt x="93355" y="119800"/>
                  <a:pt x="60000" y="119800"/>
                </a:cubicBezTo>
                <a:close/>
                <a:moveTo>
                  <a:pt x="25065" y="25315"/>
                </a:moveTo>
                <a:lnTo>
                  <a:pt x="25065" y="25315"/>
                </a:lnTo>
                <a:cubicBezTo>
                  <a:pt x="60000" y="59202"/>
                  <a:pt x="60000" y="59202"/>
                  <a:pt x="60000" y="59202"/>
                </a:cubicBezTo>
                <a:cubicBezTo>
                  <a:pt x="60000" y="11162"/>
                  <a:pt x="60000" y="11162"/>
                  <a:pt x="60000" y="11162"/>
                </a:cubicBezTo>
                <a:cubicBezTo>
                  <a:pt x="45986" y="11162"/>
                  <a:pt x="34736" y="16943"/>
                  <a:pt x="25065" y="2531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4" name="Shape 4824"/>
          <p:cNvSpPr/>
          <p:nvPr/>
        </p:nvSpPr>
        <p:spPr>
          <a:xfrm>
            <a:off x="4563305" y="3730169"/>
            <a:ext cx="287792" cy="289984"/>
          </a:xfrm>
          <a:custGeom>
            <a:avLst/>
            <a:gdLst/>
            <a:ahLst/>
            <a:cxnLst/>
            <a:rect l="0" t="0" r="0" b="0"/>
            <a:pathLst>
              <a:path w="120000" h="120000" extrusionOk="0">
                <a:moveTo>
                  <a:pt x="60698" y="119800"/>
                </a:moveTo>
                <a:lnTo>
                  <a:pt x="60698" y="119800"/>
                </a:lnTo>
                <a:cubicBezTo>
                  <a:pt x="26755" y="119800"/>
                  <a:pt x="0" y="92890"/>
                  <a:pt x="0" y="59202"/>
                </a:cubicBezTo>
                <a:cubicBezTo>
                  <a:pt x="0" y="26710"/>
                  <a:pt x="26755" y="0"/>
                  <a:pt x="60698" y="0"/>
                </a:cubicBezTo>
                <a:cubicBezTo>
                  <a:pt x="93044" y="0"/>
                  <a:pt x="119800" y="26710"/>
                  <a:pt x="119800" y="59202"/>
                </a:cubicBezTo>
                <a:cubicBezTo>
                  <a:pt x="119800" y="92890"/>
                  <a:pt x="93044" y="119800"/>
                  <a:pt x="60698" y="119800"/>
                </a:cubicBezTo>
                <a:close/>
                <a:moveTo>
                  <a:pt x="11181" y="59202"/>
                </a:moveTo>
                <a:lnTo>
                  <a:pt x="11181" y="59202"/>
                </a:lnTo>
                <a:cubicBezTo>
                  <a:pt x="60698" y="59202"/>
                  <a:pt x="60698" y="59202"/>
                  <a:pt x="60698" y="59202"/>
                </a:cubicBezTo>
                <a:cubicBezTo>
                  <a:pt x="60698" y="11162"/>
                  <a:pt x="60698" y="11162"/>
                  <a:pt x="60698" y="11162"/>
                </a:cubicBezTo>
                <a:cubicBezTo>
                  <a:pt x="33743" y="11162"/>
                  <a:pt x="11181" y="32292"/>
                  <a:pt x="11181" y="592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5" name="Shape 4825"/>
          <p:cNvSpPr/>
          <p:nvPr/>
        </p:nvSpPr>
        <p:spPr>
          <a:xfrm>
            <a:off x="4057555" y="3730169"/>
            <a:ext cx="287792" cy="289984"/>
          </a:xfrm>
          <a:custGeom>
            <a:avLst/>
            <a:gdLst/>
            <a:ahLst/>
            <a:cxnLst/>
            <a:rect l="0" t="0" r="0" b="0"/>
            <a:pathLst>
              <a:path w="120000" h="120000" extrusionOk="0">
                <a:moveTo>
                  <a:pt x="59101" y="119800"/>
                </a:moveTo>
                <a:lnTo>
                  <a:pt x="59101" y="119800"/>
                </a:lnTo>
                <a:cubicBezTo>
                  <a:pt x="26755" y="119800"/>
                  <a:pt x="0" y="92890"/>
                  <a:pt x="0" y="59202"/>
                </a:cubicBezTo>
                <a:cubicBezTo>
                  <a:pt x="0" y="26710"/>
                  <a:pt x="26755" y="0"/>
                  <a:pt x="59101" y="0"/>
                </a:cubicBezTo>
                <a:cubicBezTo>
                  <a:pt x="93044" y="0"/>
                  <a:pt x="119800" y="26710"/>
                  <a:pt x="119800" y="59202"/>
                </a:cubicBezTo>
                <a:cubicBezTo>
                  <a:pt x="119800" y="92890"/>
                  <a:pt x="93044" y="119800"/>
                  <a:pt x="59101" y="119800"/>
                </a:cubicBezTo>
                <a:close/>
                <a:moveTo>
                  <a:pt x="11181" y="59202"/>
                </a:moveTo>
                <a:lnTo>
                  <a:pt x="11181" y="59202"/>
                </a:lnTo>
                <a:cubicBezTo>
                  <a:pt x="11181" y="73156"/>
                  <a:pt x="16772" y="85913"/>
                  <a:pt x="25357" y="94285"/>
                </a:cubicBezTo>
                <a:cubicBezTo>
                  <a:pt x="59101" y="59202"/>
                  <a:pt x="59101" y="59202"/>
                  <a:pt x="59101" y="59202"/>
                </a:cubicBezTo>
                <a:cubicBezTo>
                  <a:pt x="59101" y="11162"/>
                  <a:pt x="59101" y="11162"/>
                  <a:pt x="59101" y="11162"/>
                </a:cubicBezTo>
                <a:cubicBezTo>
                  <a:pt x="32346" y="11162"/>
                  <a:pt x="11181" y="32292"/>
                  <a:pt x="11181" y="592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6" name="Shape 4826"/>
          <p:cNvSpPr/>
          <p:nvPr/>
        </p:nvSpPr>
        <p:spPr>
          <a:xfrm>
            <a:off x="3549687" y="3730169"/>
            <a:ext cx="292024" cy="289984"/>
          </a:xfrm>
          <a:custGeom>
            <a:avLst/>
            <a:gdLst/>
            <a:ahLst/>
            <a:cxnLst/>
            <a:rect l="0" t="0" r="0" b="0"/>
            <a:pathLst>
              <a:path w="120000" h="120000" extrusionOk="0">
                <a:moveTo>
                  <a:pt x="59901" y="119800"/>
                </a:moveTo>
                <a:lnTo>
                  <a:pt x="59901" y="119800"/>
                </a:lnTo>
                <a:cubicBezTo>
                  <a:pt x="26600" y="119800"/>
                  <a:pt x="0" y="92890"/>
                  <a:pt x="0" y="59202"/>
                </a:cubicBezTo>
                <a:cubicBezTo>
                  <a:pt x="0" y="26710"/>
                  <a:pt x="26600" y="0"/>
                  <a:pt x="59901" y="0"/>
                </a:cubicBezTo>
                <a:cubicBezTo>
                  <a:pt x="93399" y="0"/>
                  <a:pt x="119802" y="26710"/>
                  <a:pt x="119802" y="59202"/>
                </a:cubicBezTo>
                <a:cubicBezTo>
                  <a:pt x="119802" y="92890"/>
                  <a:pt x="93399" y="119800"/>
                  <a:pt x="59901" y="119800"/>
                </a:cubicBezTo>
                <a:close/>
                <a:moveTo>
                  <a:pt x="11231" y="59202"/>
                </a:moveTo>
                <a:lnTo>
                  <a:pt x="11231" y="59202"/>
                </a:lnTo>
                <a:cubicBezTo>
                  <a:pt x="11231" y="85913"/>
                  <a:pt x="33497" y="108438"/>
                  <a:pt x="59901" y="108438"/>
                </a:cubicBezTo>
                <a:cubicBezTo>
                  <a:pt x="59901" y="11162"/>
                  <a:pt x="59901" y="11162"/>
                  <a:pt x="59901" y="11162"/>
                </a:cubicBezTo>
                <a:cubicBezTo>
                  <a:pt x="33497" y="11162"/>
                  <a:pt x="11231" y="32292"/>
                  <a:pt x="11231" y="592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7" name="Shape 4827"/>
          <p:cNvSpPr/>
          <p:nvPr/>
        </p:nvSpPr>
        <p:spPr>
          <a:xfrm>
            <a:off x="3043935" y="3730169"/>
            <a:ext cx="289909" cy="289984"/>
          </a:xfrm>
          <a:custGeom>
            <a:avLst/>
            <a:gdLst/>
            <a:ahLst/>
            <a:cxnLst/>
            <a:rect l="0" t="0" r="0" b="0"/>
            <a:pathLst>
              <a:path w="120000" h="120000" extrusionOk="0">
                <a:moveTo>
                  <a:pt x="60598" y="119800"/>
                </a:moveTo>
                <a:lnTo>
                  <a:pt x="60598" y="119800"/>
                </a:lnTo>
                <a:cubicBezTo>
                  <a:pt x="26910" y="119800"/>
                  <a:pt x="0" y="92890"/>
                  <a:pt x="0" y="59202"/>
                </a:cubicBezTo>
                <a:cubicBezTo>
                  <a:pt x="0" y="26710"/>
                  <a:pt x="26910" y="0"/>
                  <a:pt x="60598" y="0"/>
                </a:cubicBezTo>
                <a:cubicBezTo>
                  <a:pt x="93089" y="0"/>
                  <a:pt x="119800" y="26710"/>
                  <a:pt x="119800" y="59202"/>
                </a:cubicBezTo>
                <a:cubicBezTo>
                  <a:pt x="119800" y="92890"/>
                  <a:pt x="93089" y="119800"/>
                  <a:pt x="60598" y="119800"/>
                </a:cubicBezTo>
                <a:close/>
                <a:moveTo>
                  <a:pt x="11362" y="59202"/>
                </a:moveTo>
                <a:lnTo>
                  <a:pt x="11362" y="59202"/>
                </a:lnTo>
                <a:cubicBezTo>
                  <a:pt x="11362" y="85913"/>
                  <a:pt x="33887" y="108438"/>
                  <a:pt x="60598" y="108438"/>
                </a:cubicBezTo>
                <a:cubicBezTo>
                  <a:pt x="73355" y="108438"/>
                  <a:pt x="85913" y="102857"/>
                  <a:pt x="94485" y="94285"/>
                </a:cubicBezTo>
                <a:cubicBezTo>
                  <a:pt x="60598" y="59202"/>
                  <a:pt x="60598" y="59202"/>
                  <a:pt x="60598" y="59202"/>
                </a:cubicBezTo>
                <a:cubicBezTo>
                  <a:pt x="60598" y="11162"/>
                  <a:pt x="60598" y="11162"/>
                  <a:pt x="60598" y="11162"/>
                </a:cubicBezTo>
                <a:cubicBezTo>
                  <a:pt x="33887" y="11162"/>
                  <a:pt x="11362" y="32292"/>
                  <a:pt x="11362" y="592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8" name="Shape 4828"/>
          <p:cNvSpPr/>
          <p:nvPr/>
        </p:nvSpPr>
        <p:spPr>
          <a:xfrm>
            <a:off x="2538184" y="3730169"/>
            <a:ext cx="289907" cy="289984"/>
          </a:xfrm>
          <a:custGeom>
            <a:avLst/>
            <a:gdLst/>
            <a:ahLst/>
            <a:cxnLst/>
            <a:rect l="0" t="0" r="0" b="0"/>
            <a:pathLst>
              <a:path w="120000" h="120000" extrusionOk="0">
                <a:moveTo>
                  <a:pt x="59202" y="119800"/>
                </a:moveTo>
                <a:lnTo>
                  <a:pt x="59202" y="119800"/>
                </a:lnTo>
                <a:cubicBezTo>
                  <a:pt x="26910" y="119800"/>
                  <a:pt x="0" y="92890"/>
                  <a:pt x="0" y="59202"/>
                </a:cubicBezTo>
                <a:cubicBezTo>
                  <a:pt x="0" y="26710"/>
                  <a:pt x="26910" y="0"/>
                  <a:pt x="59202" y="0"/>
                </a:cubicBezTo>
                <a:cubicBezTo>
                  <a:pt x="93089" y="0"/>
                  <a:pt x="119800" y="26710"/>
                  <a:pt x="119800" y="59202"/>
                </a:cubicBezTo>
                <a:cubicBezTo>
                  <a:pt x="119800" y="92890"/>
                  <a:pt x="93089" y="119800"/>
                  <a:pt x="59202" y="119800"/>
                </a:cubicBezTo>
                <a:close/>
                <a:moveTo>
                  <a:pt x="11362" y="59202"/>
                </a:moveTo>
                <a:lnTo>
                  <a:pt x="11362" y="59202"/>
                </a:lnTo>
                <a:cubicBezTo>
                  <a:pt x="11362" y="85913"/>
                  <a:pt x="32491" y="108438"/>
                  <a:pt x="59202" y="108438"/>
                </a:cubicBezTo>
                <a:cubicBezTo>
                  <a:pt x="85913" y="108438"/>
                  <a:pt x="108438" y="85913"/>
                  <a:pt x="108438" y="59202"/>
                </a:cubicBezTo>
                <a:cubicBezTo>
                  <a:pt x="59202" y="59202"/>
                  <a:pt x="59202" y="59202"/>
                  <a:pt x="59202" y="59202"/>
                </a:cubicBezTo>
                <a:cubicBezTo>
                  <a:pt x="59202" y="11162"/>
                  <a:pt x="59202" y="11162"/>
                  <a:pt x="59202" y="11162"/>
                </a:cubicBezTo>
                <a:cubicBezTo>
                  <a:pt x="32491" y="11162"/>
                  <a:pt x="11362" y="32292"/>
                  <a:pt x="11362" y="592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29" name="Shape 4829"/>
          <p:cNvSpPr/>
          <p:nvPr/>
        </p:nvSpPr>
        <p:spPr>
          <a:xfrm>
            <a:off x="2036664" y="3730169"/>
            <a:ext cx="289909" cy="289984"/>
          </a:xfrm>
          <a:custGeom>
            <a:avLst/>
            <a:gdLst/>
            <a:ahLst/>
            <a:cxnLst/>
            <a:rect l="0" t="0" r="0" b="0"/>
            <a:pathLst>
              <a:path w="120000" h="120000" extrusionOk="0">
                <a:moveTo>
                  <a:pt x="59202" y="119800"/>
                </a:moveTo>
                <a:lnTo>
                  <a:pt x="59202" y="119800"/>
                </a:lnTo>
                <a:cubicBezTo>
                  <a:pt x="26910" y="119800"/>
                  <a:pt x="0" y="92890"/>
                  <a:pt x="0" y="59202"/>
                </a:cubicBezTo>
                <a:cubicBezTo>
                  <a:pt x="0" y="26710"/>
                  <a:pt x="26910" y="0"/>
                  <a:pt x="59202" y="0"/>
                </a:cubicBezTo>
                <a:cubicBezTo>
                  <a:pt x="93089" y="0"/>
                  <a:pt x="119800" y="26710"/>
                  <a:pt x="119800" y="59202"/>
                </a:cubicBezTo>
                <a:cubicBezTo>
                  <a:pt x="119800" y="92890"/>
                  <a:pt x="93089" y="119800"/>
                  <a:pt x="59202" y="119800"/>
                </a:cubicBezTo>
                <a:close/>
                <a:moveTo>
                  <a:pt x="94485" y="25315"/>
                </a:moveTo>
                <a:lnTo>
                  <a:pt x="94485" y="25315"/>
                </a:lnTo>
                <a:cubicBezTo>
                  <a:pt x="59202" y="59202"/>
                  <a:pt x="59202" y="59202"/>
                  <a:pt x="59202" y="59202"/>
                </a:cubicBezTo>
                <a:cubicBezTo>
                  <a:pt x="59202" y="11162"/>
                  <a:pt x="59202" y="11162"/>
                  <a:pt x="59202" y="11162"/>
                </a:cubicBezTo>
                <a:cubicBezTo>
                  <a:pt x="32491" y="11162"/>
                  <a:pt x="11362" y="32292"/>
                  <a:pt x="11362" y="59202"/>
                </a:cubicBezTo>
                <a:cubicBezTo>
                  <a:pt x="11362" y="85913"/>
                  <a:pt x="32491" y="108438"/>
                  <a:pt x="59202" y="108438"/>
                </a:cubicBezTo>
                <a:cubicBezTo>
                  <a:pt x="85913" y="108438"/>
                  <a:pt x="108438" y="85913"/>
                  <a:pt x="108438" y="59202"/>
                </a:cubicBezTo>
                <a:cubicBezTo>
                  <a:pt x="108438" y="46445"/>
                  <a:pt x="102857" y="33687"/>
                  <a:pt x="94485" y="2531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0" name="Shape 4830"/>
          <p:cNvSpPr/>
          <p:nvPr/>
        </p:nvSpPr>
        <p:spPr>
          <a:xfrm>
            <a:off x="1524564" y="3730169"/>
            <a:ext cx="289909" cy="289984"/>
          </a:xfrm>
          <a:custGeom>
            <a:avLst/>
            <a:gdLst/>
            <a:ahLst/>
            <a:cxnLst/>
            <a:rect l="0" t="0" r="0" b="0"/>
            <a:pathLst>
              <a:path w="120000" h="120000" extrusionOk="0">
                <a:moveTo>
                  <a:pt x="66179" y="53421"/>
                </a:moveTo>
                <a:lnTo>
                  <a:pt x="66179" y="53421"/>
                </a:lnTo>
                <a:cubicBezTo>
                  <a:pt x="66179" y="0"/>
                  <a:pt x="66179" y="0"/>
                  <a:pt x="66179" y="0"/>
                </a:cubicBezTo>
                <a:cubicBezTo>
                  <a:pt x="95880" y="0"/>
                  <a:pt x="119800" y="23920"/>
                  <a:pt x="119800" y="53421"/>
                </a:cubicBezTo>
                <a:lnTo>
                  <a:pt x="66179" y="53421"/>
                </a:lnTo>
                <a:close/>
                <a:moveTo>
                  <a:pt x="55016" y="119800"/>
                </a:moveTo>
                <a:lnTo>
                  <a:pt x="55016" y="119800"/>
                </a:lnTo>
                <a:cubicBezTo>
                  <a:pt x="23920" y="119800"/>
                  <a:pt x="0" y="95681"/>
                  <a:pt x="0" y="64784"/>
                </a:cubicBezTo>
                <a:cubicBezTo>
                  <a:pt x="0" y="35083"/>
                  <a:pt x="23920" y="11162"/>
                  <a:pt x="55016" y="11162"/>
                </a:cubicBezTo>
                <a:cubicBezTo>
                  <a:pt x="55016" y="64784"/>
                  <a:pt x="55016" y="64784"/>
                  <a:pt x="55016" y="64784"/>
                </a:cubicBezTo>
                <a:cubicBezTo>
                  <a:pt x="108438" y="64784"/>
                  <a:pt x="108438" y="64784"/>
                  <a:pt x="108438" y="64784"/>
                </a:cubicBezTo>
                <a:cubicBezTo>
                  <a:pt x="108438" y="95681"/>
                  <a:pt x="84518" y="119800"/>
                  <a:pt x="55016" y="11980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1" name="Shape 4831"/>
          <p:cNvSpPr/>
          <p:nvPr/>
        </p:nvSpPr>
        <p:spPr>
          <a:xfrm>
            <a:off x="7108993" y="3220053"/>
            <a:ext cx="275095" cy="292100"/>
          </a:xfrm>
          <a:custGeom>
            <a:avLst/>
            <a:gdLst/>
            <a:ahLst/>
            <a:cxnLst/>
            <a:rect l="0" t="0" r="0" b="0"/>
            <a:pathLst>
              <a:path w="120000" h="120000" extrusionOk="0">
                <a:moveTo>
                  <a:pt x="119790" y="59901"/>
                </a:moveTo>
                <a:lnTo>
                  <a:pt x="119790" y="59901"/>
                </a:lnTo>
                <a:close/>
                <a:moveTo>
                  <a:pt x="56236" y="119802"/>
                </a:moveTo>
                <a:lnTo>
                  <a:pt x="56236" y="119802"/>
                </a:lnTo>
                <a:cubicBezTo>
                  <a:pt x="25087" y="119802"/>
                  <a:pt x="0" y="94778"/>
                  <a:pt x="0" y="65615"/>
                </a:cubicBezTo>
                <a:cubicBezTo>
                  <a:pt x="0" y="43349"/>
                  <a:pt x="14843" y="23842"/>
                  <a:pt x="35540" y="15369"/>
                </a:cubicBezTo>
                <a:lnTo>
                  <a:pt x="37003" y="15369"/>
                </a:lnTo>
                <a:cubicBezTo>
                  <a:pt x="39930" y="15369"/>
                  <a:pt x="42857" y="18325"/>
                  <a:pt x="42857" y="21083"/>
                </a:cubicBezTo>
                <a:cubicBezTo>
                  <a:pt x="42857" y="23842"/>
                  <a:pt x="41393" y="25221"/>
                  <a:pt x="38466" y="26600"/>
                </a:cubicBezTo>
                <a:cubicBezTo>
                  <a:pt x="22160" y="32118"/>
                  <a:pt x="11916" y="47487"/>
                  <a:pt x="11916" y="65615"/>
                </a:cubicBezTo>
                <a:cubicBezTo>
                  <a:pt x="11916" y="89261"/>
                  <a:pt x="31149" y="108768"/>
                  <a:pt x="56236" y="108768"/>
                </a:cubicBezTo>
                <a:cubicBezTo>
                  <a:pt x="81324" y="108768"/>
                  <a:pt x="102020" y="89261"/>
                  <a:pt x="102020" y="65615"/>
                </a:cubicBezTo>
                <a:cubicBezTo>
                  <a:pt x="102020" y="47487"/>
                  <a:pt x="90104" y="32118"/>
                  <a:pt x="74006" y="26600"/>
                </a:cubicBezTo>
                <a:cubicBezTo>
                  <a:pt x="72543" y="25221"/>
                  <a:pt x="71080" y="23842"/>
                  <a:pt x="71080" y="21083"/>
                </a:cubicBezTo>
                <a:cubicBezTo>
                  <a:pt x="71080" y="18325"/>
                  <a:pt x="72543" y="15369"/>
                  <a:pt x="76933" y="15369"/>
                </a:cubicBezTo>
                <a:lnTo>
                  <a:pt x="78397" y="15369"/>
                </a:lnTo>
                <a:cubicBezTo>
                  <a:pt x="99094" y="23842"/>
                  <a:pt x="113937" y="43349"/>
                  <a:pt x="113937" y="65615"/>
                </a:cubicBezTo>
                <a:cubicBezTo>
                  <a:pt x="113937" y="94778"/>
                  <a:pt x="88641" y="119802"/>
                  <a:pt x="56236" y="119802"/>
                </a:cubicBezTo>
                <a:close/>
                <a:moveTo>
                  <a:pt x="56236" y="61280"/>
                </a:moveTo>
                <a:lnTo>
                  <a:pt x="56236" y="61280"/>
                </a:lnTo>
                <a:cubicBezTo>
                  <a:pt x="53310" y="61280"/>
                  <a:pt x="50383" y="59901"/>
                  <a:pt x="50383" y="55763"/>
                </a:cubicBezTo>
                <a:cubicBezTo>
                  <a:pt x="50383" y="23842"/>
                  <a:pt x="50383" y="23842"/>
                  <a:pt x="50383" y="23842"/>
                </a:cubicBezTo>
                <a:cubicBezTo>
                  <a:pt x="50383" y="12610"/>
                  <a:pt x="50383" y="12610"/>
                  <a:pt x="50383" y="12610"/>
                </a:cubicBezTo>
                <a:cubicBezTo>
                  <a:pt x="50383" y="5714"/>
                  <a:pt x="50383" y="5714"/>
                  <a:pt x="50383" y="5714"/>
                </a:cubicBezTo>
                <a:cubicBezTo>
                  <a:pt x="50383" y="2955"/>
                  <a:pt x="53310" y="0"/>
                  <a:pt x="56236" y="0"/>
                </a:cubicBezTo>
                <a:cubicBezTo>
                  <a:pt x="60627" y="0"/>
                  <a:pt x="62090" y="2955"/>
                  <a:pt x="62090" y="5714"/>
                </a:cubicBezTo>
                <a:cubicBezTo>
                  <a:pt x="62090" y="22463"/>
                  <a:pt x="62090" y="22463"/>
                  <a:pt x="62090" y="22463"/>
                </a:cubicBezTo>
                <a:cubicBezTo>
                  <a:pt x="62090" y="33497"/>
                  <a:pt x="62090" y="33497"/>
                  <a:pt x="62090" y="33497"/>
                </a:cubicBezTo>
                <a:cubicBezTo>
                  <a:pt x="62090" y="55763"/>
                  <a:pt x="62090" y="55763"/>
                  <a:pt x="62090" y="55763"/>
                </a:cubicBezTo>
                <a:cubicBezTo>
                  <a:pt x="62090" y="59901"/>
                  <a:pt x="60627" y="61280"/>
                  <a:pt x="56236" y="6128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2" name="Shape 4832"/>
          <p:cNvSpPr/>
          <p:nvPr/>
        </p:nvSpPr>
        <p:spPr>
          <a:xfrm>
            <a:off x="6586312" y="3230636"/>
            <a:ext cx="292024" cy="275167"/>
          </a:xfrm>
          <a:custGeom>
            <a:avLst/>
            <a:gdLst/>
            <a:ahLst/>
            <a:cxnLst/>
            <a:rect l="0" t="0" r="0" b="0"/>
            <a:pathLst>
              <a:path w="120000" h="120000" extrusionOk="0">
                <a:moveTo>
                  <a:pt x="114088" y="36858"/>
                </a:moveTo>
                <a:lnTo>
                  <a:pt x="114088" y="36858"/>
                </a:lnTo>
                <a:cubicBezTo>
                  <a:pt x="108571" y="22198"/>
                  <a:pt x="97536" y="11727"/>
                  <a:pt x="83546" y="4397"/>
                </a:cubicBezTo>
                <a:cubicBezTo>
                  <a:pt x="87684" y="1465"/>
                  <a:pt x="91822" y="0"/>
                  <a:pt x="97536" y="0"/>
                </a:cubicBezTo>
                <a:cubicBezTo>
                  <a:pt x="109950" y="0"/>
                  <a:pt x="119802" y="10261"/>
                  <a:pt x="119802" y="23664"/>
                </a:cubicBezTo>
                <a:cubicBezTo>
                  <a:pt x="119802" y="28062"/>
                  <a:pt x="117044" y="33926"/>
                  <a:pt x="114088" y="36858"/>
                </a:cubicBezTo>
                <a:close/>
                <a:moveTo>
                  <a:pt x="114088" y="63664"/>
                </a:moveTo>
                <a:lnTo>
                  <a:pt x="114088" y="63664"/>
                </a:lnTo>
                <a:cubicBezTo>
                  <a:pt x="114088" y="78324"/>
                  <a:pt x="108571" y="91727"/>
                  <a:pt x="98916" y="101989"/>
                </a:cubicBezTo>
                <a:cubicBezTo>
                  <a:pt x="107192" y="110994"/>
                  <a:pt x="107192" y="110994"/>
                  <a:pt x="107192" y="110994"/>
                </a:cubicBezTo>
                <a:cubicBezTo>
                  <a:pt x="107192" y="110994"/>
                  <a:pt x="108571" y="112460"/>
                  <a:pt x="108571" y="113926"/>
                </a:cubicBezTo>
                <a:cubicBezTo>
                  <a:pt x="108571" y="118324"/>
                  <a:pt x="105812" y="119790"/>
                  <a:pt x="103054" y="119790"/>
                </a:cubicBezTo>
                <a:cubicBezTo>
                  <a:pt x="101674" y="119790"/>
                  <a:pt x="100295" y="119790"/>
                  <a:pt x="98916" y="118324"/>
                </a:cubicBezTo>
                <a:cubicBezTo>
                  <a:pt x="90443" y="109528"/>
                  <a:pt x="90443" y="109528"/>
                  <a:pt x="90443" y="109528"/>
                </a:cubicBezTo>
                <a:cubicBezTo>
                  <a:pt x="82167" y="116858"/>
                  <a:pt x="70935" y="119790"/>
                  <a:pt x="59901" y="119790"/>
                </a:cubicBezTo>
                <a:cubicBezTo>
                  <a:pt x="48669" y="119790"/>
                  <a:pt x="37635" y="116858"/>
                  <a:pt x="29162" y="109528"/>
                </a:cubicBezTo>
                <a:cubicBezTo>
                  <a:pt x="20886" y="118324"/>
                  <a:pt x="20886" y="118324"/>
                  <a:pt x="20886" y="118324"/>
                </a:cubicBezTo>
                <a:cubicBezTo>
                  <a:pt x="19507" y="119790"/>
                  <a:pt x="18128" y="119790"/>
                  <a:pt x="16748" y="119790"/>
                </a:cubicBezTo>
                <a:cubicBezTo>
                  <a:pt x="13990" y="119790"/>
                  <a:pt x="11034" y="118324"/>
                  <a:pt x="11034" y="113926"/>
                </a:cubicBezTo>
                <a:cubicBezTo>
                  <a:pt x="11034" y="112460"/>
                  <a:pt x="12610" y="110994"/>
                  <a:pt x="13990" y="110994"/>
                </a:cubicBezTo>
                <a:cubicBezTo>
                  <a:pt x="20886" y="101989"/>
                  <a:pt x="20886" y="101989"/>
                  <a:pt x="20886" y="101989"/>
                </a:cubicBezTo>
                <a:cubicBezTo>
                  <a:pt x="11034" y="91727"/>
                  <a:pt x="5517" y="78324"/>
                  <a:pt x="5517" y="63664"/>
                </a:cubicBezTo>
                <a:cubicBezTo>
                  <a:pt x="5517" y="30994"/>
                  <a:pt x="30541" y="5863"/>
                  <a:pt x="59901" y="5863"/>
                </a:cubicBezTo>
                <a:cubicBezTo>
                  <a:pt x="89064" y="5863"/>
                  <a:pt x="114088" y="30994"/>
                  <a:pt x="114088" y="63664"/>
                </a:cubicBezTo>
                <a:close/>
                <a:moveTo>
                  <a:pt x="59901" y="17801"/>
                </a:moveTo>
                <a:lnTo>
                  <a:pt x="59901" y="17801"/>
                </a:lnTo>
                <a:cubicBezTo>
                  <a:pt x="36256" y="17801"/>
                  <a:pt x="16748" y="38324"/>
                  <a:pt x="16748" y="63664"/>
                </a:cubicBezTo>
                <a:cubicBezTo>
                  <a:pt x="16748" y="88795"/>
                  <a:pt x="36256" y="108062"/>
                  <a:pt x="59901" y="108062"/>
                </a:cubicBezTo>
                <a:cubicBezTo>
                  <a:pt x="83546" y="108062"/>
                  <a:pt x="103054" y="88795"/>
                  <a:pt x="103054" y="63664"/>
                </a:cubicBezTo>
                <a:cubicBezTo>
                  <a:pt x="103054" y="38324"/>
                  <a:pt x="83546" y="17801"/>
                  <a:pt x="59901" y="17801"/>
                </a:cubicBezTo>
                <a:close/>
                <a:moveTo>
                  <a:pt x="82167" y="69528"/>
                </a:moveTo>
                <a:lnTo>
                  <a:pt x="82167" y="69528"/>
                </a:lnTo>
                <a:cubicBezTo>
                  <a:pt x="59901" y="69528"/>
                  <a:pt x="59901" y="69528"/>
                  <a:pt x="59901" y="69528"/>
                </a:cubicBezTo>
                <a:cubicBezTo>
                  <a:pt x="57142" y="69528"/>
                  <a:pt x="54384" y="66596"/>
                  <a:pt x="54384" y="63664"/>
                </a:cubicBezTo>
                <a:cubicBezTo>
                  <a:pt x="54384" y="30994"/>
                  <a:pt x="54384" y="30994"/>
                  <a:pt x="54384" y="30994"/>
                </a:cubicBezTo>
                <a:cubicBezTo>
                  <a:pt x="54384" y="28062"/>
                  <a:pt x="57142" y="25130"/>
                  <a:pt x="59901" y="25130"/>
                </a:cubicBezTo>
                <a:cubicBezTo>
                  <a:pt x="62660" y="25130"/>
                  <a:pt x="65418" y="28062"/>
                  <a:pt x="65418" y="30994"/>
                </a:cubicBezTo>
                <a:cubicBezTo>
                  <a:pt x="65418" y="57591"/>
                  <a:pt x="65418" y="57591"/>
                  <a:pt x="65418" y="57591"/>
                </a:cubicBezTo>
                <a:cubicBezTo>
                  <a:pt x="82167" y="57591"/>
                  <a:pt x="82167" y="57591"/>
                  <a:pt x="82167" y="57591"/>
                </a:cubicBezTo>
                <a:cubicBezTo>
                  <a:pt x="84926" y="57591"/>
                  <a:pt x="87684" y="59057"/>
                  <a:pt x="87684" y="63664"/>
                </a:cubicBezTo>
                <a:cubicBezTo>
                  <a:pt x="87684" y="66596"/>
                  <a:pt x="84926" y="69528"/>
                  <a:pt x="82167" y="69528"/>
                </a:cubicBezTo>
                <a:close/>
                <a:moveTo>
                  <a:pt x="5517" y="38324"/>
                </a:moveTo>
                <a:lnTo>
                  <a:pt x="5517" y="38324"/>
                </a:lnTo>
                <a:cubicBezTo>
                  <a:pt x="2758" y="33926"/>
                  <a:pt x="0" y="29528"/>
                  <a:pt x="0" y="23664"/>
                </a:cubicBezTo>
                <a:cubicBezTo>
                  <a:pt x="0" y="10261"/>
                  <a:pt x="9655" y="0"/>
                  <a:pt x="22266" y="0"/>
                </a:cubicBezTo>
                <a:cubicBezTo>
                  <a:pt x="27783" y="0"/>
                  <a:pt x="31921" y="1465"/>
                  <a:pt x="36256" y="4397"/>
                </a:cubicBezTo>
                <a:cubicBezTo>
                  <a:pt x="22266" y="11727"/>
                  <a:pt x="11034" y="23664"/>
                  <a:pt x="5517" y="3832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3" name="Shape 4833"/>
          <p:cNvSpPr/>
          <p:nvPr/>
        </p:nvSpPr>
        <p:spPr>
          <a:xfrm>
            <a:off x="6082676" y="3220053"/>
            <a:ext cx="289909" cy="292100"/>
          </a:xfrm>
          <a:custGeom>
            <a:avLst/>
            <a:gdLst/>
            <a:ahLst/>
            <a:cxnLst/>
            <a:rect l="0" t="0" r="0" b="0"/>
            <a:pathLst>
              <a:path w="120000" h="120000" extrusionOk="0">
                <a:moveTo>
                  <a:pt x="60598" y="119802"/>
                </a:moveTo>
                <a:lnTo>
                  <a:pt x="60598" y="119802"/>
                </a:lnTo>
                <a:cubicBezTo>
                  <a:pt x="26710" y="119802"/>
                  <a:pt x="0" y="93399"/>
                  <a:pt x="0" y="59901"/>
                </a:cubicBezTo>
                <a:cubicBezTo>
                  <a:pt x="0" y="26600"/>
                  <a:pt x="26710" y="0"/>
                  <a:pt x="60598" y="0"/>
                </a:cubicBezTo>
                <a:cubicBezTo>
                  <a:pt x="92890" y="0"/>
                  <a:pt x="119800" y="26600"/>
                  <a:pt x="119800" y="59901"/>
                </a:cubicBezTo>
                <a:cubicBezTo>
                  <a:pt x="119800" y="93399"/>
                  <a:pt x="92890" y="119802"/>
                  <a:pt x="60598" y="119802"/>
                </a:cubicBezTo>
                <a:close/>
                <a:moveTo>
                  <a:pt x="60598" y="11231"/>
                </a:moveTo>
                <a:lnTo>
                  <a:pt x="60598" y="11231"/>
                </a:lnTo>
                <a:cubicBezTo>
                  <a:pt x="33687" y="11231"/>
                  <a:pt x="11162" y="33497"/>
                  <a:pt x="11162" y="59901"/>
                </a:cubicBezTo>
                <a:cubicBezTo>
                  <a:pt x="11162" y="86502"/>
                  <a:pt x="33687" y="108768"/>
                  <a:pt x="60598" y="108768"/>
                </a:cubicBezTo>
                <a:cubicBezTo>
                  <a:pt x="87308" y="108768"/>
                  <a:pt x="108438" y="86502"/>
                  <a:pt x="108438" y="59901"/>
                </a:cubicBezTo>
                <a:cubicBezTo>
                  <a:pt x="108438" y="33497"/>
                  <a:pt x="87308" y="11231"/>
                  <a:pt x="60598" y="11231"/>
                </a:cubicBezTo>
                <a:close/>
                <a:moveTo>
                  <a:pt x="84518" y="65615"/>
                </a:moveTo>
                <a:lnTo>
                  <a:pt x="84518" y="65615"/>
                </a:lnTo>
                <a:cubicBezTo>
                  <a:pt x="73156" y="65615"/>
                  <a:pt x="73156" y="65615"/>
                  <a:pt x="73156" y="65615"/>
                </a:cubicBezTo>
                <a:cubicBezTo>
                  <a:pt x="66179" y="65615"/>
                  <a:pt x="66179" y="65615"/>
                  <a:pt x="66179" y="65615"/>
                </a:cubicBezTo>
                <a:cubicBezTo>
                  <a:pt x="60598" y="65615"/>
                  <a:pt x="60598" y="65615"/>
                  <a:pt x="60598" y="65615"/>
                </a:cubicBezTo>
                <a:cubicBezTo>
                  <a:pt x="56411" y="65615"/>
                  <a:pt x="55016" y="62857"/>
                  <a:pt x="55016" y="59901"/>
                </a:cubicBezTo>
                <a:cubicBezTo>
                  <a:pt x="55016" y="26600"/>
                  <a:pt x="55016" y="26600"/>
                  <a:pt x="55016" y="26600"/>
                </a:cubicBezTo>
                <a:cubicBezTo>
                  <a:pt x="55016" y="23842"/>
                  <a:pt x="56411" y="21083"/>
                  <a:pt x="60598" y="21083"/>
                </a:cubicBezTo>
                <a:cubicBezTo>
                  <a:pt x="63388" y="21083"/>
                  <a:pt x="66179" y="23842"/>
                  <a:pt x="66179" y="26600"/>
                </a:cubicBezTo>
                <a:cubicBezTo>
                  <a:pt x="66179" y="54384"/>
                  <a:pt x="66179" y="54384"/>
                  <a:pt x="66179" y="54384"/>
                </a:cubicBezTo>
                <a:cubicBezTo>
                  <a:pt x="73156" y="54384"/>
                  <a:pt x="73156" y="54384"/>
                  <a:pt x="73156" y="54384"/>
                </a:cubicBezTo>
                <a:cubicBezTo>
                  <a:pt x="84518" y="54384"/>
                  <a:pt x="84518" y="54384"/>
                  <a:pt x="84518" y="54384"/>
                </a:cubicBezTo>
                <a:cubicBezTo>
                  <a:pt x="87308" y="54384"/>
                  <a:pt x="90099" y="57142"/>
                  <a:pt x="90099" y="59901"/>
                </a:cubicBezTo>
                <a:cubicBezTo>
                  <a:pt x="90099" y="62857"/>
                  <a:pt x="87308" y="65615"/>
                  <a:pt x="84518" y="6561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4" name="Shape 4834"/>
          <p:cNvSpPr/>
          <p:nvPr/>
        </p:nvSpPr>
        <p:spPr>
          <a:xfrm>
            <a:off x="5576925" y="3220053"/>
            <a:ext cx="287792" cy="292100"/>
          </a:xfrm>
          <a:custGeom>
            <a:avLst/>
            <a:gdLst/>
            <a:ahLst/>
            <a:cxnLst/>
            <a:rect l="0" t="0" r="0" b="0"/>
            <a:pathLst>
              <a:path w="120000" h="120000" extrusionOk="0">
                <a:moveTo>
                  <a:pt x="59301" y="119802"/>
                </a:moveTo>
                <a:lnTo>
                  <a:pt x="59301" y="119802"/>
                </a:lnTo>
                <a:cubicBezTo>
                  <a:pt x="26755" y="119802"/>
                  <a:pt x="0" y="93399"/>
                  <a:pt x="0" y="59901"/>
                </a:cubicBezTo>
                <a:cubicBezTo>
                  <a:pt x="0" y="26600"/>
                  <a:pt x="26755" y="0"/>
                  <a:pt x="59301" y="0"/>
                </a:cubicBezTo>
                <a:cubicBezTo>
                  <a:pt x="93044" y="0"/>
                  <a:pt x="119800" y="26600"/>
                  <a:pt x="119800" y="59901"/>
                </a:cubicBezTo>
                <a:cubicBezTo>
                  <a:pt x="119800" y="93399"/>
                  <a:pt x="93044" y="119802"/>
                  <a:pt x="59301" y="119802"/>
                </a:cubicBezTo>
                <a:close/>
                <a:moveTo>
                  <a:pt x="59301" y="11231"/>
                </a:moveTo>
                <a:lnTo>
                  <a:pt x="59301" y="11231"/>
                </a:lnTo>
                <a:cubicBezTo>
                  <a:pt x="32346" y="11231"/>
                  <a:pt x="11181" y="33497"/>
                  <a:pt x="11181" y="59901"/>
                </a:cubicBezTo>
                <a:cubicBezTo>
                  <a:pt x="11181" y="72512"/>
                  <a:pt x="15574" y="83743"/>
                  <a:pt x="23960" y="92019"/>
                </a:cubicBezTo>
                <a:cubicBezTo>
                  <a:pt x="30948" y="89261"/>
                  <a:pt x="28153" y="92019"/>
                  <a:pt x="36539" y="87881"/>
                </a:cubicBezTo>
                <a:cubicBezTo>
                  <a:pt x="46522" y="83743"/>
                  <a:pt x="49317" y="82364"/>
                  <a:pt x="49317" y="82364"/>
                </a:cubicBezTo>
                <a:cubicBezTo>
                  <a:pt x="49317" y="73891"/>
                  <a:pt x="49317" y="73891"/>
                  <a:pt x="49317" y="73891"/>
                </a:cubicBezTo>
                <a:cubicBezTo>
                  <a:pt x="49317" y="73891"/>
                  <a:pt x="45124" y="71133"/>
                  <a:pt x="43727" y="62857"/>
                </a:cubicBezTo>
                <a:cubicBezTo>
                  <a:pt x="42329" y="64236"/>
                  <a:pt x="40931" y="59901"/>
                  <a:pt x="40931" y="58522"/>
                </a:cubicBezTo>
                <a:cubicBezTo>
                  <a:pt x="40931" y="55763"/>
                  <a:pt x="39534" y="50246"/>
                  <a:pt x="42329" y="50246"/>
                </a:cubicBezTo>
                <a:cubicBezTo>
                  <a:pt x="42329" y="46108"/>
                  <a:pt x="42329" y="43349"/>
                  <a:pt x="42329" y="40394"/>
                </a:cubicBezTo>
                <a:cubicBezTo>
                  <a:pt x="42329" y="34876"/>
                  <a:pt x="49317" y="26600"/>
                  <a:pt x="59301" y="26600"/>
                </a:cubicBezTo>
                <a:cubicBezTo>
                  <a:pt x="71880" y="26600"/>
                  <a:pt x="76073" y="34876"/>
                  <a:pt x="77670" y="40394"/>
                </a:cubicBezTo>
                <a:cubicBezTo>
                  <a:pt x="77670" y="43349"/>
                  <a:pt x="77670" y="46108"/>
                  <a:pt x="76073" y="50246"/>
                </a:cubicBezTo>
                <a:cubicBezTo>
                  <a:pt x="79068" y="50246"/>
                  <a:pt x="77670" y="55763"/>
                  <a:pt x="77670" y="58522"/>
                </a:cubicBezTo>
                <a:cubicBezTo>
                  <a:pt x="77670" y="59901"/>
                  <a:pt x="77670" y="64236"/>
                  <a:pt x="74675" y="62857"/>
                </a:cubicBezTo>
                <a:cubicBezTo>
                  <a:pt x="73277" y="71133"/>
                  <a:pt x="70482" y="73891"/>
                  <a:pt x="70482" y="73891"/>
                </a:cubicBezTo>
                <a:cubicBezTo>
                  <a:pt x="70482" y="82364"/>
                  <a:pt x="70482" y="82364"/>
                  <a:pt x="70482" y="82364"/>
                </a:cubicBezTo>
                <a:cubicBezTo>
                  <a:pt x="70482" y="82364"/>
                  <a:pt x="73277" y="83743"/>
                  <a:pt x="81863" y="87881"/>
                </a:cubicBezTo>
                <a:cubicBezTo>
                  <a:pt x="91647" y="92019"/>
                  <a:pt x="88851" y="89261"/>
                  <a:pt x="95840" y="92019"/>
                </a:cubicBezTo>
                <a:cubicBezTo>
                  <a:pt x="104425" y="83743"/>
                  <a:pt x="108618" y="72512"/>
                  <a:pt x="108618" y="59901"/>
                </a:cubicBezTo>
                <a:cubicBezTo>
                  <a:pt x="108618" y="33497"/>
                  <a:pt x="86056" y="11231"/>
                  <a:pt x="59301" y="1123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5" name="Shape 4835"/>
          <p:cNvSpPr/>
          <p:nvPr/>
        </p:nvSpPr>
        <p:spPr>
          <a:xfrm>
            <a:off x="5069058" y="3302603"/>
            <a:ext cx="292024" cy="203200"/>
          </a:xfrm>
          <a:custGeom>
            <a:avLst/>
            <a:gdLst/>
            <a:ahLst/>
            <a:cxnLst/>
            <a:rect l="0" t="0" r="0" b="0"/>
            <a:pathLst>
              <a:path w="120000" h="120000" extrusionOk="0">
                <a:moveTo>
                  <a:pt x="119802" y="115764"/>
                </a:moveTo>
                <a:lnTo>
                  <a:pt x="119802" y="115764"/>
                </a:lnTo>
                <a:cubicBezTo>
                  <a:pt x="119802" y="117741"/>
                  <a:pt x="117039" y="119717"/>
                  <a:pt x="115657" y="119717"/>
                </a:cubicBezTo>
                <a:cubicBezTo>
                  <a:pt x="87828" y="119717"/>
                  <a:pt x="87828" y="119717"/>
                  <a:pt x="87828" y="119717"/>
                </a:cubicBezTo>
                <a:cubicBezTo>
                  <a:pt x="90592" y="119717"/>
                  <a:pt x="91973" y="117741"/>
                  <a:pt x="91973" y="113788"/>
                </a:cubicBezTo>
                <a:cubicBezTo>
                  <a:pt x="91973" y="113788"/>
                  <a:pt x="91973" y="89788"/>
                  <a:pt x="79539" y="81882"/>
                </a:cubicBezTo>
                <a:cubicBezTo>
                  <a:pt x="73815" y="77929"/>
                  <a:pt x="73815" y="77929"/>
                  <a:pt x="71052" y="77929"/>
                </a:cubicBezTo>
                <a:cubicBezTo>
                  <a:pt x="71052" y="68047"/>
                  <a:pt x="71052" y="68047"/>
                  <a:pt x="71052" y="68047"/>
                </a:cubicBezTo>
                <a:cubicBezTo>
                  <a:pt x="71052" y="68047"/>
                  <a:pt x="68289" y="63811"/>
                  <a:pt x="66907" y="53929"/>
                </a:cubicBezTo>
                <a:cubicBezTo>
                  <a:pt x="65526" y="53929"/>
                  <a:pt x="65526" y="51952"/>
                  <a:pt x="65526" y="48000"/>
                </a:cubicBezTo>
                <a:cubicBezTo>
                  <a:pt x="65526" y="46023"/>
                  <a:pt x="64144" y="39811"/>
                  <a:pt x="65526" y="39811"/>
                </a:cubicBezTo>
                <a:cubicBezTo>
                  <a:pt x="65526" y="35858"/>
                  <a:pt x="65526" y="29929"/>
                  <a:pt x="65526" y="27952"/>
                </a:cubicBezTo>
                <a:cubicBezTo>
                  <a:pt x="65526" y="20047"/>
                  <a:pt x="71052" y="12141"/>
                  <a:pt x="79539" y="12141"/>
                </a:cubicBezTo>
                <a:cubicBezTo>
                  <a:pt x="89210" y="12141"/>
                  <a:pt x="93355" y="20047"/>
                  <a:pt x="94736" y="27952"/>
                </a:cubicBezTo>
                <a:cubicBezTo>
                  <a:pt x="94736" y="29929"/>
                  <a:pt x="93355" y="35858"/>
                  <a:pt x="93355" y="39811"/>
                </a:cubicBezTo>
                <a:cubicBezTo>
                  <a:pt x="96118" y="39811"/>
                  <a:pt x="94736" y="46023"/>
                  <a:pt x="94736" y="48000"/>
                </a:cubicBezTo>
                <a:cubicBezTo>
                  <a:pt x="94736" y="51952"/>
                  <a:pt x="93355" y="53929"/>
                  <a:pt x="91973" y="53929"/>
                </a:cubicBezTo>
                <a:cubicBezTo>
                  <a:pt x="90592" y="63811"/>
                  <a:pt x="87828" y="68047"/>
                  <a:pt x="87828" y="68047"/>
                </a:cubicBezTo>
                <a:cubicBezTo>
                  <a:pt x="87828" y="77929"/>
                  <a:pt x="87828" y="77929"/>
                  <a:pt x="87828" y="77929"/>
                </a:cubicBezTo>
                <a:cubicBezTo>
                  <a:pt x="87828" y="77929"/>
                  <a:pt x="90592" y="77929"/>
                  <a:pt x="97500" y="83858"/>
                </a:cubicBezTo>
                <a:cubicBezTo>
                  <a:pt x="105986" y="87811"/>
                  <a:pt x="103223" y="83858"/>
                  <a:pt x="108750" y="89788"/>
                </a:cubicBezTo>
                <a:cubicBezTo>
                  <a:pt x="119802" y="95717"/>
                  <a:pt x="119802" y="115764"/>
                  <a:pt x="119802" y="115764"/>
                </a:cubicBezTo>
                <a:close/>
                <a:moveTo>
                  <a:pt x="64144" y="79905"/>
                </a:moveTo>
                <a:lnTo>
                  <a:pt x="64144" y="79905"/>
                </a:lnTo>
                <a:cubicBezTo>
                  <a:pt x="72434" y="83858"/>
                  <a:pt x="69671" y="81882"/>
                  <a:pt x="76578" y="85835"/>
                </a:cubicBezTo>
                <a:cubicBezTo>
                  <a:pt x="87828" y="93741"/>
                  <a:pt x="87828" y="113788"/>
                  <a:pt x="87828" y="113788"/>
                </a:cubicBezTo>
                <a:cubicBezTo>
                  <a:pt x="87828" y="117741"/>
                  <a:pt x="85065" y="119717"/>
                  <a:pt x="83684" y="119717"/>
                </a:cubicBezTo>
                <a:cubicBezTo>
                  <a:pt x="4144" y="119717"/>
                  <a:pt x="4144" y="119717"/>
                  <a:pt x="4144" y="119717"/>
                </a:cubicBezTo>
                <a:cubicBezTo>
                  <a:pt x="2763" y="119717"/>
                  <a:pt x="0" y="117741"/>
                  <a:pt x="0" y="113788"/>
                </a:cubicBezTo>
                <a:cubicBezTo>
                  <a:pt x="0" y="113788"/>
                  <a:pt x="0" y="93741"/>
                  <a:pt x="11052" y="85835"/>
                </a:cubicBezTo>
                <a:cubicBezTo>
                  <a:pt x="18157" y="81882"/>
                  <a:pt x="15197" y="85835"/>
                  <a:pt x="23684" y="79905"/>
                </a:cubicBezTo>
                <a:cubicBezTo>
                  <a:pt x="31973" y="75952"/>
                  <a:pt x="34736" y="73976"/>
                  <a:pt x="34736" y="73976"/>
                </a:cubicBezTo>
                <a:cubicBezTo>
                  <a:pt x="34736" y="61835"/>
                  <a:pt x="34736" y="61835"/>
                  <a:pt x="34736" y="61835"/>
                </a:cubicBezTo>
                <a:cubicBezTo>
                  <a:pt x="34736" y="61835"/>
                  <a:pt x="30592" y="57882"/>
                  <a:pt x="30592" y="48000"/>
                </a:cubicBezTo>
                <a:cubicBezTo>
                  <a:pt x="27828" y="48000"/>
                  <a:pt x="27828" y="44047"/>
                  <a:pt x="27828" y="42070"/>
                </a:cubicBezTo>
                <a:cubicBezTo>
                  <a:pt x="27828" y="39811"/>
                  <a:pt x="26447" y="31905"/>
                  <a:pt x="29210" y="31905"/>
                </a:cubicBezTo>
                <a:cubicBezTo>
                  <a:pt x="27828" y="25976"/>
                  <a:pt x="27828" y="22023"/>
                  <a:pt x="27828" y="20047"/>
                </a:cubicBezTo>
                <a:cubicBezTo>
                  <a:pt x="29210" y="9882"/>
                  <a:pt x="34736" y="1976"/>
                  <a:pt x="43223" y="0"/>
                </a:cubicBezTo>
                <a:cubicBezTo>
                  <a:pt x="54276" y="1976"/>
                  <a:pt x="58618" y="9882"/>
                  <a:pt x="60000" y="20047"/>
                </a:cubicBezTo>
                <a:cubicBezTo>
                  <a:pt x="60000" y="22023"/>
                  <a:pt x="60000" y="25976"/>
                  <a:pt x="58618" y="31905"/>
                </a:cubicBezTo>
                <a:cubicBezTo>
                  <a:pt x="61381" y="31905"/>
                  <a:pt x="60000" y="39811"/>
                  <a:pt x="60000" y="42070"/>
                </a:cubicBezTo>
                <a:cubicBezTo>
                  <a:pt x="60000" y="44047"/>
                  <a:pt x="60000" y="48000"/>
                  <a:pt x="57236" y="48000"/>
                </a:cubicBezTo>
                <a:cubicBezTo>
                  <a:pt x="55657" y="57882"/>
                  <a:pt x="52894" y="61835"/>
                  <a:pt x="52894" y="61835"/>
                </a:cubicBezTo>
                <a:cubicBezTo>
                  <a:pt x="52894" y="73976"/>
                  <a:pt x="52894" y="73976"/>
                  <a:pt x="52894" y="73976"/>
                </a:cubicBezTo>
                <a:cubicBezTo>
                  <a:pt x="52894" y="73976"/>
                  <a:pt x="55657" y="73976"/>
                  <a:pt x="64144" y="7990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6" name="Shape 4836"/>
          <p:cNvSpPr/>
          <p:nvPr/>
        </p:nvSpPr>
        <p:spPr>
          <a:xfrm>
            <a:off x="4563305" y="3226403"/>
            <a:ext cx="287792" cy="279400"/>
          </a:xfrm>
          <a:custGeom>
            <a:avLst/>
            <a:gdLst/>
            <a:ahLst/>
            <a:cxnLst/>
            <a:rect l="0" t="0" r="0" b="0"/>
            <a:pathLst>
              <a:path w="120000" h="120000" extrusionOk="0">
                <a:moveTo>
                  <a:pt x="118402" y="105310"/>
                </a:moveTo>
                <a:lnTo>
                  <a:pt x="118402" y="105310"/>
                </a:lnTo>
                <a:cubicBezTo>
                  <a:pt x="105823" y="118344"/>
                  <a:pt x="105823" y="118344"/>
                  <a:pt x="105823" y="118344"/>
                </a:cubicBezTo>
                <a:cubicBezTo>
                  <a:pt x="104425" y="119793"/>
                  <a:pt x="102828" y="119793"/>
                  <a:pt x="101430" y="119793"/>
                </a:cubicBezTo>
                <a:cubicBezTo>
                  <a:pt x="98635" y="119793"/>
                  <a:pt x="95840" y="118344"/>
                  <a:pt x="95840" y="114000"/>
                </a:cubicBezTo>
                <a:cubicBezTo>
                  <a:pt x="95840" y="112551"/>
                  <a:pt x="95840" y="111103"/>
                  <a:pt x="97237" y="111103"/>
                </a:cubicBezTo>
                <a:cubicBezTo>
                  <a:pt x="101430" y="106758"/>
                  <a:pt x="101430" y="106758"/>
                  <a:pt x="101430" y="106758"/>
                </a:cubicBezTo>
                <a:cubicBezTo>
                  <a:pt x="74675" y="106758"/>
                  <a:pt x="74675" y="106758"/>
                  <a:pt x="74675" y="106758"/>
                </a:cubicBezTo>
                <a:cubicBezTo>
                  <a:pt x="71880" y="106758"/>
                  <a:pt x="69084" y="103862"/>
                  <a:pt x="69084" y="100758"/>
                </a:cubicBezTo>
                <a:cubicBezTo>
                  <a:pt x="69084" y="97862"/>
                  <a:pt x="71880" y="94965"/>
                  <a:pt x="74675" y="94965"/>
                </a:cubicBezTo>
                <a:cubicBezTo>
                  <a:pt x="101430" y="94965"/>
                  <a:pt x="101430" y="94965"/>
                  <a:pt x="101430" y="94965"/>
                </a:cubicBezTo>
                <a:cubicBezTo>
                  <a:pt x="97237" y="90620"/>
                  <a:pt x="97237" y="90620"/>
                  <a:pt x="97237" y="90620"/>
                </a:cubicBezTo>
                <a:cubicBezTo>
                  <a:pt x="95840" y="90620"/>
                  <a:pt x="95840" y="89172"/>
                  <a:pt x="95840" y="87724"/>
                </a:cubicBezTo>
                <a:cubicBezTo>
                  <a:pt x="95840" y="83379"/>
                  <a:pt x="98635" y="81931"/>
                  <a:pt x="101430" y="81931"/>
                </a:cubicBezTo>
                <a:cubicBezTo>
                  <a:pt x="102828" y="81931"/>
                  <a:pt x="104425" y="81931"/>
                  <a:pt x="105823" y="83379"/>
                </a:cubicBezTo>
                <a:cubicBezTo>
                  <a:pt x="118402" y="96413"/>
                  <a:pt x="118402" y="96413"/>
                  <a:pt x="118402" y="96413"/>
                </a:cubicBezTo>
                <a:cubicBezTo>
                  <a:pt x="119800" y="97862"/>
                  <a:pt x="119800" y="99310"/>
                  <a:pt x="119800" y="100758"/>
                </a:cubicBezTo>
                <a:cubicBezTo>
                  <a:pt x="119800" y="102206"/>
                  <a:pt x="119800" y="103862"/>
                  <a:pt x="118402" y="105310"/>
                </a:cubicBezTo>
                <a:close/>
                <a:moveTo>
                  <a:pt x="90249" y="89172"/>
                </a:moveTo>
                <a:lnTo>
                  <a:pt x="90249" y="89172"/>
                </a:lnTo>
                <a:cubicBezTo>
                  <a:pt x="74675" y="89172"/>
                  <a:pt x="74675" y="89172"/>
                  <a:pt x="74675" y="89172"/>
                </a:cubicBezTo>
                <a:cubicBezTo>
                  <a:pt x="69084" y="89172"/>
                  <a:pt x="63494" y="94965"/>
                  <a:pt x="63494" y="100758"/>
                </a:cubicBezTo>
                <a:cubicBezTo>
                  <a:pt x="63494" y="106758"/>
                  <a:pt x="69084" y="112551"/>
                  <a:pt x="74675" y="112551"/>
                </a:cubicBezTo>
                <a:cubicBezTo>
                  <a:pt x="90249" y="112551"/>
                  <a:pt x="90249" y="112551"/>
                  <a:pt x="90249" y="112551"/>
                </a:cubicBezTo>
                <a:lnTo>
                  <a:pt x="90249" y="114000"/>
                </a:lnTo>
                <a:cubicBezTo>
                  <a:pt x="90249" y="116896"/>
                  <a:pt x="90249" y="118344"/>
                  <a:pt x="91647" y="119793"/>
                </a:cubicBezTo>
                <a:cubicBezTo>
                  <a:pt x="5590" y="119793"/>
                  <a:pt x="5590" y="119793"/>
                  <a:pt x="5590" y="119793"/>
                </a:cubicBezTo>
                <a:cubicBezTo>
                  <a:pt x="2795" y="119793"/>
                  <a:pt x="0" y="118344"/>
                  <a:pt x="0" y="114000"/>
                </a:cubicBezTo>
                <a:cubicBezTo>
                  <a:pt x="0" y="114000"/>
                  <a:pt x="0" y="93517"/>
                  <a:pt x="15374" y="84827"/>
                </a:cubicBezTo>
                <a:cubicBezTo>
                  <a:pt x="23960" y="80275"/>
                  <a:pt x="21164" y="84827"/>
                  <a:pt x="32346" y="78827"/>
                </a:cubicBezTo>
                <a:cubicBezTo>
                  <a:pt x="43727" y="74482"/>
                  <a:pt x="46522" y="73034"/>
                  <a:pt x="46522" y="73034"/>
                </a:cubicBezTo>
                <a:cubicBezTo>
                  <a:pt x="46522" y="61241"/>
                  <a:pt x="46522" y="61241"/>
                  <a:pt x="46522" y="61241"/>
                </a:cubicBezTo>
                <a:cubicBezTo>
                  <a:pt x="46522" y="61241"/>
                  <a:pt x="42329" y="56896"/>
                  <a:pt x="40732" y="46758"/>
                </a:cubicBezTo>
                <a:cubicBezTo>
                  <a:pt x="37936" y="48206"/>
                  <a:pt x="37936" y="43862"/>
                  <a:pt x="37936" y="40965"/>
                </a:cubicBezTo>
                <a:cubicBezTo>
                  <a:pt x="37936" y="37862"/>
                  <a:pt x="36539" y="30620"/>
                  <a:pt x="39334" y="30620"/>
                </a:cubicBezTo>
                <a:cubicBezTo>
                  <a:pt x="37936" y="26275"/>
                  <a:pt x="37936" y="20482"/>
                  <a:pt x="37936" y="19034"/>
                </a:cubicBezTo>
                <a:cubicBezTo>
                  <a:pt x="39334" y="10137"/>
                  <a:pt x="47920" y="0"/>
                  <a:pt x="60698" y="0"/>
                </a:cubicBezTo>
                <a:cubicBezTo>
                  <a:pt x="74675" y="0"/>
                  <a:pt x="81863" y="10137"/>
                  <a:pt x="81863" y="19034"/>
                </a:cubicBezTo>
                <a:cubicBezTo>
                  <a:pt x="81863" y="20482"/>
                  <a:pt x="81863" y="26275"/>
                  <a:pt x="80266" y="30620"/>
                </a:cubicBezTo>
                <a:cubicBezTo>
                  <a:pt x="84658" y="30620"/>
                  <a:pt x="83261" y="37862"/>
                  <a:pt x="83261" y="40965"/>
                </a:cubicBezTo>
                <a:cubicBezTo>
                  <a:pt x="83261" y="43862"/>
                  <a:pt x="81863" y="48206"/>
                  <a:pt x="78868" y="46758"/>
                </a:cubicBezTo>
                <a:cubicBezTo>
                  <a:pt x="77470" y="56896"/>
                  <a:pt x="73277" y="61241"/>
                  <a:pt x="73277" y="61241"/>
                </a:cubicBezTo>
                <a:cubicBezTo>
                  <a:pt x="73277" y="73034"/>
                  <a:pt x="73277" y="73034"/>
                  <a:pt x="73277" y="73034"/>
                </a:cubicBezTo>
                <a:cubicBezTo>
                  <a:pt x="73277" y="73034"/>
                  <a:pt x="76073" y="74482"/>
                  <a:pt x="87454" y="78827"/>
                </a:cubicBezTo>
                <a:cubicBezTo>
                  <a:pt x="88851" y="80275"/>
                  <a:pt x="90249" y="80275"/>
                  <a:pt x="91647" y="80275"/>
                </a:cubicBezTo>
                <a:cubicBezTo>
                  <a:pt x="90249" y="83379"/>
                  <a:pt x="90249" y="84827"/>
                  <a:pt x="90249" y="87724"/>
                </a:cubicBezTo>
                <a:lnTo>
                  <a:pt x="90249" y="89172"/>
                </a:lnTo>
                <a:close/>
                <a:moveTo>
                  <a:pt x="119800" y="114000"/>
                </a:moveTo>
                <a:lnTo>
                  <a:pt x="119800" y="114000"/>
                </a:lnTo>
                <a:cubicBezTo>
                  <a:pt x="119800" y="118344"/>
                  <a:pt x="118402" y="119793"/>
                  <a:pt x="114209" y="119793"/>
                </a:cubicBezTo>
                <a:cubicBezTo>
                  <a:pt x="111414" y="119793"/>
                  <a:pt x="111414" y="119793"/>
                  <a:pt x="111414" y="119793"/>
                </a:cubicBezTo>
                <a:cubicBezTo>
                  <a:pt x="119800" y="111103"/>
                  <a:pt x="119800" y="111103"/>
                  <a:pt x="119800" y="111103"/>
                </a:cubicBezTo>
                <a:cubicBezTo>
                  <a:pt x="119800" y="114000"/>
                  <a:pt x="119800" y="114000"/>
                  <a:pt x="119800" y="11400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7" name="Shape 4837"/>
          <p:cNvSpPr/>
          <p:nvPr/>
        </p:nvSpPr>
        <p:spPr>
          <a:xfrm>
            <a:off x="4057555" y="3226403"/>
            <a:ext cx="287792" cy="279400"/>
          </a:xfrm>
          <a:custGeom>
            <a:avLst/>
            <a:gdLst/>
            <a:ahLst/>
            <a:cxnLst/>
            <a:rect l="0" t="0" r="0" b="0"/>
            <a:pathLst>
              <a:path w="120000" h="120000" extrusionOk="0">
                <a:moveTo>
                  <a:pt x="114209" y="106758"/>
                </a:moveTo>
                <a:lnTo>
                  <a:pt x="114209" y="106758"/>
                </a:lnTo>
                <a:cubicBezTo>
                  <a:pt x="88851" y="106758"/>
                  <a:pt x="88851" y="106758"/>
                  <a:pt x="88851" y="106758"/>
                </a:cubicBezTo>
                <a:cubicBezTo>
                  <a:pt x="91647" y="111103"/>
                  <a:pt x="91647" y="111103"/>
                  <a:pt x="91647" y="111103"/>
                </a:cubicBezTo>
                <a:cubicBezTo>
                  <a:pt x="93044" y="111103"/>
                  <a:pt x="93044" y="112551"/>
                  <a:pt x="93044" y="114000"/>
                </a:cubicBezTo>
                <a:cubicBezTo>
                  <a:pt x="93044" y="118344"/>
                  <a:pt x="91647" y="119793"/>
                  <a:pt x="87454" y="119793"/>
                </a:cubicBezTo>
                <a:cubicBezTo>
                  <a:pt x="86056" y="119793"/>
                  <a:pt x="84658" y="119793"/>
                  <a:pt x="84658" y="118344"/>
                </a:cubicBezTo>
                <a:cubicBezTo>
                  <a:pt x="70482" y="105310"/>
                  <a:pt x="70482" y="105310"/>
                  <a:pt x="70482" y="105310"/>
                </a:cubicBezTo>
                <a:cubicBezTo>
                  <a:pt x="69084" y="103862"/>
                  <a:pt x="69084" y="102206"/>
                  <a:pt x="69084" y="100758"/>
                </a:cubicBezTo>
                <a:cubicBezTo>
                  <a:pt x="69084" y="99310"/>
                  <a:pt x="69084" y="97862"/>
                  <a:pt x="70482" y="96413"/>
                </a:cubicBezTo>
                <a:cubicBezTo>
                  <a:pt x="84658" y="83379"/>
                  <a:pt x="84658" y="83379"/>
                  <a:pt x="84658" y="83379"/>
                </a:cubicBezTo>
                <a:cubicBezTo>
                  <a:pt x="84658" y="81931"/>
                  <a:pt x="86056" y="81931"/>
                  <a:pt x="87454" y="81931"/>
                </a:cubicBezTo>
                <a:cubicBezTo>
                  <a:pt x="91647" y="81931"/>
                  <a:pt x="93044" y="83379"/>
                  <a:pt x="93044" y="87724"/>
                </a:cubicBezTo>
                <a:cubicBezTo>
                  <a:pt x="93044" y="89172"/>
                  <a:pt x="93044" y="90620"/>
                  <a:pt x="91647" y="90620"/>
                </a:cubicBezTo>
                <a:cubicBezTo>
                  <a:pt x="88851" y="94965"/>
                  <a:pt x="88851" y="94965"/>
                  <a:pt x="88851" y="94965"/>
                </a:cubicBezTo>
                <a:cubicBezTo>
                  <a:pt x="114209" y="94965"/>
                  <a:pt x="114209" y="94965"/>
                  <a:pt x="114209" y="94965"/>
                </a:cubicBezTo>
                <a:cubicBezTo>
                  <a:pt x="117004" y="94965"/>
                  <a:pt x="119800" y="97862"/>
                  <a:pt x="119800" y="100758"/>
                </a:cubicBezTo>
                <a:cubicBezTo>
                  <a:pt x="119800" y="103862"/>
                  <a:pt x="117004" y="106758"/>
                  <a:pt x="114209" y="106758"/>
                </a:cubicBezTo>
                <a:close/>
                <a:moveTo>
                  <a:pt x="98635" y="87724"/>
                </a:moveTo>
                <a:lnTo>
                  <a:pt x="98635" y="87724"/>
                </a:lnTo>
                <a:cubicBezTo>
                  <a:pt x="98635" y="86275"/>
                  <a:pt x="98635" y="84827"/>
                  <a:pt x="98635" y="83379"/>
                </a:cubicBezTo>
                <a:cubicBezTo>
                  <a:pt x="100033" y="83379"/>
                  <a:pt x="101430" y="83379"/>
                  <a:pt x="104226" y="84827"/>
                </a:cubicBezTo>
                <a:cubicBezTo>
                  <a:pt x="107221" y="86275"/>
                  <a:pt x="108618" y="87724"/>
                  <a:pt x="110016" y="89172"/>
                </a:cubicBezTo>
                <a:cubicBezTo>
                  <a:pt x="98635" y="89172"/>
                  <a:pt x="98635" y="89172"/>
                  <a:pt x="98635" y="89172"/>
                </a:cubicBezTo>
                <a:lnTo>
                  <a:pt x="98635" y="87724"/>
                </a:lnTo>
                <a:close/>
                <a:moveTo>
                  <a:pt x="78868" y="46758"/>
                </a:moveTo>
                <a:lnTo>
                  <a:pt x="78868" y="46758"/>
                </a:lnTo>
                <a:cubicBezTo>
                  <a:pt x="77470" y="56896"/>
                  <a:pt x="73277" y="61241"/>
                  <a:pt x="73277" y="61241"/>
                </a:cubicBezTo>
                <a:cubicBezTo>
                  <a:pt x="73277" y="73034"/>
                  <a:pt x="73277" y="73034"/>
                  <a:pt x="73277" y="73034"/>
                </a:cubicBezTo>
                <a:cubicBezTo>
                  <a:pt x="73277" y="73034"/>
                  <a:pt x="74675" y="73034"/>
                  <a:pt x="81663" y="77379"/>
                </a:cubicBezTo>
                <a:lnTo>
                  <a:pt x="80266" y="78827"/>
                </a:lnTo>
                <a:cubicBezTo>
                  <a:pt x="66289" y="92068"/>
                  <a:pt x="66289" y="92068"/>
                  <a:pt x="66289" y="92068"/>
                </a:cubicBezTo>
                <a:cubicBezTo>
                  <a:pt x="64891" y="94965"/>
                  <a:pt x="63494" y="97862"/>
                  <a:pt x="63494" y="100758"/>
                </a:cubicBezTo>
                <a:cubicBezTo>
                  <a:pt x="63494" y="103862"/>
                  <a:pt x="64891" y="106758"/>
                  <a:pt x="66289" y="109655"/>
                </a:cubicBezTo>
                <a:cubicBezTo>
                  <a:pt x="77470" y="119793"/>
                  <a:pt x="77470" y="119793"/>
                  <a:pt x="77470" y="119793"/>
                </a:cubicBezTo>
                <a:cubicBezTo>
                  <a:pt x="5590" y="119793"/>
                  <a:pt x="5590" y="119793"/>
                  <a:pt x="5590" y="119793"/>
                </a:cubicBezTo>
                <a:cubicBezTo>
                  <a:pt x="1397" y="119793"/>
                  <a:pt x="0" y="118344"/>
                  <a:pt x="0" y="114000"/>
                </a:cubicBezTo>
                <a:cubicBezTo>
                  <a:pt x="0" y="114000"/>
                  <a:pt x="0" y="93517"/>
                  <a:pt x="13976" y="84827"/>
                </a:cubicBezTo>
                <a:cubicBezTo>
                  <a:pt x="23960" y="80275"/>
                  <a:pt x="19567" y="84827"/>
                  <a:pt x="32346" y="78827"/>
                </a:cubicBezTo>
                <a:cubicBezTo>
                  <a:pt x="43727" y="74482"/>
                  <a:pt x="46522" y="73034"/>
                  <a:pt x="46522" y="73034"/>
                </a:cubicBezTo>
                <a:cubicBezTo>
                  <a:pt x="46522" y="61241"/>
                  <a:pt x="46522" y="61241"/>
                  <a:pt x="46522" y="61241"/>
                </a:cubicBezTo>
                <a:cubicBezTo>
                  <a:pt x="46522" y="61241"/>
                  <a:pt x="42129" y="56896"/>
                  <a:pt x="40732" y="46758"/>
                </a:cubicBezTo>
                <a:cubicBezTo>
                  <a:pt x="37936" y="48206"/>
                  <a:pt x="36539" y="43862"/>
                  <a:pt x="36539" y="40965"/>
                </a:cubicBezTo>
                <a:cubicBezTo>
                  <a:pt x="36539" y="37862"/>
                  <a:pt x="35141" y="30620"/>
                  <a:pt x="39334" y="30620"/>
                </a:cubicBezTo>
                <a:cubicBezTo>
                  <a:pt x="37936" y="26275"/>
                  <a:pt x="37936" y="20482"/>
                  <a:pt x="37936" y="19034"/>
                </a:cubicBezTo>
                <a:cubicBezTo>
                  <a:pt x="37936" y="10137"/>
                  <a:pt x="46522" y="0"/>
                  <a:pt x="59101" y="0"/>
                </a:cubicBezTo>
                <a:cubicBezTo>
                  <a:pt x="74675" y="0"/>
                  <a:pt x="80266" y="10137"/>
                  <a:pt x="81663" y="19034"/>
                </a:cubicBezTo>
                <a:cubicBezTo>
                  <a:pt x="81663" y="20482"/>
                  <a:pt x="81663" y="26275"/>
                  <a:pt x="80266" y="30620"/>
                </a:cubicBezTo>
                <a:cubicBezTo>
                  <a:pt x="84658" y="30620"/>
                  <a:pt x="83261" y="37862"/>
                  <a:pt x="81663" y="40965"/>
                </a:cubicBezTo>
                <a:cubicBezTo>
                  <a:pt x="81663" y="43862"/>
                  <a:pt x="81663" y="48206"/>
                  <a:pt x="78868" y="46758"/>
                </a:cubicBezTo>
                <a:close/>
                <a:moveTo>
                  <a:pt x="98635" y="112551"/>
                </a:moveTo>
                <a:lnTo>
                  <a:pt x="98635" y="112551"/>
                </a:lnTo>
                <a:cubicBezTo>
                  <a:pt x="114209" y="112551"/>
                  <a:pt x="114209" y="112551"/>
                  <a:pt x="114209" y="112551"/>
                </a:cubicBezTo>
                <a:cubicBezTo>
                  <a:pt x="115607" y="112551"/>
                  <a:pt x="118402" y="112551"/>
                  <a:pt x="119800" y="111103"/>
                </a:cubicBezTo>
                <a:cubicBezTo>
                  <a:pt x="119800" y="112551"/>
                  <a:pt x="119800" y="114000"/>
                  <a:pt x="119800" y="114000"/>
                </a:cubicBezTo>
                <a:cubicBezTo>
                  <a:pt x="119800" y="118344"/>
                  <a:pt x="117004" y="119793"/>
                  <a:pt x="114209" y="119793"/>
                </a:cubicBezTo>
                <a:cubicBezTo>
                  <a:pt x="97237" y="119793"/>
                  <a:pt x="97237" y="119793"/>
                  <a:pt x="97237" y="119793"/>
                </a:cubicBezTo>
                <a:cubicBezTo>
                  <a:pt x="98635" y="118344"/>
                  <a:pt x="98635" y="116896"/>
                  <a:pt x="98635" y="114000"/>
                </a:cubicBezTo>
                <a:lnTo>
                  <a:pt x="98635" y="11255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8" name="Shape 4838"/>
          <p:cNvSpPr/>
          <p:nvPr/>
        </p:nvSpPr>
        <p:spPr>
          <a:xfrm>
            <a:off x="3549687" y="3226403"/>
            <a:ext cx="292024" cy="279400"/>
          </a:xfrm>
          <a:custGeom>
            <a:avLst/>
            <a:gdLst/>
            <a:ahLst/>
            <a:cxnLst/>
            <a:rect l="0" t="0" r="0" b="0"/>
            <a:pathLst>
              <a:path w="120000" h="120000" extrusionOk="0">
                <a:moveTo>
                  <a:pt x="110147" y="102206"/>
                </a:moveTo>
                <a:lnTo>
                  <a:pt x="110147" y="102206"/>
                </a:lnTo>
                <a:cubicBezTo>
                  <a:pt x="117044" y="111103"/>
                  <a:pt x="117044" y="111103"/>
                  <a:pt x="117044" y="111103"/>
                </a:cubicBezTo>
                <a:cubicBezTo>
                  <a:pt x="118423" y="111103"/>
                  <a:pt x="119802" y="112551"/>
                  <a:pt x="119802" y="114000"/>
                </a:cubicBezTo>
                <a:cubicBezTo>
                  <a:pt x="119802" y="118344"/>
                  <a:pt x="117044" y="119793"/>
                  <a:pt x="114285" y="119793"/>
                </a:cubicBezTo>
                <a:cubicBezTo>
                  <a:pt x="112906" y="119793"/>
                  <a:pt x="111527" y="119793"/>
                  <a:pt x="110147" y="118344"/>
                </a:cubicBezTo>
                <a:cubicBezTo>
                  <a:pt x="103054" y="111103"/>
                  <a:pt x="103054" y="111103"/>
                  <a:pt x="103054" y="111103"/>
                </a:cubicBezTo>
                <a:cubicBezTo>
                  <a:pt x="94778" y="118344"/>
                  <a:pt x="94778" y="118344"/>
                  <a:pt x="94778" y="118344"/>
                </a:cubicBezTo>
                <a:cubicBezTo>
                  <a:pt x="94778" y="119793"/>
                  <a:pt x="93399" y="119793"/>
                  <a:pt x="92019" y="119793"/>
                </a:cubicBezTo>
                <a:cubicBezTo>
                  <a:pt x="87881" y="119793"/>
                  <a:pt x="86502" y="118344"/>
                  <a:pt x="86502" y="114000"/>
                </a:cubicBezTo>
                <a:cubicBezTo>
                  <a:pt x="86502" y="112551"/>
                  <a:pt x="86502" y="111103"/>
                  <a:pt x="87881" y="111103"/>
                </a:cubicBezTo>
                <a:cubicBezTo>
                  <a:pt x="94778" y="102206"/>
                  <a:pt x="94778" y="102206"/>
                  <a:pt x="94778" y="102206"/>
                </a:cubicBezTo>
                <a:cubicBezTo>
                  <a:pt x="87881" y="94965"/>
                  <a:pt x="87881" y="94965"/>
                  <a:pt x="87881" y="94965"/>
                </a:cubicBezTo>
                <a:cubicBezTo>
                  <a:pt x="86502" y="93517"/>
                  <a:pt x="86502" y="92068"/>
                  <a:pt x="86502" y="90620"/>
                </a:cubicBezTo>
                <a:cubicBezTo>
                  <a:pt x="86502" y="87724"/>
                  <a:pt x="87881" y="84827"/>
                  <a:pt x="92019" y="84827"/>
                </a:cubicBezTo>
                <a:cubicBezTo>
                  <a:pt x="93399" y="84827"/>
                  <a:pt x="94778" y="86275"/>
                  <a:pt x="94778" y="87724"/>
                </a:cubicBezTo>
                <a:cubicBezTo>
                  <a:pt x="103054" y="94965"/>
                  <a:pt x="103054" y="94965"/>
                  <a:pt x="103054" y="94965"/>
                </a:cubicBezTo>
                <a:cubicBezTo>
                  <a:pt x="110147" y="87724"/>
                  <a:pt x="110147" y="87724"/>
                  <a:pt x="110147" y="87724"/>
                </a:cubicBezTo>
                <a:cubicBezTo>
                  <a:pt x="111527" y="86275"/>
                  <a:pt x="112906" y="84827"/>
                  <a:pt x="114285" y="84827"/>
                </a:cubicBezTo>
                <a:cubicBezTo>
                  <a:pt x="117044" y="84827"/>
                  <a:pt x="119802" y="87724"/>
                  <a:pt x="119802" y="90620"/>
                </a:cubicBezTo>
                <a:cubicBezTo>
                  <a:pt x="119802" y="92068"/>
                  <a:pt x="118423" y="93517"/>
                  <a:pt x="117044" y="94965"/>
                </a:cubicBezTo>
                <a:lnTo>
                  <a:pt x="110147" y="102206"/>
                </a:lnTo>
                <a:close/>
                <a:moveTo>
                  <a:pt x="80788" y="90620"/>
                </a:moveTo>
                <a:lnTo>
                  <a:pt x="80788" y="90620"/>
                </a:lnTo>
                <a:cubicBezTo>
                  <a:pt x="80788" y="94965"/>
                  <a:pt x="82167" y="97862"/>
                  <a:pt x="83546" y="99310"/>
                </a:cubicBezTo>
                <a:cubicBezTo>
                  <a:pt x="86502" y="102206"/>
                  <a:pt x="86502" y="102206"/>
                  <a:pt x="86502" y="102206"/>
                </a:cubicBezTo>
                <a:cubicBezTo>
                  <a:pt x="83546" y="106758"/>
                  <a:pt x="83546" y="106758"/>
                  <a:pt x="83546" y="106758"/>
                </a:cubicBezTo>
                <a:cubicBezTo>
                  <a:pt x="82167" y="108206"/>
                  <a:pt x="80788" y="111103"/>
                  <a:pt x="80788" y="114000"/>
                </a:cubicBezTo>
                <a:cubicBezTo>
                  <a:pt x="80788" y="116896"/>
                  <a:pt x="80788" y="118344"/>
                  <a:pt x="82167" y="119793"/>
                </a:cubicBezTo>
                <a:cubicBezTo>
                  <a:pt x="5714" y="119793"/>
                  <a:pt x="5714" y="119793"/>
                  <a:pt x="5714" y="119793"/>
                </a:cubicBezTo>
                <a:cubicBezTo>
                  <a:pt x="2955" y="119793"/>
                  <a:pt x="0" y="118344"/>
                  <a:pt x="0" y="114000"/>
                </a:cubicBezTo>
                <a:cubicBezTo>
                  <a:pt x="0" y="114000"/>
                  <a:pt x="0" y="93517"/>
                  <a:pt x="15369" y="84827"/>
                </a:cubicBezTo>
                <a:cubicBezTo>
                  <a:pt x="25221" y="80275"/>
                  <a:pt x="20886" y="84827"/>
                  <a:pt x="32118" y="78827"/>
                </a:cubicBezTo>
                <a:cubicBezTo>
                  <a:pt x="44532" y="74482"/>
                  <a:pt x="47487" y="73034"/>
                  <a:pt x="47487" y="73034"/>
                </a:cubicBezTo>
                <a:cubicBezTo>
                  <a:pt x="47487" y="61241"/>
                  <a:pt x="47487" y="61241"/>
                  <a:pt x="47487" y="61241"/>
                </a:cubicBezTo>
                <a:cubicBezTo>
                  <a:pt x="47487" y="61241"/>
                  <a:pt x="43152" y="56896"/>
                  <a:pt x="41773" y="46758"/>
                </a:cubicBezTo>
                <a:cubicBezTo>
                  <a:pt x="39014" y="48206"/>
                  <a:pt x="37635" y="43862"/>
                  <a:pt x="37635" y="40965"/>
                </a:cubicBezTo>
                <a:cubicBezTo>
                  <a:pt x="37635" y="37862"/>
                  <a:pt x="36256" y="30620"/>
                  <a:pt x="39014" y="30620"/>
                </a:cubicBezTo>
                <a:cubicBezTo>
                  <a:pt x="39014" y="26275"/>
                  <a:pt x="37635" y="20482"/>
                  <a:pt x="39014" y="19034"/>
                </a:cubicBezTo>
                <a:cubicBezTo>
                  <a:pt x="39014" y="10137"/>
                  <a:pt x="47487" y="0"/>
                  <a:pt x="59901" y="0"/>
                </a:cubicBezTo>
                <a:cubicBezTo>
                  <a:pt x="75270" y="0"/>
                  <a:pt x="80788" y="10137"/>
                  <a:pt x="82167" y="19034"/>
                </a:cubicBezTo>
                <a:cubicBezTo>
                  <a:pt x="82167" y="20482"/>
                  <a:pt x="80788" y="26275"/>
                  <a:pt x="80788" y="30620"/>
                </a:cubicBezTo>
                <a:cubicBezTo>
                  <a:pt x="83546" y="30620"/>
                  <a:pt x="82167" y="37862"/>
                  <a:pt x="82167" y="40965"/>
                </a:cubicBezTo>
                <a:cubicBezTo>
                  <a:pt x="82167" y="43862"/>
                  <a:pt x="80788" y="48206"/>
                  <a:pt x="78029" y="46758"/>
                </a:cubicBezTo>
                <a:cubicBezTo>
                  <a:pt x="76650" y="56896"/>
                  <a:pt x="72512" y="61241"/>
                  <a:pt x="72512" y="61241"/>
                </a:cubicBezTo>
                <a:cubicBezTo>
                  <a:pt x="72512" y="73034"/>
                  <a:pt x="72512" y="73034"/>
                  <a:pt x="72512" y="73034"/>
                </a:cubicBezTo>
                <a:cubicBezTo>
                  <a:pt x="72512" y="73034"/>
                  <a:pt x="75270" y="74482"/>
                  <a:pt x="87881" y="78827"/>
                </a:cubicBezTo>
                <a:cubicBezTo>
                  <a:pt x="87881" y="78827"/>
                  <a:pt x="87881" y="80275"/>
                  <a:pt x="89261" y="80275"/>
                </a:cubicBezTo>
                <a:cubicBezTo>
                  <a:pt x="83546" y="81931"/>
                  <a:pt x="80788" y="86275"/>
                  <a:pt x="80788" y="9062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39" name="Shape 4839"/>
          <p:cNvSpPr/>
          <p:nvPr/>
        </p:nvSpPr>
        <p:spPr>
          <a:xfrm>
            <a:off x="3043935" y="3226403"/>
            <a:ext cx="289909" cy="279400"/>
          </a:xfrm>
          <a:custGeom>
            <a:avLst/>
            <a:gdLst/>
            <a:ahLst/>
            <a:cxnLst/>
            <a:rect l="0" t="0" r="0" b="0"/>
            <a:pathLst>
              <a:path w="120000" h="120000" extrusionOk="0">
                <a:moveTo>
                  <a:pt x="102857" y="114000"/>
                </a:moveTo>
                <a:lnTo>
                  <a:pt x="102857" y="114000"/>
                </a:lnTo>
                <a:cubicBezTo>
                  <a:pt x="102857" y="115448"/>
                  <a:pt x="101461" y="116896"/>
                  <a:pt x="100066" y="116896"/>
                </a:cubicBezTo>
                <a:cubicBezTo>
                  <a:pt x="98671" y="116896"/>
                  <a:pt x="97275" y="115448"/>
                  <a:pt x="95880" y="114000"/>
                </a:cubicBezTo>
                <a:cubicBezTo>
                  <a:pt x="88903" y="106758"/>
                  <a:pt x="88903" y="106758"/>
                  <a:pt x="88903" y="106758"/>
                </a:cubicBezTo>
                <a:cubicBezTo>
                  <a:pt x="87508" y="105310"/>
                  <a:pt x="85913" y="103862"/>
                  <a:pt x="85913" y="102206"/>
                </a:cubicBezTo>
                <a:cubicBezTo>
                  <a:pt x="85913" y="99310"/>
                  <a:pt x="88903" y="96413"/>
                  <a:pt x="91694" y="96413"/>
                </a:cubicBezTo>
                <a:cubicBezTo>
                  <a:pt x="93089" y="96413"/>
                  <a:pt x="94485" y="97862"/>
                  <a:pt x="95880" y="99310"/>
                </a:cubicBezTo>
                <a:cubicBezTo>
                  <a:pt x="100066" y="102206"/>
                  <a:pt x="100066" y="102206"/>
                  <a:pt x="100066" y="102206"/>
                </a:cubicBezTo>
                <a:cubicBezTo>
                  <a:pt x="111428" y="90620"/>
                  <a:pt x="111428" y="90620"/>
                  <a:pt x="111428" y="90620"/>
                </a:cubicBezTo>
                <a:cubicBezTo>
                  <a:pt x="111428" y="89172"/>
                  <a:pt x="112823" y="89172"/>
                  <a:pt x="114219" y="89172"/>
                </a:cubicBezTo>
                <a:cubicBezTo>
                  <a:pt x="118405" y="89172"/>
                  <a:pt x="119800" y="92068"/>
                  <a:pt x="119800" y="94965"/>
                </a:cubicBezTo>
                <a:cubicBezTo>
                  <a:pt x="119800" y="96413"/>
                  <a:pt x="119800" y="97862"/>
                  <a:pt x="118405" y="99310"/>
                </a:cubicBezTo>
                <a:lnTo>
                  <a:pt x="102857" y="114000"/>
                </a:lnTo>
                <a:close/>
                <a:moveTo>
                  <a:pt x="100066" y="93517"/>
                </a:moveTo>
                <a:lnTo>
                  <a:pt x="100066" y="93517"/>
                </a:lnTo>
                <a:cubicBezTo>
                  <a:pt x="97275" y="92068"/>
                  <a:pt x="94485" y="90620"/>
                  <a:pt x="91694" y="90620"/>
                </a:cubicBezTo>
                <a:cubicBezTo>
                  <a:pt x="85913" y="90620"/>
                  <a:pt x="80332" y="96413"/>
                  <a:pt x="80332" y="102206"/>
                </a:cubicBezTo>
                <a:cubicBezTo>
                  <a:pt x="80332" y="106758"/>
                  <a:pt x="81727" y="109655"/>
                  <a:pt x="84518" y="111103"/>
                </a:cubicBezTo>
                <a:cubicBezTo>
                  <a:pt x="91694" y="118344"/>
                  <a:pt x="91694" y="118344"/>
                  <a:pt x="91694" y="118344"/>
                </a:cubicBezTo>
                <a:cubicBezTo>
                  <a:pt x="91694" y="119793"/>
                  <a:pt x="93089" y="119793"/>
                  <a:pt x="93089" y="119793"/>
                </a:cubicBezTo>
                <a:cubicBezTo>
                  <a:pt x="5780" y="119793"/>
                  <a:pt x="5780" y="119793"/>
                  <a:pt x="5780" y="119793"/>
                </a:cubicBezTo>
                <a:cubicBezTo>
                  <a:pt x="2990" y="119793"/>
                  <a:pt x="0" y="118344"/>
                  <a:pt x="0" y="114000"/>
                </a:cubicBezTo>
                <a:cubicBezTo>
                  <a:pt x="0" y="114000"/>
                  <a:pt x="0" y="93517"/>
                  <a:pt x="15548" y="84827"/>
                </a:cubicBezTo>
                <a:cubicBezTo>
                  <a:pt x="23920" y="80275"/>
                  <a:pt x="21129" y="84827"/>
                  <a:pt x="32491" y="78827"/>
                </a:cubicBezTo>
                <a:cubicBezTo>
                  <a:pt x="43654" y="74482"/>
                  <a:pt x="46445" y="73034"/>
                  <a:pt x="46445" y="73034"/>
                </a:cubicBezTo>
                <a:cubicBezTo>
                  <a:pt x="46445" y="61241"/>
                  <a:pt x="46445" y="61241"/>
                  <a:pt x="46445" y="61241"/>
                </a:cubicBezTo>
                <a:cubicBezTo>
                  <a:pt x="46445" y="61241"/>
                  <a:pt x="42259" y="56896"/>
                  <a:pt x="40863" y="46758"/>
                </a:cubicBezTo>
                <a:cubicBezTo>
                  <a:pt x="38073" y="48206"/>
                  <a:pt x="38073" y="43862"/>
                  <a:pt x="38073" y="40965"/>
                </a:cubicBezTo>
                <a:cubicBezTo>
                  <a:pt x="38073" y="37862"/>
                  <a:pt x="36677" y="30620"/>
                  <a:pt x="39468" y="30620"/>
                </a:cubicBezTo>
                <a:cubicBezTo>
                  <a:pt x="38073" y="26275"/>
                  <a:pt x="38073" y="20482"/>
                  <a:pt x="38073" y="19034"/>
                </a:cubicBezTo>
                <a:cubicBezTo>
                  <a:pt x="39468" y="10137"/>
                  <a:pt x="48039" y="0"/>
                  <a:pt x="60598" y="0"/>
                </a:cubicBezTo>
                <a:cubicBezTo>
                  <a:pt x="74750" y="0"/>
                  <a:pt x="81727" y="10137"/>
                  <a:pt x="81727" y="19034"/>
                </a:cubicBezTo>
                <a:cubicBezTo>
                  <a:pt x="81727" y="20482"/>
                  <a:pt x="81727" y="26275"/>
                  <a:pt x="80332" y="30620"/>
                </a:cubicBezTo>
                <a:cubicBezTo>
                  <a:pt x="84518" y="30620"/>
                  <a:pt x="83122" y="37862"/>
                  <a:pt x="83122" y="40965"/>
                </a:cubicBezTo>
                <a:cubicBezTo>
                  <a:pt x="83122" y="43862"/>
                  <a:pt x="81727" y="48206"/>
                  <a:pt x="78936" y="46758"/>
                </a:cubicBezTo>
                <a:cubicBezTo>
                  <a:pt x="77541" y="56896"/>
                  <a:pt x="73355" y="61241"/>
                  <a:pt x="73355" y="61241"/>
                </a:cubicBezTo>
                <a:cubicBezTo>
                  <a:pt x="73355" y="73034"/>
                  <a:pt x="73355" y="73034"/>
                  <a:pt x="73355" y="73034"/>
                </a:cubicBezTo>
                <a:cubicBezTo>
                  <a:pt x="73355" y="73034"/>
                  <a:pt x="76146" y="74482"/>
                  <a:pt x="87508" y="78827"/>
                </a:cubicBezTo>
                <a:cubicBezTo>
                  <a:pt x="100066" y="84827"/>
                  <a:pt x="95880" y="80275"/>
                  <a:pt x="105647" y="84827"/>
                </a:cubicBezTo>
                <a:cubicBezTo>
                  <a:pt x="105647" y="86275"/>
                  <a:pt x="105647" y="86275"/>
                  <a:pt x="107043" y="86275"/>
                </a:cubicBezTo>
                <a:lnTo>
                  <a:pt x="100066" y="93517"/>
                </a:lnTo>
                <a:close/>
                <a:moveTo>
                  <a:pt x="119800" y="106758"/>
                </a:moveTo>
                <a:lnTo>
                  <a:pt x="119800" y="106758"/>
                </a:lnTo>
                <a:cubicBezTo>
                  <a:pt x="119800" y="111103"/>
                  <a:pt x="119800" y="114000"/>
                  <a:pt x="119800" y="114000"/>
                </a:cubicBezTo>
                <a:cubicBezTo>
                  <a:pt x="119800" y="118344"/>
                  <a:pt x="118405" y="119793"/>
                  <a:pt x="114219" y="119793"/>
                </a:cubicBezTo>
                <a:cubicBezTo>
                  <a:pt x="105647" y="119793"/>
                  <a:pt x="105647" y="119793"/>
                  <a:pt x="105647" y="119793"/>
                </a:cubicBezTo>
                <a:cubicBezTo>
                  <a:pt x="107043" y="119793"/>
                  <a:pt x="107043" y="119793"/>
                  <a:pt x="107043" y="118344"/>
                </a:cubicBezTo>
                <a:lnTo>
                  <a:pt x="119800" y="10675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0" name="Shape 4840"/>
          <p:cNvSpPr/>
          <p:nvPr/>
        </p:nvSpPr>
        <p:spPr>
          <a:xfrm>
            <a:off x="2538184" y="3226403"/>
            <a:ext cx="289907" cy="279400"/>
          </a:xfrm>
          <a:custGeom>
            <a:avLst/>
            <a:gdLst/>
            <a:ahLst/>
            <a:cxnLst/>
            <a:rect l="0" t="0" r="0" b="0"/>
            <a:pathLst>
              <a:path w="120000" h="120000" extrusionOk="0">
                <a:moveTo>
                  <a:pt x="119800" y="114000"/>
                </a:moveTo>
                <a:lnTo>
                  <a:pt x="119800" y="114000"/>
                </a:lnTo>
                <a:cubicBezTo>
                  <a:pt x="119800" y="118344"/>
                  <a:pt x="117009" y="119793"/>
                  <a:pt x="114219" y="119793"/>
                </a:cubicBezTo>
                <a:cubicBezTo>
                  <a:pt x="5780" y="119793"/>
                  <a:pt x="5780" y="119793"/>
                  <a:pt x="5780" y="119793"/>
                </a:cubicBezTo>
                <a:cubicBezTo>
                  <a:pt x="1395" y="119793"/>
                  <a:pt x="0" y="118344"/>
                  <a:pt x="0" y="114000"/>
                </a:cubicBezTo>
                <a:cubicBezTo>
                  <a:pt x="0" y="114000"/>
                  <a:pt x="0" y="93517"/>
                  <a:pt x="14152" y="84827"/>
                </a:cubicBezTo>
                <a:cubicBezTo>
                  <a:pt x="23920" y="80275"/>
                  <a:pt x="19734" y="84827"/>
                  <a:pt x="32491" y="78827"/>
                </a:cubicBezTo>
                <a:cubicBezTo>
                  <a:pt x="43654" y="74482"/>
                  <a:pt x="46445" y="73034"/>
                  <a:pt x="46445" y="73034"/>
                </a:cubicBezTo>
                <a:cubicBezTo>
                  <a:pt x="46445" y="61241"/>
                  <a:pt x="46445" y="61241"/>
                  <a:pt x="46445" y="61241"/>
                </a:cubicBezTo>
                <a:cubicBezTo>
                  <a:pt x="46445" y="61241"/>
                  <a:pt x="42259" y="56896"/>
                  <a:pt x="40863" y="46758"/>
                </a:cubicBezTo>
                <a:cubicBezTo>
                  <a:pt x="38073" y="48206"/>
                  <a:pt x="36677" y="43862"/>
                  <a:pt x="36677" y="40965"/>
                </a:cubicBezTo>
                <a:cubicBezTo>
                  <a:pt x="36677" y="37862"/>
                  <a:pt x="35282" y="30620"/>
                  <a:pt x="39468" y="30620"/>
                </a:cubicBezTo>
                <a:cubicBezTo>
                  <a:pt x="38073" y="26275"/>
                  <a:pt x="38073" y="20482"/>
                  <a:pt x="38073" y="19034"/>
                </a:cubicBezTo>
                <a:cubicBezTo>
                  <a:pt x="38073" y="10137"/>
                  <a:pt x="46445" y="0"/>
                  <a:pt x="59202" y="0"/>
                </a:cubicBezTo>
                <a:cubicBezTo>
                  <a:pt x="74750" y="0"/>
                  <a:pt x="80332" y="10137"/>
                  <a:pt x="81727" y="19034"/>
                </a:cubicBezTo>
                <a:cubicBezTo>
                  <a:pt x="81727" y="20482"/>
                  <a:pt x="81727" y="26275"/>
                  <a:pt x="80332" y="30620"/>
                </a:cubicBezTo>
                <a:cubicBezTo>
                  <a:pt x="84518" y="30620"/>
                  <a:pt x="83122" y="37862"/>
                  <a:pt x="81727" y="40965"/>
                </a:cubicBezTo>
                <a:cubicBezTo>
                  <a:pt x="81727" y="43862"/>
                  <a:pt x="81727" y="48206"/>
                  <a:pt x="78936" y="46758"/>
                </a:cubicBezTo>
                <a:cubicBezTo>
                  <a:pt x="77541" y="56896"/>
                  <a:pt x="73355" y="61241"/>
                  <a:pt x="73355" y="61241"/>
                </a:cubicBezTo>
                <a:cubicBezTo>
                  <a:pt x="73355" y="73034"/>
                  <a:pt x="73355" y="73034"/>
                  <a:pt x="73355" y="73034"/>
                </a:cubicBezTo>
                <a:cubicBezTo>
                  <a:pt x="73355" y="73034"/>
                  <a:pt x="76146" y="74482"/>
                  <a:pt x="87308" y="78827"/>
                </a:cubicBezTo>
                <a:cubicBezTo>
                  <a:pt x="98671" y="84827"/>
                  <a:pt x="95880" y="80275"/>
                  <a:pt x="104252" y="84827"/>
                </a:cubicBezTo>
                <a:cubicBezTo>
                  <a:pt x="107043" y="86275"/>
                  <a:pt x="109833" y="89172"/>
                  <a:pt x="111428" y="90620"/>
                </a:cubicBezTo>
                <a:cubicBezTo>
                  <a:pt x="90299" y="90620"/>
                  <a:pt x="90299" y="90620"/>
                  <a:pt x="90299" y="90620"/>
                </a:cubicBezTo>
                <a:cubicBezTo>
                  <a:pt x="83122" y="90620"/>
                  <a:pt x="78936" y="96413"/>
                  <a:pt x="78936" y="102206"/>
                </a:cubicBezTo>
                <a:cubicBezTo>
                  <a:pt x="78936" y="109655"/>
                  <a:pt x="83122" y="114000"/>
                  <a:pt x="90299" y="114000"/>
                </a:cubicBezTo>
                <a:cubicBezTo>
                  <a:pt x="112823" y="114000"/>
                  <a:pt x="112823" y="114000"/>
                  <a:pt x="112823" y="114000"/>
                </a:cubicBezTo>
                <a:cubicBezTo>
                  <a:pt x="115614" y="114000"/>
                  <a:pt x="117009" y="114000"/>
                  <a:pt x="119800" y="111103"/>
                </a:cubicBezTo>
                <a:cubicBezTo>
                  <a:pt x="119800" y="114000"/>
                  <a:pt x="119800" y="114000"/>
                  <a:pt x="119800" y="114000"/>
                </a:cubicBezTo>
                <a:close/>
                <a:moveTo>
                  <a:pt x="112823" y="108206"/>
                </a:moveTo>
                <a:lnTo>
                  <a:pt x="112823" y="108206"/>
                </a:lnTo>
                <a:cubicBezTo>
                  <a:pt x="90299" y="108206"/>
                  <a:pt x="90299" y="108206"/>
                  <a:pt x="90299" y="108206"/>
                </a:cubicBezTo>
                <a:cubicBezTo>
                  <a:pt x="85913" y="108206"/>
                  <a:pt x="84518" y="106758"/>
                  <a:pt x="84518" y="102206"/>
                </a:cubicBezTo>
                <a:cubicBezTo>
                  <a:pt x="84518" y="99310"/>
                  <a:pt x="85913" y="96413"/>
                  <a:pt x="90299" y="96413"/>
                </a:cubicBezTo>
                <a:cubicBezTo>
                  <a:pt x="112823" y="96413"/>
                  <a:pt x="112823" y="96413"/>
                  <a:pt x="112823" y="96413"/>
                </a:cubicBezTo>
                <a:cubicBezTo>
                  <a:pt x="115614" y="96413"/>
                  <a:pt x="118405" y="99310"/>
                  <a:pt x="118405" y="102206"/>
                </a:cubicBezTo>
                <a:cubicBezTo>
                  <a:pt x="118405" y="106758"/>
                  <a:pt x="115614" y="108206"/>
                  <a:pt x="112823" y="10820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1" name="Shape 4841"/>
          <p:cNvSpPr/>
          <p:nvPr/>
        </p:nvSpPr>
        <p:spPr>
          <a:xfrm>
            <a:off x="2030317" y="3226403"/>
            <a:ext cx="292024" cy="279400"/>
          </a:xfrm>
          <a:custGeom>
            <a:avLst/>
            <a:gdLst/>
            <a:ahLst/>
            <a:cxnLst/>
            <a:rect l="0" t="0" r="0" b="0"/>
            <a:pathLst>
              <a:path w="120000" h="120000" extrusionOk="0">
                <a:moveTo>
                  <a:pt x="119802" y="114000"/>
                </a:moveTo>
                <a:lnTo>
                  <a:pt x="119802" y="114000"/>
                </a:lnTo>
                <a:cubicBezTo>
                  <a:pt x="119802" y="118344"/>
                  <a:pt x="117044" y="119793"/>
                  <a:pt x="114285" y="119793"/>
                </a:cubicBezTo>
                <a:cubicBezTo>
                  <a:pt x="109950" y="119793"/>
                  <a:pt x="109950" y="119793"/>
                  <a:pt x="109950" y="119793"/>
                </a:cubicBezTo>
                <a:cubicBezTo>
                  <a:pt x="111330" y="118344"/>
                  <a:pt x="111330" y="116896"/>
                  <a:pt x="111330" y="114000"/>
                </a:cubicBezTo>
                <a:cubicBezTo>
                  <a:pt x="114285" y="114000"/>
                  <a:pt x="117044" y="114000"/>
                  <a:pt x="119802" y="111103"/>
                </a:cubicBezTo>
                <a:cubicBezTo>
                  <a:pt x="119802" y="114000"/>
                  <a:pt x="119802" y="114000"/>
                  <a:pt x="119802" y="114000"/>
                </a:cubicBezTo>
                <a:close/>
                <a:moveTo>
                  <a:pt x="111330" y="108206"/>
                </a:moveTo>
                <a:lnTo>
                  <a:pt x="111330" y="108206"/>
                </a:lnTo>
                <a:cubicBezTo>
                  <a:pt x="105812" y="108206"/>
                  <a:pt x="105812" y="108206"/>
                  <a:pt x="105812" y="108206"/>
                </a:cubicBezTo>
                <a:cubicBezTo>
                  <a:pt x="105812" y="114000"/>
                  <a:pt x="105812" y="114000"/>
                  <a:pt x="105812" y="114000"/>
                </a:cubicBezTo>
                <a:cubicBezTo>
                  <a:pt x="105812" y="118344"/>
                  <a:pt x="104433" y="119793"/>
                  <a:pt x="100295" y="119793"/>
                </a:cubicBezTo>
                <a:cubicBezTo>
                  <a:pt x="97536" y="119793"/>
                  <a:pt x="94778" y="118344"/>
                  <a:pt x="94778" y="114000"/>
                </a:cubicBezTo>
                <a:cubicBezTo>
                  <a:pt x="94778" y="108206"/>
                  <a:pt x="94778" y="108206"/>
                  <a:pt x="94778" y="108206"/>
                </a:cubicBezTo>
                <a:cubicBezTo>
                  <a:pt x="89064" y="108206"/>
                  <a:pt x="89064" y="108206"/>
                  <a:pt x="89064" y="108206"/>
                </a:cubicBezTo>
                <a:cubicBezTo>
                  <a:pt x="86305" y="108206"/>
                  <a:pt x="83546" y="106758"/>
                  <a:pt x="83546" y="102206"/>
                </a:cubicBezTo>
                <a:cubicBezTo>
                  <a:pt x="83546" y="99310"/>
                  <a:pt x="86305" y="96413"/>
                  <a:pt x="89064" y="96413"/>
                </a:cubicBezTo>
                <a:cubicBezTo>
                  <a:pt x="94778" y="96413"/>
                  <a:pt x="94778" y="96413"/>
                  <a:pt x="94778" y="96413"/>
                </a:cubicBezTo>
                <a:cubicBezTo>
                  <a:pt x="94778" y="90620"/>
                  <a:pt x="94778" y="90620"/>
                  <a:pt x="94778" y="90620"/>
                </a:cubicBezTo>
                <a:cubicBezTo>
                  <a:pt x="94778" y="87724"/>
                  <a:pt x="97536" y="84827"/>
                  <a:pt x="100295" y="84827"/>
                </a:cubicBezTo>
                <a:cubicBezTo>
                  <a:pt x="104433" y="84827"/>
                  <a:pt x="105812" y="87724"/>
                  <a:pt x="105812" y="90620"/>
                </a:cubicBezTo>
                <a:cubicBezTo>
                  <a:pt x="105812" y="96413"/>
                  <a:pt x="105812" y="96413"/>
                  <a:pt x="105812" y="96413"/>
                </a:cubicBezTo>
                <a:cubicBezTo>
                  <a:pt x="111330" y="96413"/>
                  <a:pt x="111330" y="96413"/>
                  <a:pt x="111330" y="96413"/>
                </a:cubicBezTo>
                <a:cubicBezTo>
                  <a:pt x="115665" y="96413"/>
                  <a:pt x="117044" y="99310"/>
                  <a:pt x="117044" y="102206"/>
                </a:cubicBezTo>
                <a:cubicBezTo>
                  <a:pt x="117044" y="106758"/>
                  <a:pt x="115665" y="108206"/>
                  <a:pt x="111330" y="108206"/>
                </a:cubicBezTo>
                <a:close/>
                <a:moveTo>
                  <a:pt x="89064" y="90620"/>
                </a:moveTo>
                <a:lnTo>
                  <a:pt x="89064" y="90620"/>
                </a:lnTo>
                <a:cubicBezTo>
                  <a:pt x="83546" y="90620"/>
                  <a:pt x="78029" y="96413"/>
                  <a:pt x="78029" y="102206"/>
                </a:cubicBezTo>
                <a:cubicBezTo>
                  <a:pt x="78029" y="109655"/>
                  <a:pt x="83546" y="114000"/>
                  <a:pt x="89064" y="114000"/>
                </a:cubicBezTo>
                <a:cubicBezTo>
                  <a:pt x="89064" y="116896"/>
                  <a:pt x="90443" y="118344"/>
                  <a:pt x="90443" y="119793"/>
                </a:cubicBezTo>
                <a:cubicBezTo>
                  <a:pt x="5517" y="119793"/>
                  <a:pt x="5517" y="119793"/>
                  <a:pt x="5517" y="119793"/>
                </a:cubicBezTo>
                <a:cubicBezTo>
                  <a:pt x="2758" y="119793"/>
                  <a:pt x="0" y="118344"/>
                  <a:pt x="0" y="114000"/>
                </a:cubicBezTo>
                <a:cubicBezTo>
                  <a:pt x="0" y="114000"/>
                  <a:pt x="0" y="93517"/>
                  <a:pt x="15369" y="84827"/>
                </a:cubicBezTo>
                <a:cubicBezTo>
                  <a:pt x="25024" y="80275"/>
                  <a:pt x="20886" y="84827"/>
                  <a:pt x="32118" y="78827"/>
                </a:cubicBezTo>
                <a:cubicBezTo>
                  <a:pt x="44532" y="74482"/>
                  <a:pt x="47290" y="73034"/>
                  <a:pt x="47290" y="73034"/>
                </a:cubicBezTo>
                <a:cubicBezTo>
                  <a:pt x="47290" y="61241"/>
                  <a:pt x="47290" y="61241"/>
                  <a:pt x="47290" y="61241"/>
                </a:cubicBezTo>
                <a:cubicBezTo>
                  <a:pt x="47290" y="61241"/>
                  <a:pt x="43152" y="56896"/>
                  <a:pt x="41773" y="46758"/>
                </a:cubicBezTo>
                <a:cubicBezTo>
                  <a:pt x="39014" y="48206"/>
                  <a:pt x="37635" y="43862"/>
                  <a:pt x="37635" y="40965"/>
                </a:cubicBezTo>
                <a:cubicBezTo>
                  <a:pt x="37635" y="37862"/>
                  <a:pt x="36256" y="30620"/>
                  <a:pt x="39014" y="30620"/>
                </a:cubicBezTo>
                <a:cubicBezTo>
                  <a:pt x="39014" y="26275"/>
                  <a:pt x="37635" y="20482"/>
                  <a:pt x="39014" y="19034"/>
                </a:cubicBezTo>
                <a:cubicBezTo>
                  <a:pt x="39014" y="10137"/>
                  <a:pt x="47290" y="0"/>
                  <a:pt x="59901" y="0"/>
                </a:cubicBezTo>
                <a:cubicBezTo>
                  <a:pt x="75270" y="0"/>
                  <a:pt x="80788" y="10137"/>
                  <a:pt x="82167" y="19034"/>
                </a:cubicBezTo>
                <a:cubicBezTo>
                  <a:pt x="82167" y="20482"/>
                  <a:pt x="80788" y="26275"/>
                  <a:pt x="80788" y="30620"/>
                </a:cubicBezTo>
                <a:cubicBezTo>
                  <a:pt x="83546" y="30620"/>
                  <a:pt x="82167" y="37862"/>
                  <a:pt x="82167" y="40965"/>
                </a:cubicBezTo>
                <a:cubicBezTo>
                  <a:pt x="82167" y="43862"/>
                  <a:pt x="80788" y="48206"/>
                  <a:pt x="78029" y="46758"/>
                </a:cubicBezTo>
                <a:cubicBezTo>
                  <a:pt x="76650" y="56896"/>
                  <a:pt x="72512" y="61241"/>
                  <a:pt x="72512" y="61241"/>
                </a:cubicBezTo>
                <a:cubicBezTo>
                  <a:pt x="72512" y="73034"/>
                  <a:pt x="72512" y="73034"/>
                  <a:pt x="72512" y="73034"/>
                </a:cubicBezTo>
                <a:cubicBezTo>
                  <a:pt x="72512" y="73034"/>
                  <a:pt x="75270" y="74482"/>
                  <a:pt x="87684" y="78827"/>
                </a:cubicBezTo>
                <a:cubicBezTo>
                  <a:pt x="90443" y="80275"/>
                  <a:pt x="92019" y="81931"/>
                  <a:pt x="94778" y="81931"/>
                </a:cubicBezTo>
                <a:cubicBezTo>
                  <a:pt x="92019" y="83379"/>
                  <a:pt x="89064" y="87724"/>
                  <a:pt x="89064" y="9062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2" name="Shape 4842"/>
          <p:cNvSpPr/>
          <p:nvPr/>
        </p:nvSpPr>
        <p:spPr>
          <a:xfrm>
            <a:off x="1524564" y="3226403"/>
            <a:ext cx="289909" cy="279400"/>
          </a:xfrm>
          <a:custGeom>
            <a:avLst/>
            <a:gdLst/>
            <a:ahLst/>
            <a:cxnLst/>
            <a:rect l="0" t="0" r="0" b="0"/>
            <a:pathLst>
              <a:path w="120000" h="120000" extrusionOk="0">
                <a:moveTo>
                  <a:pt x="119800" y="114000"/>
                </a:moveTo>
                <a:lnTo>
                  <a:pt x="119800" y="114000"/>
                </a:lnTo>
                <a:cubicBezTo>
                  <a:pt x="119800" y="118344"/>
                  <a:pt x="118405" y="119793"/>
                  <a:pt x="114019" y="119793"/>
                </a:cubicBezTo>
                <a:cubicBezTo>
                  <a:pt x="5581" y="119793"/>
                  <a:pt x="5581" y="119793"/>
                  <a:pt x="5581" y="119793"/>
                </a:cubicBezTo>
                <a:cubicBezTo>
                  <a:pt x="2790" y="119793"/>
                  <a:pt x="0" y="118344"/>
                  <a:pt x="0" y="114000"/>
                </a:cubicBezTo>
                <a:cubicBezTo>
                  <a:pt x="0" y="114000"/>
                  <a:pt x="0" y="93517"/>
                  <a:pt x="15548" y="84827"/>
                </a:cubicBezTo>
                <a:cubicBezTo>
                  <a:pt x="23920" y="80275"/>
                  <a:pt x="21129" y="84827"/>
                  <a:pt x="32491" y="78827"/>
                </a:cubicBezTo>
                <a:cubicBezTo>
                  <a:pt x="43654" y="74482"/>
                  <a:pt x="46445" y="73034"/>
                  <a:pt x="46445" y="73034"/>
                </a:cubicBezTo>
                <a:cubicBezTo>
                  <a:pt x="46445" y="61241"/>
                  <a:pt x="46445" y="61241"/>
                  <a:pt x="46445" y="61241"/>
                </a:cubicBezTo>
                <a:cubicBezTo>
                  <a:pt x="46445" y="61241"/>
                  <a:pt x="42259" y="56896"/>
                  <a:pt x="40863" y="46758"/>
                </a:cubicBezTo>
                <a:cubicBezTo>
                  <a:pt x="38073" y="48206"/>
                  <a:pt x="38073" y="43862"/>
                  <a:pt x="38073" y="40965"/>
                </a:cubicBezTo>
                <a:cubicBezTo>
                  <a:pt x="38073" y="37862"/>
                  <a:pt x="36677" y="30620"/>
                  <a:pt x="39468" y="30620"/>
                </a:cubicBezTo>
                <a:cubicBezTo>
                  <a:pt x="38073" y="26275"/>
                  <a:pt x="38073" y="20482"/>
                  <a:pt x="38073" y="19034"/>
                </a:cubicBezTo>
                <a:cubicBezTo>
                  <a:pt x="39468" y="10137"/>
                  <a:pt x="47840" y="0"/>
                  <a:pt x="60598" y="0"/>
                </a:cubicBezTo>
                <a:cubicBezTo>
                  <a:pt x="74750" y="0"/>
                  <a:pt x="81727" y="10137"/>
                  <a:pt x="81727" y="19034"/>
                </a:cubicBezTo>
                <a:cubicBezTo>
                  <a:pt x="81727" y="20482"/>
                  <a:pt x="81727" y="26275"/>
                  <a:pt x="80332" y="30620"/>
                </a:cubicBezTo>
                <a:cubicBezTo>
                  <a:pt x="84518" y="30620"/>
                  <a:pt x="83122" y="37862"/>
                  <a:pt x="83122" y="40965"/>
                </a:cubicBezTo>
                <a:cubicBezTo>
                  <a:pt x="83122" y="43862"/>
                  <a:pt x="81727" y="48206"/>
                  <a:pt x="78936" y="46758"/>
                </a:cubicBezTo>
                <a:cubicBezTo>
                  <a:pt x="77541" y="56896"/>
                  <a:pt x="73355" y="61241"/>
                  <a:pt x="73355" y="61241"/>
                </a:cubicBezTo>
                <a:cubicBezTo>
                  <a:pt x="73355" y="73034"/>
                  <a:pt x="73355" y="73034"/>
                  <a:pt x="73355" y="73034"/>
                </a:cubicBezTo>
                <a:cubicBezTo>
                  <a:pt x="73355" y="73034"/>
                  <a:pt x="76146" y="74482"/>
                  <a:pt x="87308" y="78827"/>
                </a:cubicBezTo>
                <a:cubicBezTo>
                  <a:pt x="100066" y="84827"/>
                  <a:pt x="95880" y="80275"/>
                  <a:pt x="105647" y="84827"/>
                </a:cubicBezTo>
                <a:cubicBezTo>
                  <a:pt x="119800" y="93517"/>
                  <a:pt x="119800" y="114000"/>
                  <a:pt x="119800" y="11400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3" name="Shape 4843"/>
          <p:cNvSpPr/>
          <p:nvPr/>
        </p:nvSpPr>
        <p:spPr>
          <a:xfrm>
            <a:off x="7096295" y="2731103"/>
            <a:ext cx="289907" cy="254000"/>
          </a:xfrm>
          <a:custGeom>
            <a:avLst/>
            <a:gdLst/>
            <a:ahLst/>
            <a:cxnLst/>
            <a:rect l="0" t="0" r="0" b="0"/>
            <a:pathLst>
              <a:path w="120000" h="120000" extrusionOk="0">
                <a:moveTo>
                  <a:pt x="85913" y="0"/>
                </a:moveTo>
                <a:lnTo>
                  <a:pt x="85913" y="0"/>
                </a:lnTo>
                <a:cubicBezTo>
                  <a:pt x="77541" y="0"/>
                  <a:pt x="68970" y="4745"/>
                  <a:pt x="63388" y="11073"/>
                </a:cubicBezTo>
                <a:cubicBezTo>
                  <a:pt x="59202" y="15819"/>
                  <a:pt x="59202" y="15819"/>
                  <a:pt x="59202" y="15819"/>
                </a:cubicBezTo>
                <a:cubicBezTo>
                  <a:pt x="56411" y="11073"/>
                  <a:pt x="56411" y="11073"/>
                  <a:pt x="56411" y="11073"/>
                </a:cubicBezTo>
                <a:cubicBezTo>
                  <a:pt x="49435" y="4745"/>
                  <a:pt x="42259" y="0"/>
                  <a:pt x="33887" y="0"/>
                </a:cubicBezTo>
                <a:cubicBezTo>
                  <a:pt x="23920" y="0"/>
                  <a:pt x="15548" y="4745"/>
                  <a:pt x="9966" y="11073"/>
                </a:cubicBezTo>
                <a:cubicBezTo>
                  <a:pt x="2790" y="18983"/>
                  <a:pt x="0" y="28700"/>
                  <a:pt x="0" y="38192"/>
                </a:cubicBezTo>
                <a:cubicBezTo>
                  <a:pt x="0" y="49491"/>
                  <a:pt x="2790" y="58983"/>
                  <a:pt x="9966" y="65536"/>
                </a:cubicBezTo>
                <a:cubicBezTo>
                  <a:pt x="55016" y="116610"/>
                  <a:pt x="55016" y="116610"/>
                  <a:pt x="55016" y="116610"/>
                </a:cubicBezTo>
                <a:cubicBezTo>
                  <a:pt x="56411" y="118192"/>
                  <a:pt x="57807" y="119774"/>
                  <a:pt x="59202" y="119774"/>
                </a:cubicBezTo>
                <a:cubicBezTo>
                  <a:pt x="61993" y="119774"/>
                  <a:pt x="63388" y="118192"/>
                  <a:pt x="64784" y="116610"/>
                </a:cubicBezTo>
                <a:cubicBezTo>
                  <a:pt x="109833" y="65536"/>
                  <a:pt x="109833" y="65536"/>
                  <a:pt x="109833" y="65536"/>
                </a:cubicBezTo>
                <a:cubicBezTo>
                  <a:pt x="117009" y="58983"/>
                  <a:pt x="119800" y="49491"/>
                  <a:pt x="119800" y="38192"/>
                </a:cubicBezTo>
                <a:cubicBezTo>
                  <a:pt x="119800" y="28700"/>
                  <a:pt x="117009" y="18983"/>
                  <a:pt x="109833" y="11073"/>
                </a:cubicBezTo>
                <a:cubicBezTo>
                  <a:pt x="102857" y="4745"/>
                  <a:pt x="94485" y="0"/>
                  <a:pt x="85913"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4" name="Shape 4844"/>
          <p:cNvSpPr/>
          <p:nvPr/>
        </p:nvSpPr>
        <p:spPr>
          <a:xfrm>
            <a:off x="6596892" y="2728987"/>
            <a:ext cx="281442" cy="262466"/>
          </a:xfrm>
          <a:custGeom>
            <a:avLst/>
            <a:gdLst/>
            <a:ahLst/>
            <a:cxnLst/>
            <a:rect l="0" t="0" r="0" b="0"/>
            <a:pathLst>
              <a:path w="120000" h="120000" extrusionOk="0">
                <a:moveTo>
                  <a:pt x="103877" y="34128"/>
                </a:moveTo>
                <a:lnTo>
                  <a:pt x="103877" y="34128"/>
                </a:lnTo>
                <a:cubicBezTo>
                  <a:pt x="85102" y="18495"/>
                  <a:pt x="85102" y="18495"/>
                  <a:pt x="85102" y="18495"/>
                </a:cubicBezTo>
                <a:cubicBezTo>
                  <a:pt x="85102" y="62091"/>
                  <a:pt x="85102" y="62091"/>
                  <a:pt x="85102" y="62091"/>
                </a:cubicBezTo>
                <a:cubicBezTo>
                  <a:pt x="80816" y="63633"/>
                  <a:pt x="76530" y="65394"/>
                  <a:pt x="73673" y="70018"/>
                </a:cubicBezTo>
                <a:cubicBezTo>
                  <a:pt x="73673" y="16954"/>
                  <a:pt x="73673" y="16954"/>
                  <a:pt x="73673" y="16954"/>
                </a:cubicBezTo>
                <a:cubicBezTo>
                  <a:pt x="41836" y="34128"/>
                  <a:pt x="41836" y="34128"/>
                  <a:pt x="41836" y="34128"/>
                </a:cubicBezTo>
                <a:cubicBezTo>
                  <a:pt x="41836" y="104146"/>
                  <a:pt x="41836" y="104146"/>
                  <a:pt x="41836" y="104146"/>
                </a:cubicBezTo>
                <a:cubicBezTo>
                  <a:pt x="63469" y="91816"/>
                  <a:pt x="63469" y="91816"/>
                  <a:pt x="63469" y="91816"/>
                </a:cubicBezTo>
                <a:lnTo>
                  <a:pt x="63469" y="93357"/>
                </a:lnTo>
                <a:cubicBezTo>
                  <a:pt x="63469" y="96440"/>
                  <a:pt x="63469" y="101064"/>
                  <a:pt x="64897" y="104146"/>
                </a:cubicBezTo>
                <a:cubicBezTo>
                  <a:pt x="38979" y="119779"/>
                  <a:pt x="38979" y="119779"/>
                  <a:pt x="38979" y="119779"/>
                </a:cubicBezTo>
                <a:cubicBezTo>
                  <a:pt x="38979" y="119779"/>
                  <a:pt x="37551" y="119779"/>
                  <a:pt x="36122" y="119779"/>
                </a:cubicBezTo>
                <a:cubicBezTo>
                  <a:pt x="34693" y="119779"/>
                  <a:pt x="34693" y="119779"/>
                  <a:pt x="33265" y="119779"/>
                </a:cubicBezTo>
                <a:cubicBezTo>
                  <a:pt x="2857" y="94899"/>
                  <a:pt x="2857" y="94899"/>
                  <a:pt x="2857" y="94899"/>
                </a:cubicBezTo>
                <a:cubicBezTo>
                  <a:pt x="1428" y="93357"/>
                  <a:pt x="0" y="91816"/>
                  <a:pt x="0" y="88513"/>
                </a:cubicBezTo>
                <a:cubicBezTo>
                  <a:pt x="0" y="6165"/>
                  <a:pt x="0" y="6165"/>
                  <a:pt x="0" y="6165"/>
                </a:cubicBezTo>
                <a:cubicBezTo>
                  <a:pt x="0" y="3082"/>
                  <a:pt x="2857" y="0"/>
                  <a:pt x="5714" y="0"/>
                </a:cubicBezTo>
                <a:cubicBezTo>
                  <a:pt x="7142" y="0"/>
                  <a:pt x="8775" y="0"/>
                  <a:pt x="8775" y="1541"/>
                </a:cubicBezTo>
                <a:cubicBezTo>
                  <a:pt x="37551" y="23339"/>
                  <a:pt x="37551" y="23339"/>
                  <a:pt x="37551" y="23339"/>
                </a:cubicBezTo>
                <a:cubicBezTo>
                  <a:pt x="76530" y="0"/>
                  <a:pt x="76530" y="0"/>
                  <a:pt x="76530" y="0"/>
                </a:cubicBezTo>
                <a:cubicBezTo>
                  <a:pt x="76530" y="0"/>
                  <a:pt x="77959" y="0"/>
                  <a:pt x="79387" y="0"/>
                </a:cubicBezTo>
                <a:cubicBezTo>
                  <a:pt x="80816" y="0"/>
                  <a:pt x="80816" y="0"/>
                  <a:pt x="82244" y="1541"/>
                </a:cubicBezTo>
                <a:cubicBezTo>
                  <a:pt x="112448" y="26422"/>
                  <a:pt x="112448" y="26422"/>
                  <a:pt x="112448" y="26422"/>
                </a:cubicBezTo>
                <a:cubicBezTo>
                  <a:pt x="113877" y="27963"/>
                  <a:pt x="115510" y="29504"/>
                  <a:pt x="115510" y="31045"/>
                </a:cubicBezTo>
                <a:cubicBezTo>
                  <a:pt x="115510" y="70018"/>
                  <a:pt x="115510" y="70018"/>
                  <a:pt x="115510" y="70018"/>
                </a:cubicBezTo>
                <a:cubicBezTo>
                  <a:pt x="112448" y="65394"/>
                  <a:pt x="108163" y="63633"/>
                  <a:pt x="103877" y="62091"/>
                </a:cubicBezTo>
                <a:lnTo>
                  <a:pt x="103877" y="34128"/>
                </a:lnTo>
                <a:close/>
                <a:moveTo>
                  <a:pt x="30204" y="34128"/>
                </a:moveTo>
                <a:lnTo>
                  <a:pt x="30204" y="34128"/>
                </a:lnTo>
                <a:cubicBezTo>
                  <a:pt x="11632" y="18495"/>
                  <a:pt x="11632" y="18495"/>
                  <a:pt x="11632" y="18495"/>
                </a:cubicBezTo>
                <a:cubicBezTo>
                  <a:pt x="11632" y="85431"/>
                  <a:pt x="11632" y="85431"/>
                  <a:pt x="11632" y="85431"/>
                </a:cubicBezTo>
                <a:cubicBezTo>
                  <a:pt x="30204" y="101064"/>
                  <a:pt x="30204" y="101064"/>
                  <a:pt x="30204" y="101064"/>
                </a:cubicBezTo>
                <a:lnTo>
                  <a:pt x="30204" y="34128"/>
                </a:lnTo>
                <a:close/>
                <a:moveTo>
                  <a:pt x="93673" y="66935"/>
                </a:moveTo>
                <a:lnTo>
                  <a:pt x="93673" y="66935"/>
                </a:lnTo>
                <a:cubicBezTo>
                  <a:pt x="108163" y="66935"/>
                  <a:pt x="119795" y="77724"/>
                  <a:pt x="119795" y="93357"/>
                </a:cubicBezTo>
                <a:cubicBezTo>
                  <a:pt x="119795" y="108990"/>
                  <a:pt x="108163" y="119779"/>
                  <a:pt x="93673" y="119779"/>
                </a:cubicBezTo>
                <a:cubicBezTo>
                  <a:pt x="80816" y="119779"/>
                  <a:pt x="69183" y="108990"/>
                  <a:pt x="69183" y="93357"/>
                </a:cubicBezTo>
                <a:cubicBezTo>
                  <a:pt x="69183" y="77724"/>
                  <a:pt x="80816" y="66935"/>
                  <a:pt x="93673" y="66935"/>
                </a:cubicBezTo>
                <a:close/>
                <a:moveTo>
                  <a:pt x="82244" y="97981"/>
                </a:moveTo>
                <a:lnTo>
                  <a:pt x="82244" y="97981"/>
                </a:lnTo>
                <a:cubicBezTo>
                  <a:pt x="80816" y="97981"/>
                  <a:pt x="80816" y="99522"/>
                  <a:pt x="80816" y="101064"/>
                </a:cubicBezTo>
                <a:cubicBezTo>
                  <a:pt x="80816" y="105688"/>
                  <a:pt x="83673" y="107229"/>
                  <a:pt x="86530" y="107229"/>
                </a:cubicBezTo>
                <a:cubicBezTo>
                  <a:pt x="87959" y="107229"/>
                  <a:pt x="89387" y="107229"/>
                  <a:pt x="90816" y="105688"/>
                </a:cubicBezTo>
                <a:cubicBezTo>
                  <a:pt x="93673" y="102605"/>
                  <a:pt x="93673" y="102605"/>
                  <a:pt x="93673" y="102605"/>
                </a:cubicBezTo>
                <a:cubicBezTo>
                  <a:pt x="98163" y="105688"/>
                  <a:pt x="98163" y="105688"/>
                  <a:pt x="98163" y="105688"/>
                </a:cubicBezTo>
                <a:cubicBezTo>
                  <a:pt x="99591" y="107229"/>
                  <a:pt x="101020" y="107229"/>
                  <a:pt x="102448" y="107229"/>
                </a:cubicBezTo>
                <a:cubicBezTo>
                  <a:pt x="105306" y="107229"/>
                  <a:pt x="108163" y="105688"/>
                  <a:pt x="108163" y="101064"/>
                </a:cubicBezTo>
                <a:cubicBezTo>
                  <a:pt x="108163" y="99522"/>
                  <a:pt x="106734" y="97981"/>
                  <a:pt x="105306" y="97981"/>
                </a:cubicBezTo>
                <a:cubicBezTo>
                  <a:pt x="102448" y="93357"/>
                  <a:pt x="102448" y="93357"/>
                  <a:pt x="102448" y="93357"/>
                </a:cubicBezTo>
                <a:cubicBezTo>
                  <a:pt x="105306" y="88513"/>
                  <a:pt x="105306" y="88513"/>
                  <a:pt x="105306" y="88513"/>
                </a:cubicBezTo>
                <a:cubicBezTo>
                  <a:pt x="106734" y="88513"/>
                  <a:pt x="108163" y="86972"/>
                  <a:pt x="108163" y="85431"/>
                </a:cubicBezTo>
                <a:cubicBezTo>
                  <a:pt x="108163" y="80807"/>
                  <a:pt x="105306" y="79266"/>
                  <a:pt x="102448" y="79266"/>
                </a:cubicBezTo>
                <a:cubicBezTo>
                  <a:pt x="101020" y="79266"/>
                  <a:pt x="99591" y="79266"/>
                  <a:pt x="98163" y="80807"/>
                </a:cubicBezTo>
                <a:cubicBezTo>
                  <a:pt x="93673" y="83889"/>
                  <a:pt x="93673" y="83889"/>
                  <a:pt x="93673" y="83889"/>
                </a:cubicBezTo>
                <a:cubicBezTo>
                  <a:pt x="90816" y="80807"/>
                  <a:pt x="90816" y="80807"/>
                  <a:pt x="90816" y="80807"/>
                </a:cubicBezTo>
                <a:cubicBezTo>
                  <a:pt x="89387" y="79266"/>
                  <a:pt x="87959" y="79266"/>
                  <a:pt x="86530" y="79266"/>
                </a:cubicBezTo>
                <a:cubicBezTo>
                  <a:pt x="83673" y="79266"/>
                  <a:pt x="80816" y="80807"/>
                  <a:pt x="80816" y="85431"/>
                </a:cubicBezTo>
                <a:cubicBezTo>
                  <a:pt x="80816" y="86972"/>
                  <a:pt x="80816" y="88513"/>
                  <a:pt x="82244" y="88513"/>
                </a:cubicBezTo>
                <a:cubicBezTo>
                  <a:pt x="86530" y="93357"/>
                  <a:pt x="86530" y="93357"/>
                  <a:pt x="86530" y="93357"/>
                </a:cubicBezTo>
                <a:lnTo>
                  <a:pt x="82244" y="9798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5" name="Shape 4845"/>
          <p:cNvSpPr/>
          <p:nvPr/>
        </p:nvSpPr>
        <p:spPr>
          <a:xfrm>
            <a:off x="6091140" y="2728987"/>
            <a:ext cx="279327" cy="262466"/>
          </a:xfrm>
          <a:custGeom>
            <a:avLst/>
            <a:gdLst/>
            <a:ahLst/>
            <a:cxnLst/>
            <a:rect l="0" t="0" r="0" b="0"/>
            <a:pathLst>
              <a:path w="120000" h="120000" extrusionOk="0">
                <a:moveTo>
                  <a:pt x="105129" y="34128"/>
                </a:moveTo>
                <a:lnTo>
                  <a:pt x="105129" y="34128"/>
                </a:lnTo>
                <a:cubicBezTo>
                  <a:pt x="84681" y="18495"/>
                  <a:pt x="84681" y="18495"/>
                  <a:pt x="84681" y="18495"/>
                </a:cubicBezTo>
                <a:cubicBezTo>
                  <a:pt x="84681" y="62091"/>
                  <a:pt x="84681" y="62091"/>
                  <a:pt x="84681" y="62091"/>
                </a:cubicBezTo>
                <a:cubicBezTo>
                  <a:pt x="80344" y="63633"/>
                  <a:pt x="77452" y="65394"/>
                  <a:pt x="72908" y="70018"/>
                </a:cubicBezTo>
                <a:cubicBezTo>
                  <a:pt x="72908" y="16954"/>
                  <a:pt x="72908" y="16954"/>
                  <a:pt x="72908" y="16954"/>
                </a:cubicBezTo>
                <a:cubicBezTo>
                  <a:pt x="42340" y="34128"/>
                  <a:pt x="42340" y="34128"/>
                  <a:pt x="42340" y="34128"/>
                </a:cubicBezTo>
                <a:cubicBezTo>
                  <a:pt x="42340" y="104146"/>
                  <a:pt x="42340" y="104146"/>
                  <a:pt x="42340" y="104146"/>
                </a:cubicBezTo>
                <a:cubicBezTo>
                  <a:pt x="64234" y="91816"/>
                  <a:pt x="64234" y="91816"/>
                  <a:pt x="64234" y="91816"/>
                </a:cubicBezTo>
                <a:lnTo>
                  <a:pt x="64234" y="93357"/>
                </a:lnTo>
                <a:cubicBezTo>
                  <a:pt x="64234" y="96440"/>
                  <a:pt x="64234" y="101064"/>
                  <a:pt x="65679" y="104146"/>
                </a:cubicBezTo>
                <a:cubicBezTo>
                  <a:pt x="39449" y="119779"/>
                  <a:pt x="39449" y="119779"/>
                  <a:pt x="39449" y="119779"/>
                </a:cubicBezTo>
                <a:cubicBezTo>
                  <a:pt x="38003" y="119779"/>
                  <a:pt x="38003" y="119779"/>
                  <a:pt x="36557" y="119779"/>
                </a:cubicBezTo>
                <a:cubicBezTo>
                  <a:pt x="35111" y="119779"/>
                  <a:pt x="33666" y="119779"/>
                  <a:pt x="33666" y="119779"/>
                </a:cubicBezTo>
                <a:cubicBezTo>
                  <a:pt x="1445" y="94899"/>
                  <a:pt x="1445" y="94899"/>
                  <a:pt x="1445" y="94899"/>
                </a:cubicBezTo>
                <a:cubicBezTo>
                  <a:pt x="0" y="93357"/>
                  <a:pt x="0" y="91816"/>
                  <a:pt x="0" y="88513"/>
                </a:cubicBezTo>
                <a:cubicBezTo>
                  <a:pt x="0" y="6165"/>
                  <a:pt x="0" y="6165"/>
                  <a:pt x="0" y="6165"/>
                </a:cubicBezTo>
                <a:cubicBezTo>
                  <a:pt x="0" y="3082"/>
                  <a:pt x="1445" y="0"/>
                  <a:pt x="5783" y="0"/>
                </a:cubicBezTo>
                <a:cubicBezTo>
                  <a:pt x="7228" y="0"/>
                  <a:pt x="7228" y="0"/>
                  <a:pt x="8674" y="1541"/>
                </a:cubicBezTo>
                <a:cubicBezTo>
                  <a:pt x="36557" y="23339"/>
                  <a:pt x="36557" y="23339"/>
                  <a:pt x="36557" y="23339"/>
                </a:cubicBezTo>
                <a:cubicBezTo>
                  <a:pt x="77452" y="0"/>
                  <a:pt x="77452" y="0"/>
                  <a:pt x="77452" y="0"/>
                </a:cubicBezTo>
                <a:lnTo>
                  <a:pt x="78898" y="0"/>
                </a:lnTo>
                <a:cubicBezTo>
                  <a:pt x="80344" y="0"/>
                  <a:pt x="81790" y="0"/>
                  <a:pt x="83235" y="1541"/>
                </a:cubicBezTo>
                <a:cubicBezTo>
                  <a:pt x="113803" y="26422"/>
                  <a:pt x="113803" y="26422"/>
                  <a:pt x="113803" y="26422"/>
                </a:cubicBezTo>
                <a:cubicBezTo>
                  <a:pt x="115249" y="27963"/>
                  <a:pt x="116695" y="29504"/>
                  <a:pt x="116695" y="31045"/>
                </a:cubicBezTo>
                <a:cubicBezTo>
                  <a:pt x="116695" y="70018"/>
                  <a:pt x="116695" y="70018"/>
                  <a:pt x="116695" y="70018"/>
                </a:cubicBezTo>
                <a:cubicBezTo>
                  <a:pt x="112358" y="65394"/>
                  <a:pt x="109466" y="63633"/>
                  <a:pt x="105129" y="62091"/>
                </a:cubicBezTo>
                <a:lnTo>
                  <a:pt x="105129" y="34128"/>
                </a:lnTo>
                <a:close/>
                <a:moveTo>
                  <a:pt x="30567" y="34128"/>
                </a:moveTo>
                <a:lnTo>
                  <a:pt x="30567" y="34128"/>
                </a:lnTo>
                <a:cubicBezTo>
                  <a:pt x="11772" y="18495"/>
                  <a:pt x="11772" y="18495"/>
                  <a:pt x="11772" y="18495"/>
                </a:cubicBezTo>
                <a:cubicBezTo>
                  <a:pt x="11772" y="85431"/>
                  <a:pt x="11772" y="85431"/>
                  <a:pt x="11772" y="85431"/>
                </a:cubicBezTo>
                <a:cubicBezTo>
                  <a:pt x="30567" y="101064"/>
                  <a:pt x="30567" y="101064"/>
                  <a:pt x="30567" y="101064"/>
                </a:cubicBezTo>
                <a:lnTo>
                  <a:pt x="30567" y="34128"/>
                </a:lnTo>
                <a:close/>
                <a:moveTo>
                  <a:pt x="94802" y="66935"/>
                </a:moveTo>
                <a:lnTo>
                  <a:pt x="94802" y="66935"/>
                </a:lnTo>
                <a:cubicBezTo>
                  <a:pt x="109466" y="66935"/>
                  <a:pt x="119793" y="77724"/>
                  <a:pt x="119793" y="93357"/>
                </a:cubicBezTo>
                <a:cubicBezTo>
                  <a:pt x="119793" y="108990"/>
                  <a:pt x="109466" y="119779"/>
                  <a:pt x="94802" y="119779"/>
                </a:cubicBezTo>
                <a:cubicBezTo>
                  <a:pt x="80344" y="119779"/>
                  <a:pt x="70017" y="108990"/>
                  <a:pt x="70017" y="93357"/>
                </a:cubicBezTo>
                <a:cubicBezTo>
                  <a:pt x="70017" y="77724"/>
                  <a:pt x="80344" y="66935"/>
                  <a:pt x="94802" y="66935"/>
                </a:cubicBezTo>
                <a:close/>
                <a:moveTo>
                  <a:pt x="78898" y="99522"/>
                </a:moveTo>
                <a:lnTo>
                  <a:pt x="78898" y="99522"/>
                </a:lnTo>
                <a:cubicBezTo>
                  <a:pt x="87573" y="107229"/>
                  <a:pt x="87573" y="107229"/>
                  <a:pt x="87573" y="107229"/>
                </a:cubicBezTo>
                <a:cubicBezTo>
                  <a:pt x="87573" y="108990"/>
                  <a:pt x="89018" y="110532"/>
                  <a:pt x="90464" y="110532"/>
                </a:cubicBezTo>
                <a:cubicBezTo>
                  <a:pt x="91910" y="110532"/>
                  <a:pt x="93356" y="108990"/>
                  <a:pt x="94802" y="107229"/>
                </a:cubicBezTo>
                <a:cubicBezTo>
                  <a:pt x="110912" y="91816"/>
                  <a:pt x="110912" y="91816"/>
                  <a:pt x="110912" y="91816"/>
                </a:cubicBezTo>
                <a:cubicBezTo>
                  <a:pt x="112358" y="90275"/>
                  <a:pt x="112358" y="88513"/>
                  <a:pt x="112358" y="86972"/>
                </a:cubicBezTo>
                <a:cubicBezTo>
                  <a:pt x="112358" y="83889"/>
                  <a:pt x="109466" y="80807"/>
                  <a:pt x="106574" y="80807"/>
                </a:cubicBezTo>
                <a:cubicBezTo>
                  <a:pt x="105129" y="80807"/>
                  <a:pt x="103683" y="80807"/>
                  <a:pt x="102237" y="82348"/>
                </a:cubicBezTo>
                <a:cubicBezTo>
                  <a:pt x="90464" y="94899"/>
                  <a:pt x="90464" y="94899"/>
                  <a:pt x="90464" y="94899"/>
                </a:cubicBezTo>
                <a:cubicBezTo>
                  <a:pt x="87573" y="91816"/>
                  <a:pt x="87573" y="91816"/>
                  <a:pt x="87573" y="91816"/>
                </a:cubicBezTo>
                <a:cubicBezTo>
                  <a:pt x="86127" y="90275"/>
                  <a:pt x="84681" y="88513"/>
                  <a:pt x="83235" y="88513"/>
                </a:cubicBezTo>
                <a:cubicBezTo>
                  <a:pt x="80344" y="88513"/>
                  <a:pt x="77452" y="91816"/>
                  <a:pt x="77452" y="94899"/>
                </a:cubicBezTo>
                <a:cubicBezTo>
                  <a:pt x="77452" y="96440"/>
                  <a:pt x="77452" y="97981"/>
                  <a:pt x="78898" y="9952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6" name="Shape 4846"/>
          <p:cNvSpPr/>
          <p:nvPr/>
        </p:nvSpPr>
        <p:spPr>
          <a:xfrm>
            <a:off x="5583273" y="2728987"/>
            <a:ext cx="281444" cy="262466"/>
          </a:xfrm>
          <a:custGeom>
            <a:avLst/>
            <a:gdLst/>
            <a:ahLst/>
            <a:cxnLst/>
            <a:rect l="0" t="0" r="0" b="0"/>
            <a:pathLst>
              <a:path w="120000" h="120000" extrusionOk="0">
                <a:moveTo>
                  <a:pt x="104054" y="34128"/>
                </a:moveTo>
                <a:lnTo>
                  <a:pt x="104054" y="34128"/>
                </a:lnTo>
                <a:cubicBezTo>
                  <a:pt x="85247" y="18495"/>
                  <a:pt x="85247" y="18495"/>
                  <a:pt x="85247" y="18495"/>
                </a:cubicBezTo>
                <a:cubicBezTo>
                  <a:pt x="85247" y="62091"/>
                  <a:pt x="85247" y="62091"/>
                  <a:pt x="85247" y="62091"/>
                </a:cubicBezTo>
                <a:cubicBezTo>
                  <a:pt x="80954" y="63633"/>
                  <a:pt x="76660" y="65394"/>
                  <a:pt x="73594" y="70018"/>
                </a:cubicBezTo>
                <a:cubicBezTo>
                  <a:pt x="73594" y="16954"/>
                  <a:pt x="73594" y="16954"/>
                  <a:pt x="73594" y="16954"/>
                </a:cubicBezTo>
                <a:cubicBezTo>
                  <a:pt x="43339" y="34128"/>
                  <a:pt x="43339" y="34128"/>
                  <a:pt x="43339" y="34128"/>
                </a:cubicBezTo>
                <a:cubicBezTo>
                  <a:pt x="43339" y="104146"/>
                  <a:pt x="43339" y="104146"/>
                  <a:pt x="43339" y="104146"/>
                </a:cubicBezTo>
                <a:cubicBezTo>
                  <a:pt x="63577" y="91816"/>
                  <a:pt x="63577" y="91816"/>
                  <a:pt x="63577" y="91816"/>
                </a:cubicBezTo>
                <a:lnTo>
                  <a:pt x="63577" y="93357"/>
                </a:lnTo>
                <a:cubicBezTo>
                  <a:pt x="63577" y="96440"/>
                  <a:pt x="65008" y="101064"/>
                  <a:pt x="66439" y="104146"/>
                </a:cubicBezTo>
                <a:cubicBezTo>
                  <a:pt x="40477" y="119779"/>
                  <a:pt x="40477" y="119779"/>
                  <a:pt x="40477" y="119779"/>
                </a:cubicBezTo>
                <a:cubicBezTo>
                  <a:pt x="39045" y="119779"/>
                  <a:pt x="37614" y="119779"/>
                  <a:pt x="37614" y="119779"/>
                </a:cubicBezTo>
                <a:cubicBezTo>
                  <a:pt x="36183" y="119779"/>
                  <a:pt x="34548" y="119779"/>
                  <a:pt x="33117" y="119779"/>
                </a:cubicBezTo>
                <a:cubicBezTo>
                  <a:pt x="2862" y="94899"/>
                  <a:pt x="2862" y="94899"/>
                  <a:pt x="2862" y="94899"/>
                </a:cubicBezTo>
                <a:cubicBezTo>
                  <a:pt x="1431" y="93357"/>
                  <a:pt x="0" y="91816"/>
                  <a:pt x="0" y="88513"/>
                </a:cubicBezTo>
                <a:cubicBezTo>
                  <a:pt x="0" y="6165"/>
                  <a:pt x="0" y="6165"/>
                  <a:pt x="0" y="6165"/>
                </a:cubicBezTo>
                <a:cubicBezTo>
                  <a:pt x="0" y="3082"/>
                  <a:pt x="2862" y="0"/>
                  <a:pt x="5724" y="0"/>
                </a:cubicBezTo>
                <a:cubicBezTo>
                  <a:pt x="7155" y="0"/>
                  <a:pt x="8586" y="0"/>
                  <a:pt x="10017" y="1541"/>
                </a:cubicBezTo>
                <a:cubicBezTo>
                  <a:pt x="37614" y="23339"/>
                  <a:pt x="37614" y="23339"/>
                  <a:pt x="37614" y="23339"/>
                </a:cubicBezTo>
                <a:cubicBezTo>
                  <a:pt x="76660" y="0"/>
                  <a:pt x="76660" y="0"/>
                  <a:pt x="76660" y="0"/>
                </a:cubicBezTo>
                <a:cubicBezTo>
                  <a:pt x="78091" y="0"/>
                  <a:pt x="78091" y="0"/>
                  <a:pt x="79522" y="0"/>
                </a:cubicBezTo>
                <a:cubicBezTo>
                  <a:pt x="80954" y="0"/>
                  <a:pt x="82385" y="0"/>
                  <a:pt x="82385" y="1541"/>
                </a:cubicBezTo>
                <a:cubicBezTo>
                  <a:pt x="112640" y="26422"/>
                  <a:pt x="112640" y="26422"/>
                  <a:pt x="112640" y="26422"/>
                </a:cubicBezTo>
                <a:cubicBezTo>
                  <a:pt x="114071" y="26422"/>
                  <a:pt x="114071" y="26422"/>
                  <a:pt x="114071" y="26422"/>
                </a:cubicBezTo>
                <a:cubicBezTo>
                  <a:pt x="115502" y="27963"/>
                  <a:pt x="115502" y="29504"/>
                  <a:pt x="115502" y="31045"/>
                </a:cubicBezTo>
                <a:cubicBezTo>
                  <a:pt x="115502" y="70018"/>
                  <a:pt x="115502" y="70018"/>
                  <a:pt x="115502" y="70018"/>
                </a:cubicBezTo>
                <a:cubicBezTo>
                  <a:pt x="112640" y="65394"/>
                  <a:pt x="108347" y="63633"/>
                  <a:pt x="104054" y="62091"/>
                </a:cubicBezTo>
                <a:lnTo>
                  <a:pt x="104054" y="34128"/>
                </a:lnTo>
                <a:close/>
                <a:moveTo>
                  <a:pt x="31686" y="34128"/>
                </a:moveTo>
                <a:lnTo>
                  <a:pt x="31686" y="34128"/>
                </a:lnTo>
                <a:cubicBezTo>
                  <a:pt x="11448" y="18495"/>
                  <a:pt x="11448" y="18495"/>
                  <a:pt x="11448" y="18495"/>
                </a:cubicBezTo>
                <a:cubicBezTo>
                  <a:pt x="11448" y="85431"/>
                  <a:pt x="11448" y="85431"/>
                  <a:pt x="11448" y="85431"/>
                </a:cubicBezTo>
                <a:cubicBezTo>
                  <a:pt x="31686" y="101064"/>
                  <a:pt x="31686" y="101064"/>
                  <a:pt x="31686" y="101064"/>
                </a:cubicBezTo>
                <a:lnTo>
                  <a:pt x="31686" y="34128"/>
                </a:lnTo>
                <a:close/>
                <a:moveTo>
                  <a:pt x="95264" y="66935"/>
                </a:moveTo>
                <a:lnTo>
                  <a:pt x="95264" y="66935"/>
                </a:lnTo>
                <a:cubicBezTo>
                  <a:pt x="108347" y="66935"/>
                  <a:pt x="119795" y="77724"/>
                  <a:pt x="119795" y="93357"/>
                </a:cubicBezTo>
                <a:cubicBezTo>
                  <a:pt x="119795" y="108990"/>
                  <a:pt x="108347" y="119779"/>
                  <a:pt x="95264" y="119779"/>
                </a:cubicBezTo>
                <a:cubicBezTo>
                  <a:pt x="80954" y="119779"/>
                  <a:pt x="69301" y="108990"/>
                  <a:pt x="69301" y="93357"/>
                </a:cubicBezTo>
                <a:cubicBezTo>
                  <a:pt x="69301" y="77724"/>
                  <a:pt x="80954" y="66935"/>
                  <a:pt x="95264" y="66935"/>
                </a:cubicBezTo>
                <a:close/>
                <a:moveTo>
                  <a:pt x="83816" y="99522"/>
                </a:moveTo>
                <a:lnTo>
                  <a:pt x="83816" y="99522"/>
                </a:lnTo>
                <a:cubicBezTo>
                  <a:pt x="106916" y="99522"/>
                  <a:pt x="106916" y="99522"/>
                  <a:pt x="106916" y="99522"/>
                </a:cubicBezTo>
                <a:cubicBezTo>
                  <a:pt x="109778" y="99522"/>
                  <a:pt x="112640" y="96440"/>
                  <a:pt x="112640" y="93357"/>
                </a:cubicBezTo>
                <a:cubicBezTo>
                  <a:pt x="112640" y="90275"/>
                  <a:pt x="109778" y="86972"/>
                  <a:pt x="106916" y="86972"/>
                </a:cubicBezTo>
                <a:cubicBezTo>
                  <a:pt x="83816" y="86972"/>
                  <a:pt x="83816" y="86972"/>
                  <a:pt x="83816" y="86972"/>
                </a:cubicBezTo>
                <a:cubicBezTo>
                  <a:pt x="79522" y="86972"/>
                  <a:pt x="78091" y="90275"/>
                  <a:pt x="78091" y="93357"/>
                </a:cubicBezTo>
                <a:cubicBezTo>
                  <a:pt x="78091" y="96440"/>
                  <a:pt x="79522" y="99522"/>
                  <a:pt x="83816" y="9952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7" name="Shape 4847"/>
          <p:cNvSpPr/>
          <p:nvPr/>
        </p:nvSpPr>
        <p:spPr>
          <a:xfrm>
            <a:off x="5077522" y="2728987"/>
            <a:ext cx="281442" cy="262466"/>
          </a:xfrm>
          <a:custGeom>
            <a:avLst/>
            <a:gdLst/>
            <a:ahLst/>
            <a:cxnLst/>
            <a:rect l="0" t="0" r="0" b="0"/>
            <a:pathLst>
              <a:path w="120000" h="120000" extrusionOk="0">
                <a:moveTo>
                  <a:pt x="104054" y="34128"/>
                </a:moveTo>
                <a:lnTo>
                  <a:pt x="104054" y="34128"/>
                </a:lnTo>
                <a:cubicBezTo>
                  <a:pt x="85247" y="18495"/>
                  <a:pt x="85247" y="18495"/>
                  <a:pt x="85247" y="18495"/>
                </a:cubicBezTo>
                <a:cubicBezTo>
                  <a:pt x="85247" y="62091"/>
                  <a:pt x="85247" y="62091"/>
                  <a:pt x="85247" y="62091"/>
                </a:cubicBezTo>
                <a:cubicBezTo>
                  <a:pt x="80954" y="63633"/>
                  <a:pt x="76456" y="65394"/>
                  <a:pt x="73594" y="70018"/>
                </a:cubicBezTo>
                <a:cubicBezTo>
                  <a:pt x="73594" y="16954"/>
                  <a:pt x="73594" y="16954"/>
                  <a:pt x="73594" y="16954"/>
                </a:cubicBezTo>
                <a:cubicBezTo>
                  <a:pt x="41908" y="34128"/>
                  <a:pt x="41908" y="34128"/>
                  <a:pt x="41908" y="34128"/>
                </a:cubicBezTo>
                <a:cubicBezTo>
                  <a:pt x="41908" y="104146"/>
                  <a:pt x="41908" y="104146"/>
                  <a:pt x="41908" y="104146"/>
                </a:cubicBezTo>
                <a:cubicBezTo>
                  <a:pt x="63577" y="91816"/>
                  <a:pt x="63577" y="91816"/>
                  <a:pt x="63577" y="91816"/>
                </a:cubicBezTo>
                <a:lnTo>
                  <a:pt x="63577" y="93357"/>
                </a:lnTo>
                <a:cubicBezTo>
                  <a:pt x="63577" y="96440"/>
                  <a:pt x="63577" y="101064"/>
                  <a:pt x="65008" y="104146"/>
                </a:cubicBezTo>
                <a:cubicBezTo>
                  <a:pt x="39045" y="119779"/>
                  <a:pt x="39045" y="119779"/>
                  <a:pt x="39045" y="119779"/>
                </a:cubicBezTo>
                <a:cubicBezTo>
                  <a:pt x="39045" y="119779"/>
                  <a:pt x="37614" y="119779"/>
                  <a:pt x="35979" y="119779"/>
                </a:cubicBezTo>
                <a:cubicBezTo>
                  <a:pt x="34548" y="119779"/>
                  <a:pt x="34548" y="119779"/>
                  <a:pt x="33117" y="119779"/>
                </a:cubicBezTo>
                <a:cubicBezTo>
                  <a:pt x="2862" y="94899"/>
                  <a:pt x="2862" y="94899"/>
                  <a:pt x="2862" y="94899"/>
                </a:cubicBezTo>
                <a:cubicBezTo>
                  <a:pt x="1431" y="93357"/>
                  <a:pt x="0" y="91816"/>
                  <a:pt x="0" y="88513"/>
                </a:cubicBezTo>
                <a:cubicBezTo>
                  <a:pt x="0" y="6165"/>
                  <a:pt x="0" y="6165"/>
                  <a:pt x="0" y="6165"/>
                </a:cubicBezTo>
                <a:cubicBezTo>
                  <a:pt x="0" y="3082"/>
                  <a:pt x="2862" y="0"/>
                  <a:pt x="5724" y="0"/>
                </a:cubicBezTo>
                <a:cubicBezTo>
                  <a:pt x="7155" y="0"/>
                  <a:pt x="8586" y="0"/>
                  <a:pt x="8586" y="1541"/>
                </a:cubicBezTo>
                <a:cubicBezTo>
                  <a:pt x="37614" y="23339"/>
                  <a:pt x="37614" y="23339"/>
                  <a:pt x="37614" y="23339"/>
                </a:cubicBezTo>
                <a:cubicBezTo>
                  <a:pt x="76456" y="0"/>
                  <a:pt x="76456" y="0"/>
                  <a:pt x="76456" y="0"/>
                </a:cubicBezTo>
                <a:cubicBezTo>
                  <a:pt x="76456" y="0"/>
                  <a:pt x="78091" y="0"/>
                  <a:pt x="79522" y="0"/>
                </a:cubicBezTo>
                <a:cubicBezTo>
                  <a:pt x="80954" y="0"/>
                  <a:pt x="80954" y="0"/>
                  <a:pt x="82385" y="1541"/>
                </a:cubicBezTo>
                <a:cubicBezTo>
                  <a:pt x="112640" y="26422"/>
                  <a:pt x="112640" y="26422"/>
                  <a:pt x="112640" y="26422"/>
                </a:cubicBezTo>
                <a:cubicBezTo>
                  <a:pt x="114071" y="27963"/>
                  <a:pt x="115502" y="29504"/>
                  <a:pt x="115502" y="31045"/>
                </a:cubicBezTo>
                <a:cubicBezTo>
                  <a:pt x="115502" y="70018"/>
                  <a:pt x="115502" y="70018"/>
                  <a:pt x="115502" y="70018"/>
                </a:cubicBezTo>
                <a:cubicBezTo>
                  <a:pt x="112640" y="65394"/>
                  <a:pt x="108347" y="63633"/>
                  <a:pt x="104054" y="62091"/>
                </a:cubicBezTo>
                <a:lnTo>
                  <a:pt x="104054" y="34128"/>
                </a:lnTo>
                <a:close/>
                <a:moveTo>
                  <a:pt x="30255" y="34128"/>
                </a:moveTo>
                <a:lnTo>
                  <a:pt x="30255" y="34128"/>
                </a:lnTo>
                <a:cubicBezTo>
                  <a:pt x="11448" y="18495"/>
                  <a:pt x="11448" y="18495"/>
                  <a:pt x="11448" y="18495"/>
                </a:cubicBezTo>
                <a:cubicBezTo>
                  <a:pt x="11448" y="85431"/>
                  <a:pt x="11448" y="85431"/>
                  <a:pt x="11448" y="85431"/>
                </a:cubicBezTo>
                <a:cubicBezTo>
                  <a:pt x="30255" y="101064"/>
                  <a:pt x="30255" y="101064"/>
                  <a:pt x="30255" y="101064"/>
                </a:cubicBezTo>
                <a:lnTo>
                  <a:pt x="30255" y="34128"/>
                </a:lnTo>
                <a:close/>
                <a:moveTo>
                  <a:pt x="93833" y="66935"/>
                </a:moveTo>
                <a:lnTo>
                  <a:pt x="93833" y="66935"/>
                </a:lnTo>
                <a:cubicBezTo>
                  <a:pt x="108347" y="66935"/>
                  <a:pt x="119795" y="77724"/>
                  <a:pt x="119795" y="93357"/>
                </a:cubicBezTo>
                <a:cubicBezTo>
                  <a:pt x="119795" y="108990"/>
                  <a:pt x="108347" y="119779"/>
                  <a:pt x="93833" y="119779"/>
                </a:cubicBezTo>
                <a:cubicBezTo>
                  <a:pt x="80954" y="119779"/>
                  <a:pt x="69301" y="108990"/>
                  <a:pt x="69301" y="93357"/>
                </a:cubicBezTo>
                <a:cubicBezTo>
                  <a:pt x="69301" y="77724"/>
                  <a:pt x="80954" y="66935"/>
                  <a:pt x="93833" y="66935"/>
                </a:cubicBezTo>
                <a:close/>
                <a:moveTo>
                  <a:pt x="82385" y="99522"/>
                </a:moveTo>
                <a:lnTo>
                  <a:pt x="82385" y="99522"/>
                </a:lnTo>
                <a:cubicBezTo>
                  <a:pt x="88109" y="99522"/>
                  <a:pt x="88109" y="99522"/>
                  <a:pt x="88109" y="99522"/>
                </a:cubicBezTo>
                <a:cubicBezTo>
                  <a:pt x="88109" y="105688"/>
                  <a:pt x="88109" y="105688"/>
                  <a:pt x="88109" y="105688"/>
                </a:cubicBezTo>
                <a:cubicBezTo>
                  <a:pt x="88109" y="108990"/>
                  <a:pt x="90971" y="112073"/>
                  <a:pt x="93833" y="112073"/>
                </a:cubicBezTo>
                <a:cubicBezTo>
                  <a:pt x="98126" y="112073"/>
                  <a:pt x="99557" y="108990"/>
                  <a:pt x="99557" y="105688"/>
                </a:cubicBezTo>
                <a:cubicBezTo>
                  <a:pt x="99557" y="99522"/>
                  <a:pt x="99557" y="99522"/>
                  <a:pt x="99557" y="99522"/>
                </a:cubicBezTo>
                <a:cubicBezTo>
                  <a:pt x="105485" y="99522"/>
                  <a:pt x="105485" y="99522"/>
                  <a:pt x="105485" y="99522"/>
                </a:cubicBezTo>
                <a:cubicBezTo>
                  <a:pt x="109778" y="99522"/>
                  <a:pt x="111209" y="96440"/>
                  <a:pt x="111209" y="93357"/>
                </a:cubicBezTo>
                <a:cubicBezTo>
                  <a:pt x="111209" y="90275"/>
                  <a:pt x="109778" y="86972"/>
                  <a:pt x="105485" y="86972"/>
                </a:cubicBezTo>
                <a:cubicBezTo>
                  <a:pt x="99557" y="86972"/>
                  <a:pt x="99557" y="86972"/>
                  <a:pt x="99557" y="86972"/>
                </a:cubicBezTo>
                <a:cubicBezTo>
                  <a:pt x="99557" y="80807"/>
                  <a:pt x="99557" y="80807"/>
                  <a:pt x="99557" y="80807"/>
                </a:cubicBezTo>
                <a:cubicBezTo>
                  <a:pt x="99557" y="77724"/>
                  <a:pt x="98126" y="74642"/>
                  <a:pt x="93833" y="74642"/>
                </a:cubicBezTo>
                <a:cubicBezTo>
                  <a:pt x="90971" y="74642"/>
                  <a:pt x="88109" y="77724"/>
                  <a:pt x="88109" y="80807"/>
                </a:cubicBezTo>
                <a:cubicBezTo>
                  <a:pt x="88109" y="86972"/>
                  <a:pt x="88109" y="86972"/>
                  <a:pt x="88109" y="86972"/>
                </a:cubicBezTo>
                <a:cubicBezTo>
                  <a:pt x="82385" y="86972"/>
                  <a:pt x="82385" y="86972"/>
                  <a:pt x="82385" y="86972"/>
                </a:cubicBezTo>
                <a:cubicBezTo>
                  <a:pt x="79522" y="86972"/>
                  <a:pt x="76456" y="90275"/>
                  <a:pt x="76456" y="93357"/>
                </a:cubicBezTo>
                <a:cubicBezTo>
                  <a:pt x="76456" y="96440"/>
                  <a:pt x="79522" y="99522"/>
                  <a:pt x="82385" y="9952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8" name="Shape 4848"/>
          <p:cNvSpPr/>
          <p:nvPr/>
        </p:nvSpPr>
        <p:spPr>
          <a:xfrm>
            <a:off x="4571770" y="2728987"/>
            <a:ext cx="270862" cy="262466"/>
          </a:xfrm>
          <a:custGeom>
            <a:avLst/>
            <a:gdLst/>
            <a:ahLst/>
            <a:cxnLst/>
            <a:rect l="0" t="0" r="0" b="0"/>
            <a:pathLst>
              <a:path w="120000" h="120000" extrusionOk="0">
                <a:moveTo>
                  <a:pt x="119787" y="113614"/>
                </a:moveTo>
                <a:lnTo>
                  <a:pt x="119787" y="113614"/>
                </a:lnTo>
                <a:cubicBezTo>
                  <a:pt x="119787" y="118238"/>
                  <a:pt x="116819" y="119779"/>
                  <a:pt x="113851" y="119779"/>
                </a:cubicBezTo>
                <a:cubicBezTo>
                  <a:pt x="112367" y="119779"/>
                  <a:pt x="110883" y="119779"/>
                  <a:pt x="109399" y="119779"/>
                </a:cubicBezTo>
                <a:cubicBezTo>
                  <a:pt x="80777" y="96440"/>
                  <a:pt x="80777" y="96440"/>
                  <a:pt x="80777" y="96440"/>
                </a:cubicBezTo>
                <a:cubicBezTo>
                  <a:pt x="40494" y="119779"/>
                  <a:pt x="40494" y="119779"/>
                  <a:pt x="40494" y="119779"/>
                </a:cubicBezTo>
                <a:cubicBezTo>
                  <a:pt x="38798" y="119779"/>
                  <a:pt x="38798" y="119779"/>
                  <a:pt x="37314" y="119779"/>
                </a:cubicBezTo>
                <a:cubicBezTo>
                  <a:pt x="35830" y="119779"/>
                  <a:pt x="34346" y="119779"/>
                  <a:pt x="34346" y="119779"/>
                </a:cubicBezTo>
                <a:cubicBezTo>
                  <a:pt x="1484" y="94899"/>
                  <a:pt x="1484" y="94899"/>
                  <a:pt x="1484" y="94899"/>
                </a:cubicBezTo>
                <a:cubicBezTo>
                  <a:pt x="0" y="93357"/>
                  <a:pt x="0" y="91816"/>
                  <a:pt x="0" y="88513"/>
                </a:cubicBezTo>
                <a:cubicBezTo>
                  <a:pt x="0" y="6165"/>
                  <a:pt x="0" y="6165"/>
                  <a:pt x="0" y="6165"/>
                </a:cubicBezTo>
                <a:cubicBezTo>
                  <a:pt x="0" y="3082"/>
                  <a:pt x="1484" y="0"/>
                  <a:pt x="5936" y="0"/>
                </a:cubicBezTo>
                <a:cubicBezTo>
                  <a:pt x="7420" y="0"/>
                  <a:pt x="7420" y="0"/>
                  <a:pt x="8904" y="1541"/>
                </a:cubicBezTo>
                <a:cubicBezTo>
                  <a:pt x="37314" y="23339"/>
                  <a:pt x="37314" y="23339"/>
                  <a:pt x="37314" y="23339"/>
                </a:cubicBezTo>
                <a:cubicBezTo>
                  <a:pt x="79293" y="0"/>
                  <a:pt x="79293" y="0"/>
                  <a:pt x="79293" y="0"/>
                </a:cubicBezTo>
                <a:lnTo>
                  <a:pt x="80777" y="0"/>
                </a:lnTo>
                <a:cubicBezTo>
                  <a:pt x="82473" y="0"/>
                  <a:pt x="83957" y="0"/>
                  <a:pt x="85441" y="1541"/>
                </a:cubicBezTo>
                <a:cubicBezTo>
                  <a:pt x="116819" y="26422"/>
                  <a:pt x="116819" y="26422"/>
                  <a:pt x="116819" y="26422"/>
                </a:cubicBezTo>
                <a:cubicBezTo>
                  <a:pt x="118303" y="27963"/>
                  <a:pt x="119787" y="29504"/>
                  <a:pt x="119787" y="31045"/>
                </a:cubicBezTo>
                <a:lnTo>
                  <a:pt x="119787" y="113614"/>
                </a:lnTo>
                <a:close/>
                <a:moveTo>
                  <a:pt x="31378" y="101064"/>
                </a:moveTo>
                <a:lnTo>
                  <a:pt x="31378" y="101064"/>
                </a:lnTo>
                <a:cubicBezTo>
                  <a:pt x="31378" y="34128"/>
                  <a:pt x="31378" y="34128"/>
                  <a:pt x="31378" y="34128"/>
                </a:cubicBezTo>
                <a:cubicBezTo>
                  <a:pt x="11872" y="18495"/>
                  <a:pt x="11872" y="18495"/>
                  <a:pt x="11872" y="18495"/>
                </a:cubicBezTo>
                <a:cubicBezTo>
                  <a:pt x="11872" y="85431"/>
                  <a:pt x="11872" y="85431"/>
                  <a:pt x="11872" y="85431"/>
                </a:cubicBezTo>
                <a:lnTo>
                  <a:pt x="31378" y="101064"/>
                </a:lnTo>
                <a:close/>
                <a:moveTo>
                  <a:pt x="74840" y="16954"/>
                </a:moveTo>
                <a:lnTo>
                  <a:pt x="74840" y="16954"/>
                </a:lnTo>
                <a:cubicBezTo>
                  <a:pt x="43462" y="34128"/>
                  <a:pt x="43462" y="34128"/>
                  <a:pt x="43462" y="34128"/>
                </a:cubicBezTo>
                <a:cubicBezTo>
                  <a:pt x="43462" y="104146"/>
                  <a:pt x="43462" y="104146"/>
                  <a:pt x="43462" y="104146"/>
                </a:cubicBezTo>
                <a:cubicBezTo>
                  <a:pt x="74840" y="85431"/>
                  <a:pt x="74840" y="85431"/>
                  <a:pt x="74840" y="85431"/>
                </a:cubicBezTo>
                <a:lnTo>
                  <a:pt x="74840" y="16954"/>
                </a:lnTo>
                <a:close/>
                <a:moveTo>
                  <a:pt x="107915" y="34128"/>
                </a:moveTo>
                <a:lnTo>
                  <a:pt x="107915" y="34128"/>
                </a:lnTo>
                <a:cubicBezTo>
                  <a:pt x="86925" y="18495"/>
                  <a:pt x="86925" y="18495"/>
                  <a:pt x="86925" y="18495"/>
                </a:cubicBezTo>
                <a:cubicBezTo>
                  <a:pt x="86925" y="85431"/>
                  <a:pt x="86925" y="85431"/>
                  <a:pt x="86925" y="85431"/>
                </a:cubicBezTo>
                <a:cubicBezTo>
                  <a:pt x="107915" y="101064"/>
                  <a:pt x="107915" y="101064"/>
                  <a:pt x="107915" y="101064"/>
                </a:cubicBezTo>
                <a:lnTo>
                  <a:pt x="107915" y="3412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49" name="Shape 4849"/>
          <p:cNvSpPr/>
          <p:nvPr/>
        </p:nvSpPr>
        <p:spPr>
          <a:xfrm>
            <a:off x="4057555" y="2714169"/>
            <a:ext cx="287792" cy="289984"/>
          </a:xfrm>
          <a:custGeom>
            <a:avLst/>
            <a:gdLst/>
            <a:ahLst/>
            <a:cxnLst/>
            <a:rect l="0" t="0" r="0" b="0"/>
            <a:pathLst>
              <a:path w="120000" h="120000" extrusionOk="0">
                <a:moveTo>
                  <a:pt x="114209" y="66378"/>
                </a:moveTo>
                <a:lnTo>
                  <a:pt x="114209" y="66378"/>
                </a:lnTo>
                <a:cubicBezTo>
                  <a:pt x="98635" y="66378"/>
                  <a:pt x="98635" y="66378"/>
                  <a:pt x="98635" y="66378"/>
                </a:cubicBezTo>
                <a:cubicBezTo>
                  <a:pt x="95840" y="66378"/>
                  <a:pt x="93044" y="63388"/>
                  <a:pt x="93044" y="60598"/>
                </a:cubicBezTo>
                <a:cubicBezTo>
                  <a:pt x="93044" y="56411"/>
                  <a:pt x="95840" y="55016"/>
                  <a:pt x="98635" y="55016"/>
                </a:cubicBezTo>
                <a:cubicBezTo>
                  <a:pt x="114209" y="55016"/>
                  <a:pt x="114209" y="55016"/>
                  <a:pt x="114209" y="55016"/>
                </a:cubicBezTo>
                <a:cubicBezTo>
                  <a:pt x="117004" y="55016"/>
                  <a:pt x="119800" y="56411"/>
                  <a:pt x="119800" y="60598"/>
                </a:cubicBezTo>
                <a:cubicBezTo>
                  <a:pt x="119800" y="63388"/>
                  <a:pt x="117004" y="66378"/>
                  <a:pt x="114209" y="66378"/>
                </a:cubicBezTo>
                <a:close/>
                <a:moveTo>
                  <a:pt x="104226" y="22524"/>
                </a:moveTo>
                <a:lnTo>
                  <a:pt x="104226" y="22524"/>
                </a:lnTo>
                <a:cubicBezTo>
                  <a:pt x="94442" y="32491"/>
                  <a:pt x="94442" y="32491"/>
                  <a:pt x="94442" y="32491"/>
                </a:cubicBezTo>
                <a:cubicBezTo>
                  <a:pt x="91647" y="35282"/>
                  <a:pt x="91647" y="35282"/>
                  <a:pt x="91647" y="35282"/>
                </a:cubicBezTo>
                <a:cubicBezTo>
                  <a:pt x="90249" y="36677"/>
                  <a:pt x="88851" y="38073"/>
                  <a:pt x="87454" y="38073"/>
                </a:cubicBezTo>
                <a:cubicBezTo>
                  <a:pt x="84658" y="38073"/>
                  <a:pt x="81663" y="35282"/>
                  <a:pt x="81663" y="32491"/>
                </a:cubicBezTo>
                <a:cubicBezTo>
                  <a:pt x="81663" y="31096"/>
                  <a:pt x="83261" y="29700"/>
                  <a:pt x="84658" y="28305"/>
                </a:cubicBezTo>
                <a:cubicBezTo>
                  <a:pt x="87454" y="25514"/>
                  <a:pt x="87454" y="25514"/>
                  <a:pt x="87454" y="25514"/>
                </a:cubicBezTo>
                <a:cubicBezTo>
                  <a:pt x="97237" y="15548"/>
                  <a:pt x="97237" y="15548"/>
                  <a:pt x="97237" y="15548"/>
                </a:cubicBezTo>
                <a:cubicBezTo>
                  <a:pt x="98635" y="14152"/>
                  <a:pt x="100033" y="12757"/>
                  <a:pt x="101430" y="12757"/>
                </a:cubicBezTo>
                <a:cubicBezTo>
                  <a:pt x="104226" y="12757"/>
                  <a:pt x="107221" y="15548"/>
                  <a:pt x="107221" y="18338"/>
                </a:cubicBezTo>
                <a:cubicBezTo>
                  <a:pt x="107221" y="19734"/>
                  <a:pt x="105823" y="21129"/>
                  <a:pt x="104226" y="22524"/>
                </a:cubicBezTo>
                <a:close/>
                <a:moveTo>
                  <a:pt x="59101" y="83122"/>
                </a:moveTo>
                <a:lnTo>
                  <a:pt x="59101" y="83122"/>
                </a:lnTo>
                <a:cubicBezTo>
                  <a:pt x="50715" y="83122"/>
                  <a:pt x="43727" y="77541"/>
                  <a:pt x="39334" y="71960"/>
                </a:cubicBezTo>
                <a:cubicBezTo>
                  <a:pt x="37936" y="66378"/>
                  <a:pt x="37936" y="66378"/>
                  <a:pt x="37936" y="66378"/>
                </a:cubicBezTo>
                <a:cubicBezTo>
                  <a:pt x="37936" y="63388"/>
                  <a:pt x="36539" y="61993"/>
                  <a:pt x="36539" y="60598"/>
                </a:cubicBezTo>
                <a:cubicBezTo>
                  <a:pt x="36539" y="48039"/>
                  <a:pt x="46522" y="38073"/>
                  <a:pt x="59101" y="38073"/>
                </a:cubicBezTo>
                <a:cubicBezTo>
                  <a:pt x="71880" y="38073"/>
                  <a:pt x="81663" y="48039"/>
                  <a:pt x="81663" y="60598"/>
                </a:cubicBezTo>
                <a:cubicBezTo>
                  <a:pt x="81663" y="73355"/>
                  <a:pt x="71880" y="83122"/>
                  <a:pt x="59101" y="83122"/>
                </a:cubicBezTo>
                <a:close/>
                <a:moveTo>
                  <a:pt x="59101" y="49435"/>
                </a:moveTo>
                <a:lnTo>
                  <a:pt x="59101" y="49435"/>
                </a:lnTo>
                <a:cubicBezTo>
                  <a:pt x="53510" y="49435"/>
                  <a:pt x="47920" y="53621"/>
                  <a:pt x="47920" y="60598"/>
                </a:cubicBezTo>
                <a:cubicBezTo>
                  <a:pt x="47920" y="66378"/>
                  <a:pt x="53510" y="71960"/>
                  <a:pt x="59101" y="71960"/>
                </a:cubicBezTo>
                <a:cubicBezTo>
                  <a:pt x="66289" y="71960"/>
                  <a:pt x="70482" y="66378"/>
                  <a:pt x="70482" y="60598"/>
                </a:cubicBezTo>
                <a:cubicBezTo>
                  <a:pt x="70482" y="53621"/>
                  <a:pt x="66289" y="49435"/>
                  <a:pt x="59101" y="49435"/>
                </a:cubicBezTo>
                <a:close/>
                <a:moveTo>
                  <a:pt x="59101" y="26910"/>
                </a:moveTo>
                <a:lnTo>
                  <a:pt x="59101" y="26910"/>
                </a:lnTo>
                <a:cubicBezTo>
                  <a:pt x="56306" y="26910"/>
                  <a:pt x="53510" y="23920"/>
                  <a:pt x="53510" y="21129"/>
                </a:cubicBezTo>
                <a:cubicBezTo>
                  <a:pt x="53510" y="5780"/>
                  <a:pt x="53510" y="5780"/>
                  <a:pt x="53510" y="5780"/>
                </a:cubicBezTo>
                <a:cubicBezTo>
                  <a:pt x="53510" y="2990"/>
                  <a:pt x="56306" y="0"/>
                  <a:pt x="59101" y="0"/>
                </a:cubicBezTo>
                <a:cubicBezTo>
                  <a:pt x="63494" y="0"/>
                  <a:pt x="64891" y="2990"/>
                  <a:pt x="64891" y="5780"/>
                </a:cubicBezTo>
                <a:cubicBezTo>
                  <a:pt x="64891" y="21129"/>
                  <a:pt x="64891" y="21129"/>
                  <a:pt x="64891" y="21129"/>
                </a:cubicBezTo>
                <a:cubicBezTo>
                  <a:pt x="64891" y="23920"/>
                  <a:pt x="63494" y="26910"/>
                  <a:pt x="59101" y="26910"/>
                </a:cubicBezTo>
                <a:close/>
                <a:moveTo>
                  <a:pt x="35141" y="91694"/>
                </a:moveTo>
                <a:lnTo>
                  <a:pt x="35141" y="91694"/>
                </a:lnTo>
                <a:cubicBezTo>
                  <a:pt x="32346" y="95880"/>
                  <a:pt x="32346" y="95880"/>
                  <a:pt x="32346" y="95880"/>
                </a:cubicBezTo>
                <a:cubicBezTo>
                  <a:pt x="22562" y="105847"/>
                  <a:pt x="22562" y="105847"/>
                  <a:pt x="22562" y="105847"/>
                </a:cubicBezTo>
                <a:cubicBezTo>
                  <a:pt x="21164" y="107242"/>
                  <a:pt x="19567" y="107242"/>
                  <a:pt x="18169" y="107242"/>
                </a:cubicBezTo>
                <a:cubicBezTo>
                  <a:pt x="15374" y="107242"/>
                  <a:pt x="12579" y="104451"/>
                  <a:pt x="12579" y="101461"/>
                </a:cubicBezTo>
                <a:cubicBezTo>
                  <a:pt x="12579" y="100066"/>
                  <a:pt x="12579" y="98671"/>
                  <a:pt x="13976" y="97275"/>
                </a:cubicBezTo>
                <a:cubicBezTo>
                  <a:pt x="23960" y="87508"/>
                  <a:pt x="23960" y="87508"/>
                  <a:pt x="23960" y="87508"/>
                </a:cubicBezTo>
                <a:cubicBezTo>
                  <a:pt x="28153" y="84518"/>
                  <a:pt x="28153" y="84518"/>
                  <a:pt x="28153" y="84518"/>
                </a:cubicBezTo>
                <a:cubicBezTo>
                  <a:pt x="28153" y="83122"/>
                  <a:pt x="29550" y="83122"/>
                  <a:pt x="30948" y="83122"/>
                </a:cubicBezTo>
                <a:cubicBezTo>
                  <a:pt x="35141" y="83122"/>
                  <a:pt x="36539" y="84518"/>
                  <a:pt x="36539" y="88903"/>
                </a:cubicBezTo>
                <a:cubicBezTo>
                  <a:pt x="36539" y="90299"/>
                  <a:pt x="36539" y="91694"/>
                  <a:pt x="35141" y="91694"/>
                </a:cubicBezTo>
                <a:close/>
                <a:moveTo>
                  <a:pt x="30948" y="38073"/>
                </a:moveTo>
                <a:lnTo>
                  <a:pt x="30948" y="38073"/>
                </a:lnTo>
                <a:cubicBezTo>
                  <a:pt x="29550" y="38073"/>
                  <a:pt x="28153" y="36677"/>
                  <a:pt x="28153" y="35282"/>
                </a:cubicBezTo>
                <a:cubicBezTo>
                  <a:pt x="23960" y="32491"/>
                  <a:pt x="23960" y="32491"/>
                  <a:pt x="23960" y="32491"/>
                </a:cubicBezTo>
                <a:cubicBezTo>
                  <a:pt x="13976" y="22524"/>
                  <a:pt x="13976" y="22524"/>
                  <a:pt x="13976" y="22524"/>
                </a:cubicBezTo>
                <a:cubicBezTo>
                  <a:pt x="12579" y="21129"/>
                  <a:pt x="12579" y="19734"/>
                  <a:pt x="12579" y="18338"/>
                </a:cubicBezTo>
                <a:cubicBezTo>
                  <a:pt x="12579" y="15548"/>
                  <a:pt x="15374" y="12757"/>
                  <a:pt x="18169" y="12757"/>
                </a:cubicBezTo>
                <a:cubicBezTo>
                  <a:pt x="19567" y="12757"/>
                  <a:pt x="21164" y="14152"/>
                  <a:pt x="22562" y="15548"/>
                </a:cubicBezTo>
                <a:cubicBezTo>
                  <a:pt x="32346" y="25514"/>
                  <a:pt x="32346" y="25514"/>
                  <a:pt x="32346" y="25514"/>
                </a:cubicBezTo>
                <a:cubicBezTo>
                  <a:pt x="35141" y="28305"/>
                  <a:pt x="35141" y="28305"/>
                  <a:pt x="35141" y="28305"/>
                </a:cubicBezTo>
                <a:cubicBezTo>
                  <a:pt x="36539" y="29700"/>
                  <a:pt x="36539" y="31096"/>
                  <a:pt x="36539" y="32491"/>
                </a:cubicBezTo>
                <a:cubicBezTo>
                  <a:pt x="36539" y="35282"/>
                  <a:pt x="35141" y="38073"/>
                  <a:pt x="30948" y="38073"/>
                </a:cubicBezTo>
                <a:close/>
                <a:moveTo>
                  <a:pt x="19567" y="55016"/>
                </a:moveTo>
                <a:lnTo>
                  <a:pt x="19567" y="55016"/>
                </a:lnTo>
                <a:cubicBezTo>
                  <a:pt x="23960" y="55016"/>
                  <a:pt x="25357" y="56411"/>
                  <a:pt x="25357" y="60598"/>
                </a:cubicBezTo>
                <a:cubicBezTo>
                  <a:pt x="25357" y="63388"/>
                  <a:pt x="23960" y="66378"/>
                  <a:pt x="19567" y="66378"/>
                </a:cubicBezTo>
                <a:cubicBezTo>
                  <a:pt x="5590" y="66378"/>
                  <a:pt x="5590" y="66378"/>
                  <a:pt x="5590" y="66378"/>
                </a:cubicBezTo>
                <a:cubicBezTo>
                  <a:pt x="1397" y="66378"/>
                  <a:pt x="0" y="63388"/>
                  <a:pt x="0" y="60598"/>
                </a:cubicBezTo>
                <a:cubicBezTo>
                  <a:pt x="0" y="56411"/>
                  <a:pt x="1397" y="55016"/>
                  <a:pt x="5590" y="55016"/>
                </a:cubicBezTo>
                <a:cubicBezTo>
                  <a:pt x="19567" y="55016"/>
                  <a:pt x="19567" y="55016"/>
                  <a:pt x="19567" y="55016"/>
                </a:cubicBezTo>
                <a:close/>
                <a:moveTo>
                  <a:pt x="59101" y="94485"/>
                </a:moveTo>
                <a:lnTo>
                  <a:pt x="59101" y="94485"/>
                </a:lnTo>
                <a:cubicBezTo>
                  <a:pt x="63494" y="94485"/>
                  <a:pt x="64891" y="95880"/>
                  <a:pt x="64891" y="100066"/>
                </a:cubicBezTo>
                <a:cubicBezTo>
                  <a:pt x="64891" y="114219"/>
                  <a:pt x="64891" y="114219"/>
                  <a:pt x="64891" y="114219"/>
                </a:cubicBezTo>
                <a:cubicBezTo>
                  <a:pt x="64891" y="118405"/>
                  <a:pt x="63494" y="119800"/>
                  <a:pt x="59101" y="119800"/>
                </a:cubicBezTo>
                <a:cubicBezTo>
                  <a:pt x="56306" y="119800"/>
                  <a:pt x="53510" y="118405"/>
                  <a:pt x="53510" y="114219"/>
                </a:cubicBezTo>
                <a:cubicBezTo>
                  <a:pt x="53510" y="100066"/>
                  <a:pt x="53510" y="100066"/>
                  <a:pt x="53510" y="100066"/>
                </a:cubicBezTo>
                <a:cubicBezTo>
                  <a:pt x="53510" y="95880"/>
                  <a:pt x="56306" y="94485"/>
                  <a:pt x="59101" y="94485"/>
                </a:cubicBezTo>
                <a:close/>
                <a:moveTo>
                  <a:pt x="87454" y="83122"/>
                </a:moveTo>
                <a:lnTo>
                  <a:pt x="87454" y="83122"/>
                </a:lnTo>
                <a:cubicBezTo>
                  <a:pt x="88851" y="83122"/>
                  <a:pt x="90249" y="83122"/>
                  <a:pt x="91647" y="84518"/>
                </a:cubicBezTo>
                <a:cubicBezTo>
                  <a:pt x="94442" y="87508"/>
                  <a:pt x="94442" y="87508"/>
                  <a:pt x="94442" y="87508"/>
                </a:cubicBezTo>
                <a:cubicBezTo>
                  <a:pt x="104226" y="97275"/>
                  <a:pt x="104226" y="97275"/>
                  <a:pt x="104226" y="97275"/>
                </a:cubicBezTo>
                <a:cubicBezTo>
                  <a:pt x="105823" y="98671"/>
                  <a:pt x="107221" y="100066"/>
                  <a:pt x="107221" y="101461"/>
                </a:cubicBezTo>
                <a:cubicBezTo>
                  <a:pt x="107221" y="104451"/>
                  <a:pt x="104226" y="107242"/>
                  <a:pt x="101430" y="107242"/>
                </a:cubicBezTo>
                <a:cubicBezTo>
                  <a:pt x="100033" y="107242"/>
                  <a:pt x="98635" y="107242"/>
                  <a:pt x="97237" y="105847"/>
                </a:cubicBezTo>
                <a:cubicBezTo>
                  <a:pt x="87454" y="95880"/>
                  <a:pt x="87454" y="95880"/>
                  <a:pt x="87454" y="95880"/>
                </a:cubicBezTo>
                <a:cubicBezTo>
                  <a:pt x="84658" y="91694"/>
                  <a:pt x="84658" y="91694"/>
                  <a:pt x="84658" y="91694"/>
                </a:cubicBezTo>
                <a:cubicBezTo>
                  <a:pt x="83261" y="91694"/>
                  <a:pt x="81663" y="90299"/>
                  <a:pt x="81663" y="88903"/>
                </a:cubicBezTo>
                <a:cubicBezTo>
                  <a:pt x="81663" y="84518"/>
                  <a:pt x="84658" y="83122"/>
                  <a:pt x="87454" y="8312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0" name="Shape 4850"/>
          <p:cNvSpPr/>
          <p:nvPr/>
        </p:nvSpPr>
        <p:spPr>
          <a:xfrm>
            <a:off x="3575081" y="2741687"/>
            <a:ext cx="237005" cy="234950"/>
          </a:xfrm>
          <a:custGeom>
            <a:avLst/>
            <a:gdLst/>
            <a:ahLst/>
            <a:cxnLst/>
            <a:rect l="0" t="0" r="0" b="0"/>
            <a:pathLst>
              <a:path w="120000" h="120000" extrusionOk="0">
                <a:moveTo>
                  <a:pt x="112741" y="67730"/>
                </a:moveTo>
                <a:lnTo>
                  <a:pt x="112741" y="67730"/>
                </a:lnTo>
                <a:cubicBezTo>
                  <a:pt x="107661" y="67730"/>
                  <a:pt x="107661" y="67730"/>
                  <a:pt x="107661" y="67730"/>
                </a:cubicBezTo>
                <a:cubicBezTo>
                  <a:pt x="104274" y="67730"/>
                  <a:pt x="100887" y="64049"/>
                  <a:pt x="100887" y="60613"/>
                </a:cubicBezTo>
                <a:cubicBezTo>
                  <a:pt x="100887" y="55460"/>
                  <a:pt x="104274" y="53742"/>
                  <a:pt x="107661" y="53742"/>
                </a:cubicBezTo>
                <a:cubicBezTo>
                  <a:pt x="112741" y="53742"/>
                  <a:pt x="112741" y="53742"/>
                  <a:pt x="112741" y="53742"/>
                </a:cubicBezTo>
                <a:cubicBezTo>
                  <a:pt x="116129" y="53742"/>
                  <a:pt x="119758" y="55460"/>
                  <a:pt x="119758" y="60613"/>
                </a:cubicBezTo>
                <a:cubicBezTo>
                  <a:pt x="119758" y="64049"/>
                  <a:pt x="116129" y="67730"/>
                  <a:pt x="112741" y="67730"/>
                </a:cubicBezTo>
                <a:close/>
                <a:moveTo>
                  <a:pt x="102580" y="26012"/>
                </a:moveTo>
                <a:lnTo>
                  <a:pt x="102580" y="26012"/>
                </a:lnTo>
                <a:cubicBezTo>
                  <a:pt x="99193" y="29447"/>
                  <a:pt x="99193" y="29447"/>
                  <a:pt x="99193" y="29447"/>
                </a:cubicBezTo>
                <a:cubicBezTo>
                  <a:pt x="97500" y="31165"/>
                  <a:pt x="95806" y="32883"/>
                  <a:pt x="94112" y="32883"/>
                </a:cubicBezTo>
                <a:cubicBezTo>
                  <a:pt x="90725" y="32883"/>
                  <a:pt x="87096" y="29447"/>
                  <a:pt x="87096" y="26012"/>
                </a:cubicBezTo>
                <a:cubicBezTo>
                  <a:pt x="87096" y="24294"/>
                  <a:pt x="87096" y="22576"/>
                  <a:pt x="88790" y="20858"/>
                </a:cubicBezTo>
                <a:cubicBezTo>
                  <a:pt x="94112" y="15460"/>
                  <a:pt x="94112" y="15460"/>
                  <a:pt x="94112" y="15460"/>
                </a:cubicBezTo>
                <a:cubicBezTo>
                  <a:pt x="95806" y="13742"/>
                  <a:pt x="97500" y="13742"/>
                  <a:pt x="99193" y="13742"/>
                </a:cubicBezTo>
                <a:cubicBezTo>
                  <a:pt x="102580" y="13742"/>
                  <a:pt x="105967" y="17423"/>
                  <a:pt x="105967" y="20858"/>
                </a:cubicBezTo>
                <a:cubicBezTo>
                  <a:pt x="105967" y="22576"/>
                  <a:pt x="104274" y="24294"/>
                  <a:pt x="102580" y="26012"/>
                </a:cubicBezTo>
                <a:close/>
                <a:moveTo>
                  <a:pt x="59758" y="88343"/>
                </a:moveTo>
                <a:lnTo>
                  <a:pt x="59758" y="88343"/>
                </a:lnTo>
                <a:cubicBezTo>
                  <a:pt x="49596" y="88343"/>
                  <a:pt x="40887" y="81472"/>
                  <a:pt x="35806" y="74601"/>
                </a:cubicBezTo>
                <a:cubicBezTo>
                  <a:pt x="34112" y="67730"/>
                  <a:pt x="34112" y="67730"/>
                  <a:pt x="34112" y="67730"/>
                </a:cubicBezTo>
                <a:cubicBezTo>
                  <a:pt x="32419" y="64049"/>
                  <a:pt x="32419" y="62331"/>
                  <a:pt x="32419" y="60613"/>
                </a:cubicBezTo>
                <a:cubicBezTo>
                  <a:pt x="32419" y="45153"/>
                  <a:pt x="44516" y="32883"/>
                  <a:pt x="59758" y="32883"/>
                </a:cubicBezTo>
                <a:cubicBezTo>
                  <a:pt x="75241" y="32883"/>
                  <a:pt x="87096" y="45153"/>
                  <a:pt x="87096" y="60613"/>
                </a:cubicBezTo>
                <a:cubicBezTo>
                  <a:pt x="87096" y="76319"/>
                  <a:pt x="75241" y="88343"/>
                  <a:pt x="59758" y="88343"/>
                </a:cubicBezTo>
                <a:close/>
                <a:moveTo>
                  <a:pt x="59758" y="46871"/>
                </a:moveTo>
                <a:lnTo>
                  <a:pt x="59758" y="46871"/>
                </a:lnTo>
                <a:cubicBezTo>
                  <a:pt x="52983" y="46871"/>
                  <a:pt x="46209" y="52024"/>
                  <a:pt x="46209" y="60613"/>
                </a:cubicBezTo>
                <a:cubicBezTo>
                  <a:pt x="46209" y="67730"/>
                  <a:pt x="52983" y="74601"/>
                  <a:pt x="59758" y="74601"/>
                </a:cubicBezTo>
                <a:cubicBezTo>
                  <a:pt x="66774" y="74601"/>
                  <a:pt x="73548" y="67730"/>
                  <a:pt x="73548" y="60613"/>
                </a:cubicBezTo>
                <a:cubicBezTo>
                  <a:pt x="73548" y="52024"/>
                  <a:pt x="66774" y="46871"/>
                  <a:pt x="59758" y="46871"/>
                </a:cubicBezTo>
                <a:close/>
                <a:moveTo>
                  <a:pt x="59758" y="19141"/>
                </a:moveTo>
                <a:lnTo>
                  <a:pt x="59758" y="19141"/>
                </a:lnTo>
                <a:cubicBezTo>
                  <a:pt x="56370" y="19141"/>
                  <a:pt x="52983" y="15460"/>
                  <a:pt x="52983" y="12024"/>
                </a:cubicBezTo>
                <a:cubicBezTo>
                  <a:pt x="52983" y="6871"/>
                  <a:pt x="52983" y="6871"/>
                  <a:pt x="52983" y="6871"/>
                </a:cubicBezTo>
                <a:cubicBezTo>
                  <a:pt x="52983" y="3435"/>
                  <a:pt x="56370" y="0"/>
                  <a:pt x="59758" y="0"/>
                </a:cubicBezTo>
                <a:cubicBezTo>
                  <a:pt x="63145" y="0"/>
                  <a:pt x="66774" y="3435"/>
                  <a:pt x="66774" y="6871"/>
                </a:cubicBezTo>
                <a:cubicBezTo>
                  <a:pt x="66774" y="12024"/>
                  <a:pt x="66774" y="12024"/>
                  <a:pt x="66774" y="12024"/>
                </a:cubicBezTo>
                <a:cubicBezTo>
                  <a:pt x="66774" y="15460"/>
                  <a:pt x="63145" y="19141"/>
                  <a:pt x="59758" y="19141"/>
                </a:cubicBezTo>
                <a:close/>
                <a:moveTo>
                  <a:pt x="25645" y="32883"/>
                </a:moveTo>
                <a:lnTo>
                  <a:pt x="25645" y="32883"/>
                </a:lnTo>
                <a:cubicBezTo>
                  <a:pt x="23951" y="32883"/>
                  <a:pt x="22258" y="31165"/>
                  <a:pt x="20564" y="29447"/>
                </a:cubicBezTo>
                <a:cubicBezTo>
                  <a:pt x="17177" y="26012"/>
                  <a:pt x="17177" y="26012"/>
                  <a:pt x="17177" y="26012"/>
                </a:cubicBezTo>
                <a:cubicBezTo>
                  <a:pt x="15483" y="24294"/>
                  <a:pt x="13548" y="22576"/>
                  <a:pt x="13548" y="20858"/>
                </a:cubicBezTo>
                <a:cubicBezTo>
                  <a:pt x="13548" y="17423"/>
                  <a:pt x="17177" y="13742"/>
                  <a:pt x="20564" y="13742"/>
                </a:cubicBezTo>
                <a:cubicBezTo>
                  <a:pt x="22258" y="13742"/>
                  <a:pt x="23951" y="13742"/>
                  <a:pt x="25645" y="15460"/>
                </a:cubicBezTo>
                <a:cubicBezTo>
                  <a:pt x="30725" y="20858"/>
                  <a:pt x="30725" y="20858"/>
                  <a:pt x="30725" y="20858"/>
                </a:cubicBezTo>
                <a:cubicBezTo>
                  <a:pt x="32419" y="22576"/>
                  <a:pt x="32419" y="24294"/>
                  <a:pt x="32419" y="26012"/>
                </a:cubicBezTo>
                <a:cubicBezTo>
                  <a:pt x="32419" y="29447"/>
                  <a:pt x="29032" y="32883"/>
                  <a:pt x="25645" y="32883"/>
                </a:cubicBezTo>
                <a:close/>
                <a:moveTo>
                  <a:pt x="18870" y="60613"/>
                </a:moveTo>
                <a:lnTo>
                  <a:pt x="18870" y="60613"/>
                </a:lnTo>
                <a:cubicBezTo>
                  <a:pt x="18870" y="64049"/>
                  <a:pt x="15483" y="67730"/>
                  <a:pt x="11854" y="67730"/>
                </a:cubicBezTo>
                <a:cubicBezTo>
                  <a:pt x="6774" y="67730"/>
                  <a:pt x="6774" y="67730"/>
                  <a:pt x="6774" y="67730"/>
                </a:cubicBezTo>
                <a:cubicBezTo>
                  <a:pt x="3387" y="67730"/>
                  <a:pt x="0" y="64049"/>
                  <a:pt x="0" y="60613"/>
                </a:cubicBezTo>
                <a:cubicBezTo>
                  <a:pt x="0" y="55460"/>
                  <a:pt x="3387" y="53742"/>
                  <a:pt x="6774" y="53742"/>
                </a:cubicBezTo>
                <a:cubicBezTo>
                  <a:pt x="11854" y="53742"/>
                  <a:pt x="11854" y="53742"/>
                  <a:pt x="11854" y="53742"/>
                </a:cubicBezTo>
                <a:cubicBezTo>
                  <a:pt x="15483" y="53742"/>
                  <a:pt x="18870" y="55460"/>
                  <a:pt x="18870" y="60613"/>
                </a:cubicBezTo>
                <a:close/>
                <a:moveTo>
                  <a:pt x="20564" y="90061"/>
                </a:moveTo>
                <a:lnTo>
                  <a:pt x="20564" y="90061"/>
                </a:lnTo>
                <a:cubicBezTo>
                  <a:pt x="22258" y="88343"/>
                  <a:pt x="23951" y="88343"/>
                  <a:pt x="25645" y="88343"/>
                </a:cubicBezTo>
                <a:cubicBezTo>
                  <a:pt x="29032" y="88343"/>
                  <a:pt x="32419" y="90061"/>
                  <a:pt x="32419" y="95460"/>
                </a:cubicBezTo>
                <a:cubicBezTo>
                  <a:pt x="32419" y="97177"/>
                  <a:pt x="32419" y="98895"/>
                  <a:pt x="30725" y="98895"/>
                </a:cubicBezTo>
                <a:cubicBezTo>
                  <a:pt x="25645" y="104049"/>
                  <a:pt x="25645" y="104049"/>
                  <a:pt x="25645" y="104049"/>
                </a:cubicBezTo>
                <a:cubicBezTo>
                  <a:pt x="23951" y="105766"/>
                  <a:pt x="22258" y="105766"/>
                  <a:pt x="20564" y="105766"/>
                </a:cubicBezTo>
                <a:cubicBezTo>
                  <a:pt x="17177" y="105766"/>
                  <a:pt x="13548" y="104049"/>
                  <a:pt x="13548" y="98895"/>
                </a:cubicBezTo>
                <a:cubicBezTo>
                  <a:pt x="13548" y="97177"/>
                  <a:pt x="15483" y="95460"/>
                  <a:pt x="17177" y="95460"/>
                </a:cubicBezTo>
                <a:lnTo>
                  <a:pt x="20564" y="90061"/>
                </a:lnTo>
                <a:close/>
                <a:moveTo>
                  <a:pt x="59758" y="102331"/>
                </a:moveTo>
                <a:lnTo>
                  <a:pt x="59758" y="102331"/>
                </a:lnTo>
                <a:cubicBezTo>
                  <a:pt x="63145" y="102331"/>
                  <a:pt x="66774" y="104049"/>
                  <a:pt x="66774" y="109202"/>
                </a:cubicBezTo>
                <a:cubicBezTo>
                  <a:pt x="66774" y="112638"/>
                  <a:pt x="66774" y="112638"/>
                  <a:pt x="66774" y="112638"/>
                </a:cubicBezTo>
                <a:cubicBezTo>
                  <a:pt x="66774" y="118036"/>
                  <a:pt x="63145" y="119754"/>
                  <a:pt x="59758" y="119754"/>
                </a:cubicBezTo>
                <a:cubicBezTo>
                  <a:pt x="56370" y="119754"/>
                  <a:pt x="52983" y="118036"/>
                  <a:pt x="52983" y="112638"/>
                </a:cubicBezTo>
                <a:cubicBezTo>
                  <a:pt x="52983" y="109202"/>
                  <a:pt x="52983" y="109202"/>
                  <a:pt x="52983" y="109202"/>
                </a:cubicBezTo>
                <a:cubicBezTo>
                  <a:pt x="52983" y="104049"/>
                  <a:pt x="56370" y="102331"/>
                  <a:pt x="59758" y="102331"/>
                </a:cubicBezTo>
                <a:close/>
                <a:moveTo>
                  <a:pt x="94112" y="88343"/>
                </a:moveTo>
                <a:lnTo>
                  <a:pt x="94112" y="88343"/>
                </a:lnTo>
                <a:cubicBezTo>
                  <a:pt x="95806" y="88343"/>
                  <a:pt x="97500" y="88343"/>
                  <a:pt x="99193" y="90061"/>
                </a:cubicBezTo>
                <a:cubicBezTo>
                  <a:pt x="102580" y="95460"/>
                  <a:pt x="102580" y="95460"/>
                  <a:pt x="102580" y="95460"/>
                </a:cubicBezTo>
                <a:cubicBezTo>
                  <a:pt x="104274" y="95460"/>
                  <a:pt x="105967" y="97177"/>
                  <a:pt x="105967" y="98895"/>
                </a:cubicBezTo>
                <a:cubicBezTo>
                  <a:pt x="105967" y="104049"/>
                  <a:pt x="102580" y="105766"/>
                  <a:pt x="99193" y="105766"/>
                </a:cubicBezTo>
                <a:cubicBezTo>
                  <a:pt x="97500" y="105766"/>
                  <a:pt x="95806" y="105766"/>
                  <a:pt x="94112" y="104049"/>
                </a:cubicBezTo>
                <a:cubicBezTo>
                  <a:pt x="88790" y="98895"/>
                  <a:pt x="88790" y="98895"/>
                  <a:pt x="88790" y="98895"/>
                </a:cubicBezTo>
                <a:cubicBezTo>
                  <a:pt x="87096" y="98895"/>
                  <a:pt x="87096" y="97177"/>
                  <a:pt x="87096" y="95460"/>
                </a:cubicBezTo>
                <a:cubicBezTo>
                  <a:pt x="87096" y="90061"/>
                  <a:pt x="90725" y="88343"/>
                  <a:pt x="94112" y="8834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1" name="Shape 4851"/>
          <p:cNvSpPr/>
          <p:nvPr/>
        </p:nvSpPr>
        <p:spPr>
          <a:xfrm>
            <a:off x="3043935" y="2714169"/>
            <a:ext cx="289909" cy="289984"/>
          </a:xfrm>
          <a:custGeom>
            <a:avLst/>
            <a:gdLst/>
            <a:ahLst/>
            <a:cxnLst/>
            <a:rect l="0" t="0" r="0" b="0"/>
            <a:pathLst>
              <a:path w="120000" h="120000" extrusionOk="0">
                <a:moveTo>
                  <a:pt x="114219" y="97275"/>
                </a:moveTo>
                <a:lnTo>
                  <a:pt x="114219" y="97275"/>
                </a:lnTo>
                <a:cubicBezTo>
                  <a:pt x="95880" y="97275"/>
                  <a:pt x="95880" y="97275"/>
                  <a:pt x="95880" y="97275"/>
                </a:cubicBezTo>
                <a:cubicBezTo>
                  <a:pt x="95880" y="69169"/>
                  <a:pt x="95880" y="69169"/>
                  <a:pt x="95880" y="69169"/>
                </a:cubicBezTo>
                <a:cubicBezTo>
                  <a:pt x="108438" y="69169"/>
                  <a:pt x="108438" y="69169"/>
                  <a:pt x="108438" y="69169"/>
                </a:cubicBezTo>
                <a:cubicBezTo>
                  <a:pt x="108438" y="11362"/>
                  <a:pt x="108438" y="11362"/>
                  <a:pt x="108438" y="11362"/>
                </a:cubicBezTo>
                <a:cubicBezTo>
                  <a:pt x="40863" y="11362"/>
                  <a:pt x="40863" y="11362"/>
                  <a:pt x="40863" y="11362"/>
                </a:cubicBezTo>
                <a:cubicBezTo>
                  <a:pt x="40863" y="16943"/>
                  <a:pt x="40863" y="16943"/>
                  <a:pt x="40863" y="16943"/>
                </a:cubicBezTo>
                <a:cubicBezTo>
                  <a:pt x="29700" y="16943"/>
                  <a:pt x="29700" y="16943"/>
                  <a:pt x="29700" y="16943"/>
                </a:cubicBezTo>
                <a:cubicBezTo>
                  <a:pt x="29700" y="5780"/>
                  <a:pt x="29700" y="5780"/>
                  <a:pt x="29700" y="5780"/>
                </a:cubicBezTo>
                <a:cubicBezTo>
                  <a:pt x="29700" y="2990"/>
                  <a:pt x="32491" y="0"/>
                  <a:pt x="35282" y="0"/>
                </a:cubicBezTo>
                <a:cubicBezTo>
                  <a:pt x="114219" y="0"/>
                  <a:pt x="114219" y="0"/>
                  <a:pt x="114219" y="0"/>
                </a:cubicBezTo>
                <a:cubicBezTo>
                  <a:pt x="118405" y="0"/>
                  <a:pt x="119800" y="2990"/>
                  <a:pt x="119800" y="5780"/>
                </a:cubicBezTo>
                <a:cubicBezTo>
                  <a:pt x="119800" y="91694"/>
                  <a:pt x="119800" y="91694"/>
                  <a:pt x="119800" y="91694"/>
                </a:cubicBezTo>
                <a:cubicBezTo>
                  <a:pt x="119800" y="95880"/>
                  <a:pt x="118405" y="97275"/>
                  <a:pt x="114219" y="97275"/>
                </a:cubicBezTo>
                <a:close/>
                <a:moveTo>
                  <a:pt x="90299" y="28305"/>
                </a:moveTo>
                <a:lnTo>
                  <a:pt x="90299" y="28305"/>
                </a:lnTo>
                <a:cubicBezTo>
                  <a:pt x="90299" y="114219"/>
                  <a:pt x="90299" y="114219"/>
                  <a:pt x="90299" y="114219"/>
                </a:cubicBezTo>
                <a:cubicBezTo>
                  <a:pt x="90299" y="118405"/>
                  <a:pt x="87508" y="119800"/>
                  <a:pt x="84518" y="119800"/>
                </a:cubicBezTo>
                <a:cubicBezTo>
                  <a:pt x="5780" y="119800"/>
                  <a:pt x="5780" y="119800"/>
                  <a:pt x="5780" y="119800"/>
                </a:cubicBezTo>
                <a:cubicBezTo>
                  <a:pt x="2990" y="119800"/>
                  <a:pt x="0" y="118405"/>
                  <a:pt x="0" y="114219"/>
                </a:cubicBezTo>
                <a:cubicBezTo>
                  <a:pt x="0" y="28305"/>
                  <a:pt x="0" y="28305"/>
                  <a:pt x="0" y="28305"/>
                </a:cubicBezTo>
                <a:cubicBezTo>
                  <a:pt x="0" y="25514"/>
                  <a:pt x="2990" y="22524"/>
                  <a:pt x="5780" y="22524"/>
                </a:cubicBezTo>
                <a:cubicBezTo>
                  <a:pt x="84518" y="22524"/>
                  <a:pt x="84518" y="22524"/>
                  <a:pt x="84518" y="22524"/>
                </a:cubicBezTo>
                <a:cubicBezTo>
                  <a:pt x="87508" y="22524"/>
                  <a:pt x="90299" y="25514"/>
                  <a:pt x="90299" y="28305"/>
                </a:cubicBezTo>
                <a:close/>
                <a:moveTo>
                  <a:pt x="78936" y="33887"/>
                </a:moveTo>
                <a:lnTo>
                  <a:pt x="78936" y="33887"/>
                </a:lnTo>
                <a:cubicBezTo>
                  <a:pt x="11362" y="33887"/>
                  <a:pt x="11362" y="33887"/>
                  <a:pt x="11362" y="33887"/>
                </a:cubicBezTo>
                <a:cubicBezTo>
                  <a:pt x="11362" y="91694"/>
                  <a:pt x="11362" y="91694"/>
                  <a:pt x="11362" y="91694"/>
                </a:cubicBezTo>
                <a:cubicBezTo>
                  <a:pt x="78936" y="91694"/>
                  <a:pt x="78936" y="91694"/>
                  <a:pt x="78936" y="91694"/>
                </a:cubicBezTo>
                <a:lnTo>
                  <a:pt x="78936" y="3388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2" name="Shape 4852"/>
          <p:cNvSpPr/>
          <p:nvPr/>
        </p:nvSpPr>
        <p:spPr>
          <a:xfrm>
            <a:off x="2572042" y="2741687"/>
            <a:ext cx="217959" cy="234950"/>
          </a:xfrm>
          <a:custGeom>
            <a:avLst/>
            <a:gdLst/>
            <a:ahLst/>
            <a:cxnLst/>
            <a:rect l="0" t="0" r="0" b="0"/>
            <a:pathLst>
              <a:path w="120000" h="120000" extrusionOk="0">
                <a:moveTo>
                  <a:pt x="112317" y="119754"/>
                </a:moveTo>
                <a:lnTo>
                  <a:pt x="112317" y="119754"/>
                </a:lnTo>
                <a:cubicBezTo>
                  <a:pt x="7417" y="119754"/>
                  <a:pt x="7417" y="119754"/>
                  <a:pt x="7417" y="119754"/>
                </a:cubicBezTo>
                <a:cubicBezTo>
                  <a:pt x="3708" y="119754"/>
                  <a:pt x="0" y="118036"/>
                  <a:pt x="0" y="112638"/>
                </a:cubicBezTo>
                <a:cubicBezTo>
                  <a:pt x="0" y="6871"/>
                  <a:pt x="0" y="6871"/>
                  <a:pt x="0" y="6871"/>
                </a:cubicBezTo>
                <a:cubicBezTo>
                  <a:pt x="0" y="3435"/>
                  <a:pt x="3708" y="0"/>
                  <a:pt x="7417" y="0"/>
                </a:cubicBezTo>
                <a:cubicBezTo>
                  <a:pt x="112317" y="0"/>
                  <a:pt x="112317" y="0"/>
                  <a:pt x="112317" y="0"/>
                </a:cubicBezTo>
                <a:cubicBezTo>
                  <a:pt x="117880" y="0"/>
                  <a:pt x="119735" y="3435"/>
                  <a:pt x="119735" y="6871"/>
                </a:cubicBezTo>
                <a:cubicBezTo>
                  <a:pt x="119735" y="112638"/>
                  <a:pt x="119735" y="112638"/>
                  <a:pt x="119735" y="112638"/>
                </a:cubicBezTo>
                <a:cubicBezTo>
                  <a:pt x="119735" y="118036"/>
                  <a:pt x="117880" y="119754"/>
                  <a:pt x="112317" y="119754"/>
                </a:cubicBezTo>
                <a:close/>
                <a:moveTo>
                  <a:pt x="104900" y="13742"/>
                </a:moveTo>
                <a:lnTo>
                  <a:pt x="104900" y="13742"/>
                </a:lnTo>
                <a:cubicBezTo>
                  <a:pt x="14834" y="13742"/>
                  <a:pt x="14834" y="13742"/>
                  <a:pt x="14834" y="13742"/>
                </a:cubicBezTo>
                <a:cubicBezTo>
                  <a:pt x="14834" y="84907"/>
                  <a:pt x="14834" y="84907"/>
                  <a:pt x="14834" y="84907"/>
                </a:cubicBezTo>
                <a:cubicBezTo>
                  <a:pt x="104900" y="84907"/>
                  <a:pt x="104900" y="84907"/>
                  <a:pt x="104900" y="84907"/>
                </a:cubicBezTo>
                <a:lnTo>
                  <a:pt x="104900" y="1374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3" name="Shape 4853"/>
          <p:cNvSpPr/>
          <p:nvPr/>
        </p:nvSpPr>
        <p:spPr>
          <a:xfrm>
            <a:off x="2038781" y="2724753"/>
            <a:ext cx="272978" cy="270934"/>
          </a:xfrm>
          <a:custGeom>
            <a:avLst/>
            <a:gdLst/>
            <a:ahLst/>
            <a:cxnLst/>
            <a:rect l="0" t="0" r="0" b="0"/>
            <a:pathLst>
              <a:path w="120000" h="120000" extrusionOk="0">
                <a:moveTo>
                  <a:pt x="119788" y="95830"/>
                </a:moveTo>
                <a:lnTo>
                  <a:pt x="119788" y="95830"/>
                </a:lnTo>
                <a:cubicBezTo>
                  <a:pt x="119788" y="97314"/>
                  <a:pt x="118306" y="100282"/>
                  <a:pt x="115132" y="100282"/>
                </a:cubicBezTo>
                <a:cubicBezTo>
                  <a:pt x="115132" y="107915"/>
                  <a:pt x="115132" y="107915"/>
                  <a:pt x="115132" y="107915"/>
                </a:cubicBezTo>
                <a:cubicBezTo>
                  <a:pt x="118306" y="107915"/>
                  <a:pt x="119788" y="110883"/>
                  <a:pt x="119788" y="113851"/>
                </a:cubicBezTo>
                <a:cubicBezTo>
                  <a:pt x="119788" y="116819"/>
                  <a:pt x="116825" y="119787"/>
                  <a:pt x="113650" y="119787"/>
                </a:cubicBezTo>
                <a:cubicBezTo>
                  <a:pt x="110687" y="119787"/>
                  <a:pt x="109206" y="118303"/>
                  <a:pt x="107724" y="115335"/>
                </a:cubicBezTo>
                <a:cubicBezTo>
                  <a:pt x="101798" y="115335"/>
                  <a:pt x="101798" y="115335"/>
                  <a:pt x="101798" y="115335"/>
                </a:cubicBezTo>
                <a:cubicBezTo>
                  <a:pt x="100317" y="118303"/>
                  <a:pt x="98835" y="119787"/>
                  <a:pt x="95873" y="119787"/>
                </a:cubicBezTo>
                <a:cubicBezTo>
                  <a:pt x="92698" y="119787"/>
                  <a:pt x="91216" y="118303"/>
                  <a:pt x="89735" y="115335"/>
                </a:cubicBezTo>
                <a:cubicBezTo>
                  <a:pt x="83809" y="115335"/>
                  <a:pt x="83809" y="115335"/>
                  <a:pt x="83809" y="115335"/>
                </a:cubicBezTo>
                <a:cubicBezTo>
                  <a:pt x="82328" y="118303"/>
                  <a:pt x="80846" y="119787"/>
                  <a:pt x="77883" y="119787"/>
                </a:cubicBezTo>
                <a:cubicBezTo>
                  <a:pt x="74920" y="119787"/>
                  <a:pt x="73439" y="118303"/>
                  <a:pt x="71957" y="115335"/>
                </a:cubicBezTo>
                <a:cubicBezTo>
                  <a:pt x="65820" y="115335"/>
                  <a:pt x="65820" y="115335"/>
                  <a:pt x="65820" y="115335"/>
                </a:cubicBezTo>
                <a:cubicBezTo>
                  <a:pt x="64338" y="118303"/>
                  <a:pt x="62857" y="119787"/>
                  <a:pt x="59894" y="119787"/>
                </a:cubicBezTo>
                <a:cubicBezTo>
                  <a:pt x="56931" y="119787"/>
                  <a:pt x="55449" y="118303"/>
                  <a:pt x="53968" y="115335"/>
                </a:cubicBezTo>
                <a:cubicBezTo>
                  <a:pt x="47830" y="115335"/>
                  <a:pt x="47830" y="115335"/>
                  <a:pt x="47830" y="115335"/>
                </a:cubicBezTo>
                <a:cubicBezTo>
                  <a:pt x="46349" y="118303"/>
                  <a:pt x="44867" y="119787"/>
                  <a:pt x="41904" y="119787"/>
                </a:cubicBezTo>
                <a:cubicBezTo>
                  <a:pt x="38941" y="119787"/>
                  <a:pt x="37460" y="118303"/>
                  <a:pt x="35978" y="115335"/>
                </a:cubicBezTo>
                <a:cubicBezTo>
                  <a:pt x="30052" y="115335"/>
                  <a:pt x="30052" y="115335"/>
                  <a:pt x="30052" y="115335"/>
                </a:cubicBezTo>
                <a:cubicBezTo>
                  <a:pt x="28571" y="118303"/>
                  <a:pt x="27089" y="119787"/>
                  <a:pt x="23915" y="119787"/>
                </a:cubicBezTo>
                <a:cubicBezTo>
                  <a:pt x="20952" y="119787"/>
                  <a:pt x="19470" y="118303"/>
                  <a:pt x="17989" y="115335"/>
                </a:cubicBezTo>
                <a:cubicBezTo>
                  <a:pt x="12063" y="115335"/>
                  <a:pt x="12063" y="115335"/>
                  <a:pt x="12063" y="115335"/>
                </a:cubicBezTo>
                <a:cubicBezTo>
                  <a:pt x="10582" y="118303"/>
                  <a:pt x="9100" y="119787"/>
                  <a:pt x="6137" y="119787"/>
                </a:cubicBezTo>
                <a:cubicBezTo>
                  <a:pt x="3174" y="119787"/>
                  <a:pt x="0" y="116819"/>
                  <a:pt x="0" y="113851"/>
                </a:cubicBezTo>
                <a:cubicBezTo>
                  <a:pt x="0" y="110883"/>
                  <a:pt x="1481" y="107915"/>
                  <a:pt x="4656" y="107915"/>
                </a:cubicBezTo>
                <a:cubicBezTo>
                  <a:pt x="4656" y="100282"/>
                  <a:pt x="4656" y="100282"/>
                  <a:pt x="4656" y="100282"/>
                </a:cubicBezTo>
                <a:cubicBezTo>
                  <a:pt x="1481" y="100282"/>
                  <a:pt x="0" y="97314"/>
                  <a:pt x="0" y="95830"/>
                </a:cubicBezTo>
                <a:cubicBezTo>
                  <a:pt x="0" y="92862"/>
                  <a:pt x="1481" y="89893"/>
                  <a:pt x="4656" y="89893"/>
                </a:cubicBezTo>
                <a:cubicBezTo>
                  <a:pt x="4656" y="82261"/>
                  <a:pt x="4656" y="82261"/>
                  <a:pt x="4656" y="82261"/>
                </a:cubicBezTo>
                <a:cubicBezTo>
                  <a:pt x="1481" y="82261"/>
                  <a:pt x="0" y="79293"/>
                  <a:pt x="0" y="77809"/>
                </a:cubicBezTo>
                <a:cubicBezTo>
                  <a:pt x="0" y="74840"/>
                  <a:pt x="1481" y="71872"/>
                  <a:pt x="4656" y="71872"/>
                </a:cubicBezTo>
                <a:cubicBezTo>
                  <a:pt x="4656" y="64452"/>
                  <a:pt x="4656" y="64452"/>
                  <a:pt x="4656" y="64452"/>
                </a:cubicBezTo>
                <a:cubicBezTo>
                  <a:pt x="1481" y="64452"/>
                  <a:pt x="0" y="61272"/>
                  <a:pt x="0" y="59787"/>
                </a:cubicBezTo>
                <a:cubicBezTo>
                  <a:pt x="0" y="56819"/>
                  <a:pt x="1481" y="53851"/>
                  <a:pt x="4656" y="53851"/>
                </a:cubicBezTo>
                <a:cubicBezTo>
                  <a:pt x="4656" y="46431"/>
                  <a:pt x="4656" y="46431"/>
                  <a:pt x="4656" y="46431"/>
                </a:cubicBezTo>
                <a:cubicBezTo>
                  <a:pt x="1481" y="46431"/>
                  <a:pt x="0" y="43462"/>
                  <a:pt x="0" y="41978"/>
                </a:cubicBezTo>
                <a:cubicBezTo>
                  <a:pt x="0" y="38798"/>
                  <a:pt x="1481" y="35830"/>
                  <a:pt x="4656" y="35830"/>
                </a:cubicBezTo>
                <a:cubicBezTo>
                  <a:pt x="4656" y="28409"/>
                  <a:pt x="4656" y="28409"/>
                  <a:pt x="4656" y="28409"/>
                </a:cubicBezTo>
                <a:cubicBezTo>
                  <a:pt x="1481" y="28409"/>
                  <a:pt x="0" y="25441"/>
                  <a:pt x="0" y="23957"/>
                </a:cubicBezTo>
                <a:cubicBezTo>
                  <a:pt x="0" y="20777"/>
                  <a:pt x="1481" y="17809"/>
                  <a:pt x="4656" y="17809"/>
                </a:cubicBezTo>
                <a:cubicBezTo>
                  <a:pt x="4656" y="10388"/>
                  <a:pt x="4656" y="10388"/>
                  <a:pt x="4656" y="10388"/>
                </a:cubicBezTo>
                <a:cubicBezTo>
                  <a:pt x="1481" y="10388"/>
                  <a:pt x="0" y="7420"/>
                  <a:pt x="0" y="5936"/>
                </a:cubicBezTo>
                <a:cubicBezTo>
                  <a:pt x="0" y="1484"/>
                  <a:pt x="3174" y="0"/>
                  <a:pt x="6137" y="0"/>
                </a:cubicBezTo>
                <a:cubicBezTo>
                  <a:pt x="9100" y="0"/>
                  <a:pt x="10582" y="1484"/>
                  <a:pt x="12063" y="2968"/>
                </a:cubicBezTo>
                <a:cubicBezTo>
                  <a:pt x="17989" y="2968"/>
                  <a:pt x="17989" y="2968"/>
                  <a:pt x="17989" y="2968"/>
                </a:cubicBezTo>
                <a:cubicBezTo>
                  <a:pt x="19470" y="1484"/>
                  <a:pt x="20952" y="0"/>
                  <a:pt x="23915" y="0"/>
                </a:cubicBezTo>
                <a:cubicBezTo>
                  <a:pt x="27089" y="0"/>
                  <a:pt x="28571" y="1484"/>
                  <a:pt x="30052" y="2968"/>
                </a:cubicBezTo>
                <a:cubicBezTo>
                  <a:pt x="35978" y="2968"/>
                  <a:pt x="35978" y="2968"/>
                  <a:pt x="35978" y="2968"/>
                </a:cubicBezTo>
                <a:cubicBezTo>
                  <a:pt x="37460" y="1484"/>
                  <a:pt x="38941" y="0"/>
                  <a:pt x="41904" y="0"/>
                </a:cubicBezTo>
                <a:cubicBezTo>
                  <a:pt x="44867" y="0"/>
                  <a:pt x="46349" y="1484"/>
                  <a:pt x="47830" y="2968"/>
                </a:cubicBezTo>
                <a:cubicBezTo>
                  <a:pt x="53968" y="2968"/>
                  <a:pt x="53968" y="2968"/>
                  <a:pt x="53968" y="2968"/>
                </a:cubicBezTo>
                <a:cubicBezTo>
                  <a:pt x="55449" y="1484"/>
                  <a:pt x="56931" y="0"/>
                  <a:pt x="59894" y="0"/>
                </a:cubicBezTo>
                <a:cubicBezTo>
                  <a:pt x="62857" y="0"/>
                  <a:pt x="64338" y="1484"/>
                  <a:pt x="65820" y="2968"/>
                </a:cubicBezTo>
                <a:cubicBezTo>
                  <a:pt x="71957" y="2968"/>
                  <a:pt x="71957" y="2968"/>
                  <a:pt x="71957" y="2968"/>
                </a:cubicBezTo>
                <a:cubicBezTo>
                  <a:pt x="73439" y="1484"/>
                  <a:pt x="74920" y="0"/>
                  <a:pt x="77883" y="0"/>
                </a:cubicBezTo>
                <a:cubicBezTo>
                  <a:pt x="80846" y="0"/>
                  <a:pt x="82328" y="1484"/>
                  <a:pt x="83809" y="2968"/>
                </a:cubicBezTo>
                <a:cubicBezTo>
                  <a:pt x="89735" y="2968"/>
                  <a:pt x="89735" y="2968"/>
                  <a:pt x="89735" y="2968"/>
                </a:cubicBezTo>
                <a:cubicBezTo>
                  <a:pt x="91216" y="1484"/>
                  <a:pt x="92698" y="0"/>
                  <a:pt x="95873" y="0"/>
                </a:cubicBezTo>
                <a:cubicBezTo>
                  <a:pt x="98835" y="0"/>
                  <a:pt x="100317" y="1484"/>
                  <a:pt x="101798" y="2968"/>
                </a:cubicBezTo>
                <a:cubicBezTo>
                  <a:pt x="107724" y="2968"/>
                  <a:pt x="107724" y="2968"/>
                  <a:pt x="107724" y="2968"/>
                </a:cubicBezTo>
                <a:cubicBezTo>
                  <a:pt x="109206" y="1484"/>
                  <a:pt x="110687" y="0"/>
                  <a:pt x="113650" y="0"/>
                </a:cubicBezTo>
                <a:cubicBezTo>
                  <a:pt x="116825" y="0"/>
                  <a:pt x="119788" y="1484"/>
                  <a:pt x="119788" y="5936"/>
                </a:cubicBezTo>
                <a:cubicBezTo>
                  <a:pt x="119788" y="7420"/>
                  <a:pt x="118306" y="10388"/>
                  <a:pt x="115132" y="10388"/>
                </a:cubicBezTo>
                <a:cubicBezTo>
                  <a:pt x="115132" y="17809"/>
                  <a:pt x="115132" y="17809"/>
                  <a:pt x="115132" y="17809"/>
                </a:cubicBezTo>
                <a:cubicBezTo>
                  <a:pt x="118306" y="17809"/>
                  <a:pt x="119788" y="20777"/>
                  <a:pt x="119788" y="23957"/>
                </a:cubicBezTo>
                <a:cubicBezTo>
                  <a:pt x="119788" y="25441"/>
                  <a:pt x="118306" y="28409"/>
                  <a:pt x="115132" y="28409"/>
                </a:cubicBezTo>
                <a:cubicBezTo>
                  <a:pt x="115132" y="35830"/>
                  <a:pt x="115132" y="35830"/>
                  <a:pt x="115132" y="35830"/>
                </a:cubicBezTo>
                <a:cubicBezTo>
                  <a:pt x="118306" y="35830"/>
                  <a:pt x="119788" y="38798"/>
                  <a:pt x="119788" y="41978"/>
                </a:cubicBezTo>
                <a:cubicBezTo>
                  <a:pt x="119788" y="43462"/>
                  <a:pt x="118306" y="46431"/>
                  <a:pt x="115132" y="46431"/>
                </a:cubicBezTo>
                <a:cubicBezTo>
                  <a:pt x="115132" y="53851"/>
                  <a:pt x="115132" y="53851"/>
                  <a:pt x="115132" y="53851"/>
                </a:cubicBezTo>
                <a:cubicBezTo>
                  <a:pt x="118306" y="53851"/>
                  <a:pt x="119788" y="56819"/>
                  <a:pt x="119788" y="59787"/>
                </a:cubicBezTo>
                <a:cubicBezTo>
                  <a:pt x="119788" y="61272"/>
                  <a:pt x="118306" y="64452"/>
                  <a:pt x="115132" y="64452"/>
                </a:cubicBezTo>
                <a:cubicBezTo>
                  <a:pt x="115132" y="71872"/>
                  <a:pt x="115132" y="71872"/>
                  <a:pt x="115132" y="71872"/>
                </a:cubicBezTo>
                <a:cubicBezTo>
                  <a:pt x="118306" y="71872"/>
                  <a:pt x="119788" y="74840"/>
                  <a:pt x="119788" y="77809"/>
                </a:cubicBezTo>
                <a:cubicBezTo>
                  <a:pt x="119788" y="79293"/>
                  <a:pt x="118306" y="82261"/>
                  <a:pt x="115132" y="82261"/>
                </a:cubicBezTo>
                <a:cubicBezTo>
                  <a:pt x="115132" y="89893"/>
                  <a:pt x="115132" y="89893"/>
                  <a:pt x="115132" y="89893"/>
                </a:cubicBezTo>
                <a:cubicBezTo>
                  <a:pt x="118306" y="89893"/>
                  <a:pt x="119788" y="92862"/>
                  <a:pt x="119788" y="95830"/>
                </a:cubicBezTo>
                <a:close/>
                <a:moveTo>
                  <a:pt x="103280" y="14840"/>
                </a:moveTo>
                <a:lnTo>
                  <a:pt x="103280" y="14840"/>
                </a:lnTo>
                <a:cubicBezTo>
                  <a:pt x="16507" y="14840"/>
                  <a:pt x="16507" y="14840"/>
                  <a:pt x="16507" y="14840"/>
                </a:cubicBezTo>
                <a:cubicBezTo>
                  <a:pt x="16507" y="103250"/>
                  <a:pt x="16507" y="103250"/>
                  <a:pt x="16507" y="103250"/>
                </a:cubicBezTo>
                <a:cubicBezTo>
                  <a:pt x="103280" y="103250"/>
                  <a:pt x="103280" y="103250"/>
                  <a:pt x="103280" y="103250"/>
                </a:cubicBezTo>
                <a:lnTo>
                  <a:pt x="103280" y="14840"/>
                </a:lnTo>
                <a:close/>
                <a:moveTo>
                  <a:pt x="52486" y="79293"/>
                </a:moveTo>
                <a:lnTo>
                  <a:pt x="52486" y="79293"/>
                </a:lnTo>
                <a:cubicBezTo>
                  <a:pt x="79365" y="44946"/>
                  <a:pt x="79365" y="44946"/>
                  <a:pt x="79365" y="44946"/>
                </a:cubicBezTo>
                <a:cubicBezTo>
                  <a:pt x="97354" y="73356"/>
                  <a:pt x="97354" y="73356"/>
                  <a:pt x="97354" y="73356"/>
                </a:cubicBezTo>
                <a:cubicBezTo>
                  <a:pt x="97354" y="97314"/>
                  <a:pt x="97354" y="97314"/>
                  <a:pt x="97354" y="97314"/>
                </a:cubicBezTo>
                <a:cubicBezTo>
                  <a:pt x="22433" y="97314"/>
                  <a:pt x="22433" y="97314"/>
                  <a:pt x="22433" y="97314"/>
                </a:cubicBezTo>
                <a:cubicBezTo>
                  <a:pt x="46349" y="73356"/>
                  <a:pt x="46349" y="73356"/>
                  <a:pt x="46349" y="73356"/>
                </a:cubicBezTo>
                <a:lnTo>
                  <a:pt x="52486" y="79293"/>
                </a:lnTo>
                <a:close/>
                <a:moveTo>
                  <a:pt x="40423" y="50883"/>
                </a:moveTo>
                <a:lnTo>
                  <a:pt x="40423" y="50883"/>
                </a:lnTo>
                <a:cubicBezTo>
                  <a:pt x="33015" y="50883"/>
                  <a:pt x="28571" y="46431"/>
                  <a:pt x="28571" y="38798"/>
                </a:cubicBezTo>
                <a:cubicBezTo>
                  <a:pt x="28571" y="32862"/>
                  <a:pt x="33015" y="26925"/>
                  <a:pt x="40423" y="26925"/>
                </a:cubicBezTo>
                <a:cubicBezTo>
                  <a:pt x="46349" y="26925"/>
                  <a:pt x="52486" y="32862"/>
                  <a:pt x="52486" y="38798"/>
                </a:cubicBezTo>
                <a:cubicBezTo>
                  <a:pt x="52486" y="46431"/>
                  <a:pt x="46349" y="50883"/>
                  <a:pt x="40423" y="5088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4" name="Shape 4854"/>
          <p:cNvSpPr/>
          <p:nvPr/>
        </p:nvSpPr>
        <p:spPr>
          <a:xfrm>
            <a:off x="1535146" y="2724753"/>
            <a:ext cx="272978" cy="270934"/>
          </a:xfrm>
          <a:custGeom>
            <a:avLst/>
            <a:gdLst/>
            <a:ahLst/>
            <a:cxnLst/>
            <a:rect l="0" t="0" r="0" b="0"/>
            <a:pathLst>
              <a:path w="120000" h="120000" extrusionOk="0">
                <a:moveTo>
                  <a:pt x="119788" y="95830"/>
                </a:moveTo>
                <a:lnTo>
                  <a:pt x="119788" y="95830"/>
                </a:lnTo>
                <a:cubicBezTo>
                  <a:pt x="119788" y="97314"/>
                  <a:pt x="118306" y="100282"/>
                  <a:pt x="115132" y="100282"/>
                </a:cubicBezTo>
                <a:cubicBezTo>
                  <a:pt x="115132" y="107915"/>
                  <a:pt x="115132" y="107915"/>
                  <a:pt x="115132" y="107915"/>
                </a:cubicBezTo>
                <a:cubicBezTo>
                  <a:pt x="118306" y="107915"/>
                  <a:pt x="119788" y="110883"/>
                  <a:pt x="119788" y="113851"/>
                </a:cubicBezTo>
                <a:cubicBezTo>
                  <a:pt x="119788" y="116819"/>
                  <a:pt x="116613" y="119787"/>
                  <a:pt x="113650" y="119787"/>
                </a:cubicBezTo>
                <a:cubicBezTo>
                  <a:pt x="110687" y="119787"/>
                  <a:pt x="107724" y="118303"/>
                  <a:pt x="107724" y="115335"/>
                </a:cubicBezTo>
                <a:cubicBezTo>
                  <a:pt x="100317" y="115335"/>
                  <a:pt x="100317" y="115335"/>
                  <a:pt x="100317" y="115335"/>
                </a:cubicBezTo>
                <a:cubicBezTo>
                  <a:pt x="100317" y="118303"/>
                  <a:pt x="97354" y="119787"/>
                  <a:pt x="95873" y="119787"/>
                </a:cubicBezTo>
                <a:cubicBezTo>
                  <a:pt x="92698" y="119787"/>
                  <a:pt x="89735" y="118303"/>
                  <a:pt x="89735" y="115335"/>
                </a:cubicBezTo>
                <a:cubicBezTo>
                  <a:pt x="82328" y="115335"/>
                  <a:pt x="82328" y="115335"/>
                  <a:pt x="82328" y="115335"/>
                </a:cubicBezTo>
                <a:cubicBezTo>
                  <a:pt x="82328" y="118303"/>
                  <a:pt x="79365" y="119787"/>
                  <a:pt x="77883" y="119787"/>
                </a:cubicBezTo>
                <a:cubicBezTo>
                  <a:pt x="74920" y="119787"/>
                  <a:pt x="71957" y="118303"/>
                  <a:pt x="71957" y="115335"/>
                </a:cubicBezTo>
                <a:cubicBezTo>
                  <a:pt x="64338" y="115335"/>
                  <a:pt x="64338" y="115335"/>
                  <a:pt x="64338" y="115335"/>
                </a:cubicBezTo>
                <a:cubicBezTo>
                  <a:pt x="64338" y="118303"/>
                  <a:pt x="61375" y="119787"/>
                  <a:pt x="59894" y="119787"/>
                </a:cubicBezTo>
                <a:cubicBezTo>
                  <a:pt x="56931" y="119787"/>
                  <a:pt x="53968" y="118303"/>
                  <a:pt x="53968" y="115335"/>
                </a:cubicBezTo>
                <a:cubicBezTo>
                  <a:pt x="46349" y="115335"/>
                  <a:pt x="46349" y="115335"/>
                  <a:pt x="46349" y="115335"/>
                </a:cubicBezTo>
                <a:cubicBezTo>
                  <a:pt x="46349" y="118303"/>
                  <a:pt x="43386" y="119787"/>
                  <a:pt x="41904" y="119787"/>
                </a:cubicBezTo>
                <a:cubicBezTo>
                  <a:pt x="38941" y="119787"/>
                  <a:pt x="35978" y="118303"/>
                  <a:pt x="35978" y="115335"/>
                </a:cubicBezTo>
                <a:cubicBezTo>
                  <a:pt x="28571" y="115335"/>
                  <a:pt x="28571" y="115335"/>
                  <a:pt x="28571" y="115335"/>
                </a:cubicBezTo>
                <a:cubicBezTo>
                  <a:pt x="28571" y="118303"/>
                  <a:pt x="25396" y="119787"/>
                  <a:pt x="23915" y="119787"/>
                </a:cubicBezTo>
                <a:cubicBezTo>
                  <a:pt x="20952" y="119787"/>
                  <a:pt x="17989" y="118303"/>
                  <a:pt x="17989" y="115335"/>
                </a:cubicBezTo>
                <a:cubicBezTo>
                  <a:pt x="10582" y="115335"/>
                  <a:pt x="10582" y="115335"/>
                  <a:pt x="10582" y="115335"/>
                </a:cubicBezTo>
                <a:cubicBezTo>
                  <a:pt x="10582" y="118303"/>
                  <a:pt x="7619" y="119787"/>
                  <a:pt x="6137" y="119787"/>
                </a:cubicBezTo>
                <a:cubicBezTo>
                  <a:pt x="1481" y="119787"/>
                  <a:pt x="0" y="116819"/>
                  <a:pt x="0" y="113851"/>
                </a:cubicBezTo>
                <a:cubicBezTo>
                  <a:pt x="0" y="110883"/>
                  <a:pt x="1481" y="107915"/>
                  <a:pt x="2962" y="107915"/>
                </a:cubicBezTo>
                <a:cubicBezTo>
                  <a:pt x="2962" y="100282"/>
                  <a:pt x="2962" y="100282"/>
                  <a:pt x="2962" y="100282"/>
                </a:cubicBezTo>
                <a:cubicBezTo>
                  <a:pt x="1481" y="100282"/>
                  <a:pt x="0" y="97314"/>
                  <a:pt x="0" y="95830"/>
                </a:cubicBezTo>
                <a:cubicBezTo>
                  <a:pt x="0" y="92862"/>
                  <a:pt x="1481" y="89893"/>
                  <a:pt x="2962" y="89893"/>
                </a:cubicBezTo>
                <a:cubicBezTo>
                  <a:pt x="2962" y="82261"/>
                  <a:pt x="2962" y="82261"/>
                  <a:pt x="2962" y="82261"/>
                </a:cubicBezTo>
                <a:cubicBezTo>
                  <a:pt x="1481" y="82261"/>
                  <a:pt x="0" y="79293"/>
                  <a:pt x="0" y="77809"/>
                </a:cubicBezTo>
                <a:cubicBezTo>
                  <a:pt x="0" y="74840"/>
                  <a:pt x="1481" y="71872"/>
                  <a:pt x="2962" y="71872"/>
                </a:cubicBezTo>
                <a:cubicBezTo>
                  <a:pt x="2962" y="64452"/>
                  <a:pt x="2962" y="64452"/>
                  <a:pt x="2962" y="64452"/>
                </a:cubicBezTo>
                <a:cubicBezTo>
                  <a:pt x="1481" y="64452"/>
                  <a:pt x="0" y="61272"/>
                  <a:pt x="0" y="59787"/>
                </a:cubicBezTo>
                <a:cubicBezTo>
                  <a:pt x="0" y="56819"/>
                  <a:pt x="1481" y="53851"/>
                  <a:pt x="2962" y="53851"/>
                </a:cubicBezTo>
                <a:cubicBezTo>
                  <a:pt x="2962" y="46431"/>
                  <a:pt x="2962" y="46431"/>
                  <a:pt x="2962" y="46431"/>
                </a:cubicBezTo>
                <a:cubicBezTo>
                  <a:pt x="1481" y="46431"/>
                  <a:pt x="0" y="43462"/>
                  <a:pt x="0" y="41978"/>
                </a:cubicBezTo>
                <a:cubicBezTo>
                  <a:pt x="0" y="38798"/>
                  <a:pt x="1481" y="35830"/>
                  <a:pt x="2962" y="35830"/>
                </a:cubicBezTo>
                <a:cubicBezTo>
                  <a:pt x="2962" y="28409"/>
                  <a:pt x="2962" y="28409"/>
                  <a:pt x="2962" y="28409"/>
                </a:cubicBezTo>
                <a:cubicBezTo>
                  <a:pt x="1481" y="28409"/>
                  <a:pt x="0" y="25441"/>
                  <a:pt x="0" y="23957"/>
                </a:cubicBezTo>
                <a:cubicBezTo>
                  <a:pt x="0" y="20777"/>
                  <a:pt x="1481" y="17809"/>
                  <a:pt x="2962" y="17809"/>
                </a:cubicBezTo>
                <a:cubicBezTo>
                  <a:pt x="2962" y="10388"/>
                  <a:pt x="2962" y="10388"/>
                  <a:pt x="2962" y="10388"/>
                </a:cubicBezTo>
                <a:cubicBezTo>
                  <a:pt x="1481" y="10388"/>
                  <a:pt x="0" y="7420"/>
                  <a:pt x="0" y="5936"/>
                </a:cubicBezTo>
                <a:cubicBezTo>
                  <a:pt x="0" y="1484"/>
                  <a:pt x="1481" y="0"/>
                  <a:pt x="6137" y="0"/>
                </a:cubicBezTo>
                <a:cubicBezTo>
                  <a:pt x="7619" y="0"/>
                  <a:pt x="10582" y="1484"/>
                  <a:pt x="10582" y="2968"/>
                </a:cubicBezTo>
                <a:cubicBezTo>
                  <a:pt x="17989" y="2968"/>
                  <a:pt x="17989" y="2968"/>
                  <a:pt x="17989" y="2968"/>
                </a:cubicBezTo>
                <a:cubicBezTo>
                  <a:pt x="17989" y="1484"/>
                  <a:pt x="20952" y="0"/>
                  <a:pt x="23915" y="0"/>
                </a:cubicBezTo>
                <a:cubicBezTo>
                  <a:pt x="25396" y="0"/>
                  <a:pt x="28571" y="1484"/>
                  <a:pt x="28571" y="2968"/>
                </a:cubicBezTo>
                <a:cubicBezTo>
                  <a:pt x="35978" y="2968"/>
                  <a:pt x="35978" y="2968"/>
                  <a:pt x="35978" y="2968"/>
                </a:cubicBezTo>
                <a:cubicBezTo>
                  <a:pt x="35978" y="1484"/>
                  <a:pt x="38941" y="0"/>
                  <a:pt x="41904" y="0"/>
                </a:cubicBezTo>
                <a:cubicBezTo>
                  <a:pt x="43386" y="0"/>
                  <a:pt x="46349" y="1484"/>
                  <a:pt x="46349" y="2968"/>
                </a:cubicBezTo>
                <a:cubicBezTo>
                  <a:pt x="53968" y="2968"/>
                  <a:pt x="53968" y="2968"/>
                  <a:pt x="53968" y="2968"/>
                </a:cubicBezTo>
                <a:cubicBezTo>
                  <a:pt x="53968" y="1484"/>
                  <a:pt x="56931" y="0"/>
                  <a:pt x="59894" y="0"/>
                </a:cubicBezTo>
                <a:cubicBezTo>
                  <a:pt x="61375" y="0"/>
                  <a:pt x="64338" y="1484"/>
                  <a:pt x="64338" y="2968"/>
                </a:cubicBezTo>
                <a:cubicBezTo>
                  <a:pt x="71957" y="2968"/>
                  <a:pt x="71957" y="2968"/>
                  <a:pt x="71957" y="2968"/>
                </a:cubicBezTo>
                <a:cubicBezTo>
                  <a:pt x="71957" y="1484"/>
                  <a:pt x="74920" y="0"/>
                  <a:pt x="77883" y="0"/>
                </a:cubicBezTo>
                <a:cubicBezTo>
                  <a:pt x="79365" y="0"/>
                  <a:pt x="82328" y="1484"/>
                  <a:pt x="82328" y="2968"/>
                </a:cubicBezTo>
                <a:cubicBezTo>
                  <a:pt x="89735" y="2968"/>
                  <a:pt x="89735" y="2968"/>
                  <a:pt x="89735" y="2968"/>
                </a:cubicBezTo>
                <a:cubicBezTo>
                  <a:pt x="89735" y="1484"/>
                  <a:pt x="92698" y="0"/>
                  <a:pt x="95873" y="0"/>
                </a:cubicBezTo>
                <a:cubicBezTo>
                  <a:pt x="97354" y="0"/>
                  <a:pt x="100317" y="1484"/>
                  <a:pt x="100317" y="2968"/>
                </a:cubicBezTo>
                <a:cubicBezTo>
                  <a:pt x="107724" y="2968"/>
                  <a:pt x="107724" y="2968"/>
                  <a:pt x="107724" y="2968"/>
                </a:cubicBezTo>
                <a:cubicBezTo>
                  <a:pt x="107724" y="1484"/>
                  <a:pt x="110687" y="0"/>
                  <a:pt x="113650" y="0"/>
                </a:cubicBezTo>
                <a:cubicBezTo>
                  <a:pt x="116613" y="0"/>
                  <a:pt x="119788" y="1484"/>
                  <a:pt x="119788" y="5936"/>
                </a:cubicBezTo>
                <a:cubicBezTo>
                  <a:pt x="119788" y="7420"/>
                  <a:pt x="118306" y="10388"/>
                  <a:pt x="115132" y="10388"/>
                </a:cubicBezTo>
                <a:cubicBezTo>
                  <a:pt x="115132" y="17809"/>
                  <a:pt x="115132" y="17809"/>
                  <a:pt x="115132" y="17809"/>
                </a:cubicBezTo>
                <a:cubicBezTo>
                  <a:pt x="118306" y="17809"/>
                  <a:pt x="119788" y="20777"/>
                  <a:pt x="119788" y="23957"/>
                </a:cubicBezTo>
                <a:cubicBezTo>
                  <a:pt x="119788" y="25441"/>
                  <a:pt x="118306" y="28409"/>
                  <a:pt x="115132" y="28409"/>
                </a:cubicBezTo>
                <a:cubicBezTo>
                  <a:pt x="115132" y="35830"/>
                  <a:pt x="115132" y="35830"/>
                  <a:pt x="115132" y="35830"/>
                </a:cubicBezTo>
                <a:cubicBezTo>
                  <a:pt x="118306" y="35830"/>
                  <a:pt x="119788" y="38798"/>
                  <a:pt x="119788" y="41978"/>
                </a:cubicBezTo>
                <a:cubicBezTo>
                  <a:pt x="119788" y="43462"/>
                  <a:pt x="118306" y="46431"/>
                  <a:pt x="115132" y="46431"/>
                </a:cubicBezTo>
                <a:cubicBezTo>
                  <a:pt x="115132" y="53851"/>
                  <a:pt x="115132" y="53851"/>
                  <a:pt x="115132" y="53851"/>
                </a:cubicBezTo>
                <a:cubicBezTo>
                  <a:pt x="118306" y="53851"/>
                  <a:pt x="119788" y="56819"/>
                  <a:pt x="119788" y="59787"/>
                </a:cubicBezTo>
                <a:cubicBezTo>
                  <a:pt x="119788" y="61272"/>
                  <a:pt x="118306" y="64452"/>
                  <a:pt x="115132" y="64452"/>
                </a:cubicBezTo>
                <a:cubicBezTo>
                  <a:pt x="115132" y="71872"/>
                  <a:pt x="115132" y="71872"/>
                  <a:pt x="115132" y="71872"/>
                </a:cubicBezTo>
                <a:cubicBezTo>
                  <a:pt x="118306" y="71872"/>
                  <a:pt x="119788" y="74840"/>
                  <a:pt x="119788" y="77809"/>
                </a:cubicBezTo>
                <a:cubicBezTo>
                  <a:pt x="119788" y="79293"/>
                  <a:pt x="118306" y="82261"/>
                  <a:pt x="115132" y="82261"/>
                </a:cubicBezTo>
                <a:cubicBezTo>
                  <a:pt x="115132" y="89893"/>
                  <a:pt x="115132" y="89893"/>
                  <a:pt x="115132" y="89893"/>
                </a:cubicBezTo>
                <a:cubicBezTo>
                  <a:pt x="118306" y="89893"/>
                  <a:pt x="119788" y="92862"/>
                  <a:pt x="119788" y="95830"/>
                </a:cubicBezTo>
                <a:close/>
                <a:moveTo>
                  <a:pt x="103280" y="14840"/>
                </a:moveTo>
                <a:lnTo>
                  <a:pt x="103280" y="14840"/>
                </a:lnTo>
                <a:cubicBezTo>
                  <a:pt x="15026" y="14840"/>
                  <a:pt x="15026" y="14840"/>
                  <a:pt x="15026" y="14840"/>
                </a:cubicBezTo>
                <a:cubicBezTo>
                  <a:pt x="15026" y="103250"/>
                  <a:pt x="15026" y="103250"/>
                  <a:pt x="15026" y="103250"/>
                </a:cubicBezTo>
                <a:cubicBezTo>
                  <a:pt x="103280" y="103250"/>
                  <a:pt x="103280" y="103250"/>
                  <a:pt x="103280" y="103250"/>
                </a:cubicBezTo>
                <a:lnTo>
                  <a:pt x="103280" y="1484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5" name="Shape 4855"/>
          <p:cNvSpPr/>
          <p:nvPr/>
        </p:nvSpPr>
        <p:spPr>
          <a:xfrm>
            <a:off x="7096295" y="2208287"/>
            <a:ext cx="289907" cy="289982"/>
          </a:xfrm>
          <a:custGeom>
            <a:avLst/>
            <a:gdLst/>
            <a:ahLst/>
            <a:cxnLst/>
            <a:rect l="0" t="0" r="0" b="0"/>
            <a:pathLst>
              <a:path w="120000" h="120000" extrusionOk="0">
                <a:moveTo>
                  <a:pt x="119800" y="108438"/>
                </a:moveTo>
                <a:lnTo>
                  <a:pt x="119800" y="108438"/>
                </a:lnTo>
                <a:cubicBezTo>
                  <a:pt x="119800" y="114219"/>
                  <a:pt x="114219" y="119800"/>
                  <a:pt x="108438" y="119800"/>
                </a:cubicBezTo>
                <a:cubicBezTo>
                  <a:pt x="105647" y="119800"/>
                  <a:pt x="102857" y="118405"/>
                  <a:pt x="100066" y="117009"/>
                </a:cubicBezTo>
                <a:cubicBezTo>
                  <a:pt x="67574" y="83122"/>
                  <a:pt x="67574" y="83122"/>
                  <a:pt x="67574" y="83122"/>
                </a:cubicBezTo>
                <a:cubicBezTo>
                  <a:pt x="60598" y="87308"/>
                  <a:pt x="53621" y="90299"/>
                  <a:pt x="45049" y="90299"/>
                </a:cubicBezTo>
                <a:cubicBezTo>
                  <a:pt x="19734" y="90299"/>
                  <a:pt x="0" y="69169"/>
                  <a:pt x="0" y="45049"/>
                </a:cubicBezTo>
                <a:cubicBezTo>
                  <a:pt x="0" y="19734"/>
                  <a:pt x="19734" y="0"/>
                  <a:pt x="45049" y="0"/>
                </a:cubicBezTo>
                <a:cubicBezTo>
                  <a:pt x="68970" y="0"/>
                  <a:pt x="90099" y="19734"/>
                  <a:pt x="90099" y="45049"/>
                </a:cubicBezTo>
                <a:cubicBezTo>
                  <a:pt x="90099" y="53621"/>
                  <a:pt x="87308" y="60598"/>
                  <a:pt x="83122" y="67774"/>
                </a:cubicBezTo>
                <a:cubicBezTo>
                  <a:pt x="117009" y="100066"/>
                  <a:pt x="117009" y="100066"/>
                  <a:pt x="117009" y="100066"/>
                </a:cubicBezTo>
                <a:cubicBezTo>
                  <a:pt x="118405" y="102857"/>
                  <a:pt x="119800" y="105647"/>
                  <a:pt x="119800" y="108438"/>
                </a:cubicBezTo>
                <a:close/>
                <a:moveTo>
                  <a:pt x="45049" y="11362"/>
                </a:moveTo>
                <a:lnTo>
                  <a:pt x="45049" y="11362"/>
                </a:lnTo>
                <a:cubicBezTo>
                  <a:pt x="25315" y="11362"/>
                  <a:pt x="11362" y="25315"/>
                  <a:pt x="11362" y="45049"/>
                </a:cubicBezTo>
                <a:cubicBezTo>
                  <a:pt x="11362" y="63388"/>
                  <a:pt x="25315" y="78936"/>
                  <a:pt x="45049" y="78936"/>
                </a:cubicBezTo>
                <a:cubicBezTo>
                  <a:pt x="63388" y="78936"/>
                  <a:pt x="78936" y="63388"/>
                  <a:pt x="78936" y="45049"/>
                </a:cubicBezTo>
                <a:cubicBezTo>
                  <a:pt x="78936" y="25315"/>
                  <a:pt x="63388" y="11362"/>
                  <a:pt x="45049" y="11362"/>
                </a:cubicBezTo>
                <a:close/>
                <a:moveTo>
                  <a:pt x="63388" y="50830"/>
                </a:moveTo>
                <a:lnTo>
                  <a:pt x="63388" y="50830"/>
                </a:lnTo>
                <a:cubicBezTo>
                  <a:pt x="25315" y="50830"/>
                  <a:pt x="25315" y="50830"/>
                  <a:pt x="25315" y="50830"/>
                </a:cubicBezTo>
                <a:cubicBezTo>
                  <a:pt x="22524" y="50830"/>
                  <a:pt x="19734" y="48039"/>
                  <a:pt x="19734" y="45049"/>
                </a:cubicBezTo>
                <a:cubicBezTo>
                  <a:pt x="19734" y="40863"/>
                  <a:pt x="22524" y="39468"/>
                  <a:pt x="25315" y="39468"/>
                </a:cubicBezTo>
                <a:cubicBezTo>
                  <a:pt x="63388" y="39468"/>
                  <a:pt x="63388" y="39468"/>
                  <a:pt x="63388" y="39468"/>
                </a:cubicBezTo>
                <a:cubicBezTo>
                  <a:pt x="66179" y="39468"/>
                  <a:pt x="68970" y="40863"/>
                  <a:pt x="68970" y="45049"/>
                </a:cubicBezTo>
                <a:cubicBezTo>
                  <a:pt x="68970" y="48039"/>
                  <a:pt x="66179" y="50830"/>
                  <a:pt x="63388" y="508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6" name="Shape 4856"/>
          <p:cNvSpPr/>
          <p:nvPr/>
        </p:nvSpPr>
        <p:spPr>
          <a:xfrm>
            <a:off x="6586312" y="2208287"/>
            <a:ext cx="292024" cy="289982"/>
          </a:xfrm>
          <a:custGeom>
            <a:avLst/>
            <a:gdLst/>
            <a:ahLst/>
            <a:cxnLst/>
            <a:rect l="0" t="0" r="0" b="0"/>
            <a:pathLst>
              <a:path w="120000" h="120000" extrusionOk="0">
                <a:moveTo>
                  <a:pt x="119802" y="108438"/>
                </a:moveTo>
                <a:lnTo>
                  <a:pt x="119802" y="108438"/>
                </a:lnTo>
                <a:cubicBezTo>
                  <a:pt x="119802" y="114219"/>
                  <a:pt x="114088" y="119800"/>
                  <a:pt x="108571" y="119800"/>
                </a:cubicBezTo>
                <a:cubicBezTo>
                  <a:pt x="104433" y="119800"/>
                  <a:pt x="101674" y="118405"/>
                  <a:pt x="100295" y="117009"/>
                </a:cubicBezTo>
                <a:cubicBezTo>
                  <a:pt x="68177" y="83122"/>
                  <a:pt x="68177" y="83122"/>
                  <a:pt x="68177" y="83122"/>
                </a:cubicBezTo>
                <a:cubicBezTo>
                  <a:pt x="61280" y="87308"/>
                  <a:pt x="53004" y="90299"/>
                  <a:pt x="44532" y="90299"/>
                </a:cubicBezTo>
                <a:cubicBezTo>
                  <a:pt x="20886" y="90299"/>
                  <a:pt x="0" y="69169"/>
                  <a:pt x="0" y="45049"/>
                </a:cubicBezTo>
                <a:cubicBezTo>
                  <a:pt x="0" y="19734"/>
                  <a:pt x="20886" y="0"/>
                  <a:pt x="44532" y="0"/>
                </a:cubicBezTo>
                <a:cubicBezTo>
                  <a:pt x="69556" y="0"/>
                  <a:pt x="89064" y="19734"/>
                  <a:pt x="89064" y="45049"/>
                </a:cubicBezTo>
                <a:cubicBezTo>
                  <a:pt x="89064" y="53621"/>
                  <a:pt x="87684" y="60598"/>
                  <a:pt x="83546" y="67774"/>
                </a:cubicBezTo>
                <a:cubicBezTo>
                  <a:pt x="115665" y="100066"/>
                  <a:pt x="115665" y="100066"/>
                  <a:pt x="115665" y="100066"/>
                </a:cubicBezTo>
                <a:cubicBezTo>
                  <a:pt x="118423" y="102857"/>
                  <a:pt x="119802" y="105647"/>
                  <a:pt x="119802" y="108438"/>
                </a:cubicBezTo>
                <a:close/>
                <a:moveTo>
                  <a:pt x="44532" y="11362"/>
                </a:moveTo>
                <a:lnTo>
                  <a:pt x="44532" y="11362"/>
                </a:lnTo>
                <a:cubicBezTo>
                  <a:pt x="26403" y="11362"/>
                  <a:pt x="11034" y="25315"/>
                  <a:pt x="11034" y="45049"/>
                </a:cubicBezTo>
                <a:cubicBezTo>
                  <a:pt x="11034" y="63388"/>
                  <a:pt x="26403" y="78936"/>
                  <a:pt x="44532" y="78936"/>
                </a:cubicBezTo>
                <a:cubicBezTo>
                  <a:pt x="64039" y="78936"/>
                  <a:pt x="78029" y="63388"/>
                  <a:pt x="78029" y="45049"/>
                </a:cubicBezTo>
                <a:cubicBezTo>
                  <a:pt x="78029" y="25315"/>
                  <a:pt x="64039" y="11362"/>
                  <a:pt x="44532" y="11362"/>
                </a:cubicBezTo>
                <a:close/>
                <a:moveTo>
                  <a:pt x="64039" y="50830"/>
                </a:moveTo>
                <a:lnTo>
                  <a:pt x="64039" y="50830"/>
                </a:lnTo>
                <a:cubicBezTo>
                  <a:pt x="50049" y="50830"/>
                  <a:pt x="50049" y="50830"/>
                  <a:pt x="50049" y="50830"/>
                </a:cubicBezTo>
                <a:cubicBezTo>
                  <a:pt x="50049" y="63388"/>
                  <a:pt x="50049" y="63388"/>
                  <a:pt x="50049" y="63388"/>
                </a:cubicBezTo>
                <a:cubicBezTo>
                  <a:pt x="50049" y="66378"/>
                  <a:pt x="48669" y="69169"/>
                  <a:pt x="44532" y="69169"/>
                </a:cubicBezTo>
                <a:cubicBezTo>
                  <a:pt x="41773" y="69169"/>
                  <a:pt x="39014" y="66378"/>
                  <a:pt x="39014" y="63388"/>
                </a:cubicBezTo>
                <a:cubicBezTo>
                  <a:pt x="39014" y="50830"/>
                  <a:pt x="39014" y="50830"/>
                  <a:pt x="39014" y="50830"/>
                </a:cubicBezTo>
                <a:cubicBezTo>
                  <a:pt x="26403" y="50830"/>
                  <a:pt x="26403" y="50830"/>
                  <a:pt x="26403" y="50830"/>
                </a:cubicBezTo>
                <a:cubicBezTo>
                  <a:pt x="23645" y="50830"/>
                  <a:pt x="20886" y="48039"/>
                  <a:pt x="20886" y="45049"/>
                </a:cubicBezTo>
                <a:cubicBezTo>
                  <a:pt x="20886" y="40863"/>
                  <a:pt x="23645" y="39468"/>
                  <a:pt x="26403" y="39468"/>
                </a:cubicBezTo>
                <a:cubicBezTo>
                  <a:pt x="39014" y="39468"/>
                  <a:pt x="39014" y="39468"/>
                  <a:pt x="39014" y="39468"/>
                </a:cubicBezTo>
                <a:cubicBezTo>
                  <a:pt x="39014" y="25315"/>
                  <a:pt x="39014" y="25315"/>
                  <a:pt x="39014" y="25315"/>
                </a:cubicBezTo>
                <a:cubicBezTo>
                  <a:pt x="39014" y="22524"/>
                  <a:pt x="41773" y="19734"/>
                  <a:pt x="44532" y="19734"/>
                </a:cubicBezTo>
                <a:cubicBezTo>
                  <a:pt x="48669" y="19734"/>
                  <a:pt x="50049" y="22524"/>
                  <a:pt x="50049" y="25315"/>
                </a:cubicBezTo>
                <a:cubicBezTo>
                  <a:pt x="50049" y="39468"/>
                  <a:pt x="50049" y="39468"/>
                  <a:pt x="50049" y="39468"/>
                </a:cubicBezTo>
                <a:cubicBezTo>
                  <a:pt x="64039" y="39468"/>
                  <a:pt x="64039" y="39468"/>
                  <a:pt x="64039" y="39468"/>
                </a:cubicBezTo>
                <a:cubicBezTo>
                  <a:pt x="66798" y="39468"/>
                  <a:pt x="69556" y="40863"/>
                  <a:pt x="69556" y="45049"/>
                </a:cubicBezTo>
                <a:cubicBezTo>
                  <a:pt x="69556" y="48039"/>
                  <a:pt x="66798" y="50830"/>
                  <a:pt x="64039" y="508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7" name="Shape 4857"/>
          <p:cNvSpPr/>
          <p:nvPr/>
        </p:nvSpPr>
        <p:spPr>
          <a:xfrm>
            <a:off x="6082676" y="2208287"/>
            <a:ext cx="289909" cy="289982"/>
          </a:xfrm>
          <a:custGeom>
            <a:avLst/>
            <a:gdLst/>
            <a:ahLst/>
            <a:cxnLst/>
            <a:rect l="0" t="0" r="0" b="0"/>
            <a:pathLst>
              <a:path w="120000" h="120000" extrusionOk="0">
                <a:moveTo>
                  <a:pt x="116810" y="100066"/>
                </a:moveTo>
                <a:lnTo>
                  <a:pt x="116810" y="100066"/>
                </a:lnTo>
                <a:cubicBezTo>
                  <a:pt x="118405" y="102857"/>
                  <a:pt x="119800" y="105647"/>
                  <a:pt x="119800" y="108438"/>
                </a:cubicBezTo>
                <a:cubicBezTo>
                  <a:pt x="119800" y="114219"/>
                  <a:pt x="115415" y="119800"/>
                  <a:pt x="108438" y="119800"/>
                </a:cubicBezTo>
                <a:cubicBezTo>
                  <a:pt x="105647" y="119800"/>
                  <a:pt x="102857" y="118405"/>
                  <a:pt x="101461" y="117009"/>
                </a:cubicBezTo>
                <a:cubicBezTo>
                  <a:pt x="67574" y="83122"/>
                  <a:pt x="67574" y="83122"/>
                  <a:pt x="67574" y="83122"/>
                </a:cubicBezTo>
                <a:cubicBezTo>
                  <a:pt x="60598" y="87308"/>
                  <a:pt x="53621" y="90299"/>
                  <a:pt x="45049" y="90299"/>
                </a:cubicBezTo>
                <a:cubicBezTo>
                  <a:pt x="19734" y="90299"/>
                  <a:pt x="0" y="69169"/>
                  <a:pt x="0" y="45049"/>
                </a:cubicBezTo>
                <a:cubicBezTo>
                  <a:pt x="0" y="19734"/>
                  <a:pt x="19734" y="0"/>
                  <a:pt x="45049" y="0"/>
                </a:cubicBezTo>
                <a:cubicBezTo>
                  <a:pt x="70365" y="0"/>
                  <a:pt x="90099" y="19734"/>
                  <a:pt x="90099" y="45049"/>
                </a:cubicBezTo>
                <a:cubicBezTo>
                  <a:pt x="90099" y="53621"/>
                  <a:pt x="87308" y="60598"/>
                  <a:pt x="84518" y="67774"/>
                </a:cubicBezTo>
                <a:cubicBezTo>
                  <a:pt x="116810" y="100066"/>
                  <a:pt x="116810" y="100066"/>
                  <a:pt x="116810" y="100066"/>
                </a:cubicBezTo>
                <a:close/>
                <a:moveTo>
                  <a:pt x="45049" y="11362"/>
                </a:moveTo>
                <a:lnTo>
                  <a:pt x="45049" y="11362"/>
                </a:lnTo>
                <a:cubicBezTo>
                  <a:pt x="26710" y="11362"/>
                  <a:pt x="11162" y="25315"/>
                  <a:pt x="11162" y="45049"/>
                </a:cubicBezTo>
                <a:cubicBezTo>
                  <a:pt x="11162" y="63388"/>
                  <a:pt x="26710" y="78936"/>
                  <a:pt x="45049" y="78936"/>
                </a:cubicBezTo>
                <a:cubicBezTo>
                  <a:pt x="63388" y="78936"/>
                  <a:pt x="78936" y="63388"/>
                  <a:pt x="78936" y="45049"/>
                </a:cubicBezTo>
                <a:cubicBezTo>
                  <a:pt x="78936" y="25315"/>
                  <a:pt x="63388" y="11362"/>
                  <a:pt x="45049" y="1136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8" name="Shape 4858"/>
          <p:cNvSpPr/>
          <p:nvPr/>
        </p:nvSpPr>
        <p:spPr>
          <a:xfrm>
            <a:off x="5576925" y="2208287"/>
            <a:ext cx="287792" cy="289982"/>
          </a:xfrm>
          <a:custGeom>
            <a:avLst/>
            <a:gdLst/>
            <a:ahLst/>
            <a:cxnLst/>
            <a:rect l="0" t="0" r="0" b="0"/>
            <a:pathLst>
              <a:path w="120000" h="120000" extrusionOk="0">
                <a:moveTo>
                  <a:pt x="59301" y="119800"/>
                </a:moveTo>
                <a:lnTo>
                  <a:pt x="59301" y="119800"/>
                </a:lnTo>
                <a:cubicBezTo>
                  <a:pt x="26755" y="119800"/>
                  <a:pt x="0" y="93089"/>
                  <a:pt x="0" y="59202"/>
                </a:cubicBezTo>
                <a:cubicBezTo>
                  <a:pt x="0" y="26910"/>
                  <a:pt x="26755" y="0"/>
                  <a:pt x="59301" y="0"/>
                </a:cubicBezTo>
                <a:cubicBezTo>
                  <a:pt x="93044" y="0"/>
                  <a:pt x="119800" y="26910"/>
                  <a:pt x="119800" y="59202"/>
                </a:cubicBezTo>
                <a:cubicBezTo>
                  <a:pt x="119800" y="93089"/>
                  <a:pt x="93044" y="119800"/>
                  <a:pt x="59301" y="119800"/>
                </a:cubicBezTo>
                <a:close/>
                <a:moveTo>
                  <a:pt x="59301" y="11362"/>
                </a:moveTo>
                <a:lnTo>
                  <a:pt x="59301" y="11362"/>
                </a:lnTo>
                <a:cubicBezTo>
                  <a:pt x="32346" y="11362"/>
                  <a:pt x="11181" y="32491"/>
                  <a:pt x="11181" y="59202"/>
                </a:cubicBezTo>
                <a:cubicBezTo>
                  <a:pt x="11181" y="85913"/>
                  <a:pt x="32346" y="108438"/>
                  <a:pt x="59301" y="108438"/>
                </a:cubicBezTo>
                <a:cubicBezTo>
                  <a:pt x="86056" y="108438"/>
                  <a:pt x="108618" y="85913"/>
                  <a:pt x="108618" y="59202"/>
                </a:cubicBezTo>
                <a:cubicBezTo>
                  <a:pt x="108618" y="32491"/>
                  <a:pt x="86056" y="11362"/>
                  <a:pt x="59301" y="11362"/>
                </a:cubicBezTo>
                <a:close/>
                <a:moveTo>
                  <a:pt x="87454" y="63388"/>
                </a:moveTo>
                <a:lnTo>
                  <a:pt x="87454" y="63388"/>
                </a:lnTo>
                <a:cubicBezTo>
                  <a:pt x="69084" y="80332"/>
                  <a:pt x="69084" y="80332"/>
                  <a:pt x="69084" y="80332"/>
                </a:cubicBezTo>
                <a:cubicBezTo>
                  <a:pt x="67687" y="81727"/>
                  <a:pt x="66289" y="81727"/>
                  <a:pt x="64891" y="81727"/>
                </a:cubicBezTo>
                <a:cubicBezTo>
                  <a:pt x="62096" y="81727"/>
                  <a:pt x="59301" y="80332"/>
                  <a:pt x="59301" y="76146"/>
                </a:cubicBezTo>
                <a:cubicBezTo>
                  <a:pt x="59301" y="74750"/>
                  <a:pt x="60698" y="73355"/>
                  <a:pt x="62096" y="71960"/>
                </a:cubicBezTo>
                <a:cubicBezTo>
                  <a:pt x="69084" y="64784"/>
                  <a:pt x="69084" y="64784"/>
                  <a:pt x="69084" y="64784"/>
                </a:cubicBezTo>
                <a:cubicBezTo>
                  <a:pt x="35141" y="64784"/>
                  <a:pt x="35141" y="64784"/>
                  <a:pt x="35141" y="64784"/>
                </a:cubicBezTo>
                <a:cubicBezTo>
                  <a:pt x="32346" y="64784"/>
                  <a:pt x="29550" y="63388"/>
                  <a:pt x="29550" y="59202"/>
                </a:cubicBezTo>
                <a:cubicBezTo>
                  <a:pt x="29550" y="56411"/>
                  <a:pt x="32346" y="53621"/>
                  <a:pt x="35141" y="53621"/>
                </a:cubicBezTo>
                <a:cubicBezTo>
                  <a:pt x="69084" y="53621"/>
                  <a:pt x="69084" y="53621"/>
                  <a:pt x="69084" y="53621"/>
                </a:cubicBezTo>
                <a:cubicBezTo>
                  <a:pt x="62096" y="46644"/>
                  <a:pt x="62096" y="46644"/>
                  <a:pt x="62096" y="46644"/>
                </a:cubicBezTo>
                <a:cubicBezTo>
                  <a:pt x="60698" y="46644"/>
                  <a:pt x="59301" y="45049"/>
                  <a:pt x="59301" y="42259"/>
                </a:cubicBezTo>
                <a:cubicBezTo>
                  <a:pt x="59301" y="39468"/>
                  <a:pt x="62096" y="36677"/>
                  <a:pt x="64891" y="36677"/>
                </a:cubicBezTo>
                <a:cubicBezTo>
                  <a:pt x="66289" y="36677"/>
                  <a:pt x="67687" y="38073"/>
                  <a:pt x="69084" y="38073"/>
                </a:cubicBezTo>
                <a:cubicBezTo>
                  <a:pt x="87454" y="55016"/>
                  <a:pt x="87454" y="55016"/>
                  <a:pt x="87454" y="55016"/>
                </a:cubicBezTo>
                <a:cubicBezTo>
                  <a:pt x="88851" y="56411"/>
                  <a:pt x="90249" y="57807"/>
                  <a:pt x="90249" y="59202"/>
                </a:cubicBezTo>
                <a:cubicBezTo>
                  <a:pt x="90249" y="61993"/>
                  <a:pt x="88851" y="63388"/>
                  <a:pt x="87454" y="6338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59" name="Shape 4859"/>
          <p:cNvSpPr/>
          <p:nvPr/>
        </p:nvSpPr>
        <p:spPr>
          <a:xfrm>
            <a:off x="5069058" y="2208287"/>
            <a:ext cx="292024" cy="289982"/>
          </a:xfrm>
          <a:custGeom>
            <a:avLst/>
            <a:gdLst/>
            <a:ahLst/>
            <a:cxnLst/>
            <a:rect l="0" t="0" r="0" b="0"/>
            <a:pathLst>
              <a:path w="120000" h="120000" extrusionOk="0">
                <a:moveTo>
                  <a:pt x="60000" y="119800"/>
                </a:moveTo>
                <a:lnTo>
                  <a:pt x="60000" y="119800"/>
                </a:lnTo>
                <a:cubicBezTo>
                  <a:pt x="26447" y="119800"/>
                  <a:pt x="0" y="93089"/>
                  <a:pt x="0" y="59202"/>
                </a:cubicBezTo>
                <a:cubicBezTo>
                  <a:pt x="0" y="26910"/>
                  <a:pt x="26447" y="0"/>
                  <a:pt x="60000" y="0"/>
                </a:cubicBezTo>
                <a:cubicBezTo>
                  <a:pt x="93355" y="0"/>
                  <a:pt x="119802" y="26910"/>
                  <a:pt x="119802" y="59202"/>
                </a:cubicBezTo>
                <a:cubicBezTo>
                  <a:pt x="119802" y="93089"/>
                  <a:pt x="93355" y="119800"/>
                  <a:pt x="60000" y="119800"/>
                </a:cubicBezTo>
                <a:close/>
                <a:moveTo>
                  <a:pt x="60000" y="11362"/>
                </a:moveTo>
                <a:lnTo>
                  <a:pt x="60000" y="11362"/>
                </a:lnTo>
                <a:cubicBezTo>
                  <a:pt x="33355" y="11362"/>
                  <a:pt x="11052" y="32491"/>
                  <a:pt x="11052" y="59202"/>
                </a:cubicBezTo>
                <a:cubicBezTo>
                  <a:pt x="11052" y="85913"/>
                  <a:pt x="33355" y="108438"/>
                  <a:pt x="60000" y="108438"/>
                </a:cubicBezTo>
                <a:cubicBezTo>
                  <a:pt x="86447" y="108438"/>
                  <a:pt x="108750" y="85913"/>
                  <a:pt x="108750" y="59202"/>
                </a:cubicBezTo>
                <a:cubicBezTo>
                  <a:pt x="108750" y="32491"/>
                  <a:pt x="86447" y="11362"/>
                  <a:pt x="60000" y="11362"/>
                </a:cubicBezTo>
                <a:close/>
                <a:moveTo>
                  <a:pt x="83684" y="64784"/>
                </a:moveTo>
                <a:lnTo>
                  <a:pt x="83684" y="64784"/>
                </a:lnTo>
                <a:cubicBezTo>
                  <a:pt x="50131" y="64784"/>
                  <a:pt x="50131" y="64784"/>
                  <a:pt x="50131" y="64784"/>
                </a:cubicBezTo>
                <a:cubicBezTo>
                  <a:pt x="58618" y="71960"/>
                  <a:pt x="58618" y="71960"/>
                  <a:pt x="58618" y="71960"/>
                </a:cubicBezTo>
                <a:cubicBezTo>
                  <a:pt x="58618" y="73355"/>
                  <a:pt x="60000" y="74750"/>
                  <a:pt x="60000" y="76146"/>
                </a:cubicBezTo>
                <a:cubicBezTo>
                  <a:pt x="60000" y="80332"/>
                  <a:pt x="57236" y="81727"/>
                  <a:pt x="54276" y="81727"/>
                </a:cubicBezTo>
                <a:cubicBezTo>
                  <a:pt x="52894" y="81727"/>
                  <a:pt x="51513" y="81727"/>
                  <a:pt x="50131" y="80332"/>
                </a:cubicBezTo>
                <a:cubicBezTo>
                  <a:pt x="31973" y="63388"/>
                  <a:pt x="31973" y="63388"/>
                  <a:pt x="31973" y="63388"/>
                </a:cubicBezTo>
                <a:cubicBezTo>
                  <a:pt x="30592" y="63388"/>
                  <a:pt x="30592" y="61993"/>
                  <a:pt x="30592" y="59202"/>
                </a:cubicBezTo>
                <a:cubicBezTo>
                  <a:pt x="30592" y="57807"/>
                  <a:pt x="30592" y="56411"/>
                  <a:pt x="31973" y="55016"/>
                </a:cubicBezTo>
                <a:cubicBezTo>
                  <a:pt x="50131" y="38073"/>
                  <a:pt x="50131" y="38073"/>
                  <a:pt x="50131" y="38073"/>
                </a:cubicBezTo>
                <a:cubicBezTo>
                  <a:pt x="51513" y="38073"/>
                  <a:pt x="52894" y="36677"/>
                  <a:pt x="54276" y="36677"/>
                </a:cubicBezTo>
                <a:cubicBezTo>
                  <a:pt x="57236" y="36677"/>
                  <a:pt x="60000" y="39468"/>
                  <a:pt x="60000" y="42259"/>
                </a:cubicBezTo>
                <a:cubicBezTo>
                  <a:pt x="60000" y="45049"/>
                  <a:pt x="58618" y="46644"/>
                  <a:pt x="58618" y="46644"/>
                </a:cubicBezTo>
                <a:cubicBezTo>
                  <a:pt x="50131" y="53621"/>
                  <a:pt x="50131" y="53621"/>
                  <a:pt x="50131" y="53621"/>
                </a:cubicBezTo>
                <a:cubicBezTo>
                  <a:pt x="83684" y="53621"/>
                  <a:pt x="83684" y="53621"/>
                  <a:pt x="83684" y="53621"/>
                </a:cubicBezTo>
                <a:cubicBezTo>
                  <a:pt x="87828" y="53621"/>
                  <a:pt x="89210" y="56411"/>
                  <a:pt x="89210" y="59202"/>
                </a:cubicBezTo>
                <a:cubicBezTo>
                  <a:pt x="89210" y="63388"/>
                  <a:pt x="87828" y="64784"/>
                  <a:pt x="83684" y="647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0" name="Shape 4860"/>
          <p:cNvSpPr/>
          <p:nvPr/>
        </p:nvSpPr>
        <p:spPr>
          <a:xfrm>
            <a:off x="4563305" y="2208287"/>
            <a:ext cx="287792" cy="289982"/>
          </a:xfrm>
          <a:custGeom>
            <a:avLst/>
            <a:gdLst/>
            <a:ahLst/>
            <a:cxnLst/>
            <a:rect l="0" t="0" r="0" b="0"/>
            <a:pathLst>
              <a:path w="120000" h="120000" extrusionOk="0">
                <a:moveTo>
                  <a:pt x="60698" y="119800"/>
                </a:moveTo>
                <a:lnTo>
                  <a:pt x="60698" y="119800"/>
                </a:lnTo>
                <a:cubicBezTo>
                  <a:pt x="26755" y="119800"/>
                  <a:pt x="0" y="93089"/>
                  <a:pt x="0" y="59202"/>
                </a:cubicBezTo>
                <a:cubicBezTo>
                  <a:pt x="0" y="26910"/>
                  <a:pt x="26755" y="0"/>
                  <a:pt x="60698" y="0"/>
                </a:cubicBezTo>
                <a:cubicBezTo>
                  <a:pt x="93044" y="0"/>
                  <a:pt x="119800" y="26910"/>
                  <a:pt x="119800" y="59202"/>
                </a:cubicBezTo>
                <a:cubicBezTo>
                  <a:pt x="119800" y="93089"/>
                  <a:pt x="93044" y="119800"/>
                  <a:pt x="60698" y="119800"/>
                </a:cubicBezTo>
                <a:close/>
                <a:moveTo>
                  <a:pt x="60698" y="11362"/>
                </a:moveTo>
                <a:lnTo>
                  <a:pt x="60698" y="11362"/>
                </a:lnTo>
                <a:cubicBezTo>
                  <a:pt x="33743" y="11362"/>
                  <a:pt x="11181" y="32491"/>
                  <a:pt x="11181" y="59202"/>
                </a:cubicBezTo>
                <a:cubicBezTo>
                  <a:pt x="11181" y="85913"/>
                  <a:pt x="33743" y="108438"/>
                  <a:pt x="60698" y="108438"/>
                </a:cubicBezTo>
                <a:cubicBezTo>
                  <a:pt x="87454" y="108438"/>
                  <a:pt x="108618" y="85913"/>
                  <a:pt x="108618" y="59202"/>
                </a:cubicBezTo>
                <a:cubicBezTo>
                  <a:pt x="108618" y="32491"/>
                  <a:pt x="87454" y="11362"/>
                  <a:pt x="60698" y="11362"/>
                </a:cubicBezTo>
                <a:close/>
                <a:moveTo>
                  <a:pt x="77470" y="59202"/>
                </a:moveTo>
                <a:lnTo>
                  <a:pt x="77470" y="59202"/>
                </a:lnTo>
                <a:cubicBezTo>
                  <a:pt x="74675" y="59202"/>
                  <a:pt x="73277" y="59202"/>
                  <a:pt x="73277" y="57807"/>
                </a:cubicBezTo>
                <a:cubicBezTo>
                  <a:pt x="66289" y="49435"/>
                  <a:pt x="66289" y="49435"/>
                  <a:pt x="66289" y="49435"/>
                </a:cubicBezTo>
                <a:cubicBezTo>
                  <a:pt x="66289" y="84518"/>
                  <a:pt x="66289" y="84518"/>
                  <a:pt x="66289" y="84518"/>
                </a:cubicBezTo>
                <a:cubicBezTo>
                  <a:pt x="66289" y="87308"/>
                  <a:pt x="63494" y="90299"/>
                  <a:pt x="60698" y="90299"/>
                </a:cubicBezTo>
                <a:cubicBezTo>
                  <a:pt x="56306" y="90299"/>
                  <a:pt x="54908" y="87308"/>
                  <a:pt x="54908" y="84518"/>
                </a:cubicBezTo>
                <a:cubicBezTo>
                  <a:pt x="54908" y="49435"/>
                  <a:pt x="54908" y="49435"/>
                  <a:pt x="54908" y="49435"/>
                </a:cubicBezTo>
                <a:cubicBezTo>
                  <a:pt x="47920" y="57807"/>
                  <a:pt x="47920" y="57807"/>
                  <a:pt x="47920" y="57807"/>
                </a:cubicBezTo>
                <a:cubicBezTo>
                  <a:pt x="46522" y="59202"/>
                  <a:pt x="45124" y="59202"/>
                  <a:pt x="43727" y="59202"/>
                </a:cubicBezTo>
                <a:cubicBezTo>
                  <a:pt x="39334" y="59202"/>
                  <a:pt x="37936" y="57807"/>
                  <a:pt x="37936" y="53621"/>
                </a:cubicBezTo>
                <a:cubicBezTo>
                  <a:pt x="37936" y="52225"/>
                  <a:pt x="37936" y="50830"/>
                  <a:pt x="39334" y="50830"/>
                </a:cubicBezTo>
                <a:cubicBezTo>
                  <a:pt x="56306" y="31096"/>
                  <a:pt x="56306" y="31096"/>
                  <a:pt x="56306" y="31096"/>
                </a:cubicBezTo>
                <a:cubicBezTo>
                  <a:pt x="56306" y="31096"/>
                  <a:pt x="57703" y="29700"/>
                  <a:pt x="60698" y="29700"/>
                </a:cubicBezTo>
                <a:cubicBezTo>
                  <a:pt x="62096" y="29700"/>
                  <a:pt x="63494" y="31096"/>
                  <a:pt x="64891" y="31096"/>
                </a:cubicBezTo>
                <a:cubicBezTo>
                  <a:pt x="81863" y="50830"/>
                  <a:pt x="81863" y="50830"/>
                  <a:pt x="81863" y="50830"/>
                </a:cubicBezTo>
                <a:cubicBezTo>
                  <a:pt x="81863" y="50830"/>
                  <a:pt x="83261" y="52225"/>
                  <a:pt x="83261" y="53621"/>
                </a:cubicBezTo>
                <a:cubicBezTo>
                  <a:pt x="83261" y="57807"/>
                  <a:pt x="80266" y="59202"/>
                  <a:pt x="77470" y="592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1" name="Shape 4861"/>
          <p:cNvSpPr/>
          <p:nvPr/>
        </p:nvSpPr>
        <p:spPr>
          <a:xfrm>
            <a:off x="4057555" y="2208287"/>
            <a:ext cx="287792" cy="289982"/>
          </a:xfrm>
          <a:custGeom>
            <a:avLst/>
            <a:gdLst/>
            <a:ahLst/>
            <a:cxnLst/>
            <a:rect l="0" t="0" r="0" b="0"/>
            <a:pathLst>
              <a:path w="120000" h="120000" extrusionOk="0">
                <a:moveTo>
                  <a:pt x="59101" y="119800"/>
                </a:moveTo>
                <a:lnTo>
                  <a:pt x="59101" y="119800"/>
                </a:lnTo>
                <a:cubicBezTo>
                  <a:pt x="26755" y="119800"/>
                  <a:pt x="0" y="93089"/>
                  <a:pt x="0" y="59202"/>
                </a:cubicBezTo>
                <a:cubicBezTo>
                  <a:pt x="0" y="26910"/>
                  <a:pt x="26755" y="0"/>
                  <a:pt x="59101" y="0"/>
                </a:cubicBezTo>
                <a:cubicBezTo>
                  <a:pt x="93044" y="0"/>
                  <a:pt x="119800" y="26910"/>
                  <a:pt x="119800" y="59202"/>
                </a:cubicBezTo>
                <a:cubicBezTo>
                  <a:pt x="119800" y="93089"/>
                  <a:pt x="93044" y="119800"/>
                  <a:pt x="59101" y="119800"/>
                </a:cubicBezTo>
                <a:close/>
                <a:moveTo>
                  <a:pt x="59101" y="11362"/>
                </a:moveTo>
                <a:lnTo>
                  <a:pt x="59101" y="11362"/>
                </a:lnTo>
                <a:cubicBezTo>
                  <a:pt x="32346" y="11362"/>
                  <a:pt x="11181" y="32491"/>
                  <a:pt x="11181" y="59202"/>
                </a:cubicBezTo>
                <a:cubicBezTo>
                  <a:pt x="11181" y="85913"/>
                  <a:pt x="32346" y="108438"/>
                  <a:pt x="59101" y="108438"/>
                </a:cubicBezTo>
                <a:cubicBezTo>
                  <a:pt x="86056" y="108438"/>
                  <a:pt x="108618" y="85913"/>
                  <a:pt x="108618" y="59202"/>
                </a:cubicBezTo>
                <a:cubicBezTo>
                  <a:pt x="108618" y="32491"/>
                  <a:pt x="86056" y="11362"/>
                  <a:pt x="59101" y="11362"/>
                </a:cubicBezTo>
                <a:close/>
                <a:moveTo>
                  <a:pt x="80266" y="69169"/>
                </a:moveTo>
                <a:lnTo>
                  <a:pt x="80266" y="69169"/>
                </a:lnTo>
                <a:cubicBezTo>
                  <a:pt x="63494" y="87308"/>
                  <a:pt x="63494" y="87308"/>
                  <a:pt x="63494" y="87308"/>
                </a:cubicBezTo>
                <a:cubicBezTo>
                  <a:pt x="63494" y="88903"/>
                  <a:pt x="62096" y="90299"/>
                  <a:pt x="59101" y="90299"/>
                </a:cubicBezTo>
                <a:cubicBezTo>
                  <a:pt x="57703" y="90299"/>
                  <a:pt x="56306" y="88903"/>
                  <a:pt x="54908" y="87308"/>
                </a:cubicBezTo>
                <a:cubicBezTo>
                  <a:pt x="37936" y="69169"/>
                  <a:pt x="37936" y="69169"/>
                  <a:pt x="37936" y="69169"/>
                </a:cubicBezTo>
                <a:cubicBezTo>
                  <a:pt x="37936" y="67774"/>
                  <a:pt x="36539" y="66378"/>
                  <a:pt x="36539" y="64784"/>
                </a:cubicBezTo>
                <a:cubicBezTo>
                  <a:pt x="36539" y="61993"/>
                  <a:pt x="39334" y="59202"/>
                  <a:pt x="42129" y="59202"/>
                </a:cubicBezTo>
                <a:cubicBezTo>
                  <a:pt x="45124" y="59202"/>
                  <a:pt x="46522" y="60598"/>
                  <a:pt x="46522" y="61993"/>
                </a:cubicBezTo>
                <a:cubicBezTo>
                  <a:pt x="53510" y="69169"/>
                  <a:pt x="53510" y="69169"/>
                  <a:pt x="53510" y="69169"/>
                </a:cubicBezTo>
                <a:cubicBezTo>
                  <a:pt x="53510" y="35282"/>
                  <a:pt x="53510" y="35282"/>
                  <a:pt x="53510" y="35282"/>
                </a:cubicBezTo>
                <a:cubicBezTo>
                  <a:pt x="53510" y="32491"/>
                  <a:pt x="56306" y="29700"/>
                  <a:pt x="59101" y="29700"/>
                </a:cubicBezTo>
                <a:cubicBezTo>
                  <a:pt x="63494" y="29700"/>
                  <a:pt x="64891" y="32491"/>
                  <a:pt x="64891" y="35282"/>
                </a:cubicBezTo>
                <a:cubicBezTo>
                  <a:pt x="64891" y="69169"/>
                  <a:pt x="64891" y="69169"/>
                  <a:pt x="64891" y="69169"/>
                </a:cubicBezTo>
                <a:cubicBezTo>
                  <a:pt x="71880" y="61993"/>
                  <a:pt x="71880" y="61993"/>
                  <a:pt x="71880" y="61993"/>
                </a:cubicBezTo>
                <a:cubicBezTo>
                  <a:pt x="73277" y="60598"/>
                  <a:pt x="74675" y="59202"/>
                  <a:pt x="76073" y="59202"/>
                </a:cubicBezTo>
                <a:cubicBezTo>
                  <a:pt x="80266" y="59202"/>
                  <a:pt x="81663" y="61993"/>
                  <a:pt x="81663" y="64784"/>
                </a:cubicBezTo>
                <a:cubicBezTo>
                  <a:pt x="81663" y="66378"/>
                  <a:pt x="81663" y="67774"/>
                  <a:pt x="80266" y="6916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2" name="Shape 4862"/>
          <p:cNvSpPr/>
          <p:nvPr/>
        </p:nvSpPr>
        <p:spPr>
          <a:xfrm>
            <a:off x="3549687" y="2208287"/>
            <a:ext cx="292024" cy="289982"/>
          </a:xfrm>
          <a:custGeom>
            <a:avLst/>
            <a:gdLst/>
            <a:ahLst/>
            <a:cxnLst/>
            <a:rect l="0" t="0" r="0" b="0"/>
            <a:pathLst>
              <a:path w="120000" h="120000" extrusionOk="0">
                <a:moveTo>
                  <a:pt x="59901" y="119800"/>
                </a:moveTo>
                <a:lnTo>
                  <a:pt x="59901" y="119800"/>
                </a:lnTo>
                <a:cubicBezTo>
                  <a:pt x="26600" y="119800"/>
                  <a:pt x="0" y="93089"/>
                  <a:pt x="0" y="59202"/>
                </a:cubicBezTo>
                <a:cubicBezTo>
                  <a:pt x="0" y="26910"/>
                  <a:pt x="26600" y="0"/>
                  <a:pt x="59901" y="0"/>
                </a:cubicBezTo>
                <a:cubicBezTo>
                  <a:pt x="93399" y="0"/>
                  <a:pt x="119802" y="26910"/>
                  <a:pt x="119802" y="59202"/>
                </a:cubicBezTo>
                <a:cubicBezTo>
                  <a:pt x="119802" y="93089"/>
                  <a:pt x="93399" y="119800"/>
                  <a:pt x="59901" y="119800"/>
                </a:cubicBezTo>
                <a:close/>
                <a:moveTo>
                  <a:pt x="11231" y="59202"/>
                </a:moveTo>
                <a:lnTo>
                  <a:pt x="11231" y="59202"/>
                </a:lnTo>
                <a:cubicBezTo>
                  <a:pt x="11231" y="85913"/>
                  <a:pt x="33497" y="108438"/>
                  <a:pt x="59901" y="108438"/>
                </a:cubicBezTo>
                <a:cubicBezTo>
                  <a:pt x="71133" y="108438"/>
                  <a:pt x="82167" y="104252"/>
                  <a:pt x="90640" y="97275"/>
                </a:cubicBezTo>
                <a:cubicBezTo>
                  <a:pt x="22266" y="29700"/>
                  <a:pt x="22266" y="29700"/>
                  <a:pt x="22266" y="29700"/>
                </a:cubicBezTo>
                <a:cubicBezTo>
                  <a:pt x="15369" y="38073"/>
                  <a:pt x="11231" y="48039"/>
                  <a:pt x="11231" y="59202"/>
                </a:cubicBezTo>
                <a:close/>
                <a:moveTo>
                  <a:pt x="59901" y="11362"/>
                </a:moveTo>
                <a:lnTo>
                  <a:pt x="59901" y="11362"/>
                </a:lnTo>
                <a:cubicBezTo>
                  <a:pt x="48866" y="11362"/>
                  <a:pt x="37635" y="14152"/>
                  <a:pt x="29359" y="21129"/>
                </a:cubicBezTo>
                <a:cubicBezTo>
                  <a:pt x="97536" y="90299"/>
                  <a:pt x="97536" y="90299"/>
                  <a:pt x="97536" y="90299"/>
                </a:cubicBezTo>
                <a:cubicBezTo>
                  <a:pt x="104433" y="81727"/>
                  <a:pt x="108768" y="70564"/>
                  <a:pt x="108768" y="59202"/>
                </a:cubicBezTo>
                <a:cubicBezTo>
                  <a:pt x="108768" y="32491"/>
                  <a:pt x="86502" y="11362"/>
                  <a:pt x="59901" y="1136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3" name="Shape 4863"/>
          <p:cNvSpPr/>
          <p:nvPr/>
        </p:nvSpPr>
        <p:spPr>
          <a:xfrm>
            <a:off x="3043935" y="2208287"/>
            <a:ext cx="289909" cy="289982"/>
          </a:xfrm>
          <a:custGeom>
            <a:avLst/>
            <a:gdLst/>
            <a:ahLst/>
            <a:cxnLst/>
            <a:rect l="0" t="0" r="0" b="0"/>
            <a:pathLst>
              <a:path w="120000" h="120000" extrusionOk="0">
                <a:moveTo>
                  <a:pt x="60598" y="119800"/>
                </a:moveTo>
                <a:lnTo>
                  <a:pt x="60598" y="119800"/>
                </a:lnTo>
                <a:cubicBezTo>
                  <a:pt x="26910" y="119800"/>
                  <a:pt x="0" y="93089"/>
                  <a:pt x="0" y="59202"/>
                </a:cubicBezTo>
                <a:cubicBezTo>
                  <a:pt x="0" y="26910"/>
                  <a:pt x="26910" y="0"/>
                  <a:pt x="60598" y="0"/>
                </a:cubicBezTo>
                <a:cubicBezTo>
                  <a:pt x="93089" y="0"/>
                  <a:pt x="119800" y="26910"/>
                  <a:pt x="119800" y="59202"/>
                </a:cubicBezTo>
                <a:cubicBezTo>
                  <a:pt x="119800" y="93089"/>
                  <a:pt x="93089" y="119800"/>
                  <a:pt x="60598" y="119800"/>
                </a:cubicBezTo>
                <a:close/>
                <a:moveTo>
                  <a:pt x="60598" y="11362"/>
                </a:moveTo>
                <a:lnTo>
                  <a:pt x="60598" y="11362"/>
                </a:lnTo>
                <a:cubicBezTo>
                  <a:pt x="33887" y="11362"/>
                  <a:pt x="11362" y="32491"/>
                  <a:pt x="11362" y="59202"/>
                </a:cubicBezTo>
                <a:cubicBezTo>
                  <a:pt x="11362" y="85913"/>
                  <a:pt x="33887" y="108438"/>
                  <a:pt x="60598" y="108438"/>
                </a:cubicBezTo>
                <a:cubicBezTo>
                  <a:pt x="87508" y="108438"/>
                  <a:pt x="108438" y="85913"/>
                  <a:pt x="108438" y="59202"/>
                </a:cubicBezTo>
                <a:cubicBezTo>
                  <a:pt x="108438" y="32491"/>
                  <a:pt x="87508" y="11362"/>
                  <a:pt x="60598" y="11362"/>
                </a:cubicBezTo>
                <a:close/>
                <a:moveTo>
                  <a:pt x="80332" y="85913"/>
                </a:moveTo>
                <a:lnTo>
                  <a:pt x="80332" y="85913"/>
                </a:lnTo>
                <a:cubicBezTo>
                  <a:pt x="78936" y="85913"/>
                  <a:pt x="77541" y="85913"/>
                  <a:pt x="77541" y="84518"/>
                </a:cubicBezTo>
                <a:cubicBezTo>
                  <a:pt x="60598" y="67774"/>
                  <a:pt x="60598" y="67774"/>
                  <a:pt x="60598" y="67774"/>
                </a:cubicBezTo>
                <a:cubicBezTo>
                  <a:pt x="43654" y="84518"/>
                  <a:pt x="43654" y="84518"/>
                  <a:pt x="43654" y="84518"/>
                </a:cubicBezTo>
                <a:cubicBezTo>
                  <a:pt x="42259" y="85913"/>
                  <a:pt x="40863" y="85913"/>
                  <a:pt x="39468" y="85913"/>
                </a:cubicBezTo>
                <a:cubicBezTo>
                  <a:pt x="36677" y="85913"/>
                  <a:pt x="33887" y="83122"/>
                  <a:pt x="33887" y="80332"/>
                </a:cubicBezTo>
                <a:cubicBezTo>
                  <a:pt x="33887" y="78936"/>
                  <a:pt x="33887" y="77541"/>
                  <a:pt x="35282" y="76146"/>
                </a:cubicBezTo>
                <a:cubicBezTo>
                  <a:pt x="52225" y="59202"/>
                  <a:pt x="52225" y="59202"/>
                  <a:pt x="52225" y="59202"/>
                </a:cubicBezTo>
                <a:cubicBezTo>
                  <a:pt x="35282" y="42259"/>
                  <a:pt x="35282" y="42259"/>
                  <a:pt x="35282" y="42259"/>
                </a:cubicBezTo>
                <a:cubicBezTo>
                  <a:pt x="33887" y="42259"/>
                  <a:pt x="33887" y="40863"/>
                  <a:pt x="33887" y="39468"/>
                </a:cubicBezTo>
                <a:cubicBezTo>
                  <a:pt x="33887" y="35282"/>
                  <a:pt x="36677" y="33887"/>
                  <a:pt x="39468" y="33887"/>
                </a:cubicBezTo>
                <a:cubicBezTo>
                  <a:pt x="40863" y="33887"/>
                  <a:pt x="42259" y="33887"/>
                  <a:pt x="43654" y="35282"/>
                </a:cubicBezTo>
                <a:cubicBezTo>
                  <a:pt x="60598" y="52225"/>
                  <a:pt x="60598" y="52225"/>
                  <a:pt x="60598" y="52225"/>
                </a:cubicBezTo>
                <a:cubicBezTo>
                  <a:pt x="77541" y="35282"/>
                  <a:pt x="77541" y="35282"/>
                  <a:pt x="77541" y="35282"/>
                </a:cubicBezTo>
                <a:cubicBezTo>
                  <a:pt x="77541" y="33887"/>
                  <a:pt x="78936" y="33887"/>
                  <a:pt x="80332" y="33887"/>
                </a:cubicBezTo>
                <a:cubicBezTo>
                  <a:pt x="84518" y="33887"/>
                  <a:pt x="85913" y="35282"/>
                  <a:pt x="85913" y="39468"/>
                </a:cubicBezTo>
                <a:cubicBezTo>
                  <a:pt x="85913" y="40863"/>
                  <a:pt x="85913" y="42259"/>
                  <a:pt x="84518" y="42259"/>
                </a:cubicBezTo>
                <a:cubicBezTo>
                  <a:pt x="67774" y="59202"/>
                  <a:pt x="67774" y="59202"/>
                  <a:pt x="67774" y="59202"/>
                </a:cubicBezTo>
                <a:cubicBezTo>
                  <a:pt x="84518" y="76146"/>
                  <a:pt x="84518" y="76146"/>
                  <a:pt x="84518" y="76146"/>
                </a:cubicBezTo>
                <a:cubicBezTo>
                  <a:pt x="85913" y="77541"/>
                  <a:pt x="85913" y="78936"/>
                  <a:pt x="85913" y="80332"/>
                </a:cubicBezTo>
                <a:cubicBezTo>
                  <a:pt x="85913" y="83122"/>
                  <a:pt x="84518" y="85913"/>
                  <a:pt x="80332" y="8591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4" name="Shape 4864"/>
          <p:cNvSpPr/>
          <p:nvPr/>
        </p:nvSpPr>
        <p:spPr>
          <a:xfrm>
            <a:off x="2538184" y="2208287"/>
            <a:ext cx="289907" cy="289982"/>
          </a:xfrm>
          <a:custGeom>
            <a:avLst/>
            <a:gdLst/>
            <a:ahLst/>
            <a:cxnLst/>
            <a:rect l="0" t="0" r="0" b="0"/>
            <a:pathLst>
              <a:path w="120000" h="120000" extrusionOk="0">
                <a:moveTo>
                  <a:pt x="59202" y="119800"/>
                </a:moveTo>
                <a:lnTo>
                  <a:pt x="59202" y="119800"/>
                </a:lnTo>
                <a:cubicBezTo>
                  <a:pt x="26910" y="119800"/>
                  <a:pt x="0" y="93089"/>
                  <a:pt x="0" y="59202"/>
                </a:cubicBezTo>
                <a:cubicBezTo>
                  <a:pt x="0" y="26910"/>
                  <a:pt x="26910" y="0"/>
                  <a:pt x="59202" y="0"/>
                </a:cubicBezTo>
                <a:cubicBezTo>
                  <a:pt x="93089" y="0"/>
                  <a:pt x="119800" y="26910"/>
                  <a:pt x="119800" y="59202"/>
                </a:cubicBezTo>
                <a:cubicBezTo>
                  <a:pt x="119800" y="93089"/>
                  <a:pt x="93089" y="119800"/>
                  <a:pt x="59202" y="119800"/>
                </a:cubicBezTo>
                <a:close/>
                <a:moveTo>
                  <a:pt x="59202" y="11362"/>
                </a:moveTo>
                <a:lnTo>
                  <a:pt x="59202" y="11362"/>
                </a:lnTo>
                <a:cubicBezTo>
                  <a:pt x="32491" y="11362"/>
                  <a:pt x="11362" y="32491"/>
                  <a:pt x="11362" y="59202"/>
                </a:cubicBezTo>
                <a:cubicBezTo>
                  <a:pt x="11362" y="85913"/>
                  <a:pt x="32491" y="108438"/>
                  <a:pt x="59202" y="108438"/>
                </a:cubicBezTo>
                <a:cubicBezTo>
                  <a:pt x="85913" y="108438"/>
                  <a:pt x="108438" y="85913"/>
                  <a:pt x="108438" y="59202"/>
                </a:cubicBezTo>
                <a:cubicBezTo>
                  <a:pt x="108438" y="32491"/>
                  <a:pt x="85913" y="11362"/>
                  <a:pt x="59202" y="11362"/>
                </a:cubicBezTo>
                <a:close/>
                <a:moveTo>
                  <a:pt x="85913" y="48039"/>
                </a:moveTo>
                <a:lnTo>
                  <a:pt x="85913" y="48039"/>
                </a:lnTo>
                <a:cubicBezTo>
                  <a:pt x="56411" y="78936"/>
                  <a:pt x="56411" y="78936"/>
                  <a:pt x="56411" y="78936"/>
                </a:cubicBezTo>
                <a:cubicBezTo>
                  <a:pt x="55016" y="80332"/>
                  <a:pt x="53621" y="80332"/>
                  <a:pt x="52225" y="80332"/>
                </a:cubicBezTo>
                <a:cubicBezTo>
                  <a:pt x="50830" y="80332"/>
                  <a:pt x="49435" y="80332"/>
                  <a:pt x="47840" y="78936"/>
                </a:cubicBezTo>
                <a:cubicBezTo>
                  <a:pt x="31096" y="61993"/>
                  <a:pt x="31096" y="61993"/>
                  <a:pt x="31096" y="61993"/>
                </a:cubicBezTo>
                <a:cubicBezTo>
                  <a:pt x="29700" y="60598"/>
                  <a:pt x="29700" y="59202"/>
                  <a:pt x="29700" y="57807"/>
                </a:cubicBezTo>
                <a:cubicBezTo>
                  <a:pt x="29700" y="55016"/>
                  <a:pt x="32491" y="52225"/>
                  <a:pt x="35282" y="52225"/>
                </a:cubicBezTo>
                <a:cubicBezTo>
                  <a:pt x="36677" y="52225"/>
                  <a:pt x="38073" y="52225"/>
                  <a:pt x="39468" y="53621"/>
                </a:cubicBezTo>
                <a:cubicBezTo>
                  <a:pt x="52225" y="66378"/>
                  <a:pt x="52225" y="66378"/>
                  <a:pt x="52225" y="66378"/>
                </a:cubicBezTo>
                <a:cubicBezTo>
                  <a:pt x="78936" y="40863"/>
                  <a:pt x="78936" y="40863"/>
                  <a:pt x="78936" y="40863"/>
                </a:cubicBezTo>
                <a:cubicBezTo>
                  <a:pt x="78936" y="39468"/>
                  <a:pt x="80332" y="39468"/>
                  <a:pt x="81727" y="39468"/>
                </a:cubicBezTo>
                <a:cubicBezTo>
                  <a:pt x="85913" y="39468"/>
                  <a:pt x="87308" y="40863"/>
                  <a:pt x="87308" y="45049"/>
                </a:cubicBezTo>
                <a:cubicBezTo>
                  <a:pt x="87308" y="46644"/>
                  <a:pt x="87308" y="48039"/>
                  <a:pt x="85913" y="48039"/>
                </a:cubicBezTo>
                <a:close/>
                <a:moveTo>
                  <a:pt x="85913" y="39468"/>
                </a:moveTo>
                <a:lnTo>
                  <a:pt x="85913" y="39468"/>
                </a:lnTo>
                <a:close/>
                <a:moveTo>
                  <a:pt x="39468" y="85913"/>
                </a:moveTo>
                <a:lnTo>
                  <a:pt x="39468" y="85913"/>
                </a:lnTo>
                <a:close/>
                <a:moveTo>
                  <a:pt x="80332" y="85913"/>
                </a:moveTo>
                <a:lnTo>
                  <a:pt x="80332" y="85913"/>
                </a:lnTo>
                <a:close/>
                <a:moveTo>
                  <a:pt x="85913" y="80332"/>
                </a:moveTo>
                <a:lnTo>
                  <a:pt x="85913" y="8033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5" name="Shape 4865"/>
          <p:cNvSpPr/>
          <p:nvPr/>
        </p:nvSpPr>
        <p:spPr>
          <a:xfrm>
            <a:off x="2030317" y="2208287"/>
            <a:ext cx="292024" cy="289982"/>
          </a:xfrm>
          <a:custGeom>
            <a:avLst/>
            <a:gdLst/>
            <a:ahLst/>
            <a:cxnLst/>
            <a:rect l="0" t="0" r="0" b="0"/>
            <a:pathLst>
              <a:path w="120000" h="120000" extrusionOk="0">
                <a:moveTo>
                  <a:pt x="59901" y="119800"/>
                </a:moveTo>
                <a:lnTo>
                  <a:pt x="59901" y="119800"/>
                </a:lnTo>
                <a:cubicBezTo>
                  <a:pt x="26403" y="119800"/>
                  <a:pt x="0" y="93089"/>
                  <a:pt x="0" y="59202"/>
                </a:cubicBezTo>
                <a:cubicBezTo>
                  <a:pt x="0" y="26910"/>
                  <a:pt x="26403" y="0"/>
                  <a:pt x="59901" y="0"/>
                </a:cubicBezTo>
                <a:cubicBezTo>
                  <a:pt x="93399" y="0"/>
                  <a:pt x="119802" y="26910"/>
                  <a:pt x="119802" y="59202"/>
                </a:cubicBezTo>
                <a:cubicBezTo>
                  <a:pt x="119802" y="93089"/>
                  <a:pt x="93399" y="119800"/>
                  <a:pt x="59901" y="119800"/>
                </a:cubicBezTo>
                <a:close/>
                <a:moveTo>
                  <a:pt x="59901" y="11362"/>
                </a:moveTo>
                <a:lnTo>
                  <a:pt x="59901" y="11362"/>
                </a:lnTo>
                <a:cubicBezTo>
                  <a:pt x="33497" y="11362"/>
                  <a:pt x="11231" y="32491"/>
                  <a:pt x="11231" y="59202"/>
                </a:cubicBezTo>
                <a:cubicBezTo>
                  <a:pt x="11231" y="85913"/>
                  <a:pt x="33497" y="108438"/>
                  <a:pt x="59901" y="108438"/>
                </a:cubicBezTo>
                <a:cubicBezTo>
                  <a:pt x="86305" y="108438"/>
                  <a:pt x="108571" y="85913"/>
                  <a:pt x="108571" y="59202"/>
                </a:cubicBezTo>
                <a:cubicBezTo>
                  <a:pt x="108571" y="32491"/>
                  <a:pt x="86305" y="11362"/>
                  <a:pt x="59901" y="11362"/>
                </a:cubicBezTo>
                <a:close/>
                <a:moveTo>
                  <a:pt x="83546" y="64784"/>
                </a:moveTo>
                <a:lnTo>
                  <a:pt x="83546" y="64784"/>
                </a:lnTo>
                <a:cubicBezTo>
                  <a:pt x="72512" y="64784"/>
                  <a:pt x="72512" y="64784"/>
                  <a:pt x="72512" y="64784"/>
                </a:cubicBezTo>
                <a:cubicBezTo>
                  <a:pt x="65418" y="64784"/>
                  <a:pt x="65418" y="64784"/>
                  <a:pt x="65418" y="64784"/>
                </a:cubicBezTo>
                <a:cubicBezTo>
                  <a:pt x="54384" y="64784"/>
                  <a:pt x="54384" y="64784"/>
                  <a:pt x="54384" y="64784"/>
                </a:cubicBezTo>
                <a:cubicBezTo>
                  <a:pt x="47290" y="64784"/>
                  <a:pt x="47290" y="64784"/>
                  <a:pt x="47290" y="64784"/>
                </a:cubicBezTo>
                <a:cubicBezTo>
                  <a:pt x="36256" y="64784"/>
                  <a:pt x="36256" y="64784"/>
                  <a:pt x="36256" y="64784"/>
                </a:cubicBezTo>
                <a:cubicBezTo>
                  <a:pt x="32118" y="64784"/>
                  <a:pt x="30738" y="63388"/>
                  <a:pt x="30738" y="59202"/>
                </a:cubicBezTo>
                <a:cubicBezTo>
                  <a:pt x="30738" y="56411"/>
                  <a:pt x="32118" y="53621"/>
                  <a:pt x="36256" y="53621"/>
                </a:cubicBezTo>
                <a:cubicBezTo>
                  <a:pt x="48669" y="53621"/>
                  <a:pt x="48669" y="53621"/>
                  <a:pt x="48669" y="53621"/>
                </a:cubicBezTo>
                <a:cubicBezTo>
                  <a:pt x="54384" y="53621"/>
                  <a:pt x="54384" y="53621"/>
                  <a:pt x="54384" y="53621"/>
                </a:cubicBezTo>
                <a:cubicBezTo>
                  <a:pt x="65418" y="53621"/>
                  <a:pt x="65418" y="53621"/>
                  <a:pt x="65418" y="53621"/>
                </a:cubicBezTo>
                <a:cubicBezTo>
                  <a:pt x="72512" y="53621"/>
                  <a:pt x="72512" y="53621"/>
                  <a:pt x="72512" y="53621"/>
                </a:cubicBezTo>
                <a:cubicBezTo>
                  <a:pt x="83546" y="53621"/>
                  <a:pt x="83546" y="53621"/>
                  <a:pt x="83546" y="53621"/>
                </a:cubicBezTo>
                <a:cubicBezTo>
                  <a:pt x="87684" y="53621"/>
                  <a:pt x="89064" y="56411"/>
                  <a:pt x="89064" y="59202"/>
                </a:cubicBezTo>
                <a:cubicBezTo>
                  <a:pt x="89064" y="63388"/>
                  <a:pt x="87684" y="64784"/>
                  <a:pt x="83546" y="647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6" name="Shape 4866"/>
          <p:cNvSpPr/>
          <p:nvPr/>
        </p:nvSpPr>
        <p:spPr>
          <a:xfrm>
            <a:off x="1524564" y="2208287"/>
            <a:ext cx="289909" cy="289982"/>
          </a:xfrm>
          <a:custGeom>
            <a:avLst/>
            <a:gdLst/>
            <a:ahLst/>
            <a:cxnLst/>
            <a:rect l="0" t="0" r="0" b="0"/>
            <a:pathLst>
              <a:path w="120000" h="120000" extrusionOk="0">
                <a:moveTo>
                  <a:pt x="60598" y="119800"/>
                </a:moveTo>
                <a:lnTo>
                  <a:pt x="60598" y="119800"/>
                </a:lnTo>
                <a:cubicBezTo>
                  <a:pt x="26710" y="119800"/>
                  <a:pt x="0" y="93089"/>
                  <a:pt x="0" y="59202"/>
                </a:cubicBezTo>
                <a:cubicBezTo>
                  <a:pt x="0" y="26910"/>
                  <a:pt x="26710" y="0"/>
                  <a:pt x="60598" y="0"/>
                </a:cubicBezTo>
                <a:cubicBezTo>
                  <a:pt x="93089" y="0"/>
                  <a:pt x="119800" y="26910"/>
                  <a:pt x="119800" y="59202"/>
                </a:cubicBezTo>
                <a:cubicBezTo>
                  <a:pt x="119800" y="93089"/>
                  <a:pt x="93089" y="119800"/>
                  <a:pt x="60598" y="119800"/>
                </a:cubicBezTo>
                <a:close/>
                <a:moveTo>
                  <a:pt x="60598" y="11362"/>
                </a:moveTo>
                <a:lnTo>
                  <a:pt x="60598" y="11362"/>
                </a:lnTo>
                <a:cubicBezTo>
                  <a:pt x="33887" y="11362"/>
                  <a:pt x="11362" y="32491"/>
                  <a:pt x="11362" y="59202"/>
                </a:cubicBezTo>
                <a:cubicBezTo>
                  <a:pt x="11362" y="85913"/>
                  <a:pt x="33887" y="108438"/>
                  <a:pt x="60598" y="108438"/>
                </a:cubicBezTo>
                <a:cubicBezTo>
                  <a:pt x="87308" y="108438"/>
                  <a:pt x="108438" y="85913"/>
                  <a:pt x="108438" y="59202"/>
                </a:cubicBezTo>
                <a:cubicBezTo>
                  <a:pt x="108438" y="32491"/>
                  <a:pt x="87308" y="11362"/>
                  <a:pt x="60598" y="11362"/>
                </a:cubicBezTo>
                <a:close/>
                <a:moveTo>
                  <a:pt x="84518" y="64784"/>
                </a:moveTo>
                <a:lnTo>
                  <a:pt x="84518" y="64784"/>
                </a:lnTo>
                <a:cubicBezTo>
                  <a:pt x="66179" y="64784"/>
                  <a:pt x="66179" y="64784"/>
                  <a:pt x="66179" y="64784"/>
                </a:cubicBezTo>
                <a:cubicBezTo>
                  <a:pt x="66179" y="84518"/>
                  <a:pt x="66179" y="84518"/>
                  <a:pt x="66179" y="84518"/>
                </a:cubicBezTo>
                <a:cubicBezTo>
                  <a:pt x="66179" y="87308"/>
                  <a:pt x="63388" y="90299"/>
                  <a:pt x="60598" y="90299"/>
                </a:cubicBezTo>
                <a:cubicBezTo>
                  <a:pt x="56411" y="90299"/>
                  <a:pt x="55016" y="87308"/>
                  <a:pt x="55016" y="84518"/>
                </a:cubicBezTo>
                <a:cubicBezTo>
                  <a:pt x="55016" y="64784"/>
                  <a:pt x="55016" y="64784"/>
                  <a:pt x="55016" y="64784"/>
                </a:cubicBezTo>
                <a:cubicBezTo>
                  <a:pt x="35282" y="64784"/>
                  <a:pt x="35282" y="64784"/>
                  <a:pt x="35282" y="64784"/>
                </a:cubicBezTo>
                <a:cubicBezTo>
                  <a:pt x="32491" y="64784"/>
                  <a:pt x="29501" y="63388"/>
                  <a:pt x="29501" y="59202"/>
                </a:cubicBezTo>
                <a:cubicBezTo>
                  <a:pt x="29501" y="56411"/>
                  <a:pt x="32491" y="53621"/>
                  <a:pt x="35282" y="53621"/>
                </a:cubicBezTo>
                <a:cubicBezTo>
                  <a:pt x="55016" y="53621"/>
                  <a:pt x="55016" y="53621"/>
                  <a:pt x="55016" y="53621"/>
                </a:cubicBezTo>
                <a:cubicBezTo>
                  <a:pt x="55016" y="35282"/>
                  <a:pt x="55016" y="35282"/>
                  <a:pt x="55016" y="35282"/>
                </a:cubicBezTo>
                <a:cubicBezTo>
                  <a:pt x="55016" y="32491"/>
                  <a:pt x="56411" y="29700"/>
                  <a:pt x="60598" y="29700"/>
                </a:cubicBezTo>
                <a:cubicBezTo>
                  <a:pt x="63388" y="29700"/>
                  <a:pt x="66179" y="32491"/>
                  <a:pt x="66179" y="35282"/>
                </a:cubicBezTo>
                <a:cubicBezTo>
                  <a:pt x="66179" y="53621"/>
                  <a:pt x="66179" y="53621"/>
                  <a:pt x="66179" y="53621"/>
                </a:cubicBezTo>
                <a:cubicBezTo>
                  <a:pt x="84518" y="53621"/>
                  <a:pt x="84518" y="53621"/>
                  <a:pt x="84518" y="53621"/>
                </a:cubicBezTo>
                <a:cubicBezTo>
                  <a:pt x="87308" y="53621"/>
                  <a:pt x="90099" y="56411"/>
                  <a:pt x="90099" y="59202"/>
                </a:cubicBezTo>
                <a:cubicBezTo>
                  <a:pt x="90099" y="63388"/>
                  <a:pt x="87308" y="64784"/>
                  <a:pt x="84518" y="647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7" name="Shape 4867"/>
          <p:cNvSpPr/>
          <p:nvPr/>
        </p:nvSpPr>
        <p:spPr>
          <a:xfrm>
            <a:off x="7096295" y="1700287"/>
            <a:ext cx="289907" cy="292100"/>
          </a:xfrm>
          <a:custGeom>
            <a:avLst/>
            <a:gdLst/>
            <a:ahLst/>
            <a:cxnLst/>
            <a:rect l="0" t="0" r="0" b="0"/>
            <a:pathLst>
              <a:path w="120000" h="120000" extrusionOk="0">
                <a:moveTo>
                  <a:pt x="59202" y="119802"/>
                </a:moveTo>
                <a:lnTo>
                  <a:pt x="59202" y="119802"/>
                </a:lnTo>
                <a:cubicBezTo>
                  <a:pt x="26710" y="119802"/>
                  <a:pt x="0" y="93399"/>
                  <a:pt x="0" y="59901"/>
                </a:cubicBezTo>
                <a:cubicBezTo>
                  <a:pt x="0" y="26403"/>
                  <a:pt x="26710" y="0"/>
                  <a:pt x="59202" y="0"/>
                </a:cubicBezTo>
                <a:cubicBezTo>
                  <a:pt x="92890" y="0"/>
                  <a:pt x="119800" y="26403"/>
                  <a:pt x="119800" y="59901"/>
                </a:cubicBezTo>
                <a:cubicBezTo>
                  <a:pt x="119800" y="93399"/>
                  <a:pt x="92890" y="119802"/>
                  <a:pt x="59202" y="119802"/>
                </a:cubicBezTo>
                <a:close/>
                <a:moveTo>
                  <a:pt x="92890" y="25024"/>
                </a:moveTo>
                <a:lnTo>
                  <a:pt x="92890" y="25024"/>
                </a:lnTo>
                <a:cubicBezTo>
                  <a:pt x="92890" y="25024"/>
                  <a:pt x="92890" y="25024"/>
                  <a:pt x="92890" y="23645"/>
                </a:cubicBezTo>
                <a:lnTo>
                  <a:pt x="91495" y="23645"/>
                </a:lnTo>
                <a:cubicBezTo>
                  <a:pt x="91495" y="23645"/>
                  <a:pt x="91495" y="23645"/>
                  <a:pt x="91495" y="25024"/>
                </a:cubicBezTo>
                <a:cubicBezTo>
                  <a:pt x="91495" y="25024"/>
                  <a:pt x="91495" y="25024"/>
                  <a:pt x="92890" y="25024"/>
                </a:cubicBezTo>
                <a:cubicBezTo>
                  <a:pt x="92890" y="26403"/>
                  <a:pt x="92890" y="26403"/>
                  <a:pt x="91495" y="26403"/>
                </a:cubicBezTo>
                <a:cubicBezTo>
                  <a:pt x="91495" y="27783"/>
                  <a:pt x="91495" y="27783"/>
                  <a:pt x="91495" y="27783"/>
                </a:cubicBezTo>
                <a:lnTo>
                  <a:pt x="90099" y="27783"/>
                </a:lnTo>
                <a:cubicBezTo>
                  <a:pt x="90099" y="27783"/>
                  <a:pt x="90099" y="27783"/>
                  <a:pt x="91495" y="27783"/>
                </a:cubicBezTo>
                <a:cubicBezTo>
                  <a:pt x="91495" y="27783"/>
                  <a:pt x="91495" y="27783"/>
                  <a:pt x="92890" y="27783"/>
                </a:cubicBezTo>
                <a:cubicBezTo>
                  <a:pt x="92890" y="26403"/>
                  <a:pt x="92890" y="26403"/>
                  <a:pt x="92890" y="26403"/>
                </a:cubicBezTo>
                <a:cubicBezTo>
                  <a:pt x="92890" y="25024"/>
                  <a:pt x="92890" y="25024"/>
                  <a:pt x="94485" y="25024"/>
                </a:cubicBezTo>
                <a:lnTo>
                  <a:pt x="92890" y="25024"/>
                </a:lnTo>
                <a:close/>
                <a:moveTo>
                  <a:pt x="94485" y="26403"/>
                </a:moveTo>
                <a:lnTo>
                  <a:pt x="94485" y="26403"/>
                </a:lnTo>
                <a:close/>
                <a:moveTo>
                  <a:pt x="108438" y="66798"/>
                </a:moveTo>
                <a:lnTo>
                  <a:pt x="108438" y="66798"/>
                </a:lnTo>
                <a:cubicBezTo>
                  <a:pt x="108438" y="65418"/>
                  <a:pt x="108438" y="64039"/>
                  <a:pt x="108438" y="64039"/>
                </a:cubicBezTo>
                <a:cubicBezTo>
                  <a:pt x="108438" y="62660"/>
                  <a:pt x="108438" y="64039"/>
                  <a:pt x="107043" y="64039"/>
                </a:cubicBezTo>
                <a:cubicBezTo>
                  <a:pt x="107043" y="62660"/>
                  <a:pt x="107043" y="62660"/>
                  <a:pt x="107043" y="62660"/>
                </a:cubicBezTo>
                <a:cubicBezTo>
                  <a:pt x="107043" y="62660"/>
                  <a:pt x="107043" y="62660"/>
                  <a:pt x="107043" y="64039"/>
                </a:cubicBezTo>
                <a:cubicBezTo>
                  <a:pt x="107043" y="64039"/>
                  <a:pt x="105647" y="65418"/>
                  <a:pt x="107043" y="65418"/>
                </a:cubicBezTo>
                <a:cubicBezTo>
                  <a:pt x="107043" y="66798"/>
                  <a:pt x="107043" y="66798"/>
                  <a:pt x="108438" y="66798"/>
                </a:cubicBezTo>
                <a:close/>
                <a:moveTo>
                  <a:pt x="12757" y="71133"/>
                </a:moveTo>
                <a:lnTo>
                  <a:pt x="12757" y="71133"/>
                </a:lnTo>
                <a:cubicBezTo>
                  <a:pt x="14152" y="71133"/>
                  <a:pt x="14152" y="71133"/>
                  <a:pt x="14152" y="71133"/>
                </a:cubicBezTo>
                <a:cubicBezTo>
                  <a:pt x="14152" y="69753"/>
                  <a:pt x="14152" y="69753"/>
                  <a:pt x="14152" y="69753"/>
                </a:cubicBezTo>
                <a:cubicBezTo>
                  <a:pt x="14152" y="69753"/>
                  <a:pt x="14152" y="69753"/>
                  <a:pt x="12757" y="69753"/>
                </a:cubicBezTo>
                <a:lnTo>
                  <a:pt x="12757" y="71133"/>
                </a:lnTo>
                <a:cubicBezTo>
                  <a:pt x="12757" y="69753"/>
                  <a:pt x="12757" y="69753"/>
                  <a:pt x="12757" y="69753"/>
                </a:cubicBezTo>
                <a:cubicBezTo>
                  <a:pt x="12757" y="69753"/>
                  <a:pt x="12757" y="69753"/>
                  <a:pt x="11362" y="69753"/>
                </a:cubicBezTo>
                <a:cubicBezTo>
                  <a:pt x="12757" y="71133"/>
                  <a:pt x="12757" y="71133"/>
                  <a:pt x="12757" y="71133"/>
                </a:cubicBezTo>
                <a:close/>
                <a:moveTo>
                  <a:pt x="14152" y="53004"/>
                </a:moveTo>
                <a:lnTo>
                  <a:pt x="14152" y="53004"/>
                </a:lnTo>
                <a:close/>
                <a:moveTo>
                  <a:pt x="14152" y="44532"/>
                </a:moveTo>
                <a:lnTo>
                  <a:pt x="14152" y="44532"/>
                </a:lnTo>
                <a:lnTo>
                  <a:pt x="14152" y="43152"/>
                </a:lnTo>
                <a:lnTo>
                  <a:pt x="14152" y="44532"/>
                </a:lnTo>
                <a:close/>
                <a:moveTo>
                  <a:pt x="26710" y="25024"/>
                </a:moveTo>
                <a:lnTo>
                  <a:pt x="26710" y="25024"/>
                </a:lnTo>
                <a:cubicBezTo>
                  <a:pt x="26710" y="25024"/>
                  <a:pt x="26710" y="25024"/>
                  <a:pt x="25315" y="25024"/>
                </a:cubicBezTo>
                <a:cubicBezTo>
                  <a:pt x="26710" y="25024"/>
                  <a:pt x="26710" y="25024"/>
                  <a:pt x="26710" y="25024"/>
                </a:cubicBezTo>
                <a:close/>
                <a:moveTo>
                  <a:pt x="25315" y="26403"/>
                </a:moveTo>
                <a:lnTo>
                  <a:pt x="25315" y="26403"/>
                </a:lnTo>
                <a:close/>
                <a:moveTo>
                  <a:pt x="38073" y="16748"/>
                </a:moveTo>
                <a:lnTo>
                  <a:pt x="38073" y="16748"/>
                </a:lnTo>
                <a:lnTo>
                  <a:pt x="39468" y="16748"/>
                </a:lnTo>
                <a:lnTo>
                  <a:pt x="38073" y="16748"/>
                </a:lnTo>
                <a:cubicBezTo>
                  <a:pt x="39468" y="16748"/>
                  <a:pt x="39468" y="16748"/>
                  <a:pt x="39468" y="16748"/>
                </a:cubicBezTo>
                <a:lnTo>
                  <a:pt x="39468" y="18128"/>
                </a:lnTo>
                <a:lnTo>
                  <a:pt x="39468" y="16748"/>
                </a:lnTo>
                <a:cubicBezTo>
                  <a:pt x="38073" y="16748"/>
                  <a:pt x="38073" y="18128"/>
                  <a:pt x="38073" y="18128"/>
                </a:cubicBezTo>
                <a:cubicBezTo>
                  <a:pt x="38073" y="18128"/>
                  <a:pt x="38073" y="18128"/>
                  <a:pt x="38073" y="16748"/>
                </a:cubicBezTo>
                <a:cubicBezTo>
                  <a:pt x="38073" y="18128"/>
                  <a:pt x="38073" y="18128"/>
                  <a:pt x="38073" y="18128"/>
                </a:cubicBezTo>
                <a:cubicBezTo>
                  <a:pt x="38073" y="18128"/>
                  <a:pt x="38073" y="18128"/>
                  <a:pt x="39468" y="18128"/>
                </a:cubicBezTo>
                <a:lnTo>
                  <a:pt x="38073" y="18128"/>
                </a:lnTo>
                <a:lnTo>
                  <a:pt x="39468" y="18128"/>
                </a:lnTo>
                <a:lnTo>
                  <a:pt x="38073" y="18128"/>
                </a:lnTo>
                <a:cubicBezTo>
                  <a:pt x="39468" y="18128"/>
                  <a:pt x="39468" y="18128"/>
                  <a:pt x="39468" y="18128"/>
                </a:cubicBezTo>
                <a:cubicBezTo>
                  <a:pt x="39468" y="18128"/>
                  <a:pt x="40863" y="19507"/>
                  <a:pt x="39468" y="19507"/>
                </a:cubicBezTo>
                <a:lnTo>
                  <a:pt x="38073" y="19507"/>
                </a:lnTo>
                <a:lnTo>
                  <a:pt x="39468" y="19507"/>
                </a:lnTo>
                <a:cubicBezTo>
                  <a:pt x="38073" y="19507"/>
                  <a:pt x="38073" y="19507"/>
                  <a:pt x="38073" y="19507"/>
                </a:cubicBezTo>
                <a:cubicBezTo>
                  <a:pt x="38073" y="20886"/>
                  <a:pt x="36677" y="20886"/>
                  <a:pt x="38073" y="20886"/>
                </a:cubicBezTo>
                <a:cubicBezTo>
                  <a:pt x="38073" y="19507"/>
                  <a:pt x="38073" y="19507"/>
                  <a:pt x="38073" y="19507"/>
                </a:cubicBezTo>
                <a:cubicBezTo>
                  <a:pt x="38073" y="20886"/>
                  <a:pt x="38073" y="20886"/>
                  <a:pt x="38073" y="20886"/>
                </a:cubicBezTo>
                <a:lnTo>
                  <a:pt x="39468" y="20886"/>
                </a:lnTo>
                <a:cubicBezTo>
                  <a:pt x="39468" y="20886"/>
                  <a:pt x="39468" y="20886"/>
                  <a:pt x="40863" y="20886"/>
                </a:cubicBezTo>
                <a:cubicBezTo>
                  <a:pt x="42259" y="20886"/>
                  <a:pt x="42259" y="20886"/>
                  <a:pt x="42259" y="20886"/>
                </a:cubicBezTo>
                <a:cubicBezTo>
                  <a:pt x="42259" y="22266"/>
                  <a:pt x="42259" y="22266"/>
                  <a:pt x="42259" y="22266"/>
                </a:cubicBezTo>
                <a:cubicBezTo>
                  <a:pt x="42259" y="22266"/>
                  <a:pt x="40863" y="22266"/>
                  <a:pt x="40863" y="20886"/>
                </a:cubicBezTo>
                <a:cubicBezTo>
                  <a:pt x="40863" y="22266"/>
                  <a:pt x="42259" y="22266"/>
                  <a:pt x="40863" y="22266"/>
                </a:cubicBezTo>
                <a:cubicBezTo>
                  <a:pt x="39468" y="20886"/>
                  <a:pt x="39468" y="20886"/>
                  <a:pt x="39468" y="20886"/>
                </a:cubicBezTo>
                <a:lnTo>
                  <a:pt x="39468" y="22266"/>
                </a:lnTo>
                <a:cubicBezTo>
                  <a:pt x="38073" y="20886"/>
                  <a:pt x="38073" y="20886"/>
                  <a:pt x="38073" y="20886"/>
                </a:cubicBezTo>
                <a:cubicBezTo>
                  <a:pt x="38073" y="20886"/>
                  <a:pt x="38073" y="20886"/>
                  <a:pt x="38073" y="22266"/>
                </a:cubicBezTo>
                <a:cubicBezTo>
                  <a:pt x="39468" y="22266"/>
                  <a:pt x="39468" y="22266"/>
                  <a:pt x="39468" y="22266"/>
                </a:cubicBezTo>
                <a:lnTo>
                  <a:pt x="39468" y="20886"/>
                </a:lnTo>
                <a:cubicBezTo>
                  <a:pt x="39468" y="22266"/>
                  <a:pt x="39468" y="22266"/>
                  <a:pt x="39468" y="22266"/>
                </a:cubicBezTo>
                <a:lnTo>
                  <a:pt x="38073" y="22266"/>
                </a:lnTo>
                <a:cubicBezTo>
                  <a:pt x="39468" y="22266"/>
                  <a:pt x="38073" y="22266"/>
                  <a:pt x="38073" y="23645"/>
                </a:cubicBezTo>
                <a:cubicBezTo>
                  <a:pt x="38073" y="23645"/>
                  <a:pt x="38073" y="22266"/>
                  <a:pt x="39468" y="22266"/>
                </a:cubicBezTo>
                <a:lnTo>
                  <a:pt x="39468" y="23645"/>
                </a:lnTo>
                <a:cubicBezTo>
                  <a:pt x="39468" y="23645"/>
                  <a:pt x="39468" y="23645"/>
                  <a:pt x="39468" y="22266"/>
                </a:cubicBezTo>
                <a:lnTo>
                  <a:pt x="40863" y="22266"/>
                </a:lnTo>
                <a:cubicBezTo>
                  <a:pt x="40863" y="22266"/>
                  <a:pt x="40863" y="22266"/>
                  <a:pt x="42259" y="22266"/>
                </a:cubicBezTo>
                <a:lnTo>
                  <a:pt x="40863" y="22266"/>
                </a:lnTo>
                <a:cubicBezTo>
                  <a:pt x="40863" y="23645"/>
                  <a:pt x="40863" y="23645"/>
                  <a:pt x="42259" y="23645"/>
                </a:cubicBezTo>
                <a:cubicBezTo>
                  <a:pt x="40863" y="23645"/>
                  <a:pt x="40863" y="23645"/>
                  <a:pt x="40863" y="23645"/>
                </a:cubicBezTo>
                <a:lnTo>
                  <a:pt x="40863" y="25024"/>
                </a:lnTo>
                <a:cubicBezTo>
                  <a:pt x="39468" y="25024"/>
                  <a:pt x="39468" y="25024"/>
                  <a:pt x="39468" y="25024"/>
                </a:cubicBezTo>
                <a:cubicBezTo>
                  <a:pt x="39468" y="25024"/>
                  <a:pt x="39468" y="25024"/>
                  <a:pt x="38073" y="25024"/>
                </a:cubicBezTo>
                <a:lnTo>
                  <a:pt x="38073" y="26403"/>
                </a:lnTo>
                <a:cubicBezTo>
                  <a:pt x="38073" y="26403"/>
                  <a:pt x="38073" y="26403"/>
                  <a:pt x="38073" y="27783"/>
                </a:cubicBezTo>
                <a:cubicBezTo>
                  <a:pt x="38073" y="27783"/>
                  <a:pt x="38073" y="27783"/>
                  <a:pt x="36677" y="27783"/>
                </a:cubicBezTo>
                <a:cubicBezTo>
                  <a:pt x="36677" y="27783"/>
                  <a:pt x="36677" y="29359"/>
                  <a:pt x="35282" y="29359"/>
                </a:cubicBezTo>
                <a:cubicBezTo>
                  <a:pt x="35282" y="29359"/>
                  <a:pt x="35282" y="29359"/>
                  <a:pt x="35282" y="27783"/>
                </a:cubicBezTo>
                <a:cubicBezTo>
                  <a:pt x="35282" y="27783"/>
                  <a:pt x="35282" y="27783"/>
                  <a:pt x="35282" y="29359"/>
                </a:cubicBezTo>
                <a:cubicBezTo>
                  <a:pt x="33887" y="29359"/>
                  <a:pt x="35282" y="29359"/>
                  <a:pt x="33887" y="29359"/>
                </a:cubicBezTo>
                <a:cubicBezTo>
                  <a:pt x="33887" y="29359"/>
                  <a:pt x="33887" y="29359"/>
                  <a:pt x="35282" y="29359"/>
                </a:cubicBezTo>
                <a:cubicBezTo>
                  <a:pt x="33887" y="29359"/>
                  <a:pt x="33887" y="29359"/>
                  <a:pt x="33887" y="29359"/>
                </a:cubicBezTo>
                <a:cubicBezTo>
                  <a:pt x="33887" y="30738"/>
                  <a:pt x="33887" y="29359"/>
                  <a:pt x="33887" y="30738"/>
                </a:cubicBezTo>
                <a:lnTo>
                  <a:pt x="35282" y="30738"/>
                </a:lnTo>
                <a:cubicBezTo>
                  <a:pt x="33887" y="30738"/>
                  <a:pt x="33887" y="30738"/>
                  <a:pt x="33887" y="30738"/>
                </a:cubicBezTo>
                <a:cubicBezTo>
                  <a:pt x="33887" y="30738"/>
                  <a:pt x="33887" y="30738"/>
                  <a:pt x="33887" y="32118"/>
                </a:cubicBezTo>
                <a:cubicBezTo>
                  <a:pt x="33887" y="32118"/>
                  <a:pt x="33887" y="32118"/>
                  <a:pt x="33887" y="33497"/>
                </a:cubicBezTo>
                <a:cubicBezTo>
                  <a:pt x="33887" y="33497"/>
                  <a:pt x="33887" y="33497"/>
                  <a:pt x="33887" y="34876"/>
                </a:cubicBezTo>
                <a:cubicBezTo>
                  <a:pt x="33887" y="34876"/>
                  <a:pt x="33887" y="34876"/>
                  <a:pt x="32491" y="34876"/>
                </a:cubicBezTo>
                <a:lnTo>
                  <a:pt x="33887" y="34876"/>
                </a:lnTo>
                <a:cubicBezTo>
                  <a:pt x="33887" y="34876"/>
                  <a:pt x="33887" y="34876"/>
                  <a:pt x="32491" y="34876"/>
                </a:cubicBezTo>
                <a:cubicBezTo>
                  <a:pt x="30897" y="34876"/>
                  <a:pt x="32491" y="34876"/>
                  <a:pt x="30897" y="34876"/>
                </a:cubicBezTo>
                <a:lnTo>
                  <a:pt x="32491" y="34876"/>
                </a:lnTo>
                <a:lnTo>
                  <a:pt x="30897" y="34876"/>
                </a:lnTo>
                <a:lnTo>
                  <a:pt x="30897" y="33497"/>
                </a:lnTo>
                <a:lnTo>
                  <a:pt x="30897" y="34876"/>
                </a:lnTo>
                <a:cubicBezTo>
                  <a:pt x="30897" y="34876"/>
                  <a:pt x="30897" y="34876"/>
                  <a:pt x="29501" y="34876"/>
                </a:cubicBezTo>
                <a:lnTo>
                  <a:pt x="29501" y="33497"/>
                </a:lnTo>
                <a:cubicBezTo>
                  <a:pt x="29501" y="34876"/>
                  <a:pt x="29501" y="33497"/>
                  <a:pt x="29501" y="33497"/>
                </a:cubicBezTo>
                <a:lnTo>
                  <a:pt x="29501" y="34876"/>
                </a:lnTo>
                <a:cubicBezTo>
                  <a:pt x="28106" y="34876"/>
                  <a:pt x="28106" y="34876"/>
                  <a:pt x="28106" y="33497"/>
                </a:cubicBezTo>
                <a:cubicBezTo>
                  <a:pt x="28106" y="33497"/>
                  <a:pt x="29501" y="33497"/>
                  <a:pt x="28106" y="33497"/>
                </a:cubicBezTo>
                <a:cubicBezTo>
                  <a:pt x="28106" y="32118"/>
                  <a:pt x="28106" y="32118"/>
                  <a:pt x="28106" y="32118"/>
                </a:cubicBezTo>
                <a:lnTo>
                  <a:pt x="28106" y="33497"/>
                </a:lnTo>
                <a:cubicBezTo>
                  <a:pt x="28106" y="33497"/>
                  <a:pt x="28106" y="33497"/>
                  <a:pt x="28106" y="32118"/>
                </a:cubicBezTo>
                <a:lnTo>
                  <a:pt x="28106" y="33497"/>
                </a:lnTo>
                <a:cubicBezTo>
                  <a:pt x="26710" y="32118"/>
                  <a:pt x="28106" y="32118"/>
                  <a:pt x="28106" y="32118"/>
                </a:cubicBezTo>
                <a:cubicBezTo>
                  <a:pt x="28106" y="32118"/>
                  <a:pt x="28106" y="32118"/>
                  <a:pt x="26710" y="32118"/>
                </a:cubicBezTo>
                <a:cubicBezTo>
                  <a:pt x="26710" y="32118"/>
                  <a:pt x="26710" y="32118"/>
                  <a:pt x="28106" y="32118"/>
                </a:cubicBezTo>
                <a:cubicBezTo>
                  <a:pt x="28106" y="32118"/>
                  <a:pt x="28106" y="32118"/>
                  <a:pt x="28106" y="30738"/>
                </a:cubicBezTo>
                <a:cubicBezTo>
                  <a:pt x="28106" y="32118"/>
                  <a:pt x="28106" y="32118"/>
                  <a:pt x="28106" y="32118"/>
                </a:cubicBezTo>
                <a:cubicBezTo>
                  <a:pt x="26710" y="32118"/>
                  <a:pt x="26710" y="32118"/>
                  <a:pt x="26710" y="32118"/>
                </a:cubicBezTo>
                <a:cubicBezTo>
                  <a:pt x="26710" y="32118"/>
                  <a:pt x="26710" y="32118"/>
                  <a:pt x="26710" y="30738"/>
                </a:cubicBezTo>
                <a:cubicBezTo>
                  <a:pt x="26710" y="30738"/>
                  <a:pt x="26710" y="30738"/>
                  <a:pt x="28106" y="30738"/>
                </a:cubicBezTo>
                <a:cubicBezTo>
                  <a:pt x="28106" y="30738"/>
                  <a:pt x="28106" y="30738"/>
                  <a:pt x="26710" y="30738"/>
                </a:cubicBezTo>
                <a:lnTo>
                  <a:pt x="26710" y="32118"/>
                </a:lnTo>
                <a:cubicBezTo>
                  <a:pt x="26710" y="32118"/>
                  <a:pt x="26710" y="32118"/>
                  <a:pt x="26710" y="30738"/>
                </a:cubicBezTo>
                <a:cubicBezTo>
                  <a:pt x="26710" y="30738"/>
                  <a:pt x="26710" y="30738"/>
                  <a:pt x="25315" y="30738"/>
                </a:cubicBezTo>
                <a:lnTo>
                  <a:pt x="25315" y="29359"/>
                </a:lnTo>
                <a:lnTo>
                  <a:pt x="26710" y="29359"/>
                </a:lnTo>
                <a:cubicBezTo>
                  <a:pt x="26710" y="29359"/>
                  <a:pt x="26710" y="29359"/>
                  <a:pt x="28106" y="29359"/>
                </a:cubicBezTo>
                <a:cubicBezTo>
                  <a:pt x="26710" y="29359"/>
                  <a:pt x="26710" y="29359"/>
                  <a:pt x="26710" y="29359"/>
                </a:cubicBezTo>
                <a:lnTo>
                  <a:pt x="25315" y="29359"/>
                </a:lnTo>
                <a:lnTo>
                  <a:pt x="26710" y="29359"/>
                </a:lnTo>
                <a:cubicBezTo>
                  <a:pt x="25315" y="29359"/>
                  <a:pt x="25315" y="29359"/>
                  <a:pt x="25315" y="29359"/>
                </a:cubicBezTo>
                <a:cubicBezTo>
                  <a:pt x="25315" y="27783"/>
                  <a:pt x="26710" y="27783"/>
                  <a:pt x="26710" y="27783"/>
                </a:cubicBezTo>
                <a:cubicBezTo>
                  <a:pt x="25315" y="27783"/>
                  <a:pt x="25315" y="27783"/>
                  <a:pt x="25315" y="27783"/>
                </a:cubicBezTo>
                <a:cubicBezTo>
                  <a:pt x="25315" y="27783"/>
                  <a:pt x="25315" y="27783"/>
                  <a:pt x="26710" y="27783"/>
                </a:cubicBezTo>
                <a:lnTo>
                  <a:pt x="25315" y="27783"/>
                </a:lnTo>
                <a:lnTo>
                  <a:pt x="26710" y="27783"/>
                </a:lnTo>
                <a:cubicBezTo>
                  <a:pt x="25315" y="27783"/>
                  <a:pt x="25315" y="27783"/>
                  <a:pt x="25315" y="27783"/>
                </a:cubicBezTo>
                <a:cubicBezTo>
                  <a:pt x="25315" y="27783"/>
                  <a:pt x="25315" y="27783"/>
                  <a:pt x="26710" y="27783"/>
                </a:cubicBezTo>
                <a:cubicBezTo>
                  <a:pt x="25315" y="27783"/>
                  <a:pt x="25315" y="27783"/>
                  <a:pt x="25315" y="27783"/>
                </a:cubicBezTo>
                <a:cubicBezTo>
                  <a:pt x="25315" y="27783"/>
                  <a:pt x="25315" y="27783"/>
                  <a:pt x="26710" y="26403"/>
                </a:cubicBezTo>
                <a:cubicBezTo>
                  <a:pt x="26710" y="25024"/>
                  <a:pt x="26710" y="25024"/>
                  <a:pt x="26710" y="25024"/>
                </a:cubicBezTo>
                <a:lnTo>
                  <a:pt x="25315" y="25024"/>
                </a:lnTo>
                <a:cubicBezTo>
                  <a:pt x="25315" y="25024"/>
                  <a:pt x="25315" y="25024"/>
                  <a:pt x="26710" y="26403"/>
                </a:cubicBezTo>
                <a:cubicBezTo>
                  <a:pt x="26710" y="26403"/>
                  <a:pt x="26710" y="26403"/>
                  <a:pt x="25315" y="26403"/>
                </a:cubicBezTo>
                <a:cubicBezTo>
                  <a:pt x="23920" y="27783"/>
                  <a:pt x="22524" y="29359"/>
                  <a:pt x="21129" y="30738"/>
                </a:cubicBezTo>
                <a:lnTo>
                  <a:pt x="22524" y="30738"/>
                </a:lnTo>
                <a:cubicBezTo>
                  <a:pt x="22524" y="30738"/>
                  <a:pt x="22524" y="32118"/>
                  <a:pt x="23920" y="32118"/>
                </a:cubicBezTo>
                <a:cubicBezTo>
                  <a:pt x="22524" y="32118"/>
                  <a:pt x="22524" y="32118"/>
                  <a:pt x="22524" y="32118"/>
                </a:cubicBezTo>
                <a:lnTo>
                  <a:pt x="22524" y="33497"/>
                </a:lnTo>
                <a:lnTo>
                  <a:pt x="21129" y="33497"/>
                </a:lnTo>
                <a:cubicBezTo>
                  <a:pt x="21129" y="32118"/>
                  <a:pt x="21129" y="32118"/>
                  <a:pt x="21129" y="32118"/>
                </a:cubicBezTo>
                <a:lnTo>
                  <a:pt x="19734" y="32118"/>
                </a:lnTo>
                <a:lnTo>
                  <a:pt x="19734" y="33497"/>
                </a:lnTo>
                <a:cubicBezTo>
                  <a:pt x="19734" y="33497"/>
                  <a:pt x="19734" y="33497"/>
                  <a:pt x="21129" y="33497"/>
                </a:cubicBezTo>
                <a:cubicBezTo>
                  <a:pt x="21129" y="33497"/>
                  <a:pt x="21129" y="33497"/>
                  <a:pt x="21129" y="34876"/>
                </a:cubicBezTo>
                <a:lnTo>
                  <a:pt x="21129" y="33497"/>
                </a:lnTo>
                <a:cubicBezTo>
                  <a:pt x="21129" y="34876"/>
                  <a:pt x="21129" y="34876"/>
                  <a:pt x="21129" y="34876"/>
                </a:cubicBezTo>
                <a:cubicBezTo>
                  <a:pt x="19734" y="34876"/>
                  <a:pt x="19734" y="34876"/>
                  <a:pt x="19734" y="33497"/>
                </a:cubicBezTo>
                <a:lnTo>
                  <a:pt x="19734" y="34876"/>
                </a:lnTo>
                <a:lnTo>
                  <a:pt x="19734" y="33497"/>
                </a:lnTo>
                <a:cubicBezTo>
                  <a:pt x="19734" y="34876"/>
                  <a:pt x="19734" y="34876"/>
                  <a:pt x="19734" y="34876"/>
                </a:cubicBezTo>
                <a:cubicBezTo>
                  <a:pt x="19734" y="34876"/>
                  <a:pt x="21129" y="34876"/>
                  <a:pt x="21129" y="36256"/>
                </a:cubicBezTo>
                <a:cubicBezTo>
                  <a:pt x="19734" y="36256"/>
                  <a:pt x="19734" y="34876"/>
                  <a:pt x="19734" y="34876"/>
                </a:cubicBezTo>
                <a:cubicBezTo>
                  <a:pt x="19734" y="34876"/>
                  <a:pt x="19734" y="34876"/>
                  <a:pt x="18338" y="34876"/>
                </a:cubicBezTo>
                <a:cubicBezTo>
                  <a:pt x="18338" y="34876"/>
                  <a:pt x="16943" y="34876"/>
                  <a:pt x="16943" y="36256"/>
                </a:cubicBezTo>
                <a:cubicBezTo>
                  <a:pt x="18338" y="36256"/>
                  <a:pt x="18338" y="36256"/>
                  <a:pt x="18338" y="36256"/>
                </a:cubicBezTo>
                <a:lnTo>
                  <a:pt x="18338" y="37635"/>
                </a:lnTo>
                <a:cubicBezTo>
                  <a:pt x="18338" y="37635"/>
                  <a:pt x="18338" y="37635"/>
                  <a:pt x="18338" y="39014"/>
                </a:cubicBezTo>
                <a:cubicBezTo>
                  <a:pt x="18338" y="37635"/>
                  <a:pt x="19734" y="37635"/>
                  <a:pt x="19734" y="39014"/>
                </a:cubicBezTo>
                <a:lnTo>
                  <a:pt x="19734" y="37635"/>
                </a:lnTo>
                <a:cubicBezTo>
                  <a:pt x="21129" y="37635"/>
                  <a:pt x="21129" y="39014"/>
                  <a:pt x="21129" y="39014"/>
                </a:cubicBezTo>
                <a:cubicBezTo>
                  <a:pt x="21129" y="37635"/>
                  <a:pt x="21129" y="37635"/>
                  <a:pt x="21129" y="37635"/>
                </a:cubicBezTo>
                <a:lnTo>
                  <a:pt x="22524" y="37635"/>
                </a:lnTo>
                <a:cubicBezTo>
                  <a:pt x="22524" y="39014"/>
                  <a:pt x="22524" y="39014"/>
                  <a:pt x="22524" y="39014"/>
                </a:cubicBezTo>
                <a:cubicBezTo>
                  <a:pt x="22524" y="39014"/>
                  <a:pt x="22524" y="39014"/>
                  <a:pt x="22524" y="40394"/>
                </a:cubicBezTo>
                <a:cubicBezTo>
                  <a:pt x="22524" y="40394"/>
                  <a:pt x="22524" y="39014"/>
                  <a:pt x="22524" y="40394"/>
                </a:cubicBezTo>
                <a:cubicBezTo>
                  <a:pt x="23920" y="40394"/>
                  <a:pt x="23920" y="40394"/>
                  <a:pt x="23920" y="40394"/>
                </a:cubicBezTo>
                <a:cubicBezTo>
                  <a:pt x="23920" y="40394"/>
                  <a:pt x="23920" y="41773"/>
                  <a:pt x="25315" y="41773"/>
                </a:cubicBezTo>
                <a:cubicBezTo>
                  <a:pt x="23920" y="41773"/>
                  <a:pt x="23920" y="41773"/>
                  <a:pt x="23920" y="41773"/>
                </a:cubicBezTo>
                <a:cubicBezTo>
                  <a:pt x="25315" y="41773"/>
                  <a:pt x="25315" y="41773"/>
                  <a:pt x="25315" y="41773"/>
                </a:cubicBezTo>
                <a:lnTo>
                  <a:pt x="26710" y="41773"/>
                </a:lnTo>
                <a:cubicBezTo>
                  <a:pt x="26710" y="43152"/>
                  <a:pt x="26710" y="43152"/>
                  <a:pt x="26710" y="43152"/>
                </a:cubicBezTo>
                <a:lnTo>
                  <a:pt x="25315" y="43152"/>
                </a:lnTo>
                <a:cubicBezTo>
                  <a:pt x="23920" y="44532"/>
                  <a:pt x="23920" y="44532"/>
                  <a:pt x="23920" y="44532"/>
                </a:cubicBezTo>
                <a:cubicBezTo>
                  <a:pt x="23920" y="44532"/>
                  <a:pt x="23920" y="44532"/>
                  <a:pt x="22524" y="44532"/>
                </a:cubicBezTo>
                <a:lnTo>
                  <a:pt x="21129" y="44532"/>
                </a:lnTo>
                <a:cubicBezTo>
                  <a:pt x="21129" y="44532"/>
                  <a:pt x="21129" y="44532"/>
                  <a:pt x="19734" y="44532"/>
                </a:cubicBezTo>
                <a:cubicBezTo>
                  <a:pt x="19734" y="44532"/>
                  <a:pt x="19734" y="44532"/>
                  <a:pt x="19734" y="45911"/>
                </a:cubicBezTo>
                <a:cubicBezTo>
                  <a:pt x="18338" y="45911"/>
                  <a:pt x="18338" y="45911"/>
                  <a:pt x="18338" y="47290"/>
                </a:cubicBezTo>
                <a:lnTo>
                  <a:pt x="18338" y="45911"/>
                </a:lnTo>
                <a:cubicBezTo>
                  <a:pt x="19734" y="45911"/>
                  <a:pt x="19734" y="45911"/>
                  <a:pt x="19734" y="45911"/>
                </a:cubicBezTo>
                <a:cubicBezTo>
                  <a:pt x="21129" y="44532"/>
                  <a:pt x="21129" y="44532"/>
                  <a:pt x="21129" y="45911"/>
                </a:cubicBezTo>
                <a:cubicBezTo>
                  <a:pt x="21129" y="45911"/>
                  <a:pt x="21129" y="45911"/>
                  <a:pt x="19734" y="45911"/>
                </a:cubicBezTo>
                <a:cubicBezTo>
                  <a:pt x="21129" y="45911"/>
                  <a:pt x="21129" y="45911"/>
                  <a:pt x="21129" y="45911"/>
                </a:cubicBezTo>
                <a:cubicBezTo>
                  <a:pt x="21129" y="45911"/>
                  <a:pt x="21129" y="45911"/>
                  <a:pt x="21129" y="47290"/>
                </a:cubicBezTo>
                <a:cubicBezTo>
                  <a:pt x="21129" y="47290"/>
                  <a:pt x="21129" y="47290"/>
                  <a:pt x="22524" y="47290"/>
                </a:cubicBezTo>
                <a:cubicBezTo>
                  <a:pt x="22524" y="47290"/>
                  <a:pt x="22524" y="47290"/>
                  <a:pt x="21129" y="47290"/>
                </a:cubicBezTo>
                <a:cubicBezTo>
                  <a:pt x="21129" y="47290"/>
                  <a:pt x="21129" y="47290"/>
                  <a:pt x="22524" y="47290"/>
                </a:cubicBezTo>
                <a:cubicBezTo>
                  <a:pt x="23920" y="47290"/>
                  <a:pt x="23920" y="47290"/>
                  <a:pt x="23920" y="47290"/>
                </a:cubicBezTo>
                <a:cubicBezTo>
                  <a:pt x="22524" y="47290"/>
                  <a:pt x="23920" y="47290"/>
                  <a:pt x="22524" y="47290"/>
                </a:cubicBezTo>
                <a:cubicBezTo>
                  <a:pt x="22524" y="47290"/>
                  <a:pt x="22524" y="47290"/>
                  <a:pt x="22524" y="48669"/>
                </a:cubicBezTo>
                <a:lnTo>
                  <a:pt x="22524" y="47290"/>
                </a:lnTo>
                <a:cubicBezTo>
                  <a:pt x="22524" y="48669"/>
                  <a:pt x="22524" y="48669"/>
                  <a:pt x="22524" y="48669"/>
                </a:cubicBezTo>
                <a:cubicBezTo>
                  <a:pt x="22524" y="48669"/>
                  <a:pt x="22524" y="48669"/>
                  <a:pt x="21129" y="48669"/>
                </a:cubicBezTo>
                <a:lnTo>
                  <a:pt x="21129" y="47290"/>
                </a:lnTo>
                <a:cubicBezTo>
                  <a:pt x="21129" y="47290"/>
                  <a:pt x="21129" y="47290"/>
                  <a:pt x="21129" y="48669"/>
                </a:cubicBezTo>
                <a:lnTo>
                  <a:pt x="21129" y="47290"/>
                </a:lnTo>
                <a:lnTo>
                  <a:pt x="22524" y="47290"/>
                </a:lnTo>
                <a:cubicBezTo>
                  <a:pt x="21129" y="47290"/>
                  <a:pt x="21129" y="47290"/>
                  <a:pt x="21129" y="47290"/>
                </a:cubicBezTo>
                <a:cubicBezTo>
                  <a:pt x="21129" y="47290"/>
                  <a:pt x="21129" y="48669"/>
                  <a:pt x="19734" y="48669"/>
                </a:cubicBezTo>
                <a:cubicBezTo>
                  <a:pt x="19734" y="47290"/>
                  <a:pt x="19734" y="47290"/>
                  <a:pt x="19734" y="48669"/>
                </a:cubicBezTo>
                <a:lnTo>
                  <a:pt x="19734" y="47290"/>
                </a:lnTo>
                <a:cubicBezTo>
                  <a:pt x="19734" y="48669"/>
                  <a:pt x="19734" y="48669"/>
                  <a:pt x="19734" y="48669"/>
                </a:cubicBezTo>
                <a:lnTo>
                  <a:pt x="18338" y="48669"/>
                </a:lnTo>
                <a:lnTo>
                  <a:pt x="18338" y="50049"/>
                </a:lnTo>
                <a:cubicBezTo>
                  <a:pt x="16943" y="50049"/>
                  <a:pt x="16943" y="50049"/>
                  <a:pt x="16943" y="51625"/>
                </a:cubicBezTo>
                <a:lnTo>
                  <a:pt x="16943" y="50049"/>
                </a:lnTo>
                <a:lnTo>
                  <a:pt x="16943" y="51625"/>
                </a:lnTo>
                <a:cubicBezTo>
                  <a:pt x="15548" y="51625"/>
                  <a:pt x="15548" y="51625"/>
                  <a:pt x="15548" y="51625"/>
                </a:cubicBezTo>
                <a:cubicBezTo>
                  <a:pt x="15548" y="51625"/>
                  <a:pt x="15548" y="51625"/>
                  <a:pt x="16943" y="51625"/>
                </a:cubicBezTo>
                <a:lnTo>
                  <a:pt x="15548" y="51625"/>
                </a:lnTo>
                <a:cubicBezTo>
                  <a:pt x="15548" y="53004"/>
                  <a:pt x="15548" y="53004"/>
                  <a:pt x="15548" y="53004"/>
                </a:cubicBezTo>
                <a:cubicBezTo>
                  <a:pt x="15548" y="51625"/>
                  <a:pt x="15548" y="51625"/>
                  <a:pt x="15548" y="53004"/>
                </a:cubicBezTo>
                <a:cubicBezTo>
                  <a:pt x="15548" y="51625"/>
                  <a:pt x="15548" y="51625"/>
                  <a:pt x="15548" y="51625"/>
                </a:cubicBezTo>
                <a:cubicBezTo>
                  <a:pt x="15548" y="51625"/>
                  <a:pt x="15548" y="51625"/>
                  <a:pt x="15548" y="53004"/>
                </a:cubicBezTo>
                <a:lnTo>
                  <a:pt x="14152" y="53004"/>
                </a:lnTo>
                <a:cubicBezTo>
                  <a:pt x="15548" y="53004"/>
                  <a:pt x="15548" y="53004"/>
                  <a:pt x="15548" y="53004"/>
                </a:cubicBezTo>
                <a:lnTo>
                  <a:pt x="14152" y="53004"/>
                </a:lnTo>
                <a:lnTo>
                  <a:pt x="15548" y="53004"/>
                </a:lnTo>
                <a:lnTo>
                  <a:pt x="14152" y="53004"/>
                </a:lnTo>
                <a:lnTo>
                  <a:pt x="15548" y="53004"/>
                </a:lnTo>
                <a:cubicBezTo>
                  <a:pt x="15548" y="53004"/>
                  <a:pt x="15548" y="53004"/>
                  <a:pt x="14152" y="53004"/>
                </a:cubicBezTo>
                <a:cubicBezTo>
                  <a:pt x="15548" y="53004"/>
                  <a:pt x="15548" y="53004"/>
                  <a:pt x="15548" y="53004"/>
                </a:cubicBezTo>
                <a:lnTo>
                  <a:pt x="14152" y="53004"/>
                </a:lnTo>
                <a:lnTo>
                  <a:pt x="15548" y="53004"/>
                </a:lnTo>
                <a:cubicBezTo>
                  <a:pt x="15548" y="53004"/>
                  <a:pt x="15548" y="53004"/>
                  <a:pt x="15548" y="54384"/>
                </a:cubicBezTo>
                <a:lnTo>
                  <a:pt x="14152" y="54384"/>
                </a:lnTo>
                <a:cubicBezTo>
                  <a:pt x="15548" y="54384"/>
                  <a:pt x="15548" y="54384"/>
                  <a:pt x="15548" y="54384"/>
                </a:cubicBezTo>
                <a:cubicBezTo>
                  <a:pt x="14152" y="54384"/>
                  <a:pt x="14152" y="54384"/>
                  <a:pt x="14152" y="54384"/>
                </a:cubicBezTo>
                <a:lnTo>
                  <a:pt x="15548" y="54384"/>
                </a:lnTo>
                <a:cubicBezTo>
                  <a:pt x="15548" y="54384"/>
                  <a:pt x="15548" y="54384"/>
                  <a:pt x="14152" y="54384"/>
                </a:cubicBezTo>
                <a:lnTo>
                  <a:pt x="15548" y="54384"/>
                </a:lnTo>
                <a:cubicBezTo>
                  <a:pt x="14152" y="54384"/>
                  <a:pt x="14152" y="54384"/>
                  <a:pt x="14152" y="54384"/>
                </a:cubicBezTo>
                <a:lnTo>
                  <a:pt x="14152" y="55763"/>
                </a:lnTo>
                <a:cubicBezTo>
                  <a:pt x="14152" y="55763"/>
                  <a:pt x="14152" y="55763"/>
                  <a:pt x="12757" y="55763"/>
                </a:cubicBezTo>
                <a:lnTo>
                  <a:pt x="12757" y="57142"/>
                </a:lnTo>
                <a:lnTo>
                  <a:pt x="12757" y="58522"/>
                </a:lnTo>
                <a:lnTo>
                  <a:pt x="12757" y="59901"/>
                </a:lnTo>
                <a:cubicBezTo>
                  <a:pt x="11362" y="59901"/>
                  <a:pt x="12757" y="59901"/>
                  <a:pt x="11362" y="59901"/>
                </a:cubicBezTo>
                <a:lnTo>
                  <a:pt x="11362" y="58522"/>
                </a:lnTo>
                <a:cubicBezTo>
                  <a:pt x="11362" y="58522"/>
                  <a:pt x="11362" y="58522"/>
                  <a:pt x="11362" y="57142"/>
                </a:cubicBezTo>
                <a:cubicBezTo>
                  <a:pt x="11362" y="58522"/>
                  <a:pt x="11362" y="58522"/>
                  <a:pt x="11362" y="59901"/>
                </a:cubicBezTo>
                <a:lnTo>
                  <a:pt x="11362" y="61280"/>
                </a:lnTo>
                <a:cubicBezTo>
                  <a:pt x="12757" y="61280"/>
                  <a:pt x="12757" y="61280"/>
                  <a:pt x="12757" y="61280"/>
                </a:cubicBezTo>
                <a:cubicBezTo>
                  <a:pt x="12757" y="61280"/>
                  <a:pt x="12757" y="61280"/>
                  <a:pt x="12757" y="62660"/>
                </a:cubicBezTo>
                <a:cubicBezTo>
                  <a:pt x="14152" y="62660"/>
                  <a:pt x="14152" y="62660"/>
                  <a:pt x="14152" y="62660"/>
                </a:cubicBezTo>
                <a:lnTo>
                  <a:pt x="15548" y="62660"/>
                </a:lnTo>
                <a:lnTo>
                  <a:pt x="15548" y="64039"/>
                </a:lnTo>
                <a:cubicBezTo>
                  <a:pt x="15548" y="64039"/>
                  <a:pt x="15548" y="64039"/>
                  <a:pt x="15548" y="62660"/>
                </a:cubicBezTo>
                <a:cubicBezTo>
                  <a:pt x="14152" y="62660"/>
                  <a:pt x="14152" y="64039"/>
                  <a:pt x="14152" y="64039"/>
                </a:cubicBezTo>
                <a:lnTo>
                  <a:pt x="14152" y="62660"/>
                </a:lnTo>
                <a:lnTo>
                  <a:pt x="12757" y="62660"/>
                </a:lnTo>
                <a:lnTo>
                  <a:pt x="11362" y="62660"/>
                </a:lnTo>
                <a:cubicBezTo>
                  <a:pt x="11362" y="62660"/>
                  <a:pt x="11362" y="62660"/>
                  <a:pt x="11362" y="61280"/>
                </a:cubicBezTo>
                <a:cubicBezTo>
                  <a:pt x="11362" y="61280"/>
                  <a:pt x="11362" y="61280"/>
                  <a:pt x="11362" y="62660"/>
                </a:cubicBezTo>
                <a:cubicBezTo>
                  <a:pt x="11362" y="64039"/>
                  <a:pt x="11362" y="66798"/>
                  <a:pt x="11362" y="69753"/>
                </a:cubicBezTo>
                <a:cubicBezTo>
                  <a:pt x="11362" y="69753"/>
                  <a:pt x="11362" y="69753"/>
                  <a:pt x="12757" y="69753"/>
                </a:cubicBezTo>
                <a:cubicBezTo>
                  <a:pt x="12757" y="69753"/>
                  <a:pt x="12757" y="69753"/>
                  <a:pt x="14152" y="69753"/>
                </a:cubicBezTo>
                <a:cubicBezTo>
                  <a:pt x="14152" y="69753"/>
                  <a:pt x="14152" y="69753"/>
                  <a:pt x="14152" y="71133"/>
                </a:cubicBezTo>
                <a:cubicBezTo>
                  <a:pt x="14152" y="69753"/>
                  <a:pt x="14152" y="69753"/>
                  <a:pt x="14152" y="69753"/>
                </a:cubicBezTo>
                <a:cubicBezTo>
                  <a:pt x="15548" y="69753"/>
                  <a:pt x="15548" y="69753"/>
                  <a:pt x="15548" y="69753"/>
                </a:cubicBezTo>
                <a:cubicBezTo>
                  <a:pt x="14152" y="69753"/>
                  <a:pt x="14152" y="69753"/>
                  <a:pt x="14152" y="71133"/>
                </a:cubicBezTo>
                <a:cubicBezTo>
                  <a:pt x="14152" y="71133"/>
                  <a:pt x="14152" y="71133"/>
                  <a:pt x="14152" y="72512"/>
                </a:cubicBezTo>
                <a:cubicBezTo>
                  <a:pt x="15548" y="72512"/>
                  <a:pt x="15548" y="71133"/>
                  <a:pt x="15548" y="71133"/>
                </a:cubicBezTo>
                <a:cubicBezTo>
                  <a:pt x="15548" y="71133"/>
                  <a:pt x="15548" y="71133"/>
                  <a:pt x="14152" y="71133"/>
                </a:cubicBezTo>
                <a:cubicBezTo>
                  <a:pt x="15548" y="71133"/>
                  <a:pt x="15548" y="71133"/>
                  <a:pt x="15548" y="71133"/>
                </a:cubicBezTo>
                <a:lnTo>
                  <a:pt x="15548" y="69753"/>
                </a:lnTo>
                <a:cubicBezTo>
                  <a:pt x="15548" y="69753"/>
                  <a:pt x="15548" y="69753"/>
                  <a:pt x="15548" y="71133"/>
                </a:cubicBezTo>
                <a:lnTo>
                  <a:pt x="16943" y="71133"/>
                </a:lnTo>
                <a:cubicBezTo>
                  <a:pt x="18338" y="71133"/>
                  <a:pt x="18338" y="71133"/>
                  <a:pt x="18338" y="71133"/>
                </a:cubicBezTo>
                <a:cubicBezTo>
                  <a:pt x="19734" y="71133"/>
                  <a:pt x="19734" y="71133"/>
                  <a:pt x="19734" y="71133"/>
                </a:cubicBezTo>
                <a:lnTo>
                  <a:pt x="21129" y="71133"/>
                </a:lnTo>
                <a:cubicBezTo>
                  <a:pt x="19734" y="71133"/>
                  <a:pt x="21129" y="72512"/>
                  <a:pt x="19734" y="72512"/>
                </a:cubicBezTo>
                <a:cubicBezTo>
                  <a:pt x="19734" y="72512"/>
                  <a:pt x="19734" y="72512"/>
                  <a:pt x="21129" y="72512"/>
                </a:cubicBezTo>
                <a:cubicBezTo>
                  <a:pt x="22524" y="72512"/>
                  <a:pt x="22524" y="72512"/>
                  <a:pt x="22524" y="73891"/>
                </a:cubicBezTo>
                <a:lnTo>
                  <a:pt x="22524" y="72512"/>
                </a:lnTo>
                <a:lnTo>
                  <a:pt x="22524" y="73891"/>
                </a:lnTo>
                <a:cubicBezTo>
                  <a:pt x="22524" y="73891"/>
                  <a:pt x="22524" y="73891"/>
                  <a:pt x="23920" y="73891"/>
                </a:cubicBezTo>
                <a:lnTo>
                  <a:pt x="25315" y="73891"/>
                </a:lnTo>
                <a:lnTo>
                  <a:pt x="25315" y="75270"/>
                </a:lnTo>
                <a:lnTo>
                  <a:pt x="26710" y="75270"/>
                </a:lnTo>
                <a:lnTo>
                  <a:pt x="26710" y="76650"/>
                </a:lnTo>
                <a:lnTo>
                  <a:pt x="25315" y="76650"/>
                </a:lnTo>
                <a:lnTo>
                  <a:pt x="25315" y="78029"/>
                </a:lnTo>
                <a:cubicBezTo>
                  <a:pt x="26710" y="78029"/>
                  <a:pt x="26710" y="78029"/>
                  <a:pt x="26710" y="78029"/>
                </a:cubicBezTo>
                <a:cubicBezTo>
                  <a:pt x="28106" y="78029"/>
                  <a:pt x="28106" y="76650"/>
                  <a:pt x="28106" y="76650"/>
                </a:cubicBezTo>
                <a:cubicBezTo>
                  <a:pt x="28106" y="78029"/>
                  <a:pt x="29501" y="78029"/>
                  <a:pt x="29501" y="78029"/>
                </a:cubicBezTo>
                <a:cubicBezTo>
                  <a:pt x="30897" y="78029"/>
                  <a:pt x="30897" y="78029"/>
                  <a:pt x="30897" y="78029"/>
                </a:cubicBezTo>
                <a:lnTo>
                  <a:pt x="32491" y="78029"/>
                </a:lnTo>
                <a:cubicBezTo>
                  <a:pt x="32491" y="78029"/>
                  <a:pt x="32491" y="79408"/>
                  <a:pt x="33887" y="79408"/>
                </a:cubicBezTo>
                <a:cubicBezTo>
                  <a:pt x="35282" y="79408"/>
                  <a:pt x="35282" y="80788"/>
                  <a:pt x="35282" y="80788"/>
                </a:cubicBezTo>
                <a:cubicBezTo>
                  <a:pt x="35282" y="82167"/>
                  <a:pt x="33887" y="82167"/>
                  <a:pt x="33887" y="82167"/>
                </a:cubicBezTo>
                <a:cubicBezTo>
                  <a:pt x="33887" y="82167"/>
                  <a:pt x="33887" y="82167"/>
                  <a:pt x="33887" y="83546"/>
                </a:cubicBezTo>
                <a:cubicBezTo>
                  <a:pt x="33887" y="83546"/>
                  <a:pt x="33887" y="83546"/>
                  <a:pt x="32491" y="83546"/>
                </a:cubicBezTo>
                <a:cubicBezTo>
                  <a:pt x="32491" y="83546"/>
                  <a:pt x="32491" y="83546"/>
                  <a:pt x="32491" y="84926"/>
                </a:cubicBezTo>
                <a:lnTo>
                  <a:pt x="32491" y="86305"/>
                </a:lnTo>
                <a:cubicBezTo>
                  <a:pt x="32491" y="86305"/>
                  <a:pt x="32491" y="86305"/>
                  <a:pt x="32491" y="87684"/>
                </a:cubicBezTo>
                <a:cubicBezTo>
                  <a:pt x="30897" y="87684"/>
                  <a:pt x="30897" y="87684"/>
                  <a:pt x="30897" y="89064"/>
                </a:cubicBezTo>
                <a:cubicBezTo>
                  <a:pt x="30897" y="89064"/>
                  <a:pt x="30897" y="89064"/>
                  <a:pt x="29501" y="89064"/>
                </a:cubicBezTo>
                <a:cubicBezTo>
                  <a:pt x="29501" y="89064"/>
                  <a:pt x="29501" y="89064"/>
                  <a:pt x="29501" y="90640"/>
                </a:cubicBezTo>
                <a:cubicBezTo>
                  <a:pt x="29501" y="90640"/>
                  <a:pt x="29501" y="89064"/>
                  <a:pt x="28106" y="89064"/>
                </a:cubicBezTo>
                <a:cubicBezTo>
                  <a:pt x="28106" y="90640"/>
                  <a:pt x="28106" y="90640"/>
                  <a:pt x="28106" y="90640"/>
                </a:cubicBezTo>
                <a:cubicBezTo>
                  <a:pt x="28106" y="90640"/>
                  <a:pt x="28106" y="90640"/>
                  <a:pt x="26710" y="90640"/>
                </a:cubicBezTo>
                <a:cubicBezTo>
                  <a:pt x="28106" y="90640"/>
                  <a:pt x="26710" y="92019"/>
                  <a:pt x="26710" y="92019"/>
                </a:cubicBezTo>
                <a:cubicBezTo>
                  <a:pt x="28106" y="93399"/>
                  <a:pt x="26710" y="93399"/>
                  <a:pt x="26710" y="93399"/>
                </a:cubicBezTo>
                <a:cubicBezTo>
                  <a:pt x="26710" y="94778"/>
                  <a:pt x="25315" y="94778"/>
                  <a:pt x="25315" y="94778"/>
                </a:cubicBezTo>
                <a:cubicBezTo>
                  <a:pt x="25315" y="94778"/>
                  <a:pt x="26710" y="94778"/>
                  <a:pt x="26710" y="93399"/>
                </a:cubicBezTo>
                <a:lnTo>
                  <a:pt x="25315" y="93399"/>
                </a:lnTo>
                <a:cubicBezTo>
                  <a:pt x="25315" y="93399"/>
                  <a:pt x="25315" y="93399"/>
                  <a:pt x="25315" y="94778"/>
                </a:cubicBezTo>
                <a:cubicBezTo>
                  <a:pt x="33887" y="103054"/>
                  <a:pt x="46445" y="108571"/>
                  <a:pt x="59202" y="108571"/>
                </a:cubicBezTo>
                <a:cubicBezTo>
                  <a:pt x="83122" y="108571"/>
                  <a:pt x="102857" y="90640"/>
                  <a:pt x="107043" y="68374"/>
                </a:cubicBezTo>
                <a:cubicBezTo>
                  <a:pt x="107043" y="66798"/>
                  <a:pt x="107043" y="66798"/>
                  <a:pt x="107043" y="66798"/>
                </a:cubicBezTo>
                <a:cubicBezTo>
                  <a:pt x="107043" y="65418"/>
                  <a:pt x="105647" y="65418"/>
                  <a:pt x="105647" y="65418"/>
                </a:cubicBezTo>
                <a:cubicBezTo>
                  <a:pt x="105647" y="65418"/>
                  <a:pt x="105647" y="65418"/>
                  <a:pt x="105647" y="64039"/>
                </a:cubicBezTo>
                <a:cubicBezTo>
                  <a:pt x="105647" y="64039"/>
                  <a:pt x="105647" y="64039"/>
                  <a:pt x="105647" y="62660"/>
                </a:cubicBezTo>
                <a:lnTo>
                  <a:pt x="105647" y="61280"/>
                </a:lnTo>
                <a:cubicBezTo>
                  <a:pt x="105647" y="61280"/>
                  <a:pt x="105647" y="61280"/>
                  <a:pt x="104252" y="61280"/>
                </a:cubicBezTo>
                <a:cubicBezTo>
                  <a:pt x="104252" y="59901"/>
                  <a:pt x="104252" y="59901"/>
                  <a:pt x="104252" y="59901"/>
                </a:cubicBezTo>
                <a:cubicBezTo>
                  <a:pt x="102857" y="59901"/>
                  <a:pt x="102857" y="59901"/>
                  <a:pt x="102857" y="59901"/>
                </a:cubicBezTo>
                <a:cubicBezTo>
                  <a:pt x="102857" y="59901"/>
                  <a:pt x="102857" y="59901"/>
                  <a:pt x="104252" y="59901"/>
                </a:cubicBezTo>
                <a:lnTo>
                  <a:pt x="102857" y="59901"/>
                </a:lnTo>
                <a:lnTo>
                  <a:pt x="102857" y="58522"/>
                </a:lnTo>
                <a:cubicBezTo>
                  <a:pt x="102857" y="58522"/>
                  <a:pt x="102857" y="58522"/>
                  <a:pt x="102857" y="57142"/>
                </a:cubicBezTo>
                <a:cubicBezTo>
                  <a:pt x="102857" y="58522"/>
                  <a:pt x="102857" y="58522"/>
                  <a:pt x="101461" y="58522"/>
                </a:cubicBezTo>
                <a:cubicBezTo>
                  <a:pt x="101461" y="57142"/>
                  <a:pt x="101461" y="57142"/>
                  <a:pt x="101461" y="57142"/>
                </a:cubicBezTo>
                <a:cubicBezTo>
                  <a:pt x="101461" y="57142"/>
                  <a:pt x="101461" y="57142"/>
                  <a:pt x="101461" y="58522"/>
                </a:cubicBezTo>
                <a:cubicBezTo>
                  <a:pt x="101461" y="58522"/>
                  <a:pt x="101461" y="58522"/>
                  <a:pt x="100066" y="58522"/>
                </a:cubicBezTo>
                <a:lnTo>
                  <a:pt x="100066" y="59901"/>
                </a:lnTo>
                <a:cubicBezTo>
                  <a:pt x="98671" y="59901"/>
                  <a:pt x="98671" y="59901"/>
                  <a:pt x="98671" y="59901"/>
                </a:cubicBezTo>
                <a:lnTo>
                  <a:pt x="97275" y="61280"/>
                </a:lnTo>
                <a:cubicBezTo>
                  <a:pt x="95880" y="61280"/>
                  <a:pt x="95880" y="61280"/>
                  <a:pt x="95880" y="61280"/>
                </a:cubicBezTo>
                <a:cubicBezTo>
                  <a:pt x="95880" y="61280"/>
                  <a:pt x="95880" y="61280"/>
                  <a:pt x="95880" y="62660"/>
                </a:cubicBezTo>
                <a:lnTo>
                  <a:pt x="95880" y="64039"/>
                </a:lnTo>
                <a:cubicBezTo>
                  <a:pt x="95880" y="64039"/>
                  <a:pt x="95880" y="64039"/>
                  <a:pt x="95880" y="65418"/>
                </a:cubicBezTo>
                <a:cubicBezTo>
                  <a:pt x="95880" y="65418"/>
                  <a:pt x="95880" y="65418"/>
                  <a:pt x="94485" y="65418"/>
                </a:cubicBezTo>
                <a:cubicBezTo>
                  <a:pt x="94485" y="64039"/>
                  <a:pt x="94485" y="64039"/>
                  <a:pt x="92890" y="64039"/>
                </a:cubicBezTo>
                <a:cubicBezTo>
                  <a:pt x="92890" y="64039"/>
                  <a:pt x="92890" y="64039"/>
                  <a:pt x="92890" y="62660"/>
                </a:cubicBezTo>
                <a:lnTo>
                  <a:pt x="92890" y="61280"/>
                </a:lnTo>
                <a:cubicBezTo>
                  <a:pt x="92890" y="61280"/>
                  <a:pt x="92890" y="59901"/>
                  <a:pt x="91495" y="59901"/>
                </a:cubicBezTo>
                <a:cubicBezTo>
                  <a:pt x="91495" y="58522"/>
                  <a:pt x="91495" y="58522"/>
                  <a:pt x="91495" y="58522"/>
                </a:cubicBezTo>
                <a:cubicBezTo>
                  <a:pt x="92890" y="58522"/>
                  <a:pt x="91495" y="58522"/>
                  <a:pt x="91495" y="58522"/>
                </a:cubicBezTo>
                <a:cubicBezTo>
                  <a:pt x="90099" y="58522"/>
                  <a:pt x="90099" y="58522"/>
                  <a:pt x="90099" y="58522"/>
                </a:cubicBezTo>
                <a:cubicBezTo>
                  <a:pt x="90099" y="58522"/>
                  <a:pt x="90099" y="58522"/>
                  <a:pt x="90099" y="57142"/>
                </a:cubicBezTo>
                <a:cubicBezTo>
                  <a:pt x="90099" y="58522"/>
                  <a:pt x="90099" y="57142"/>
                  <a:pt x="90099" y="57142"/>
                </a:cubicBezTo>
                <a:cubicBezTo>
                  <a:pt x="88704" y="57142"/>
                  <a:pt x="88704" y="57142"/>
                  <a:pt x="88704" y="57142"/>
                </a:cubicBezTo>
                <a:cubicBezTo>
                  <a:pt x="88704" y="55763"/>
                  <a:pt x="88704" y="55763"/>
                  <a:pt x="88704" y="55763"/>
                </a:cubicBezTo>
                <a:cubicBezTo>
                  <a:pt x="88704" y="55763"/>
                  <a:pt x="87308" y="57142"/>
                  <a:pt x="87308" y="55763"/>
                </a:cubicBezTo>
                <a:lnTo>
                  <a:pt x="85913" y="55763"/>
                </a:lnTo>
                <a:cubicBezTo>
                  <a:pt x="85913" y="57142"/>
                  <a:pt x="85913" y="57142"/>
                  <a:pt x="85913" y="57142"/>
                </a:cubicBezTo>
                <a:lnTo>
                  <a:pt x="85913" y="55763"/>
                </a:lnTo>
                <a:cubicBezTo>
                  <a:pt x="84518" y="55763"/>
                  <a:pt x="84518" y="55763"/>
                  <a:pt x="84518" y="55763"/>
                </a:cubicBezTo>
                <a:cubicBezTo>
                  <a:pt x="83122" y="55763"/>
                  <a:pt x="83122" y="55763"/>
                  <a:pt x="83122" y="55763"/>
                </a:cubicBezTo>
                <a:lnTo>
                  <a:pt x="81727" y="55763"/>
                </a:lnTo>
                <a:cubicBezTo>
                  <a:pt x="81727" y="55763"/>
                  <a:pt x="80332" y="55763"/>
                  <a:pt x="80332" y="54384"/>
                </a:cubicBezTo>
                <a:cubicBezTo>
                  <a:pt x="80332" y="54384"/>
                  <a:pt x="80332" y="54384"/>
                  <a:pt x="80332" y="53004"/>
                </a:cubicBezTo>
                <a:cubicBezTo>
                  <a:pt x="78936" y="53004"/>
                  <a:pt x="78936" y="53004"/>
                  <a:pt x="78936" y="53004"/>
                </a:cubicBezTo>
                <a:cubicBezTo>
                  <a:pt x="78936" y="53004"/>
                  <a:pt x="78936" y="53004"/>
                  <a:pt x="78936" y="54384"/>
                </a:cubicBezTo>
                <a:cubicBezTo>
                  <a:pt x="78936" y="54384"/>
                  <a:pt x="78936" y="54384"/>
                  <a:pt x="78936" y="55763"/>
                </a:cubicBezTo>
                <a:cubicBezTo>
                  <a:pt x="78936" y="55763"/>
                  <a:pt x="78936" y="55763"/>
                  <a:pt x="80332" y="55763"/>
                </a:cubicBezTo>
                <a:cubicBezTo>
                  <a:pt x="80332" y="55763"/>
                  <a:pt x="80332" y="55763"/>
                  <a:pt x="78936" y="55763"/>
                </a:cubicBezTo>
                <a:lnTo>
                  <a:pt x="80332" y="55763"/>
                </a:lnTo>
                <a:cubicBezTo>
                  <a:pt x="78936" y="55763"/>
                  <a:pt x="78936" y="55763"/>
                  <a:pt x="80332" y="55763"/>
                </a:cubicBezTo>
                <a:lnTo>
                  <a:pt x="80332" y="57142"/>
                </a:lnTo>
                <a:cubicBezTo>
                  <a:pt x="80332" y="55763"/>
                  <a:pt x="80332" y="55763"/>
                  <a:pt x="80332" y="55763"/>
                </a:cubicBezTo>
                <a:lnTo>
                  <a:pt x="80332" y="57142"/>
                </a:lnTo>
                <a:cubicBezTo>
                  <a:pt x="81727" y="57142"/>
                  <a:pt x="81727" y="57142"/>
                  <a:pt x="81727" y="57142"/>
                </a:cubicBezTo>
                <a:cubicBezTo>
                  <a:pt x="83122" y="55763"/>
                  <a:pt x="83122" y="55763"/>
                  <a:pt x="83122" y="55763"/>
                </a:cubicBezTo>
                <a:lnTo>
                  <a:pt x="83122" y="57142"/>
                </a:lnTo>
                <a:lnTo>
                  <a:pt x="84518" y="57142"/>
                </a:lnTo>
                <a:cubicBezTo>
                  <a:pt x="84518" y="57142"/>
                  <a:pt x="84518" y="57142"/>
                  <a:pt x="84518" y="58522"/>
                </a:cubicBezTo>
                <a:cubicBezTo>
                  <a:pt x="84518" y="59901"/>
                  <a:pt x="84518" y="59901"/>
                  <a:pt x="84518" y="59901"/>
                </a:cubicBezTo>
                <a:cubicBezTo>
                  <a:pt x="83122" y="59901"/>
                  <a:pt x="83122" y="59901"/>
                  <a:pt x="83122" y="59901"/>
                </a:cubicBezTo>
                <a:lnTo>
                  <a:pt x="83122" y="61280"/>
                </a:lnTo>
                <a:cubicBezTo>
                  <a:pt x="81727" y="61280"/>
                  <a:pt x="81727" y="61280"/>
                  <a:pt x="81727" y="61280"/>
                </a:cubicBezTo>
                <a:lnTo>
                  <a:pt x="80332" y="61280"/>
                </a:lnTo>
                <a:cubicBezTo>
                  <a:pt x="80332" y="62660"/>
                  <a:pt x="80332" y="62660"/>
                  <a:pt x="78936" y="62660"/>
                </a:cubicBezTo>
                <a:lnTo>
                  <a:pt x="77541" y="62660"/>
                </a:lnTo>
                <a:cubicBezTo>
                  <a:pt x="76146" y="64039"/>
                  <a:pt x="76146" y="64039"/>
                  <a:pt x="76146" y="62660"/>
                </a:cubicBezTo>
                <a:cubicBezTo>
                  <a:pt x="76146" y="62660"/>
                  <a:pt x="76146" y="62660"/>
                  <a:pt x="76146" y="61280"/>
                </a:cubicBezTo>
                <a:cubicBezTo>
                  <a:pt x="76146" y="61280"/>
                  <a:pt x="74750" y="61280"/>
                  <a:pt x="74750" y="59901"/>
                </a:cubicBezTo>
                <a:cubicBezTo>
                  <a:pt x="74750" y="59901"/>
                  <a:pt x="74750" y="59901"/>
                  <a:pt x="73355" y="58522"/>
                </a:cubicBezTo>
                <a:cubicBezTo>
                  <a:pt x="73355" y="58522"/>
                  <a:pt x="73355" y="58522"/>
                  <a:pt x="73355" y="57142"/>
                </a:cubicBezTo>
                <a:cubicBezTo>
                  <a:pt x="73355" y="55763"/>
                  <a:pt x="71960" y="55763"/>
                  <a:pt x="71960" y="55763"/>
                </a:cubicBezTo>
                <a:cubicBezTo>
                  <a:pt x="71960" y="54384"/>
                  <a:pt x="71960" y="54384"/>
                  <a:pt x="71960" y="54384"/>
                </a:cubicBezTo>
                <a:cubicBezTo>
                  <a:pt x="71960" y="53004"/>
                  <a:pt x="70365" y="53004"/>
                  <a:pt x="70365" y="53004"/>
                </a:cubicBezTo>
                <a:cubicBezTo>
                  <a:pt x="70365" y="53004"/>
                  <a:pt x="70365" y="53004"/>
                  <a:pt x="71960" y="51625"/>
                </a:cubicBezTo>
                <a:cubicBezTo>
                  <a:pt x="71960" y="50049"/>
                  <a:pt x="71960" y="50049"/>
                  <a:pt x="71960" y="50049"/>
                </a:cubicBezTo>
                <a:cubicBezTo>
                  <a:pt x="71960" y="50049"/>
                  <a:pt x="71960" y="50049"/>
                  <a:pt x="70365" y="50049"/>
                </a:cubicBezTo>
                <a:cubicBezTo>
                  <a:pt x="70365" y="50049"/>
                  <a:pt x="70365" y="50049"/>
                  <a:pt x="68970" y="50049"/>
                </a:cubicBezTo>
                <a:cubicBezTo>
                  <a:pt x="68970" y="50049"/>
                  <a:pt x="68970" y="48669"/>
                  <a:pt x="68970" y="50049"/>
                </a:cubicBezTo>
                <a:cubicBezTo>
                  <a:pt x="68970" y="50049"/>
                  <a:pt x="68970" y="50049"/>
                  <a:pt x="67574" y="50049"/>
                </a:cubicBezTo>
                <a:cubicBezTo>
                  <a:pt x="67574" y="48669"/>
                  <a:pt x="67574" y="48669"/>
                  <a:pt x="67574" y="48669"/>
                </a:cubicBezTo>
                <a:cubicBezTo>
                  <a:pt x="66179" y="48669"/>
                  <a:pt x="66179" y="48669"/>
                  <a:pt x="66179" y="48669"/>
                </a:cubicBezTo>
                <a:cubicBezTo>
                  <a:pt x="67574" y="48669"/>
                  <a:pt x="67574" y="48669"/>
                  <a:pt x="66179" y="48669"/>
                </a:cubicBezTo>
                <a:lnTo>
                  <a:pt x="67574" y="48669"/>
                </a:lnTo>
                <a:lnTo>
                  <a:pt x="66179" y="48669"/>
                </a:lnTo>
                <a:cubicBezTo>
                  <a:pt x="66179" y="47290"/>
                  <a:pt x="66179" y="47290"/>
                  <a:pt x="66179" y="47290"/>
                </a:cubicBezTo>
                <a:cubicBezTo>
                  <a:pt x="66179" y="47290"/>
                  <a:pt x="66179" y="47290"/>
                  <a:pt x="67574" y="47290"/>
                </a:cubicBezTo>
                <a:cubicBezTo>
                  <a:pt x="66179" y="47290"/>
                  <a:pt x="66179" y="47290"/>
                  <a:pt x="66179" y="47290"/>
                </a:cubicBezTo>
                <a:lnTo>
                  <a:pt x="67574" y="47290"/>
                </a:lnTo>
                <a:lnTo>
                  <a:pt x="68970" y="47290"/>
                </a:lnTo>
                <a:cubicBezTo>
                  <a:pt x="68970" y="47290"/>
                  <a:pt x="68970" y="47290"/>
                  <a:pt x="67574" y="47290"/>
                </a:cubicBezTo>
                <a:cubicBezTo>
                  <a:pt x="67574" y="47290"/>
                  <a:pt x="67574" y="47290"/>
                  <a:pt x="67574" y="45911"/>
                </a:cubicBezTo>
                <a:lnTo>
                  <a:pt x="68970" y="47290"/>
                </a:lnTo>
                <a:lnTo>
                  <a:pt x="68970" y="45911"/>
                </a:lnTo>
                <a:cubicBezTo>
                  <a:pt x="68970" y="47290"/>
                  <a:pt x="68970" y="47290"/>
                  <a:pt x="68970" y="47290"/>
                </a:cubicBezTo>
                <a:cubicBezTo>
                  <a:pt x="68970" y="45911"/>
                  <a:pt x="68970" y="45911"/>
                  <a:pt x="68970" y="45911"/>
                </a:cubicBezTo>
                <a:lnTo>
                  <a:pt x="70365" y="45911"/>
                </a:lnTo>
                <a:cubicBezTo>
                  <a:pt x="70365" y="45911"/>
                  <a:pt x="70365" y="45911"/>
                  <a:pt x="71960" y="45911"/>
                </a:cubicBezTo>
                <a:cubicBezTo>
                  <a:pt x="71960" y="45911"/>
                  <a:pt x="71960" y="47290"/>
                  <a:pt x="73355" y="47290"/>
                </a:cubicBezTo>
                <a:lnTo>
                  <a:pt x="74750" y="47290"/>
                </a:lnTo>
                <a:lnTo>
                  <a:pt x="74750" y="45911"/>
                </a:lnTo>
                <a:cubicBezTo>
                  <a:pt x="74750" y="44532"/>
                  <a:pt x="74750" y="44532"/>
                  <a:pt x="74750" y="44532"/>
                </a:cubicBezTo>
                <a:lnTo>
                  <a:pt x="73355" y="44532"/>
                </a:lnTo>
                <a:lnTo>
                  <a:pt x="71960" y="44532"/>
                </a:lnTo>
                <a:cubicBezTo>
                  <a:pt x="71960" y="44532"/>
                  <a:pt x="73355" y="44532"/>
                  <a:pt x="73355" y="43152"/>
                </a:cubicBezTo>
                <a:cubicBezTo>
                  <a:pt x="73355" y="43152"/>
                  <a:pt x="73355" y="43152"/>
                  <a:pt x="71960" y="43152"/>
                </a:cubicBezTo>
                <a:cubicBezTo>
                  <a:pt x="70365" y="43152"/>
                  <a:pt x="70365" y="43152"/>
                  <a:pt x="70365" y="43152"/>
                </a:cubicBezTo>
                <a:cubicBezTo>
                  <a:pt x="70365" y="43152"/>
                  <a:pt x="71960" y="43152"/>
                  <a:pt x="71960" y="44532"/>
                </a:cubicBezTo>
                <a:cubicBezTo>
                  <a:pt x="71960" y="44532"/>
                  <a:pt x="71960" y="44532"/>
                  <a:pt x="70365" y="44532"/>
                </a:cubicBezTo>
                <a:cubicBezTo>
                  <a:pt x="70365" y="43152"/>
                  <a:pt x="70365" y="43152"/>
                  <a:pt x="70365" y="43152"/>
                </a:cubicBezTo>
                <a:cubicBezTo>
                  <a:pt x="70365" y="43152"/>
                  <a:pt x="70365" y="43152"/>
                  <a:pt x="68970" y="43152"/>
                </a:cubicBezTo>
                <a:cubicBezTo>
                  <a:pt x="68970" y="43152"/>
                  <a:pt x="68970" y="43152"/>
                  <a:pt x="70365" y="43152"/>
                </a:cubicBezTo>
                <a:cubicBezTo>
                  <a:pt x="68970" y="43152"/>
                  <a:pt x="68970" y="43152"/>
                  <a:pt x="68970" y="43152"/>
                </a:cubicBezTo>
                <a:cubicBezTo>
                  <a:pt x="68970" y="43152"/>
                  <a:pt x="67574" y="43152"/>
                  <a:pt x="68970" y="43152"/>
                </a:cubicBezTo>
                <a:cubicBezTo>
                  <a:pt x="68970" y="44532"/>
                  <a:pt x="68970" y="44532"/>
                  <a:pt x="68970" y="44532"/>
                </a:cubicBezTo>
                <a:cubicBezTo>
                  <a:pt x="68970" y="44532"/>
                  <a:pt x="68970" y="44532"/>
                  <a:pt x="67574" y="44532"/>
                </a:cubicBezTo>
                <a:cubicBezTo>
                  <a:pt x="67574" y="44532"/>
                  <a:pt x="67574" y="44532"/>
                  <a:pt x="67574" y="45911"/>
                </a:cubicBezTo>
                <a:cubicBezTo>
                  <a:pt x="67574" y="47290"/>
                  <a:pt x="67574" y="47290"/>
                  <a:pt x="67574" y="47290"/>
                </a:cubicBezTo>
                <a:lnTo>
                  <a:pt x="66179" y="47290"/>
                </a:lnTo>
                <a:cubicBezTo>
                  <a:pt x="66179" y="47290"/>
                  <a:pt x="66179" y="47290"/>
                  <a:pt x="64784" y="47290"/>
                </a:cubicBezTo>
                <a:cubicBezTo>
                  <a:pt x="64784" y="47290"/>
                  <a:pt x="64784" y="47290"/>
                  <a:pt x="64784" y="48669"/>
                </a:cubicBezTo>
                <a:cubicBezTo>
                  <a:pt x="64784" y="48669"/>
                  <a:pt x="64784" y="48669"/>
                  <a:pt x="64784" y="50049"/>
                </a:cubicBezTo>
                <a:lnTo>
                  <a:pt x="64784" y="48669"/>
                </a:lnTo>
                <a:cubicBezTo>
                  <a:pt x="64784" y="48669"/>
                  <a:pt x="64784" y="48669"/>
                  <a:pt x="63388" y="50049"/>
                </a:cubicBezTo>
                <a:cubicBezTo>
                  <a:pt x="63388" y="48669"/>
                  <a:pt x="63388" y="48669"/>
                  <a:pt x="63388" y="48669"/>
                </a:cubicBezTo>
                <a:lnTo>
                  <a:pt x="64784" y="48669"/>
                </a:lnTo>
                <a:lnTo>
                  <a:pt x="63388" y="48669"/>
                </a:lnTo>
                <a:cubicBezTo>
                  <a:pt x="63388" y="48669"/>
                  <a:pt x="63388" y="48669"/>
                  <a:pt x="63388" y="47290"/>
                </a:cubicBezTo>
                <a:cubicBezTo>
                  <a:pt x="63388" y="48669"/>
                  <a:pt x="63388" y="47290"/>
                  <a:pt x="63388" y="47290"/>
                </a:cubicBezTo>
                <a:lnTo>
                  <a:pt x="63388" y="45911"/>
                </a:lnTo>
                <a:cubicBezTo>
                  <a:pt x="63388" y="45911"/>
                  <a:pt x="63388" y="45911"/>
                  <a:pt x="61993" y="45911"/>
                </a:cubicBezTo>
                <a:lnTo>
                  <a:pt x="60598" y="44532"/>
                </a:lnTo>
                <a:cubicBezTo>
                  <a:pt x="59202" y="44532"/>
                  <a:pt x="59202" y="44532"/>
                  <a:pt x="59202" y="44532"/>
                </a:cubicBezTo>
                <a:lnTo>
                  <a:pt x="59202" y="43152"/>
                </a:lnTo>
                <a:lnTo>
                  <a:pt x="59202" y="44532"/>
                </a:lnTo>
                <a:cubicBezTo>
                  <a:pt x="59202" y="45911"/>
                  <a:pt x="59202" y="45911"/>
                  <a:pt x="59202" y="45911"/>
                </a:cubicBezTo>
                <a:lnTo>
                  <a:pt x="60598" y="45911"/>
                </a:lnTo>
                <a:cubicBezTo>
                  <a:pt x="61993" y="47290"/>
                  <a:pt x="61993" y="47290"/>
                  <a:pt x="61993" y="47290"/>
                </a:cubicBezTo>
                <a:lnTo>
                  <a:pt x="60598" y="47290"/>
                </a:lnTo>
                <a:cubicBezTo>
                  <a:pt x="61993" y="47290"/>
                  <a:pt x="61993" y="47290"/>
                  <a:pt x="61993" y="47290"/>
                </a:cubicBezTo>
                <a:cubicBezTo>
                  <a:pt x="61993" y="47290"/>
                  <a:pt x="61993" y="47290"/>
                  <a:pt x="61993" y="48669"/>
                </a:cubicBezTo>
                <a:cubicBezTo>
                  <a:pt x="61993" y="48669"/>
                  <a:pt x="61993" y="48669"/>
                  <a:pt x="60598" y="48669"/>
                </a:cubicBezTo>
                <a:lnTo>
                  <a:pt x="60598" y="47290"/>
                </a:lnTo>
                <a:cubicBezTo>
                  <a:pt x="60598" y="47290"/>
                  <a:pt x="60598" y="47290"/>
                  <a:pt x="59202" y="47290"/>
                </a:cubicBezTo>
                <a:cubicBezTo>
                  <a:pt x="59202" y="45911"/>
                  <a:pt x="59202" y="47290"/>
                  <a:pt x="59202" y="45911"/>
                </a:cubicBezTo>
                <a:cubicBezTo>
                  <a:pt x="59202" y="45911"/>
                  <a:pt x="59202" y="45911"/>
                  <a:pt x="57807" y="45911"/>
                </a:cubicBezTo>
                <a:lnTo>
                  <a:pt x="57807" y="44532"/>
                </a:lnTo>
                <a:lnTo>
                  <a:pt x="56411" y="44532"/>
                </a:lnTo>
                <a:cubicBezTo>
                  <a:pt x="56411" y="44532"/>
                  <a:pt x="56411" y="45911"/>
                  <a:pt x="55016" y="45911"/>
                </a:cubicBezTo>
                <a:cubicBezTo>
                  <a:pt x="55016" y="44532"/>
                  <a:pt x="55016" y="45911"/>
                  <a:pt x="55016" y="45911"/>
                </a:cubicBezTo>
                <a:cubicBezTo>
                  <a:pt x="55016" y="45911"/>
                  <a:pt x="55016" y="44532"/>
                  <a:pt x="53621" y="45911"/>
                </a:cubicBezTo>
                <a:cubicBezTo>
                  <a:pt x="53621" y="47290"/>
                  <a:pt x="52225" y="45911"/>
                  <a:pt x="52225" y="47290"/>
                </a:cubicBezTo>
                <a:cubicBezTo>
                  <a:pt x="52225" y="47290"/>
                  <a:pt x="52225" y="47290"/>
                  <a:pt x="52225" y="48669"/>
                </a:cubicBezTo>
                <a:lnTo>
                  <a:pt x="50830" y="48669"/>
                </a:lnTo>
                <a:cubicBezTo>
                  <a:pt x="50830" y="48669"/>
                  <a:pt x="50830" y="48669"/>
                  <a:pt x="50830" y="50049"/>
                </a:cubicBezTo>
                <a:lnTo>
                  <a:pt x="49435" y="50049"/>
                </a:lnTo>
                <a:cubicBezTo>
                  <a:pt x="49435" y="50049"/>
                  <a:pt x="49435" y="50049"/>
                  <a:pt x="47840" y="50049"/>
                </a:cubicBezTo>
                <a:cubicBezTo>
                  <a:pt x="47840" y="48669"/>
                  <a:pt x="47840" y="48669"/>
                  <a:pt x="47840" y="48669"/>
                </a:cubicBezTo>
                <a:cubicBezTo>
                  <a:pt x="46445" y="48669"/>
                  <a:pt x="47840" y="48669"/>
                  <a:pt x="47840" y="48669"/>
                </a:cubicBezTo>
                <a:lnTo>
                  <a:pt x="46445" y="48669"/>
                </a:lnTo>
                <a:cubicBezTo>
                  <a:pt x="46445" y="48669"/>
                  <a:pt x="46445" y="48669"/>
                  <a:pt x="47840" y="48669"/>
                </a:cubicBezTo>
                <a:cubicBezTo>
                  <a:pt x="47840" y="48669"/>
                  <a:pt x="47840" y="48669"/>
                  <a:pt x="46445" y="48669"/>
                </a:cubicBezTo>
                <a:lnTo>
                  <a:pt x="46445" y="47290"/>
                </a:lnTo>
                <a:cubicBezTo>
                  <a:pt x="47840" y="47290"/>
                  <a:pt x="47840" y="47290"/>
                  <a:pt x="47840" y="45911"/>
                </a:cubicBezTo>
                <a:cubicBezTo>
                  <a:pt x="47840" y="45911"/>
                  <a:pt x="47840" y="45911"/>
                  <a:pt x="46445" y="45911"/>
                </a:cubicBezTo>
                <a:lnTo>
                  <a:pt x="47840" y="45911"/>
                </a:lnTo>
                <a:cubicBezTo>
                  <a:pt x="47840" y="44532"/>
                  <a:pt x="47840" y="44532"/>
                  <a:pt x="47840" y="44532"/>
                </a:cubicBezTo>
                <a:lnTo>
                  <a:pt x="49435" y="44532"/>
                </a:lnTo>
                <a:cubicBezTo>
                  <a:pt x="49435" y="44532"/>
                  <a:pt x="50830" y="45911"/>
                  <a:pt x="50830" y="44532"/>
                </a:cubicBezTo>
                <a:lnTo>
                  <a:pt x="50830" y="45911"/>
                </a:lnTo>
                <a:cubicBezTo>
                  <a:pt x="50830" y="44532"/>
                  <a:pt x="50830" y="44532"/>
                  <a:pt x="50830" y="44532"/>
                </a:cubicBezTo>
                <a:cubicBezTo>
                  <a:pt x="52225" y="44532"/>
                  <a:pt x="52225" y="44532"/>
                  <a:pt x="52225" y="44532"/>
                </a:cubicBezTo>
                <a:lnTo>
                  <a:pt x="50830" y="44532"/>
                </a:lnTo>
                <a:cubicBezTo>
                  <a:pt x="50830" y="44532"/>
                  <a:pt x="50830" y="44532"/>
                  <a:pt x="52225" y="43152"/>
                </a:cubicBezTo>
                <a:cubicBezTo>
                  <a:pt x="52225" y="44532"/>
                  <a:pt x="52225" y="44532"/>
                  <a:pt x="52225" y="44532"/>
                </a:cubicBezTo>
                <a:lnTo>
                  <a:pt x="52225" y="43152"/>
                </a:lnTo>
                <a:cubicBezTo>
                  <a:pt x="50830" y="43152"/>
                  <a:pt x="52225" y="43152"/>
                  <a:pt x="50830" y="43152"/>
                </a:cubicBezTo>
                <a:cubicBezTo>
                  <a:pt x="50830" y="41773"/>
                  <a:pt x="50830" y="41773"/>
                  <a:pt x="50830" y="41773"/>
                </a:cubicBezTo>
                <a:lnTo>
                  <a:pt x="50830" y="43152"/>
                </a:lnTo>
                <a:cubicBezTo>
                  <a:pt x="50830" y="41773"/>
                  <a:pt x="50830" y="41773"/>
                  <a:pt x="49435" y="41773"/>
                </a:cubicBezTo>
                <a:lnTo>
                  <a:pt x="50830" y="41773"/>
                </a:lnTo>
                <a:cubicBezTo>
                  <a:pt x="50830" y="41773"/>
                  <a:pt x="50830" y="41773"/>
                  <a:pt x="50830" y="40394"/>
                </a:cubicBezTo>
                <a:cubicBezTo>
                  <a:pt x="50830" y="40394"/>
                  <a:pt x="50830" y="40394"/>
                  <a:pt x="52225" y="40394"/>
                </a:cubicBezTo>
                <a:lnTo>
                  <a:pt x="52225" y="41773"/>
                </a:lnTo>
                <a:cubicBezTo>
                  <a:pt x="52225" y="40394"/>
                  <a:pt x="52225" y="41773"/>
                  <a:pt x="52225" y="41773"/>
                </a:cubicBezTo>
                <a:cubicBezTo>
                  <a:pt x="52225" y="40394"/>
                  <a:pt x="52225" y="40394"/>
                  <a:pt x="52225" y="40394"/>
                </a:cubicBezTo>
                <a:cubicBezTo>
                  <a:pt x="52225" y="40394"/>
                  <a:pt x="52225" y="40394"/>
                  <a:pt x="53621" y="40394"/>
                </a:cubicBezTo>
                <a:cubicBezTo>
                  <a:pt x="53621" y="39014"/>
                  <a:pt x="53621" y="39014"/>
                  <a:pt x="53621" y="39014"/>
                </a:cubicBezTo>
                <a:lnTo>
                  <a:pt x="55016" y="39014"/>
                </a:lnTo>
                <a:cubicBezTo>
                  <a:pt x="55016" y="39014"/>
                  <a:pt x="55016" y="37635"/>
                  <a:pt x="56411" y="39014"/>
                </a:cubicBezTo>
                <a:cubicBezTo>
                  <a:pt x="56411" y="39014"/>
                  <a:pt x="56411" y="39014"/>
                  <a:pt x="56411" y="37635"/>
                </a:cubicBezTo>
                <a:cubicBezTo>
                  <a:pt x="56411" y="37635"/>
                  <a:pt x="56411" y="37635"/>
                  <a:pt x="56411" y="39014"/>
                </a:cubicBezTo>
                <a:cubicBezTo>
                  <a:pt x="56411" y="39014"/>
                  <a:pt x="56411" y="39014"/>
                  <a:pt x="56411" y="37635"/>
                </a:cubicBezTo>
                <a:cubicBezTo>
                  <a:pt x="56411" y="37635"/>
                  <a:pt x="56411" y="37635"/>
                  <a:pt x="57807" y="37635"/>
                </a:cubicBezTo>
                <a:lnTo>
                  <a:pt x="56411" y="37635"/>
                </a:lnTo>
                <a:cubicBezTo>
                  <a:pt x="56411" y="37635"/>
                  <a:pt x="56411" y="37635"/>
                  <a:pt x="56411" y="36256"/>
                </a:cubicBezTo>
                <a:cubicBezTo>
                  <a:pt x="56411" y="36256"/>
                  <a:pt x="56411" y="36256"/>
                  <a:pt x="57807" y="36256"/>
                </a:cubicBezTo>
                <a:lnTo>
                  <a:pt x="57807" y="37635"/>
                </a:lnTo>
                <a:lnTo>
                  <a:pt x="59202" y="37635"/>
                </a:lnTo>
                <a:lnTo>
                  <a:pt x="60598" y="37635"/>
                </a:lnTo>
                <a:cubicBezTo>
                  <a:pt x="60598" y="37635"/>
                  <a:pt x="60598" y="37635"/>
                  <a:pt x="61993" y="37635"/>
                </a:cubicBezTo>
                <a:lnTo>
                  <a:pt x="63388" y="37635"/>
                </a:lnTo>
                <a:cubicBezTo>
                  <a:pt x="63388" y="36256"/>
                  <a:pt x="63388" y="37635"/>
                  <a:pt x="63388" y="36256"/>
                </a:cubicBezTo>
                <a:lnTo>
                  <a:pt x="63388" y="34876"/>
                </a:lnTo>
                <a:cubicBezTo>
                  <a:pt x="64784" y="34876"/>
                  <a:pt x="64784" y="34876"/>
                  <a:pt x="64784" y="34876"/>
                </a:cubicBezTo>
                <a:cubicBezTo>
                  <a:pt x="64784" y="34876"/>
                  <a:pt x="64784" y="34876"/>
                  <a:pt x="64784" y="36256"/>
                </a:cubicBezTo>
                <a:cubicBezTo>
                  <a:pt x="64784" y="36256"/>
                  <a:pt x="64784" y="36256"/>
                  <a:pt x="64784" y="34876"/>
                </a:cubicBezTo>
                <a:cubicBezTo>
                  <a:pt x="64784" y="34876"/>
                  <a:pt x="64784" y="34876"/>
                  <a:pt x="66179" y="34876"/>
                </a:cubicBezTo>
                <a:lnTo>
                  <a:pt x="64784" y="34876"/>
                </a:lnTo>
                <a:cubicBezTo>
                  <a:pt x="64784" y="34876"/>
                  <a:pt x="64784" y="34876"/>
                  <a:pt x="64784" y="33497"/>
                </a:cubicBezTo>
                <a:cubicBezTo>
                  <a:pt x="66179" y="33497"/>
                  <a:pt x="66179" y="33497"/>
                  <a:pt x="66179" y="33497"/>
                </a:cubicBezTo>
                <a:lnTo>
                  <a:pt x="67574" y="33497"/>
                </a:lnTo>
                <a:lnTo>
                  <a:pt x="68970" y="33497"/>
                </a:lnTo>
                <a:lnTo>
                  <a:pt x="67574" y="33497"/>
                </a:lnTo>
                <a:lnTo>
                  <a:pt x="67574" y="32118"/>
                </a:lnTo>
                <a:lnTo>
                  <a:pt x="67574" y="33497"/>
                </a:lnTo>
                <a:cubicBezTo>
                  <a:pt x="67574" y="33497"/>
                  <a:pt x="67574" y="33497"/>
                  <a:pt x="66179" y="33497"/>
                </a:cubicBezTo>
                <a:cubicBezTo>
                  <a:pt x="64784" y="33497"/>
                  <a:pt x="64784" y="33497"/>
                  <a:pt x="64784" y="33497"/>
                </a:cubicBezTo>
                <a:cubicBezTo>
                  <a:pt x="63388" y="33497"/>
                  <a:pt x="63388" y="32118"/>
                  <a:pt x="63388" y="32118"/>
                </a:cubicBezTo>
                <a:cubicBezTo>
                  <a:pt x="63388" y="32118"/>
                  <a:pt x="63388" y="32118"/>
                  <a:pt x="63388" y="30738"/>
                </a:cubicBezTo>
                <a:lnTo>
                  <a:pt x="64784" y="30738"/>
                </a:lnTo>
                <a:lnTo>
                  <a:pt x="66179" y="29359"/>
                </a:lnTo>
                <a:cubicBezTo>
                  <a:pt x="66179" y="27783"/>
                  <a:pt x="66179" y="27783"/>
                  <a:pt x="66179" y="27783"/>
                </a:cubicBezTo>
                <a:cubicBezTo>
                  <a:pt x="66179" y="27783"/>
                  <a:pt x="66179" y="27783"/>
                  <a:pt x="64784" y="27783"/>
                </a:cubicBezTo>
                <a:cubicBezTo>
                  <a:pt x="64784" y="27783"/>
                  <a:pt x="64784" y="27783"/>
                  <a:pt x="64784" y="29359"/>
                </a:cubicBezTo>
                <a:cubicBezTo>
                  <a:pt x="63388" y="29359"/>
                  <a:pt x="63388" y="29359"/>
                  <a:pt x="63388" y="29359"/>
                </a:cubicBezTo>
                <a:cubicBezTo>
                  <a:pt x="63388" y="29359"/>
                  <a:pt x="63388" y="29359"/>
                  <a:pt x="63388" y="30738"/>
                </a:cubicBezTo>
                <a:cubicBezTo>
                  <a:pt x="61993" y="30738"/>
                  <a:pt x="61993" y="30738"/>
                  <a:pt x="61993" y="30738"/>
                </a:cubicBezTo>
                <a:cubicBezTo>
                  <a:pt x="61993" y="32118"/>
                  <a:pt x="61993" y="32118"/>
                  <a:pt x="61993" y="32118"/>
                </a:cubicBezTo>
                <a:cubicBezTo>
                  <a:pt x="61993" y="33497"/>
                  <a:pt x="61993" y="33497"/>
                  <a:pt x="61993" y="33497"/>
                </a:cubicBezTo>
                <a:lnTo>
                  <a:pt x="60598" y="33497"/>
                </a:lnTo>
                <a:cubicBezTo>
                  <a:pt x="61993" y="33497"/>
                  <a:pt x="61993" y="33497"/>
                  <a:pt x="61993" y="33497"/>
                </a:cubicBezTo>
                <a:lnTo>
                  <a:pt x="61993" y="34876"/>
                </a:lnTo>
                <a:lnTo>
                  <a:pt x="60598" y="34876"/>
                </a:lnTo>
                <a:lnTo>
                  <a:pt x="61993" y="34876"/>
                </a:lnTo>
                <a:cubicBezTo>
                  <a:pt x="60598" y="34876"/>
                  <a:pt x="60598" y="34876"/>
                  <a:pt x="60598" y="34876"/>
                </a:cubicBezTo>
                <a:cubicBezTo>
                  <a:pt x="60598" y="36256"/>
                  <a:pt x="60598" y="36256"/>
                  <a:pt x="60598" y="36256"/>
                </a:cubicBezTo>
                <a:cubicBezTo>
                  <a:pt x="60598" y="36256"/>
                  <a:pt x="60598" y="36256"/>
                  <a:pt x="59202" y="36256"/>
                </a:cubicBezTo>
                <a:cubicBezTo>
                  <a:pt x="59202" y="36256"/>
                  <a:pt x="59202" y="36256"/>
                  <a:pt x="59202" y="34876"/>
                </a:cubicBezTo>
                <a:cubicBezTo>
                  <a:pt x="59202" y="34876"/>
                  <a:pt x="59202" y="34876"/>
                  <a:pt x="57807" y="34876"/>
                </a:cubicBezTo>
                <a:cubicBezTo>
                  <a:pt x="57807" y="34876"/>
                  <a:pt x="57807" y="34876"/>
                  <a:pt x="57807" y="33497"/>
                </a:cubicBezTo>
                <a:lnTo>
                  <a:pt x="57807" y="34876"/>
                </a:lnTo>
                <a:cubicBezTo>
                  <a:pt x="56411" y="34876"/>
                  <a:pt x="56411" y="34876"/>
                  <a:pt x="56411" y="34876"/>
                </a:cubicBezTo>
                <a:cubicBezTo>
                  <a:pt x="55016" y="34876"/>
                  <a:pt x="55016" y="34876"/>
                  <a:pt x="55016" y="34876"/>
                </a:cubicBezTo>
                <a:lnTo>
                  <a:pt x="55016" y="33497"/>
                </a:lnTo>
                <a:cubicBezTo>
                  <a:pt x="55016" y="33497"/>
                  <a:pt x="55016" y="33497"/>
                  <a:pt x="55016" y="34876"/>
                </a:cubicBezTo>
                <a:cubicBezTo>
                  <a:pt x="55016" y="33497"/>
                  <a:pt x="55016" y="33497"/>
                  <a:pt x="55016" y="33497"/>
                </a:cubicBezTo>
                <a:lnTo>
                  <a:pt x="55016" y="32118"/>
                </a:lnTo>
                <a:cubicBezTo>
                  <a:pt x="55016" y="33497"/>
                  <a:pt x="55016" y="32118"/>
                  <a:pt x="55016" y="32118"/>
                </a:cubicBezTo>
                <a:lnTo>
                  <a:pt x="55016" y="30738"/>
                </a:lnTo>
                <a:cubicBezTo>
                  <a:pt x="56411" y="30738"/>
                  <a:pt x="56411" y="30738"/>
                  <a:pt x="56411" y="30738"/>
                </a:cubicBezTo>
                <a:cubicBezTo>
                  <a:pt x="56411" y="30738"/>
                  <a:pt x="56411" y="30738"/>
                  <a:pt x="57807" y="30738"/>
                </a:cubicBezTo>
                <a:cubicBezTo>
                  <a:pt x="57807" y="30738"/>
                  <a:pt x="57807" y="30738"/>
                  <a:pt x="57807" y="29359"/>
                </a:cubicBezTo>
                <a:cubicBezTo>
                  <a:pt x="59202" y="29359"/>
                  <a:pt x="59202" y="29359"/>
                  <a:pt x="59202" y="29359"/>
                </a:cubicBezTo>
                <a:cubicBezTo>
                  <a:pt x="59202" y="27783"/>
                  <a:pt x="59202" y="27783"/>
                  <a:pt x="59202" y="27783"/>
                </a:cubicBezTo>
                <a:cubicBezTo>
                  <a:pt x="59202" y="26403"/>
                  <a:pt x="60598" y="26403"/>
                  <a:pt x="60598" y="26403"/>
                </a:cubicBezTo>
                <a:cubicBezTo>
                  <a:pt x="61993" y="26403"/>
                  <a:pt x="61993" y="26403"/>
                  <a:pt x="61993" y="26403"/>
                </a:cubicBezTo>
                <a:cubicBezTo>
                  <a:pt x="61993" y="26403"/>
                  <a:pt x="61993" y="26403"/>
                  <a:pt x="61993" y="25024"/>
                </a:cubicBezTo>
                <a:cubicBezTo>
                  <a:pt x="61993" y="25024"/>
                  <a:pt x="61993" y="25024"/>
                  <a:pt x="63388" y="25024"/>
                </a:cubicBezTo>
                <a:cubicBezTo>
                  <a:pt x="63388" y="25024"/>
                  <a:pt x="63388" y="25024"/>
                  <a:pt x="63388" y="23645"/>
                </a:cubicBezTo>
                <a:cubicBezTo>
                  <a:pt x="63388" y="25024"/>
                  <a:pt x="63388" y="25024"/>
                  <a:pt x="64784" y="25024"/>
                </a:cubicBezTo>
                <a:cubicBezTo>
                  <a:pt x="64784" y="23645"/>
                  <a:pt x="64784" y="23645"/>
                  <a:pt x="64784" y="23645"/>
                </a:cubicBezTo>
                <a:cubicBezTo>
                  <a:pt x="66179" y="23645"/>
                  <a:pt x="66179" y="23645"/>
                  <a:pt x="66179" y="23645"/>
                </a:cubicBezTo>
                <a:cubicBezTo>
                  <a:pt x="67574" y="23645"/>
                  <a:pt x="67574" y="23645"/>
                  <a:pt x="67574" y="23645"/>
                </a:cubicBezTo>
                <a:cubicBezTo>
                  <a:pt x="67574" y="23645"/>
                  <a:pt x="67574" y="23645"/>
                  <a:pt x="68970" y="23645"/>
                </a:cubicBezTo>
                <a:cubicBezTo>
                  <a:pt x="68970" y="23645"/>
                  <a:pt x="68970" y="23645"/>
                  <a:pt x="67574" y="23645"/>
                </a:cubicBezTo>
                <a:cubicBezTo>
                  <a:pt x="67574" y="25024"/>
                  <a:pt x="67574" y="25024"/>
                  <a:pt x="68970" y="25024"/>
                </a:cubicBezTo>
                <a:cubicBezTo>
                  <a:pt x="68970" y="25024"/>
                  <a:pt x="68970" y="25024"/>
                  <a:pt x="70365" y="25024"/>
                </a:cubicBezTo>
                <a:lnTo>
                  <a:pt x="71960" y="25024"/>
                </a:lnTo>
                <a:cubicBezTo>
                  <a:pt x="71960" y="25024"/>
                  <a:pt x="71960" y="25024"/>
                  <a:pt x="73355" y="25024"/>
                </a:cubicBezTo>
                <a:lnTo>
                  <a:pt x="73355" y="26403"/>
                </a:lnTo>
                <a:cubicBezTo>
                  <a:pt x="73355" y="26403"/>
                  <a:pt x="73355" y="26403"/>
                  <a:pt x="74750" y="26403"/>
                </a:cubicBezTo>
                <a:cubicBezTo>
                  <a:pt x="74750" y="27783"/>
                  <a:pt x="74750" y="27783"/>
                  <a:pt x="74750" y="27783"/>
                </a:cubicBezTo>
                <a:cubicBezTo>
                  <a:pt x="73355" y="27783"/>
                  <a:pt x="71960" y="27783"/>
                  <a:pt x="70365" y="27783"/>
                </a:cubicBezTo>
                <a:lnTo>
                  <a:pt x="70365" y="26403"/>
                </a:lnTo>
                <a:cubicBezTo>
                  <a:pt x="70365" y="27783"/>
                  <a:pt x="70365" y="27783"/>
                  <a:pt x="70365" y="27783"/>
                </a:cubicBezTo>
                <a:cubicBezTo>
                  <a:pt x="71960" y="27783"/>
                  <a:pt x="71960" y="27783"/>
                  <a:pt x="70365" y="27783"/>
                </a:cubicBezTo>
                <a:cubicBezTo>
                  <a:pt x="70365" y="29359"/>
                  <a:pt x="71960" y="29359"/>
                  <a:pt x="71960" y="29359"/>
                </a:cubicBezTo>
                <a:cubicBezTo>
                  <a:pt x="73355" y="30738"/>
                  <a:pt x="73355" y="30738"/>
                  <a:pt x="73355" y="29359"/>
                </a:cubicBezTo>
                <a:cubicBezTo>
                  <a:pt x="71960" y="29359"/>
                  <a:pt x="71960" y="29359"/>
                  <a:pt x="71960" y="29359"/>
                </a:cubicBezTo>
                <a:cubicBezTo>
                  <a:pt x="73355" y="29359"/>
                  <a:pt x="73355" y="29359"/>
                  <a:pt x="73355" y="29359"/>
                </a:cubicBezTo>
                <a:cubicBezTo>
                  <a:pt x="73355" y="29359"/>
                  <a:pt x="73355" y="29359"/>
                  <a:pt x="74750" y="29359"/>
                </a:cubicBezTo>
                <a:cubicBezTo>
                  <a:pt x="74750" y="29359"/>
                  <a:pt x="74750" y="29359"/>
                  <a:pt x="74750" y="27783"/>
                </a:cubicBezTo>
                <a:cubicBezTo>
                  <a:pt x="76146" y="27783"/>
                  <a:pt x="76146" y="27783"/>
                  <a:pt x="76146" y="27783"/>
                </a:cubicBezTo>
                <a:cubicBezTo>
                  <a:pt x="76146" y="27783"/>
                  <a:pt x="76146" y="27783"/>
                  <a:pt x="76146" y="26403"/>
                </a:cubicBezTo>
                <a:cubicBezTo>
                  <a:pt x="76146" y="26403"/>
                  <a:pt x="76146" y="26403"/>
                  <a:pt x="76146" y="25024"/>
                </a:cubicBezTo>
                <a:lnTo>
                  <a:pt x="76146" y="26403"/>
                </a:lnTo>
                <a:cubicBezTo>
                  <a:pt x="76146" y="26403"/>
                  <a:pt x="77541" y="26403"/>
                  <a:pt x="77541" y="25024"/>
                </a:cubicBezTo>
                <a:cubicBezTo>
                  <a:pt x="77541" y="26403"/>
                  <a:pt x="77541" y="26403"/>
                  <a:pt x="77541" y="26403"/>
                </a:cubicBezTo>
                <a:cubicBezTo>
                  <a:pt x="77541" y="26403"/>
                  <a:pt x="77541" y="26403"/>
                  <a:pt x="76146" y="26403"/>
                </a:cubicBezTo>
                <a:cubicBezTo>
                  <a:pt x="77541" y="26403"/>
                  <a:pt x="77541" y="27783"/>
                  <a:pt x="77541" y="27783"/>
                </a:cubicBezTo>
                <a:cubicBezTo>
                  <a:pt x="77541" y="27783"/>
                  <a:pt x="77541" y="27783"/>
                  <a:pt x="78936" y="27783"/>
                </a:cubicBezTo>
                <a:cubicBezTo>
                  <a:pt x="78936" y="26403"/>
                  <a:pt x="78936" y="26403"/>
                  <a:pt x="78936" y="26403"/>
                </a:cubicBezTo>
                <a:lnTo>
                  <a:pt x="80332" y="26403"/>
                </a:lnTo>
                <a:cubicBezTo>
                  <a:pt x="80332" y="26403"/>
                  <a:pt x="80332" y="26403"/>
                  <a:pt x="80332" y="25024"/>
                </a:cubicBezTo>
                <a:lnTo>
                  <a:pt x="80332" y="26403"/>
                </a:lnTo>
                <a:cubicBezTo>
                  <a:pt x="81727" y="26403"/>
                  <a:pt x="80332" y="25024"/>
                  <a:pt x="81727" y="25024"/>
                </a:cubicBezTo>
                <a:cubicBezTo>
                  <a:pt x="81727" y="25024"/>
                  <a:pt x="81727" y="25024"/>
                  <a:pt x="81727" y="26403"/>
                </a:cubicBezTo>
                <a:cubicBezTo>
                  <a:pt x="81727" y="26403"/>
                  <a:pt x="81727" y="26403"/>
                  <a:pt x="83122" y="25024"/>
                </a:cubicBezTo>
                <a:cubicBezTo>
                  <a:pt x="83122" y="25024"/>
                  <a:pt x="83122" y="26403"/>
                  <a:pt x="83122" y="25024"/>
                </a:cubicBezTo>
                <a:cubicBezTo>
                  <a:pt x="83122" y="25024"/>
                  <a:pt x="83122" y="25024"/>
                  <a:pt x="84518" y="25024"/>
                </a:cubicBezTo>
                <a:cubicBezTo>
                  <a:pt x="84518" y="26403"/>
                  <a:pt x="84518" y="26403"/>
                  <a:pt x="84518" y="26403"/>
                </a:cubicBezTo>
                <a:lnTo>
                  <a:pt x="84518" y="25024"/>
                </a:lnTo>
                <a:cubicBezTo>
                  <a:pt x="85913" y="25024"/>
                  <a:pt x="85913" y="25024"/>
                  <a:pt x="85913" y="25024"/>
                </a:cubicBezTo>
                <a:cubicBezTo>
                  <a:pt x="85913" y="25024"/>
                  <a:pt x="85913" y="25024"/>
                  <a:pt x="87308" y="25024"/>
                </a:cubicBezTo>
                <a:cubicBezTo>
                  <a:pt x="87308" y="25024"/>
                  <a:pt x="88704" y="25024"/>
                  <a:pt x="90099" y="26403"/>
                </a:cubicBezTo>
                <a:lnTo>
                  <a:pt x="90099" y="25024"/>
                </a:lnTo>
                <a:cubicBezTo>
                  <a:pt x="88704" y="25024"/>
                  <a:pt x="90099" y="25024"/>
                  <a:pt x="88704" y="25024"/>
                </a:cubicBezTo>
                <a:cubicBezTo>
                  <a:pt x="88704" y="23645"/>
                  <a:pt x="88704" y="23645"/>
                  <a:pt x="88704" y="23645"/>
                </a:cubicBezTo>
                <a:cubicBezTo>
                  <a:pt x="88704" y="23645"/>
                  <a:pt x="88704" y="22266"/>
                  <a:pt x="90099" y="22266"/>
                </a:cubicBezTo>
                <a:cubicBezTo>
                  <a:pt x="88704" y="20886"/>
                  <a:pt x="87308" y="19507"/>
                  <a:pt x="85913" y="19507"/>
                </a:cubicBezTo>
                <a:cubicBezTo>
                  <a:pt x="84518" y="19507"/>
                  <a:pt x="84518" y="19507"/>
                  <a:pt x="84518" y="19507"/>
                </a:cubicBezTo>
                <a:cubicBezTo>
                  <a:pt x="84518" y="19507"/>
                  <a:pt x="84518" y="19507"/>
                  <a:pt x="83122" y="19507"/>
                </a:cubicBezTo>
                <a:cubicBezTo>
                  <a:pt x="83122" y="19507"/>
                  <a:pt x="83122" y="19507"/>
                  <a:pt x="83122" y="20886"/>
                </a:cubicBezTo>
                <a:cubicBezTo>
                  <a:pt x="83122" y="20886"/>
                  <a:pt x="83122" y="20886"/>
                  <a:pt x="84518" y="20886"/>
                </a:cubicBezTo>
                <a:cubicBezTo>
                  <a:pt x="83122" y="20886"/>
                  <a:pt x="83122" y="20886"/>
                  <a:pt x="83122" y="20886"/>
                </a:cubicBezTo>
                <a:cubicBezTo>
                  <a:pt x="81727" y="20886"/>
                  <a:pt x="81727" y="20886"/>
                  <a:pt x="81727" y="20886"/>
                </a:cubicBezTo>
                <a:cubicBezTo>
                  <a:pt x="81727" y="20886"/>
                  <a:pt x="81727" y="19507"/>
                  <a:pt x="83122" y="19507"/>
                </a:cubicBezTo>
                <a:cubicBezTo>
                  <a:pt x="83122" y="19507"/>
                  <a:pt x="83122" y="19507"/>
                  <a:pt x="83122" y="18128"/>
                </a:cubicBezTo>
                <a:lnTo>
                  <a:pt x="83122" y="19507"/>
                </a:lnTo>
                <a:cubicBezTo>
                  <a:pt x="84518" y="18128"/>
                  <a:pt x="84518" y="18128"/>
                  <a:pt x="84518" y="18128"/>
                </a:cubicBezTo>
                <a:cubicBezTo>
                  <a:pt x="77541" y="13990"/>
                  <a:pt x="68970" y="11231"/>
                  <a:pt x="59202" y="11231"/>
                </a:cubicBezTo>
                <a:cubicBezTo>
                  <a:pt x="52225" y="11231"/>
                  <a:pt x="45049" y="13990"/>
                  <a:pt x="38073" y="16748"/>
                </a:cubicBezTo>
                <a:close/>
                <a:moveTo>
                  <a:pt x="39468" y="18128"/>
                </a:moveTo>
                <a:lnTo>
                  <a:pt x="39468" y="18128"/>
                </a:lnTo>
                <a:close/>
                <a:moveTo>
                  <a:pt x="81727" y="45911"/>
                </a:moveTo>
                <a:lnTo>
                  <a:pt x="81727" y="45911"/>
                </a:lnTo>
                <a:cubicBezTo>
                  <a:pt x="81727" y="45911"/>
                  <a:pt x="81727" y="45911"/>
                  <a:pt x="80332" y="45911"/>
                </a:cubicBezTo>
                <a:cubicBezTo>
                  <a:pt x="81727" y="45911"/>
                  <a:pt x="81727" y="45911"/>
                  <a:pt x="81727" y="45911"/>
                </a:cubicBezTo>
                <a:lnTo>
                  <a:pt x="80332" y="45911"/>
                </a:lnTo>
                <a:cubicBezTo>
                  <a:pt x="80332" y="44532"/>
                  <a:pt x="80332" y="44532"/>
                  <a:pt x="80332" y="44532"/>
                </a:cubicBezTo>
                <a:lnTo>
                  <a:pt x="80332" y="43152"/>
                </a:lnTo>
                <a:lnTo>
                  <a:pt x="81727" y="44532"/>
                </a:lnTo>
                <a:cubicBezTo>
                  <a:pt x="81727" y="43152"/>
                  <a:pt x="81727" y="43152"/>
                  <a:pt x="81727" y="43152"/>
                </a:cubicBezTo>
                <a:cubicBezTo>
                  <a:pt x="81727" y="43152"/>
                  <a:pt x="81727" y="43152"/>
                  <a:pt x="80332" y="43152"/>
                </a:cubicBezTo>
                <a:cubicBezTo>
                  <a:pt x="80332" y="43152"/>
                  <a:pt x="80332" y="43152"/>
                  <a:pt x="78936" y="43152"/>
                </a:cubicBezTo>
                <a:lnTo>
                  <a:pt x="77541" y="44532"/>
                </a:lnTo>
                <a:lnTo>
                  <a:pt x="78936" y="44532"/>
                </a:lnTo>
                <a:cubicBezTo>
                  <a:pt x="78936" y="44532"/>
                  <a:pt x="77541" y="45911"/>
                  <a:pt x="78936" y="45911"/>
                </a:cubicBezTo>
                <a:cubicBezTo>
                  <a:pt x="78936" y="45911"/>
                  <a:pt x="78936" y="45911"/>
                  <a:pt x="78936" y="47290"/>
                </a:cubicBezTo>
                <a:lnTo>
                  <a:pt x="80332" y="47290"/>
                </a:lnTo>
                <a:cubicBezTo>
                  <a:pt x="78936" y="47290"/>
                  <a:pt x="78936" y="47290"/>
                  <a:pt x="78936" y="47290"/>
                </a:cubicBezTo>
                <a:cubicBezTo>
                  <a:pt x="78936" y="48669"/>
                  <a:pt x="78936" y="48669"/>
                  <a:pt x="78936" y="48669"/>
                </a:cubicBezTo>
                <a:cubicBezTo>
                  <a:pt x="78936" y="48669"/>
                  <a:pt x="78936" y="48669"/>
                  <a:pt x="80332" y="48669"/>
                </a:cubicBezTo>
                <a:cubicBezTo>
                  <a:pt x="80332" y="50049"/>
                  <a:pt x="80332" y="50049"/>
                  <a:pt x="81727" y="50049"/>
                </a:cubicBezTo>
                <a:cubicBezTo>
                  <a:pt x="81727" y="48669"/>
                  <a:pt x="81727" y="48669"/>
                  <a:pt x="81727" y="48669"/>
                </a:cubicBezTo>
                <a:cubicBezTo>
                  <a:pt x="81727" y="47290"/>
                  <a:pt x="81727" y="47290"/>
                  <a:pt x="81727" y="47290"/>
                </a:cubicBezTo>
                <a:cubicBezTo>
                  <a:pt x="81727" y="45911"/>
                  <a:pt x="81727" y="45911"/>
                  <a:pt x="81727" y="45911"/>
                </a:cubicBezTo>
                <a:cubicBezTo>
                  <a:pt x="81727" y="45911"/>
                  <a:pt x="81727" y="45911"/>
                  <a:pt x="81727" y="47290"/>
                </a:cubicBezTo>
                <a:cubicBezTo>
                  <a:pt x="81727" y="45911"/>
                  <a:pt x="81727" y="45911"/>
                  <a:pt x="81727" y="45911"/>
                </a:cubicBezTo>
                <a:close/>
                <a:moveTo>
                  <a:pt x="66179" y="45911"/>
                </a:moveTo>
                <a:lnTo>
                  <a:pt x="66179" y="45911"/>
                </a:lnTo>
                <a:close/>
                <a:moveTo>
                  <a:pt x="83122" y="20886"/>
                </a:moveTo>
                <a:lnTo>
                  <a:pt x="83122" y="20886"/>
                </a:lnTo>
                <a:cubicBezTo>
                  <a:pt x="83122" y="22266"/>
                  <a:pt x="83122" y="20886"/>
                  <a:pt x="83122" y="22266"/>
                </a:cubicBezTo>
                <a:lnTo>
                  <a:pt x="83122" y="23645"/>
                </a:lnTo>
                <a:cubicBezTo>
                  <a:pt x="83122" y="23645"/>
                  <a:pt x="83122" y="23645"/>
                  <a:pt x="81727" y="23645"/>
                </a:cubicBezTo>
                <a:lnTo>
                  <a:pt x="81727" y="22266"/>
                </a:lnTo>
                <a:cubicBezTo>
                  <a:pt x="80332" y="22266"/>
                  <a:pt x="80332" y="22266"/>
                  <a:pt x="80332" y="22266"/>
                </a:cubicBezTo>
                <a:cubicBezTo>
                  <a:pt x="81727" y="22266"/>
                  <a:pt x="81727" y="22266"/>
                  <a:pt x="81727" y="22266"/>
                </a:cubicBezTo>
                <a:cubicBezTo>
                  <a:pt x="81727" y="22266"/>
                  <a:pt x="81727" y="22266"/>
                  <a:pt x="80332" y="20886"/>
                </a:cubicBezTo>
                <a:lnTo>
                  <a:pt x="81727" y="20886"/>
                </a:lnTo>
                <a:lnTo>
                  <a:pt x="83122" y="20886"/>
                </a:lnTo>
                <a:close/>
                <a:moveTo>
                  <a:pt x="66179" y="13990"/>
                </a:moveTo>
                <a:lnTo>
                  <a:pt x="66179" y="13990"/>
                </a:lnTo>
                <a:cubicBezTo>
                  <a:pt x="64784" y="13990"/>
                  <a:pt x="64784" y="13990"/>
                  <a:pt x="64784" y="13990"/>
                </a:cubicBezTo>
                <a:cubicBezTo>
                  <a:pt x="64784" y="13990"/>
                  <a:pt x="64784" y="13990"/>
                  <a:pt x="63388" y="13990"/>
                </a:cubicBezTo>
                <a:cubicBezTo>
                  <a:pt x="63388" y="13990"/>
                  <a:pt x="63388" y="13990"/>
                  <a:pt x="64784" y="13990"/>
                </a:cubicBezTo>
                <a:cubicBezTo>
                  <a:pt x="63388" y="13990"/>
                  <a:pt x="61993" y="13990"/>
                  <a:pt x="61993" y="13990"/>
                </a:cubicBezTo>
                <a:cubicBezTo>
                  <a:pt x="61993" y="13990"/>
                  <a:pt x="61993" y="13990"/>
                  <a:pt x="61993" y="12610"/>
                </a:cubicBezTo>
                <a:cubicBezTo>
                  <a:pt x="63388" y="12610"/>
                  <a:pt x="63388" y="12610"/>
                  <a:pt x="63388" y="12610"/>
                </a:cubicBezTo>
                <a:cubicBezTo>
                  <a:pt x="63388" y="13990"/>
                  <a:pt x="63388" y="12610"/>
                  <a:pt x="64784" y="13990"/>
                </a:cubicBezTo>
                <a:lnTo>
                  <a:pt x="64784" y="12610"/>
                </a:lnTo>
                <a:cubicBezTo>
                  <a:pt x="64784" y="12610"/>
                  <a:pt x="64784" y="12610"/>
                  <a:pt x="64784" y="13990"/>
                </a:cubicBezTo>
                <a:cubicBezTo>
                  <a:pt x="64784" y="12610"/>
                  <a:pt x="64784" y="12610"/>
                  <a:pt x="66179" y="12610"/>
                </a:cubicBezTo>
                <a:cubicBezTo>
                  <a:pt x="66179" y="12610"/>
                  <a:pt x="66179" y="13990"/>
                  <a:pt x="67574" y="13990"/>
                </a:cubicBezTo>
                <a:cubicBezTo>
                  <a:pt x="66179" y="13990"/>
                  <a:pt x="66179" y="13990"/>
                  <a:pt x="66179" y="13990"/>
                </a:cubicBezTo>
                <a:close/>
                <a:moveTo>
                  <a:pt x="61993" y="13990"/>
                </a:moveTo>
                <a:lnTo>
                  <a:pt x="61993" y="13990"/>
                </a:lnTo>
                <a:cubicBezTo>
                  <a:pt x="63388" y="13990"/>
                  <a:pt x="63388" y="13990"/>
                  <a:pt x="63388" y="13990"/>
                </a:cubicBezTo>
                <a:lnTo>
                  <a:pt x="63388" y="15369"/>
                </a:lnTo>
                <a:cubicBezTo>
                  <a:pt x="61993" y="15369"/>
                  <a:pt x="61993" y="15369"/>
                  <a:pt x="61993" y="15369"/>
                </a:cubicBezTo>
                <a:cubicBezTo>
                  <a:pt x="61993" y="16748"/>
                  <a:pt x="61993" y="16748"/>
                  <a:pt x="61993" y="16748"/>
                </a:cubicBezTo>
                <a:cubicBezTo>
                  <a:pt x="60598" y="16748"/>
                  <a:pt x="60598" y="16748"/>
                  <a:pt x="60598" y="16748"/>
                </a:cubicBezTo>
                <a:cubicBezTo>
                  <a:pt x="60598" y="16748"/>
                  <a:pt x="60598" y="16748"/>
                  <a:pt x="61993" y="16748"/>
                </a:cubicBezTo>
                <a:cubicBezTo>
                  <a:pt x="60598" y="16748"/>
                  <a:pt x="60598" y="15369"/>
                  <a:pt x="60598" y="15369"/>
                </a:cubicBezTo>
                <a:lnTo>
                  <a:pt x="60598" y="16748"/>
                </a:lnTo>
                <a:cubicBezTo>
                  <a:pt x="59202" y="16748"/>
                  <a:pt x="59202" y="15369"/>
                  <a:pt x="59202" y="15369"/>
                </a:cubicBezTo>
                <a:cubicBezTo>
                  <a:pt x="60598" y="15369"/>
                  <a:pt x="60598" y="15369"/>
                  <a:pt x="60598" y="15369"/>
                </a:cubicBezTo>
                <a:cubicBezTo>
                  <a:pt x="60598" y="15369"/>
                  <a:pt x="60598" y="15369"/>
                  <a:pt x="59202" y="15369"/>
                </a:cubicBezTo>
                <a:cubicBezTo>
                  <a:pt x="59202" y="15369"/>
                  <a:pt x="59202" y="15369"/>
                  <a:pt x="59202" y="13990"/>
                </a:cubicBezTo>
                <a:cubicBezTo>
                  <a:pt x="59202" y="13990"/>
                  <a:pt x="59202" y="13990"/>
                  <a:pt x="57807" y="13990"/>
                </a:cubicBezTo>
                <a:cubicBezTo>
                  <a:pt x="57807" y="13990"/>
                  <a:pt x="57807" y="13990"/>
                  <a:pt x="59202" y="13990"/>
                </a:cubicBezTo>
                <a:cubicBezTo>
                  <a:pt x="59202" y="13990"/>
                  <a:pt x="59202" y="13990"/>
                  <a:pt x="60598" y="13990"/>
                </a:cubicBezTo>
                <a:lnTo>
                  <a:pt x="61993" y="13990"/>
                </a:lnTo>
                <a:close/>
                <a:moveTo>
                  <a:pt x="52225" y="40394"/>
                </a:moveTo>
                <a:lnTo>
                  <a:pt x="52225" y="40394"/>
                </a:lnTo>
                <a:lnTo>
                  <a:pt x="53621" y="40394"/>
                </a:lnTo>
                <a:cubicBezTo>
                  <a:pt x="52225" y="40394"/>
                  <a:pt x="52225" y="40394"/>
                  <a:pt x="52225" y="40394"/>
                </a:cubicBezTo>
                <a:cubicBezTo>
                  <a:pt x="50830" y="40394"/>
                  <a:pt x="50830" y="40394"/>
                  <a:pt x="50830" y="40394"/>
                </a:cubicBezTo>
                <a:cubicBezTo>
                  <a:pt x="50830" y="40394"/>
                  <a:pt x="50830" y="40394"/>
                  <a:pt x="49435" y="40394"/>
                </a:cubicBezTo>
                <a:cubicBezTo>
                  <a:pt x="50830" y="40394"/>
                  <a:pt x="50830" y="40394"/>
                  <a:pt x="50830" y="40394"/>
                </a:cubicBezTo>
                <a:lnTo>
                  <a:pt x="50830" y="39014"/>
                </a:lnTo>
                <a:lnTo>
                  <a:pt x="50830" y="40394"/>
                </a:lnTo>
                <a:cubicBezTo>
                  <a:pt x="50830" y="39014"/>
                  <a:pt x="49435" y="39014"/>
                  <a:pt x="49435" y="39014"/>
                </a:cubicBezTo>
                <a:lnTo>
                  <a:pt x="50830" y="39014"/>
                </a:lnTo>
                <a:cubicBezTo>
                  <a:pt x="50830" y="37635"/>
                  <a:pt x="50830" y="37635"/>
                  <a:pt x="50830" y="37635"/>
                </a:cubicBezTo>
                <a:cubicBezTo>
                  <a:pt x="50830" y="37635"/>
                  <a:pt x="50830" y="37635"/>
                  <a:pt x="49435" y="37635"/>
                </a:cubicBezTo>
                <a:lnTo>
                  <a:pt x="49435" y="36256"/>
                </a:lnTo>
                <a:cubicBezTo>
                  <a:pt x="49435" y="34876"/>
                  <a:pt x="49435" y="34876"/>
                  <a:pt x="49435" y="34876"/>
                </a:cubicBezTo>
                <a:lnTo>
                  <a:pt x="50830" y="34876"/>
                </a:lnTo>
                <a:lnTo>
                  <a:pt x="49435" y="34876"/>
                </a:lnTo>
                <a:cubicBezTo>
                  <a:pt x="50830" y="34876"/>
                  <a:pt x="50830" y="34876"/>
                  <a:pt x="50830" y="34876"/>
                </a:cubicBezTo>
                <a:cubicBezTo>
                  <a:pt x="50830" y="36256"/>
                  <a:pt x="50830" y="36256"/>
                  <a:pt x="50830" y="36256"/>
                </a:cubicBezTo>
                <a:cubicBezTo>
                  <a:pt x="50830" y="37635"/>
                  <a:pt x="50830" y="37635"/>
                  <a:pt x="50830" y="37635"/>
                </a:cubicBezTo>
                <a:cubicBezTo>
                  <a:pt x="52225" y="37635"/>
                  <a:pt x="52225" y="37635"/>
                  <a:pt x="52225" y="37635"/>
                </a:cubicBezTo>
                <a:cubicBezTo>
                  <a:pt x="52225" y="39014"/>
                  <a:pt x="52225" y="39014"/>
                  <a:pt x="52225" y="39014"/>
                </a:cubicBezTo>
                <a:lnTo>
                  <a:pt x="53621" y="39014"/>
                </a:lnTo>
                <a:cubicBezTo>
                  <a:pt x="53621" y="39014"/>
                  <a:pt x="52225" y="39014"/>
                  <a:pt x="52225" y="40394"/>
                </a:cubicBezTo>
                <a:close/>
                <a:moveTo>
                  <a:pt x="49435" y="36256"/>
                </a:moveTo>
                <a:lnTo>
                  <a:pt x="49435" y="36256"/>
                </a:lnTo>
                <a:close/>
                <a:moveTo>
                  <a:pt x="49435" y="37635"/>
                </a:moveTo>
                <a:lnTo>
                  <a:pt x="49435" y="37635"/>
                </a:lnTo>
                <a:cubicBezTo>
                  <a:pt x="49435" y="37635"/>
                  <a:pt x="49435" y="37635"/>
                  <a:pt x="47840" y="37635"/>
                </a:cubicBezTo>
                <a:cubicBezTo>
                  <a:pt x="49435" y="37635"/>
                  <a:pt x="49435" y="39014"/>
                  <a:pt x="49435" y="39014"/>
                </a:cubicBezTo>
                <a:cubicBezTo>
                  <a:pt x="47840" y="39014"/>
                  <a:pt x="47840" y="39014"/>
                  <a:pt x="47840" y="39014"/>
                </a:cubicBezTo>
                <a:cubicBezTo>
                  <a:pt x="46445" y="39014"/>
                  <a:pt x="46445" y="40394"/>
                  <a:pt x="46445" y="40394"/>
                </a:cubicBezTo>
                <a:cubicBezTo>
                  <a:pt x="46445" y="39014"/>
                  <a:pt x="46445" y="39014"/>
                  <a:pt x="46445" y="39014"/>
                </a:cubicBezTo>
                <a:cubicBezTo>
                  <a:pt x="46445" y="39014"/>
                  <a:pt x="46445" y="39014"/>
                  <a:pt x="47840" y="39014"/>
                </a:cubicBezTo>
                <a:cubicBezTo>
                  <a:pt x="46445" y="39014"/>
                  <a:pt x="46445" y="39014"/>
                  <a:pt x="46445" y="37635"/>
                </a:cubicBezTo>
                <a:cubicBezTo>
                  <a:pt x="46445" y="37635"/>
                  <a:pt x="46445" y="37635"/>
                  <a:pt x="47840" y="37635"/>
                </a:cubicBezTo>
                <a:cubicBezTo>
                  <a:pt x="47840" y="37635"/>
                  <a:pt x="47840" y="37635"/>
                  <a:pt x="47840" y="36256"/>
                </a:cubicBezTo>
                <a:cubicBezTo>
                  <a:pt x="47840" y="37635"/>
                  <a:pt x="47840" y="37635"/>
                  <a:pt x="47840" y="37635"/>
                </a:cubicBezTo>
                <a:cubicBezTo>
                  <a:pt x="47840" y="37635"/>
                  <a:pt x="49435" y="36256"/>
                  <a:pt x="49435" y="37635"/>
                </a:cubicBezTo>
                <a:close/>
                <a:moveTo>
                  <a:pt x="46445" y="53004"/>
                </a:moveTo>
                <a:lnTo>
                  <a:pt x="46445" y="53004"/>
                </a:lnTo>
                <a:lnTo>
                  <a:pt x="46445" y="51625"/>
                </a:lnTo>
                <a:lnTo>
                  <a:pt x="47840" y="51625"/>
                </a:lnTo>
                <a:lnTo>
                  <a:pt x="49435" y="50049"/>
                </a:lnTo>
                <a:lnTo>
                  <a:pt x="50830" y="50049"/>
                </a:lnTo>
                <a:cubicBezTo>
                  <a:pt x="50830" y="50049"/>
                  <a:pt x="50830" y="50049"/>
                  <a:pt x="52225" y="50049"/>
                </a:cubicBezTo>
                <a:lnTo>
                  <a:pt x="53621" y="50049"/>
                </a:lnTo>
                <a:cubicBezTo>
                  <a:pt x="53621" y="50049"/>
                  <a:pt x="53621" y="50049"/>
                  <a:pt x="53621" y="48669"/>
                </a:cubicBezTo>
                <a:cubicBezTo>
                  <a:pt x="55016" y="48669"/>
                  <a:pt x="55016" y="50049"/>
                  <a:pt x="55016" y="50049"/>
                </a:cubicBezTo>
                <a:lnTo>
                  <a:pt x="55016" y="48669"/>
                </a:lnTo>
                <a:cubicBezTo>
                  <a:pt x="56411" y="48669"/>
                  <a:pt x="56411" y="48669"/>
                  <a:pt x="56411" y="48669"/>
                </a:cubicBezTo>
                <a:lnTo>
                  <a:pt x="56411" y="50049"/>
                </a:lnTo>
                <a:lnTo>
                  <a:pt x="57807" y="48669"/>
                </a:lnTo>
                <a:cubicBezTo>
                  <a:pt x="57807" y="48669"/>
                  <a:pt x="57807" y="48669"/>
                  <a:pt x="57807" y="50049"/>
                </a:cubicBezTo>
                <a:cubicBezTo>
                  <a:pt x="57807" y="48669"/>
                  <a:pt x="57807" y="48669"/>
                  <a:pt x="57807" y="48669"/>
                </a:cubicBezTo>
                <a:cubicBezTo>
                  <a:pt x="57807" y="50049"/>
                  <a:pt x="57807" y="50049"/>
                  <a:pt x="57807" y="50049"/>
                </a:cubicBezTo>
                <a:lnTo>
                  <a:pt x="57807" y="51625"/>
                </a:lnTo>
                <a:cubicBezTo>
                  <a:pt x="59202" y="51625"/>
                  <a:pt x="59202" y="51625"/>
                  <a:pt x="59202" y="51625"/>
                </a:cubicBezTo>
                <a:cubicBezTo>
                  <a:pt x="59202" y="51625"/>
                  <a:pt x="59202" y="51625"/>
                  <a:pt x="60598" y="51625"/>
                </a:cubicBezTo>
                <a:cubicBezTo>
                  <a:pt x="60598" y="53004"/>
                  <a:pt x="60598" y="53004"/>
                  <a:pt x="60598" y="53004"/>
                </a:cubicBezTo>
                <a:lnTo>
                  <a:pt x="61993" y="53004"/>
                </a:lnTo>
                <a:lnTo>
                  <a:pt x="63388" y="53004"/>
                </a:lnTo>
                <a:cubicBezTo>
                  <a:pt x="63388" y="51625"/>
                  <a:pt x="63388" y="51625"/>
                  <a:pt x="64784" y="51625"/>
                </a:cubicBezTo>
                <a:lnTo>
                  <a:pt x="64784" y="53004"/>
                </a:lnTo>
                <a:cubicBezTo>
                  <a:pt x="66179" y="53004"/>
                  <a:pt x="66179" y="53004"/>
                  <a:pt x="66179" y="53004"/>
                </a:cubicBezTo>
                <a:lnTo>
                  <a:pt x="67574" y="53004"/>
                </a:lnTo>
                <a:cubicBezTo>
                  <a:pt x="67574" y="53004"/>
                  <a:pt x="67574" y="53004"/>
                  <a:pt x="68970" y="53004"/>
                </a:cubicBezTo>
                <a:cubicBezTo>
                  <a:pt x="70365" y="53004"/>
                  <a:pt x="70365" y="53004"/>
                  <a:pt x="70365" y="53004"/>
                </a:cubicBezTo>
                <a:cubicBezTo>
                  <a:pt x="70365" y="53004"/>
                  <a:pt x="70365" y="53004"/>
                  <a:pt x="71960" y="54384"/>
                </a:cubicBezTo>
                <a:cubicBezTo>
                  <a:pt x="70365" y="54384"/>
                  <a:pt x="70365" y="54384"/>
                  <a:pt x="70365" y="54384"/>
                </a:cubicBezTo>
                <a:cubicBezTo>
                  <a:pt x="70365" y="55763"/>
                  <a:pt x="70365" y="55763"/>
                  <a:pt x="70365" y="55763"/>
                </a:cubicBezTo>
                <a:lnTo>
                  <a:pt x="71960" y="57142"/>
                </a:lnTo>
                <a:lnTo>
                  <a:pt x="71960" y="58522"/>
                </a:lnTo>
                <a:cubicBezTo>
                  <a:pt x="73355" y="58522"/>
                  <a:pt x="71960" y="59901"/>
                  <a:pt x="73355" y="59901"/>
                </a:cubicBezTo>
                <a:cubicBezTo>
                  <a:pt x="73355" y="61280"/>
                  <a:pt x="73355" y="61280"/>
                  <a:pt x="74750" y="62660"/>
                </a:cubicBezTo>
                <a:lnTo>
                  <a:pt x="74750" y="61280"/>
                </a:lnTo>
                <a:lnTo>
                  <a:pt x="74750" y="62660"/>
                </a:lnTo>
                <a:cubicBezTo>
                  <a:pt x="74750" y="62660"/>
                  <a:pt x="74750" y="62660"/>
                  <a:pt x="76146" y="62660"/>
                </a:cubicBezTo>
                <a:lnTo>
                  <a:pt x="76146" y="64039"/>
                </a:lnTo>
                <a:cubicBezTo>
                  <a:pt x="77541" y="64039"/>
                  <a:pt x="77541" y="64039"/>
                  <a:pt x="77541" y="64039"/>
                </a:cubicBezTo>
                <a:cubicBezTo>
                  <a:pt x="78936" y="64039"/>
                  <a:pt x="78936" y="64039"/>
                  <a:pt x="78936" y="64039"/>
                </a:cubicBezTo>
                <a:lnTo>
                  <a:pt x="80332" y="64039"/>
                </a:lnTo>
                <a:cubicBezTo>
                  <a:pt x="80332" y="64039"/>
                  <a:pt x="80332" y="64039"/>
                  <a:pt x="80332" y="65418"/>
                </a:cubicBezTo>
                <a:lnTo>
                  <a:pt x="78936" y="65418"/>
                </a:lnTo>
                <a:cubicBezTo>
                  <a:pt x="78936" y="65418"/>
                  <a:pt x="78936" y="65418"/>
                  <a:pt x="78936" y="66798"/>
                </a:cubicBezTo>
                <a:cubicBezTo>
                  <a:pt x="78936" y="68374"/>
                  <a:pt x="78936" y="68374"/>
                  <a:pt x="77541" y="68374"/>
                </a:cubicBezTo>
                <a:cubicBezTo>
                  <a:pt x="77541" y="68374"/>
                  <a:pt x="77541" y="68374"/>
                  <a:pt x="77541" y="69753"/>
                </a:cubicBezTo>
                <a:lnTo>
                  <a:pt x="76146" y="69753"/>
                </a:lnTo>
                <a:cubicBezTo>
                  <a:pt x="76146" y="71133"/>
                  <a:pt x="74750" y="71133"/>
                  <a:pt x="74750" y="71133"/>
                </a:cubicBezTo>
                <a:cubicBezTo>
                  <a:pt x="74750" y="72512"/>
                  <a:pt x="74750" y="72512"/>
                  <a:pt x="74750" y="72512"/>
                </a:cubicBezTo>
                <a:lnTo>
                  <a:pt x="73355" y="72512"/>
                </a:lnTo>
                <a:lnTo>
                  <a:pt x="73355" y="73891"/>
                </a:lnTo>
                <a:cubicBezTo>
                  <a:pt x="73355" y="73891"/>
                  <a:pt x="73355" y="73891"/>
                  <a:pt x="73355" y="75270"/>
                </a:cubicBezTo>
                <a:cubicBezTo>
                  <a:pt x="74750" y="76650"/>
                  <a:pt x="74750" y="76650"/>
                  <a:pt x="74750" y="76650"/>
                </a:cubicBezTo>
                <a:cubicBezTo>
                  <a:pt x="74750" y="78029"/>
                  <a:pt x="74750" y="78029"/>
                  <a:pt x="74750" y="78029"/>
                </a:cubicBezTo>
                <a:lnTo>
                  <a:pt x="74750" y="79408"/>
                </a:lnTo>
                <a:cubicBezTo>
                  <a:pt x="74750" y="79408"/>
                  <a:pt x="74750" y="79408"/>
                  <a:pt x="73355" y="79408"/>
                </a:cubicBezTo>
                <a:cubicBezTo>
                  <a:pt x="71960" y="80788"/>
                  <a:pt x="71960" y="80788"/>
                  <a:pt x="71960" y="80788"/>
                </a:cubicBezTo>
                <a:lnTo>
                  <a:pt x="71960" y="82167"/>
                </a:lnTo>
                <a:lnTo>
                  <a:pt x="71960" y="83546"/>
                </a:lnTo>
                <a:cubicBezTo>
                  <a:pt x="71960" y="83546"/>
                  <a:pt x="70365" y="83546"/>
                  <a:pt x="70365" y="84926"/>
                </a:cubicBezTo>
                <a:lnTo>
                  <a:pt x="70365" y="86305"/>
                </a:lnTo>
                <a:lnTo>
                  <a:pt x="68970" y="86305"/>
                </a:lnTo>
                <a:cubicBezTo>
                  <a:pt x="68970" y="87684"/>
                  <a:pt x="67574" y="87684"/>
                  <a:pt x="67574" y="89064"/>
                </a:cubicBezTo>
                <a:cubicBezTo>
                  <a:pt x="66179" y="89064"/>
                  <a:pt x="66179" y="89064"/>
                  <a:pt x="66179" y="89064"/>
                </a:cubicBezTo>
                <a:cubicBezTo>
                  <a:pt x="64784" y="89064"/>
                  <a:pt x="64784" y="89064"/>
                  <a:pt x="64784" y="89064"/>
                </a:cubicBezTo>
                <a:lnTo>
                  <a:pt x="63388" y="89064"/>
                </a:lnTo>
                <a:cubicBezTo>
                  <a:pt x="63388" y="90640"/>
                  <a:pt x="63388" y="89064"/>
                  <a:pt x="63388" y="89064"/>
                </a:cubicBezTo>
                <a:cubicBezTo>
                  <a:pt x="63388" y="90640"/>
                  <a:pt x="63388" y="90640"/>
                  <a:pt x="63388" y="90640"/>
                </a:cubicBezTo>
                <a:cubicBezTo>
                  <a:pt x="61993" y="90640"/>
                  <a:pt x="61993" y="89064"/>
                  <a:pt x="61993" y="89064"/>
                </a:cubicBezTo>
                <a:cubicBezTo>
                  <a:pt x="61993" y="87684"/>
                  <a:pt x="61993" y="87684"/>
                  <a:pt x="61993" y="87684"/>
                </a:cubicBezTo>
                <a:cubicBezTo>
                  <a:pt x="61993" y="87684"/>
                  <a:pt x="61993" y="86305"/>
                  <a:pt x="60598" y="86305"/>
                </a:cubicBezTo>
                <a:cubicBezTo>
                  <a:pt x="60598" y="84926"/>
                  <a:pt x="60598" y="84926"/>
                  <a:pt x="60598" y="84926"/>
                </a:cubicBezTo>
                <a:cubicBezTo>
                  <a:pt x="60598" y="84926"/>
                  <a:pt x="60598" y="84926"/>
                  <a:pt x="60598" y="83546"/>
                </a:cubicBezTo>
                <a:cubicBezTo>
                  <a:pt x="60598" y="82167"/>
                  <a:pt x="59202" y="82167"/>
                  <a:pt x="59202" y="82167"/>
                </a:cubicBezTo>
                <a:lnTo>
                  <a:pt x="59202" y="80788"/>
                </a:lnTo>
                <a:cubicBezTo>
                  <a:pt x="59202" y="79408"/>
                  <a:pt x="59202" y="79408"/>
                  <a:pt x="59202" y="79408"/>
                </a:cubicBezTo>
                <a:lnTo>
                  <a:pt x="59202" y="78029"/>
                </a:lnTo>
                <a:cubicBezTo>
                  <a:pt x="59202" y="76650"/>
                  <a:pt x="59202" y="76650"/>
                  <a:pt x="59202" y="76650"/>
                </a:cubicBezTo>
                <a:cubicBezTo>
                  <a:pt x="59202" y="75270"/>
                  <a:pt x="59202" y="75270"/>
                  <a:pt x="59202" y="75270"/>
                </a:cubicBezTo>
                <a:cubicBezTo>
                  <a:pt x="59202" y="75270"/>
                  <a:pt x="59202" y="75270"/>
                  <a:pt x="59202" y="73891"/>
                </a:cubicBezTo>
                <a:lnTo>
                  <a:pt x="59202" y="72512"/>
                </a:lnTo>
                <a:cubicBezTo>
                  <a:pt x="57807" y="72512"/>
                  <a:pt x="57807" y="72512"/>
                  <a:pt x="57807" y="72512"/>
                </a:cubicBezTo>
                <a:cubicBezTo>
                  <a:pt x="57807" y="71133"/>
                  <a:pt x="57807" y="71133"/>
                  <a:pt x="57807" y="71133"/>
                </a:cubicBezTo>
                <a:cubicBezTo>
                  <a:pt x="56411" y="71133"/>
                  <a:pt x="56411" y="71133"/>
                  <a:pt x="56411" y="71133"/>
                </a:cubicBezTo>
                <a:cubicBezTo>
                  <a:pt x="57807" y="71133"/>
                  <a:pt x="57807" y="71133"/>
                  <a:pt x="57807" y="69753"/>
                </a:cubicBezTo>
                <a:lnTo>
                  <a:pt x="57807" y="68374"/>
                </a:lnTo>
                <a:cubicBezTo>
                  <a:pt x="56411" y="68374"/>
                  <a:pt x="57807" y="68374"/>
                  <a:pt x="56411" y="68374"/>
                </a:cubicBezTo>
                <a:cubicBezTo>
                  <a:pt x="56411" y="68374"/>
                  <a:pt x="55016" y="68374"/>
                  <a:pt x="55016" y="66798"/>
                </a:cubicBezTo>
                <a:cubicBezTo>
                  <a:pt x="55016" y="66798"/>
                  <a:pt x="55016" y="66798"/>
                  <a:pt x="53621" y="66798"/>
                </a:cubicBezTo>
                <a:cubicBezTo>
                  <a:pt x="52225" y="66798"/>
                  <a:pt x="52225" y="66798"/>
                  <a:pt x="52225" y="66798"/>
                </a:cubicBezTo>
                <a:lnTo>
                  <a:pt x="50830" y="68374"/>
                </a:lnTo>
                <a:lnTo>
                  <a:pt x="50830" y="66798"/>
                </a:lnTo>
                <a:cubicBezTo>
                  <a:pt x="50830" y="66798"/>
                  <a:pt x="50830" y="66798"/>
                  <a:pt x="50830" y="68374"/>
                </a:cubicBezTo>
                <a:cubicBezTo>
                  <a:pt x="50830" y="68374"/>
                  <a:pt x="50830" y="66798"/>
                  <a:pt x="49435" y="66798"/>
                </a:cubicBezTo>
                <a:cubicBezTo>
                  <a:pt x="49435" y="68374"/>
                  <a:pt x="49435" y="68374"/>
                  <a:pt x="49435" y="68374"/>
                </a:cubicBezTo>
                <a:cubicBezTo>
                  <a:pt x="47840" y="68374"/>
                  <a:pt x="47840" y="68374"/>
                  <a:pt x="47840" y="68374"/>
                </a:cubicBezTo>
                <a:cubicBezTo>
                  <a:pt x="46445" y="66798"/>
                  <a:pt x="46445" y="66798"/>
                  <a:pt x="46445" y="66798"/>
                </a:cubicBezTo>
                <a:cubicBezTo>
                  <a:pt x="45049" y="66798"/>
                  <a:pt x="45049" y="66798"/>
                  <a:pt x="45049" y="66798"/>
                </a:cubicBezTo>
                <a:cubicBezTo>
                  <a:pt x="45049" y="65418"/>
                  <a:pt x="45049" y="65418"/>
                  <a:pt x="45049" y="65418"/>
                </a:cubicBezTo>
                <a:cubicBezTo>
                  <a:pt x="45049" y="65418"/>
                  <a:pt x="43654" y="65418"/>
                  <a:pt x="43654" y="64039"/>
                </a:cubicBezTo>
                <a:cubicBezTo>
                  <a:pt x="43654" y="64039"/>
                  <a:pt x="43654" y="64039"/>
                  <a:pt x="42259" y="64039"/>
                </a:cubicBezTo>
                <a:cubicBezTo>
                  <a:pt x="42259" y="62660"/>
                  <a:pt x="42259" y="62660"/>
                  <a:pt x="42259" y="62660"/>
                </a:cubicBezTo>
                <a:cubicBezTo>
                  <a:pt x="43654" y="62660"/>
                  <a:pt x="43654" y="62660"/>
                  <a:pt x="43654" y="62660"/>
                </a:cubicBezTo>
                <a:cubicBezTo>
                  <a:pt x="42259" y="62660"/>
                  <a:pt x="42259" y="62660"/>
                  <a:pt x="42259" y="62660"/>
                </a:cubicBezTo>
                <a:lnTo>
                  <a:pt x="43654" y="61280"/>
                </a:lnTo>
                <a:lnTo>
                  <a:pt x="43654" y="59901"/>
                </a:lnTo>
                <a:cubicBezTo>
                  <a:pt x="43654" y="59901"/>
                  <a:pt x="43654" y="58522"/>
                  <a:pt x="42259" y="58522"/>
                </a:cubicBezTo>
                <a:cubicBezTo>
                  <a:pt x="43654" y="58522"/>
                  <a:pt x="43654" y="58522"/>
                  <a:pt x="43654" y="58522"/>
                </a:cubicBezTo>
                <a:cubicBezTo>
                  <a:pt x="43654" y="57142"/>
                  <a:pt x="43654" y="57142"/>
                  <a:pt x="43654" y="57142"/>
                </a:cubicBezTo>
                <a:cubicBezTo>
                  <a:pt x="43654" y="55763"/>
                  <a:pt x="43654" y="55763"/>
                  <a:pt x="43654" y="55763"/>
                </a:cubicBezTo>
                <a:lnTo>
                  <a:pt x="45049" y="55763"/>
                </a:lnTo>
                <a:lnTo>
                  <a:pt x="45049" y="54384"/>
                </a:lnTo>
                <a:cubicBezTo>
                  <a:pt x="46445" y="54384"/>
                  <a:pt x="46445" y="54384"/>
                  <a:pt x="46445" y="54384"/>
                </a:cubicBezTo>
                <a:cubicBezTo>
                  <a:pt x="46445" y="53004"/>
                  <a:pt x="46445" y="53004"/>
                  <a:pt x="46445" y="53004"/>
                </a:cubicBezTo>
                <a:close/>
                <a:moveTo>
                  <a:pt x="43654" y="29359"/>
                </a:moveTo>
                <a:lnTo>
                  <a:pt x="43654" y="29359"/>
                </a:lnTo>
                <a:cubicBezTo>
                  <a:pt x="43654" y="29359"/>
                  <a:pt x="43654" y="29359"/>
                  <a:pt x="43654" y="30738"/>
                </a:cubicBezTo>
                <a:cubicBezTo>
                  <a:pt x="42259" y="30738"/>
                  <a:pt x="42259" y="30738"/>
                  <a:pt x="42259" y="30738"/>
                </a:cubicBezTo>
                <a:lnTo>
                  <a:pt x="40863" y="30738"/>
                </a:lnTo>
                <a:lnTo>
                  <a:pt x="39468" y="30738"/>
                </a:lnTo>
                <a:cubicBezTo>
                  <a:pt x="39468" y="29359"/>
                  <a:pt x="40863" y="29359"/>
                  <a:pt x="40863" y="29359"/>
                </a:cubicBezTo>
                <a:cubicBezTo>
                  <a:pt x="39468" y="29359"/>
                  <a:pt x="39468" y="29359"/>
                  <a:pt x="39468" y="29359"/>
                </a:cubicBezTo>
                <a:cubicBezTo>
                  <a:pt x="39468" y="29359"/>
                  <a:pt x="39468" y="29359"/>
                  <a:pt x="40863" y="29359"/>
                </a:cubicBezTo>
                <a:cubicBezTo>
                  <a:pt x="39468" y="29359"/>
                  <a:pt x="39468" y="29359"/>
                  <a:pt x="39468" y="27783"/>
                </a:cubicBezTo>
                <a:cubicBezTo>
                  <a:pt x="39468" y="27783"/>
                  <a:pt x="39468" y="29359"/>
                  <a:pt x="39468" y="27783"/>
                </a:cubicBezTo>
                <a:lnTo>
                  <a:pt x="40863" y="27783"/>
                </a:lnTo>
                <a:cubicBezTo>
                  <a:pt x="40863" y="29359"/>
                  <a:pt x="40863" y="29359"/>
                  <a:pt x="40863" y="29359"/>
                </a:cubicBezTo>
                <a:cubicBezTo>
                  <a:pt x="40863" y="27783"/>
                  <a:pt x="40863" y="27783"/>
                  <a:pt x="40863" y="27783"/>
                </a:cubicBezTo>
                <a:lnTo>
                  <a:pt x="42259" y="27783"/>
                </a:lnTo>
                <a:cubicBezTo>
                  <a:pt x="42259" y="27783"/>
                  <a:pt x="42259" y="27783"/>
                  <a:pt x="43654" y="27783"/>
                </a:cubicBezTo>
                <a:lnTo>
                  <a:pt x="45049" y="27783"/>
                </a:lnTo>
                <a:cubicBezTo>
                  <a:pt x="45049" y="29359"/>
                  <a:pt x="45049" y="29359"/>
                  <a:pt x="45049" y="29359"/>
                </a:cubicBezTo>
                <a:cubicBezTo>
                  <a:pt x="45049" y="29359"/>
                  <a:pt x="45049" y="29359"/>
                  <a:pt x="43654" y="29359"/>
                </a:cubicBezTo>
                <a:close/>
                <a:moveTo>
                  <a:pt x="56411" y="68374"/>
                </a:moveTo>
                <a:lnTo>
                  <a:pt x="56411" y="68374"/>
                </a:lnTo>
                <a:close/>
                <a:moveTo>
                  <a:pt x="76146" y="82167"/>
                </a:moveTo>
                <a:lnTo>
                  <a:pt x="76146" y="82167"/>
                </a:lnTo>
                <a:lnTo>
                  <a:pt x="76146" y="80788"/>
                </a:lnTo>
                <a:cubicBezTo>
                  <a:pt x="76146" y="80788"/>
                  <a:pt x="76146" y="80788"/>
                  <a:pt x="76146" y="79408"/>
                </a:cubicBezTo>
                <a:cubicBezTo>
                  <a:pt x="77541" y="79408"/>
                  <a:pt x="77541" y="79408"/>
                  <a:pt x="77541" y="79408"/>
                </a:cubicBezTo>
                <a:cubicBezTo>
                  <a:pt x="77541" y="78029"/>
                  <a:pt x="77541" y="78029"/>
                  <a:pt x="77541" y="78029"/>
                </a:cubicBezTo>
                <a:cubicBezTo>
                  <a:pt x="77541" y="78029"/>
                  <a:pt x="77541" y="78029"/>
                  <a:pt x="78936" y="78029"/>
                </a:cubicBezTo>
                <a:cubicBezTo>
                  <a:pt x="78936" y="78029"/>
                  <a:pt x="78936" y="78029"/>
                  <a:pt x="78936" y="76650"/>
                </a:cubicBezTo>
                <a:cubicBezTo>
                  <a:pt x="78936" y="76650"/>
                  <a:pt x="78936" y="76650"/>
                  <a:pt x="78936" y="78029"/>
                </a:cubicBezTo>
                <a:cubicBezTo>
                  <a:pt x="80332" y="78029"/>
                  <a:pt x="78936" y="78029"/>
                  <a:pt x="80332" y="78029"/>
                </a:cubicBezTo>
                <a:cubicBezTo>
                  <a:pt x="80332" y="78029"/>
                  <a:pt x="80332" y="78029"/>
                  <a:pt x="80332" y="79408"/>
                </a:cubicBezTo>
                <a:cubicBezTo>
                  <a:pt x="78936" y="79408"/>
                  <a:pt x="78936" y="79408"/>
                  <a:pt x="78936" y="79408"/>
                </a:cubicBezTo>
                <a:lnTo>
                  <a:pt x="78936" y="80788"/>
                </a:lnTo>
                <a:cubicBezTo>
                  <a:pt x="78936" y="80788"/>
                  <a:pt x="78936" y="82167"/>
                  <a:pt x="78936" y="83546"/>
                </a:cubicBezTo>
                <a:cubicBezTo>
                  <a:pt x="78936" y="83546"/>
                  <a:pt x="77541" y="83546"/>
                  <a:pt x="77541" y="84926"/>
                </a:cubicBezTo>
                <a:cubicBezTo>
                  <a:pt x="76146" y="84926"/>
                  <a:pt x="76146" y="84926"/>
                  <a:pt x="76146" y="83546"/>
                </a:cubicBezTo>
                <a:cubicBezTo>
                  <a:pt x="76146" y="83546"/>
                  <a:pt x="76146" y="83546"/>
                  <a:pt x="76146" y="82167"/>
                </a:cubicBezTo>
                <a:close/>
                <a:moveTo>
                  <a:pt x="70365" y="50049"/>
                </a:moveTo>
                <a:lnTo>
                  <a:pt x="70365" y="50049"/>
                </a:lnTo>
                <a:close/>
                <a:moveTo>
                  <a:pt x="66179" y="50049"/>
                </a:moveTo>
                <a:lnTo>
                  <a:pt x="66179" y="50049"/>
                </a:lnTo>
                <a:cubicBezTo>
                  <a:pt x="64784" y="50049"/>
                  <a:pt x="64784" y="50049"/>
                  <a:pt x="64784" y="50049"/>
                </a:cubicBezTo>
                <a:cubicBezTo>
                  <a:pt x="66179" y="50049"/>
                  <a:pt x="66179" y="50049"/>
                  <a:pt x="66179" y="50049"/>
                </a:cubicBezTo>
                <a:close/>
                <a:moveTo>
                  <a:pt x="60598" y="48669"/>
                </a:moveTo>
                <a:lnTo>
                  <a:pt x="60598" y="48669"/>
                </a:lnTo>
                <a:lnTo>
                  <a:pt x="60598" y="50049"/>
                </a:lnTo>
                <a:cubicBezTo>
                  <a:pt x="60598" y="48669"/>
                  <a:pt x="59202" y="48669"/>
                  <a:pt x="59202" y="48669"/>
                </a:cubicBezTo>
                <a:lnTo>
                  <a:pt x="60598" y="48669"/>
                </a:lnTo>
                <a:close/>
                <a:moveTo>
                  <a:pt x="57807" y="47290"/>
                </a:moveTo>
                <a:lnTo>
                  <a:pt x="57807" y="47290"/>
                </a:lnTo>
                <a:cubicBezTo>
                  <a:pt x="56411" y="47290"/>
                  <a:pt x="56411" y="48669"/>
                  <a:pt x="56411" y="48669"/>
                </a:cubicBezTo>
                <a:cubicBezTo>
                  <a:pt x="56411" y="47290"/>
                  <a:pt x="56411" y="47290"/>
                  <a:pt x="56411" y="47290"/>
                </a:cubicBezTo>
                <a:cubicBezTo>
                  <a:pt x="56411" y="47290"/>
                  <a:pt x="56411" y="47290"/>
                  <a:pt x="57807" y="47290"/>
                </a:cubicBezTo>
                <a:close/>
                <a:moveTo>
                  <a:pt x="57807" y="45911"/>
                </a:moveTo>
                <a:lnTo>
                  <a:pt x="57807" y="45911"/>
                </a:lnTo>
                <a:cubicBezTo>
                  <a:pt x="56411" y="45911"/>
                  <a:pt x="56411" y="45911"/>
                  <a:pt x="56411" y="45911"/>
                </a:cubicBezTo>
                <a:lnTo>
                  <a:pt x="57807" y="45911"/>
                </a:lnTo>
                <a:close/>
                <a:moveTo>
                  <a:pt x="40863" y="20886"/>
                </a:moveTo>
                <a:lnTo>
                  <a:pt x="40863" y="20886"/>
                </a:lnTo>
                <a:lnTo>
                  <a:pt x="39468" y="20886"/>
                </a:lnTo>
                <a:cubicBezTo>
                  <a:pt x="39468" y="20886"/>
                  <a:pt x="39468" y="20886"/>
                  <a:pt x="39468" y="19507"/>
                </a:cubicBezTo>
                <a:cubicBezTo>
                  <a:pt x="39468" y="19507"/>
                  <a:pt x="39468" y="19507"/>
                  <a:pt x="40863" y="19507"/>
                </a:cubicBezTo>
                <a:cubicBezTo>
                  <a:pt x="40863" y="19507"/>
                  <a:pt x="39468" y="19507"/>
                  <a:pt x="39468" y="20886"/>
                </a:cubicBezTo>
                <a:cubicBezTo>
                  <a:pt x="40863" y="20886"/>
                  <a:pt x="40863" y="20886"/>
                  <a:pt x="40863" y="20886"/>
                </a:cubicBezTo>
                <a:close/>
                <a:moveTo>
                  <a:pt x="39468" y="19507"/>
                </a:moveTo>
                <a:lnTo>
                  <a:pt x="39468" y="19507"/>
                </a:lnTo>
                <a:close/>
                <a:moveTo>
                  <a:pt x="38073" y="19507"/>
                </a:moveTo>
                <a:lnTo>
                  <a:pt x="38073" y="19507"/>
                </a:lnTo>
                <a:lnTo>
                  <a:pt x="39468" y="19507"/>
                </a:lnTo>
                <a:lnTo>
                  <a:pt x="38073" y="19507"/>
                </a:lnTo>
                <a:close/>
                <a:moveTo>
                  <a:pt x="39468" y="18128"/>
                </a:moveTo>
                <a:lnTo>
                  <a:pt x="39468" y="18128"/>
                </a:lnTo>
                <a:lnTo>
                  <a:pt x="39468" y="16748"/>
                </a:lnTo>
                <a:lnTo>
                  <a:pt x="39468" y="18128"/>
                </a:lnTo>
                <a:close/>
                <a:moveTo>
                  <a:pt x="39468" y="18128"/>
                </a:moveTo>
                <a:lnTo>
                  <a:pt x="39468" y="18128"/>
                </a:lnTo>
                <a:close/>
                <a:moveTo>
                  <a:pt x="39468" y="18128"/>
                </a:moveTo>
                <a:lnTo>
                  <a:pt x="39468" y="18128"/>
                </a:lnTo>
                <a:close/>
                <a:moveTo>
                  <a:pt x="39468" y="18128"/>
                </a:moveTo>
                <a:lnTo>
                  <a:pt x="39468" y="18128"/>
                </a:lnTo>
                <a:close/>
                <a:moveTo>
                  <a:pt x="39468" y="22266"/>
                </a:moveTo>
                <a:lnTo>
                  <a:pt x="39468" y="22266"/>
                </a:lnTo>
                <a:close/>
                <a:moveTo>
                  <a:pt x="30897" y="34876"/>
                </a:moveTo>
                <a:lnTo>
                  <a:pt x="30897" y="34876"/>
                </a:lnTo>
                <a:close/>
                <a:moveTo>
                  <a:pt x="26710" y="47290"/>
                </a:moveTo>
                <a:lnTo>
                  <a:pt x="26710" y="47290"/>
                </a:lnTo>
                <a:cubicBezTo>
                  <a:pt x="26710" y="45911"/>
                  <a:pt x="26710" y="45911"/>
                  <a:pt x="26710" y="45911"/>
                </a:cubicBezTo>
                <a:lnTo>
                  <a:pt x="26710" y="47290"/>
                </a:lnTo>
                <a:lnTo>
                  <a:pt x="26710" y="45911"/>
                </a:lnTo>
                <a:cubicBezTo>
                  <a:pt x="25315" y="45911"/>
                  <a:pt x="25315" y="45911"/>
                  <a:pt x="25315" y="45911"/>
                </a:cubicBezTo>
                <a:lnTo>
                  <a:pt x="23920" y="45911"/>
                </a:lnTo>
                <a:lnTo>
                  <a:pt x="25315" y="45911"/>
                </a:lnTo>
                <a:cubicBezTo>
                  <a:pt x="25315" y="44532"/>
                  <a:pt x="25315" y="44532"/>
                  <a:pt x="25315" y="44532"/>
                </a:cubicBezTo>
                <a:cubicBezTo>
                  <a:pt x="25315" y="44532"/>
                  <a:pt x="25315" y="44532"/>
                  <a:pt x="25315" y="43152"/>
                </a:cubicBezTo>
                <a:lnTo>
                  <a:pt x="26710" y="43152"/>
                </a:lnTo>
                <a:cubicBezTo>
                  <a:pt x="26710" y="44532"/>
                  <a:pt x="25315" y="44532"/>
                  <a:pt x="25315" y="44532"/>
                </a:cubicBezTo>
                <a:cubicBezTo>
                  <a:pt x="25315" y="44532"/>
                  <a:pt x="25315" y="44532"/>
                  <a:pt x="26710" y="44532"/>
                </a:cubicBezTo>
                <a:cubicBezTo>
                  <a:pt x="26710" y="44532"/>
                  <a:pt x="26710" y="45911"/>
                  <a:pt x="26710" y="44532"/>
                </a:cubicBezTo>
                <a:cubicBezTo>
                  <a:pt x="26710" y="44532"/>
                  <a:pt x="26710" y="44532"/>
                  <a:pt x="28106" y="44532"/>
                </a:cubicBezTo>
                <a:cubicBezTo>
                  <a:pt x="26710" y="45911"/>
                  <a:pt x="26710" y="45911"/>
                  <a:pt x="26710" y="45911"/>
                </a:cubicBezTo>
                <a:lnTo>
                  <a:pt x="28106" y="45911"/>
                </a:lnTo>
                <a:cubicBezTo>
                  <a:pt x="28106" y="45911"/>
                  <a:pt x="28106" y="45911"/>
                  <a:pt x="26710" y="45911"/>
                </a:cubicBezTo>
                <a:cubicBezTo>
                  <a:pt x="28106" y="45911"/>
                  <a:pt x="28106" y="45911"/>
                  <a:pt x="28106" y="45911"/>
                </a:cubicBezTo>
                <a:lnTo>
                  <a:pt x="28106" y="47290"/>
                </a:lnTo>
                <a:cubicBezTo>
                  <a:pt x="28106" y="47290"/>
                  <a:pt x="28106" y="47290"/>
                  <a:pt x="26710" y="47290"/>
                </a:cubicBezTo>
                <a:close/>
                <a:moveTo>
                  <a:pt x="26710" y="78029"/>
                </a:moveTo>
                <a:lnTo>
                  <a:pt x="26710" y="78029"/>
                </a:lnTo>
                <a:lnTo>
                  <a:pt x="26710" y="76650"/>
                </a:lnTo>
                <a:lnTo>
                  <a:pt x="26710" y="78029"/>
                </a:lnTo>
                <a:close/>
                <a:moveTo>
                  <a:pt x="26710" y="25024"/>
                </a:moveTo>
                <a:lnTo>
                  <a:pt x="26710" y="25024"/>
                </a:lnTo>
                <a:cubicBezTo>
                  <a:pt x="26710" y="26403"/>
                  <a:pt x="26710" y="26403"/>
                  <a:pt x="26710" y="26403"/>
                </a:cubicBezTo>
                <a:cubicBezTo>
                  <a:pt x="26710" y="26403"/>
                  <a:pt x="26710" y="26403"/>
                  <a:pt x="26710" y="25024"/>
                </a:cubicBezTo>
                <a:close/>
                <a:moveTo>
                  <a:pt x="22524" y="47290"/>
                </a:moveTo>
                <a:lnTo>
                  <a:pt x="22524" y="47290"/>
                </a:lnTo>
                <a:lnTo>
                  <a:pt x="23920" y="47290"/>
                </a:lnTo>
                <a:cubicBezTo>
                  <a:pt x="23920" y="47290"/>
                  <a:pt x="23920" y="47290"/>
                  <a:pt x="22524" y="47290"/>
                </a:cubicBezTo>
                <a:close/>
                <a:moveTo>
                  <a:pt x="19734" y="64039"/>
                </a:moveTo>
                <a:lnTo>
                  <a:pt x="19734" y="64039"/>
                </a:lnTo>
                <a:lnTo>
                  <a:pt x="21129" y="64039"/>
                </a:lnTo>
                <a:cubicBezTo>
                  <a:pt x="21129" y="64039"/>
                  <a:pt x="21129" y="64039"/>
                  <a:pt x="19734" y="64039"/>
                </a:cubicBezTo>
                <a:close/>
                <a:moveTo>
                  <a:pt x="19734" y="71133"/>
                </a:moveTo>
                <a:lnTo>
                  <a:pt x="19734" y="71133"/>
                </a:lnTo>
                <a:lnTo>
                  <a:pt x="21129" y="71133"/>
                </a:lnTo>
                <a:cubicBezTo>
                  <a:pt x="19734" y="71133"/>
                  <a:pt x="21129" y="71133"/>
                  <a:pt x="19734" y="71133"/>
                </a:cubicBezTo>
                <a:close/>
                <a:moveTo>
                  <a:pt x="18338" y="64039"/>
                </a:moveTo>
                <a:lnTo>
                  <a:pt x="18338" y="64039"/>
                </a:lnTo>
                <a:cubicBezTo>
                  <a:pt x="18338" y="64039"/>
                  <a:pt x="18338" y="64039"/>
                  <a:pt x="16943" y="64039"/>
                </a:cubicBezTo>
                <a:cubicBezTo>
                  <a:pt x="16943" y="64039"/>
                  <a:pt x="16943" y="64039"/>
                  <a:pt x="15548" y="64039"/>
                </a:cubicBezTo>
                <a:cubicBezTo>
                  <a:pt x="16943" y="64039"/>
                  <a:pt x="16943" y="64039"/>
                  <a:pt x="16943" y="64039"/>
                </a:cubicBezTo>
                <a:lnTo>
                  <a:pt x="18338" y="64039"/>
                </a:lnTo>
                <a:lnTo>
                  <a:pt x="19734" y="64039"/>
                </a:lnTo>
                <a:cubicBezTo>
                  <a:pt x="18338" y="64039"/>
                  <a:pt x="18338" y="64039"/>
                  <a:pt x="18338" y="64039"/>
                </a:cubicBezTo>
                <a:close/>
                <a:moveTo>
                  <a:pt x="15548" y="54384"/>
                </a:moveTo>
                <a:lnTo>
                  <a:pt x="15548" y="54384"/>
                </a:lnTo>
                <a:close/>
                <a:moveTo>
                  <a:pt x="15548" y="54384"/>
                </a:moveTo>
                <a:lnTo>
                  <a:pt x="15548" y="54384"/>
                </a:lnTo>
                <a:close/>
                <a:moveTo>
                  <a:pt x="15548" y="54384"/>
                </a:moveTo>
                <a:lnTo>
                  <a:pt x="15548" y="54384"/>
                </a:lnTo>
                <a:close/>
                <a:moveTo>
                  <a:pt x="14152" y="64039"/>
                </a:moveTo>
                <a:lnTo>
                  <a:pt x="14152" y="64039"/>
                </a:lnTo>
                <a:cubicBezTo>
                  <a:pt x="14152" y="64039"/>
                  <a:pt x="14152" y="64039"/>
                  <a:pt x="15548" y="64039"/>
                </a:cubicBezTo>
                <a:cubicBezTo>
                  <a:pt x="14152" y="64039"/>
                  <a:pt x="14152" y="64039"/>
                  <a:pt x="14152" y="64039"/>
                </a:cubicBezTo>
                <a:close/>
                <a:moveTo>
                  <a:pt x="95880" y="65418"/>
                </a:moveTo>
                <a:lnTo>
                  <a:pt x="95880" y="65418"/>
                </a:lnTo>
                <a:lnTo>
                  <a:pt x="97275" y="65418"/>
                </a:lnTo>
                <a:lnTo>
                  <a:pt x="97275" y="66798"/>
                </a:lnTo>
                <a:cubicBezTo>
                  <a:pt x="97275" y="66798"/>
                  <a:pt x="97275" y="66798"/>
                  <a:pt x="95880" y="66798"/>
                </a:cubicBezTo>
                <a:lnTo>
                  <a:pt x="95880" y="65418"/>
                </a:lnTo>
                <a:close/>
                <a:moveTo>
                  <a:pt x="57807" y="34876"/>
                </a:moveTo>
                <a:lnTo>
                  <a:pt x="57807" y="34876"/>
                </a:lnTo>
                <a:cubicBezTo>
                  <a:pt x="57807" y="34876"/>
                  <a:pt x="57807" y="34876"/>
                  <a:pt x="57807" y="36256"/>
                </a:cubicBezTo>
                <a:cubicBezTo>
                  <a:pt x="57807" y="36256"/>
                  <a:pt x="57807" y="36256"/>
                  <a:pt x="56411" y="36256"/>
                </a:cubicBezTo>
                <a:cubicBezTo>
                  <a:pt x="56411" y="36256"/>
                  <a:pt x="56411" y="36256"/>
                  <a:pt x="56411" y="34876"/>
                </a:cubicBezTo>
                <a:lnTo>
                  <a:pt x="57807" y="34876"/>
                </a:lnTo>
                <a:close/>
                <a:moveTo>
                  <a:pt x="59202" y="36256"/>
                </a:moveTo>
                <a:lnTo>
                  <a:pt x="59202" y="36256"/>
                </a:lnTo>
                <a:cubicBezTo>
                  <a:pt x="59202" y="37635"/>
                  <a:pt x="59202" y="36256"/>
                  <a:pt x="59202" y="37635"/>
                </a:cubicBezTo>
                <a:lnTo>
                  <a:pt x="57807" y="37635"/>
                </a:lnTo>
                <a:cubicBezTo>
                  <a:pt x="57807" y="36256"/>
                  <a:pt x="57807" y="36256"/>
                  <a:pt x="59202" y="36256"/>
                </a:cubicBezTo>
                <a:close/>
                <a:moveTo>
                  <a:pt x="18338" y="50049"/>
                </a:moveTo>
                <a:lnTo>
                  <a:pt x="18338" y="50049"/>
                </a:lnTo>
                <a:close/>
                <a:moveTo>
                  <a:pt x="18338" y="50049"/>
                </a:moveTo>
                <a:lnTo>
                  <a:pt x="18338" y="50049"/>
                </a:lnTo>
                <a:close/>
                <a:moveTo>
                  <a:pt x="15548" y="53004"/>
                </a:moveTo>
                <a:lnTo>
                  <a:pt x="15548" y="53004"/>
                </a:lnTo>
                <a:close/>
                <a:moveTo>
                  <a:pt x="15548" y="54384"/>
                </a:moveTo>
                <a:lnTo>
                  <a:pt x="15548" y="54384"/>
                </a:lnTo>
                <a:cubicBezTo>
                  <a:pt x="15548" y="53004"/>
                  <a:pt x="15548" y="53004"/>
                  <a:pt x="15548" y="53004"/>
                </a:cubicBezTo>
                <a:cubicBezTo>
                  <a:pt x="15548" y="53004"/>
                  <a:pt x="15548" y="53004"/>
                  <a:pt x="15548" y="54384"/>
                </a:cubicBezTo>
                <a:close/>
                <a:moveTo>
                  <a:pt x="15548" y="53004"/>
                </a:moveTo>
                <a:lnTo>
                  <a:pt x="15548" y="53004"/>
                </a:lnTo>
                <a:close/>
                <a:moveTo>
                  <a:pt x="15548" y="53004"/>
                </a:moveTo>
                <a:lnTo>
                  <a:pt x="15548" y="5300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8" name="Shape 4868"/>
          <p:cNvSpPr/>
          <p:nvPr/>
        </p:nvSpPr>
        <p:spPr>
          <a:xfrm>
            <a:off x="6586312" y="1700287"/>
            <a:ext cx="292024" cy="292100"/>
          </a:xfrm>
          <a:custGeom>
            <a:avLst/>
            <a:gdLst/>
            <a:ahLst/>
            <a:cxnLst/>
            <a:rect l="0" t="0" r="0" b="0"/>
            <a:pathLst>
              <a:path w="120000" h="120000" extrusionOk="0">
                <a:moveTo>
                  <a:pt x="59901" y="119802"/>
                </a:moveTo>
                <a:lnTo>
                  <a:pt x="59901" y="119802"/>
                </a:lnTo>
                <a:cubicBezTo>
                  <a:pt x="26403" y="119802"/>
                  <a:pt x="0" y="93399"/>
                  <a:pt x="0" y="59901"/>
                </a:cubicBezTo>
                <a:cubicBezTo>
                  <a:pt x="0" y="26403"/>
                  <a:pt x="26403" y="0"/>
                  <a:pt x="59901" y="0"/>
                </a:cubicBezTo>
                <a:cubicBezTo>
                  <a:pt x="93201" y="0"/>
                  <a:pt x="119802" y="26403"/>
                  <a:pt x="119802" y="59901"/>
                </a:cubicBezTo>
                <a:cubicBezTo>
                  <a:pt x="119802" y="93399"/>
                  <a:pt x="93201" y="119802"/>
                  <a:pt x="59901" y="119802"/>
                </a:cubicBezTo>
                <a:close/>
                <a:moveTo>
                  <a:pt x="59901" y="11231"/>
                </a:moveTo>
                <a:lnTo>
                  <a:pt x="59901" y="11231"/>
                </a:lnTo>
                <a:cubicBezTo>
                  <a:pt x="33300" y="11231"/>
                  <a:pt x="11034" y="33497"/>
                  <a:pt x="11034" y="59901"/>
                </a:cubicBezTo>
                <a:cubicBezTo>
                  <a:pt x="11034" y="86305"/>
                  <a:pt x="33300" y="108571"/>
                  <a:pt x="59901" y="108571"/>
                </a:cubicBezTo>
                <a:cubicBezTo>
                  <a:pt x="86305" y="108571"/>
                  <a:pt x="108571" y="86305"/>
                  <a:pt x="108571" y="59901"/>
                </a:cubicBezTo>
                <a:cubicBezTo>
                  <a:pt x="108571" y="33497"/>
                  <a:pt x="86305" y="11231"/>
                  <a:pt x="59901" y="11231"/>
                </a:cubicBezTo>
                <a:close/>
                <a:moveTo>
                  <a:pt x="47290" y="71133"/>
                </a:moveTo>
                <a:lnTo>
                  <a:pt x="47290" y="71133"/>
                </a:lnTo>
                <a:cubicBezTo>
                  <a:pt x="30541" y="30738"/>
                  <a:pt x="30541" y="30738"/>
                  <a:pt x="30541" y="30738"/>
                </a:cubicBezTo>
                <a:cubicBezTo>
                  <a:pt x="72315" y="47290"/>
                  <a:pt x="72315" y="47290"/>
                  <a:pt x="72315" y="47290"/>
                </a:cubicBezTo>
                <a:cubicBezTo>
                  <a:pt x="89064" y="89064"/>
                  <a:pt x="89064" y="89064"/>
                  <a:pt x="89064" y="89064"/>
                </a:cubicBezTo>
                <a:lnTo>
                  <a:pt x="47290" y="71133"/>
                </a:lnTo>
                <a:close/>
                <a:moveTo>
                  <a:pt x="59901" y="54384"/>
                </a:moveTo>
                <a:lnTo>
                  <a:pt x="59901" y="54384"/>
                </a:lnTo>
                <a:cubicBezTo>
                  <a:pt x="57142" y="54384"/>
                  <a:pt x="54384" y="57142"/>
                  <a:pt x="54384" y="59901"/>
                </a:cubicBezTo>
                <a:cubicBezTo>
                  <a:pt x="54384" y="62660"/>
                  <a:pt x="57142" y="65418"/>
                  <a:pt x="59901" y="65418"/>
                </a:cubicBezTo>
                <a:cubicBezTo>
                  <a:pt x="62660" y="65418"/>
                  <a:pt x="65418" y="62660"/>
                  <a:pt x="65418" y="59901"/>
                </a:cubicBezTo>
                <a:cubicBezTo>
                  <a:pt x="65418" y="57142"/>
                  <a:pt x="62660" y="54384"/>
                  <a:pt x="59901" y="5438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69" name="Shape 4869"/>
          <p:cNvSpPr/>
          <p:nvPr/>
        </p:nvSpPr>
        <p:spPr>
          <a:xfrm>
            <a:off x="6082676" y="1700287"/>
            <a:ext cx="289909" cy="292100"/>
          </a:xfrm>
          <a:custGeom>
            <a:avLst/>
            <a:gdLst/>
            <a:ahLst/>
            <a:cxnLst/>
            <a:rect l="0" t="0" r="0" b="0"/>
            <a:pathLst>
              <a:path w="120000" h="120000" extrusionOk="0">
                <a:moveTo>
                  <a:pt x="114019" y="65418"/>
                </a:moveTo>
                <a:lnTo>
                  <a:pt x="114019" y="65418"/>
                </a:lnTo>
                <a:cubicBezTo>
                  <a:pt x="108438" y="65418"/>
                  <a:pt x="108438" y="65418"/>
                  <a:pt x="108438" y="65418"/>
                </a:cubicBezTo>
                <a:cubicBezTo>
                  <a:pt x="105647" y="87684"/>
                  <a:pt x="88704" y="105812"/>
                  <a:pt x="66179" y="107192"/>
                </a:cubicBezTo>
                <a:cubicBezTo>
                  <a:pt x="66179" y="114285"/>
                  <a:pt x="66179" y="114285"/>
                  <a:pt x="66179" y="114285"/>
                </a:cubicBezTo>
                <a:cubicBezTo>
                  <a:pt x="66179" y="117044"/>
                  <a:pt x="63388" y="119802"/>
                  <a:pt x="60598" y="119802"/>
                </a:cubicBezTo>
                <a:cubicBezTo>
                  <a:pt x="56411" y="119802"/>
                  <a:pt x="55016" y="117044"/>
                  <a:pt x="55016" y="114285"/>
                </a:cubicBezTo>
                <a:cubicBezTo>
                  <a:pt x="55016" y="107192"/>
                  <a:pt x="55016" y="107192"/>
                  <a:pt x="55016" y="107192"/>
                </a:cubicBezTo>
                <a:cubicBezTo>
                  <a:pt x="32292" y="105812"/>
                  <a:pt x="14152" y="87684"/>
                  <a:pt x="11162" y="65418"/>
                </a:cubicBezTo>
                <a:cubicBezTo>
                  <a:pt x="5581" y="65418"/>
                  <a:pt x="5581" y="65418"/>
                  <a:pt x="5581" y="65418"/>
                </a:cubicBezTo>
                <a:cubicBezTo>
                  <a:pt x="2790" y="65418"/>
                  <a:pt x="0" y="62660"/>
                  <a:pt x="0" y="59901"/>
                </a:cubicBezTo>
                <a:cubicBezTo>
                  <a:pt x="0" y="57142"/>
                  <a:pt x="2790" y="54384"/>
                  <a:pt x="5581" y="54384"/>
                </a:cubicBezTo>
                <a:cubicBezTo>
                  <a:pt x="11162" y="54384"/>
                  <a:pt x="11162" y="54384"/>
                  <a:pt x="11162" y="54384"/>
                </a:cubicBezTo>
                <a:cubicBezTo>
                  <a:pt x="14152" y="32118"/>
                  <a:pt x="32292" y="13990"/>
                  <a:pt x="55016" y="12610"/>
                </a:cubicBezTo>
                <a:cubicBezTo>
                  <a:pt x="55016" y="5517"/>
                  <a:pt x="55016" y="5517"/>
                  <a:pt x="55016" y="5517"/>
                </a:cubicBezTo>
                <a:cubicBezTo>
                  <a:pt x="55016" y="2758"/>
                  <a:pt x="56411" y="0"/>
                  <a:pt x="60598" y="0"/>
                </a:cubicBezTo>
                <a:cubicBezTo>
                  <a:pt x="63388" y="0"/>
                  <a:pt x="66179" y="2758"/>
                  <a:pt x="66179" y="5517"/>
                </a:cubicBezTo>
                <a:cubicBezTo>
                  <a:pt x="66179" y="12610"/>
                  <a:pt x="66179" y="12610"/>
                  <a:pt x="66179" y="12610"/>
                </a:cubicBezTo>
                <a:cubicBezTo>
                  <a:pt x="88704" y="13990"/>
                  <a:pt x="105647" y="32118"/>
                  <a:pt x="108438" y="54384"/>
                </a:cubicBezTo>
                <a:cubicBezTo>
                  <a:pt x="114019" y="54384"/>
                  <a:pt x="114019" y="54384"/>
                  <a:pt x="114019" y="54384"/>
                </a:cubicBezTo>
                <a:cubicBezTo>
                  <a:pt x="118405" y="54384"/>
                  <a:pt x="119800" y="57142"/>
                  <a:pt x="119800" y="59901"/>
                </a:cubicBezTo>
                <a:cubicBezTo>
                  <a:pt x="119800" y="62660"/>
                  <a:pt x="118405" y="65418"/>
                  <a:pt x="114019" y="65418"/>
                </a:cubicBezTo>
                <a:close/>
                <a:moveTo>
                  <a:pt x="85913" y="54384"/>
                </a:moveTo>
                <a:lnTo>
                  <a:pt x="85913" y="54384"/>
                </a:lnTo>
                <a:cubicBezTo>
                  <a:pt x="97076" y="54384"/>
                  <a:pt x="97076" y="54384"/>
                  <a:pt x="97076" y="54384"/>
                </a:cubicBezTo>
                <a:cubicBezTo>
                  <a:pt x="94285" y="37635"/>
                  <a:pt x="81727" y="25024"/>
                  <a:pt x="66179" y="23645"/>
                </a:cubicBezTo>
                <a:cubicBezTo>
                  <a:pt x="66179" y="33497"/>
                  <a:pt x="66179" y="33497"/>
                  <a:pt x="66179" y="33497"/>
                </a:cubicBezTo>
                <a:cubicBezTo>
                  <a:pt x="66179" y="37635"/>
                  <a:pt x="63388" y="39014"/>
                  <a:pt x="60598" y="39014"/>
                </a:cubicBezTo>
                <a:cubicBezTo>
                  <a:pt x="56411" y="39014"/>
                  <a:pt x="55016" y="37635"/>
                  <a:pt x="55016" y="33497"/>
                </a:cubicBezTo>
                <a:cubicBezTo>
                  <a:pt x="55016" y="23645"/>
                  <a:pt x="55016" y="23645"/>
                  <a:pt x="55016" y="23645"/>
                </a:cubicBezTo>
                <a:cubicBezTo>
                  <a:pt x="38073" y="25024"/>
                  <a:pt x="25315" y="37635"/>
                  <a:pt x="22524" y="54384"/>
                </a:cubicBezTo>
                <a:cubicBezTo>
                  <a:pt x="33687" y="54384"/>
                  <a:pt x="33687" y="54384"/>
                  <a:pt x="33687" y="54384"/>
                </a:cubicBezTo>
                <a:cubicBezTo>
                  <a:pt x="36677" y="54384"/>
                  <a:pt x="39468" y="57142"/>
                  <a:pt x="39468" y="59901"/>
                </a:cubicBezTo>
                <a:cubicBezTo>
                  <a:pt x="39468" y="62660"/>
                  <a:pt x="36677" y="65418"/>
                  <a:pt x="33687" y="65418"/>
                </a:cubicBezTo>
                <a:cubicBezTo>
                  <a:pt x="22524" y="65418"/>
                  <a:pt x="22524" y="65418"/>
                  <a:pt x="22524" y="65418"/>
                </a:cubicBezTo>
                <a:cubicBezTo>
                  <a:pt x="25315" y="82167"/>
                  <a:pt x="38073" y="94778"/>
                  <a:pt x="55016" y="96157"/>
                </a:cubicBezTo>
                <a:cubicBezTo>
                  <a:pt x="55016" y="86305"/>
                  <a:pt x="55016" y="86305"/>
                  <a:pt x="55016" y="86305"/>
                </a:cubicBezTo>
                <a:cubicBezTo>
                  <a:pt x="55016" y="82167"/>
                  <a:pt x="56411" y="80788"/>
                  <a:pt x="60598" y="80788"/>
                </a:cubicBezTo>
                <a:cubicBezTo>
                  <a:pt x="63388" y="80788"/>
                  <a:pt x="66179" y="82167"/>
                  <a:pt x="66179" y="86305"/>
                </a:cubicBezTo>
                <a:cubicBezTo>
                  <a:pt x="66179" y="96157"/>
                  <a:pt x="66179" y="96157"/>
                  <a:pt x="66179" y="96157"/>
                </a:cubicBezTo>
                <a:cubicBezTo>
                  <a:pt x="81727" y="94778"/>
                  <a:pt x="94285" y="82167"/>
                  <a:pt x="97076" y="65418"/>
                </a:cubicBezTo>
                <a:cubicBezTo>
                  <a:pt x="85913" y="65418"/>
                  <a:pt x="85913" y="65418"/>
                  <a:pt x="85913" y="65418"/>
                </a:cubicBezTo>
                <a:cubicBezTo>
                  <a:pt x="83122" y="65418"/>
                  <a:pt x="80332" y="62660"/>
                  <a:pt x="80332" y="59901"/>
                </a:cubicBezTo>
                <a:cubicBezTo>
                  <a:pt x="80332" y="57142"/>
                  <a:pt x="83122" y="54384"/>
                  <a:pt x="85913" y="54384"/>
                </a:cubicBezTo>
                <a:close/>
                <a:moveTo>
                  <a:pt x="60598" y="65418"/>
                </a:moveTo>
                <a:lnTo>
                  <a:pt x="60598" y="65418"/>
                </a:lnTo>
                <a:cubicBezTo>
                  <a:pt x="56411" y="65418"/>
                  <a:pt x="55016" y="62660"/>
                  <a:pt x="55016" y="59901"/>
                </a:cubicBezTo>
                <a:cubicBezTo>
                  <a:pt x="55016" y="57142"/>
                  <a:pt x="56411" y="54384"/>
                  <a:pt x="60598" y="54384"/>
                </a:cubicBezTo>
                <a:cubicBezTo>
                  <a:pt x="63388" y="54384"/>
                  <a:pt x="66179" y="57142"/>
                  <a:pt x="66179" y="59901"/>
                </a:cubicBezTo>
                <a:cubicBezTo>
                  <a:pt x="66179" y="62660"/>
                  <a:pt x="63388" y="65418"/>
                  <a:pt x="60598" y="6541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0" name="Shape 4870"/>
          <p:cNvSpPr/>
          <p:nvPr/>
        </p:nvSpPr>
        <p:spPr>
          <a:xfrm>
            <a:off x="5610783" y="1700287"/>
            <a:ext cx="217959" cy="292100"/>
          </a:xfrm>
          <a:custGeom>
            <a:avLst/>
            <a:gdLst/>
            <a:ahLst/>
            <a:cxnLst/>
            <a:rect l="0" t="0" r="0" b="0"/>
            <a:pathLst>
              <a:path w="120000" h="120000" extrusionOk="0">
                <a:moveTo>
                  <a:pt x="60000" y="119802"/>
                </a:moveTo>
                <a:lnTo>
                  <a:pt x="60000" y="119802"/>
                </a:lnTo>
                <a:cubicBezTo>
                  <a:pt x="60000" y="119802"/>
                  <a:pt x="0" y="69753"/>
                  <a:pt x="0" y="44532"/>
                </a:cubicBezTo>
                <a:cubicBezTo>
                  <a:pt x="0" y="20886"/>
                  <a:pt x="28017" y="0"/>
                  <a:pt x="60000" y="0"/>
                </a:cubicBezTo>
                <a:cubicBezTo>
                  <a:pt x="93568" y="0"/>
                  <a:pt x="119735" y="20886"/>
                  <a:pt x="119735" y="44532"/>
                </a:cubicBezTo>
                <a:cubicBezTo>
                  <a:pt x="119735" y="69753"/>
                  <a:pt x="60000" y="119802"/>
                  <a:pt x="60000" y="119802"/>
                </a:cubicBezTo>
                <a:close/>
                <a:moveTo>
                  <a:pt x="60000" y="15369"/>
                </a:moveTo>
                <a:lnTo>
                  <a:pt x="60000" y="15369"/>
                </a:lnTo>
                <a:cubicBezTo>
                  <a:pt x="39383" y="15369"/>
                  <a:pt x="20616" y="29359"/>
                  <a:pt x="20616" y="44532"/>
                </a:cubicBezTo>
                <a:cubicBezTo>
                  <a:pt x="20616" y="61280"/>
                  <a:pt x="39383" y="75270"/>
                  <a:pt x="60000" y="75270"/>
                </a:cubicBezTo>
                <a:cubicBezTo>
                  <a:pt x="82202" y="75270"/>
                  <a:pt x="100969" y="61280"/>
                  <a:pt x="100969" y="44532"/>
                </a:cubicBezTo>
                <a:cubicBezTo>
                  <a:pt x="100969" y="29359"/>
                  <a:pt x="82202" y="15369"/>
                  <a:pt x="60000" y="15369"/>
                </a:cubicBezTo>
                <a:close/>
                <a:moveTo>
                  <a:pt x="80352" y="50049"/>
                </a:moveTo>
                <a:lnTo>
                  <a:pt x="80352" y="50049"/>
                </a:lnTo>
                <a:cubicBezTo>
                  <a:pt x="41233" y="50049"/>
                  <a:pt x="41233" y="50049"/>
                  <a:pt x="41233" y="50049"/>
                </a:cubicBezTo>
                <a:cubicBezTo>
                  <a:pt x="35682" y="50049"/>
                  <a:pt x="33832" y="48669"/>
                  <a:pt x="33832" y="44532"/>
                </a:cubicBezTo>
                <a:cubicBezTo>
                  <a:pt x="33832" y="41773"/>
                  <a:pt x="35682" y="39014"/>
                  <a:pt x="41233" y="39014"/>
                </a:cubicBezTo>
                <a:cubicBezTo>
                  <a:pt x="80352" y="39014"/>
                  <a:pt x="80352" y="39014"/>
                  <a:pt x="80352" y="39014"/>
                </a:cubicBezTo>
                <a:cubicBezTo>
                  <a:pt x="84317" y="39014"/>
                  <a:pt x="88017" y="41773"/>
                  <a:pt x="88017" y="44532"/>
                </a:cubicBezTo>
                <a:cubicBezTo>
                  <a:pt x="88017" y="48669"/>
                  <a:pt x="84317" y="50049"/>
                  <a:pt x="80352" y="5004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1" name="Shape 4871"/>
          <p:cNvSpPr/>
          <p:nvPr/>
        </p:nvSpPr>
        <p:spPr>
          <a:xfrm>
            <a:off x="5105031" y="1700287"/>
            <a:ext cx="217961" cy="292100"/>
          </a:xfrm>
          <a:custGeom>
            <a:avLst/>
            <a:gdLst/>
            <a:ahLst/>
            <a:cxnLst/>
            <a:rect l="0" t="0" r="0" b="0"/>
            <a:pathLst>
              <a:path w="120000" h="120000" extrusionOk="0">
                <a:moveTo>
                  <a:pt x="60000" y="119802"/>
                </a:moveTo>
                <a:lnTo>
                  <a:pt x="60000" y="119802"/>
                </a:lnTo>
                <a:cubicBezTo>
                  <a:pt x="60000" y="119802"/>
                  <a:pt x="0" y="69753"/>
                  <a:pt x="0" y="44532"/>
                </a:cubicBezTo>
                <a:cubicBezTo>
                  <a:pt x="0" y="20886"/>
                  <a:pt x="26167" y="0"/>
                  <a:pt x="60000" y="0"/>
                </a:cubicBezTo>
                <a:cubicBezTo>
                  <a:pt x="93568" y="0"/>
                  <a:pt x="119735" y="20886"/>
                  <a:pt x="119735" y="44532"/>
                </a:cubicBezTo>
                <a:cubicBezTo>
                  <a:pt x="119735" y="69753"/>
                  <a:pt x="60000" y="119802"/>
                  <a:pt x="60000" y="119802"/>
                </a:cubicBezTo>
                <a:close/>
                <a:moveTo>
                  <a:pt x="60000" y="15369"/>
                </a:moveTo>
                <a:lnTo>
                  <a:pt x="60000" y="15369"/>
                </a:lnTo>
                <a:cubicBezTo>
                  <a:pt x="37533" y="15369"/>
                  <a:pt x="20616" y="29359"/>
                  <a:pt x="20616" y="44532"/>
                </a:cubicBezTo>
                <a:cubicBezTo>
                  <a:pt x="20616" y="61280"/>
                  <a:pt x="37533" y="75270"/>
                  <a:pt x="60000" y="75270"/>
                </a:cubicBezTo>
                <a:cubicBezTo>
                  <a:pt x="82202" y="75270"/>
                  <a:pt x="99118" y="61280"/>
                  <a:pt x="99118" y="44532"/>
                </a:cubicBezTo>
                <a:cubicBezTo>
                  <a:pt x="99118" y="29359"/>
                  <a:pt x="82202" y="15369"/>
                  <a:pt x="60000" y="15369"/>
                </a:cubicBezTo>
                <a:close/>
                <a:moveTo>
                  <a:pt x="80352" y="50049"/>
                </a:moveTo>
                <a:lnTo>
                  <a:pt x="80352" y="50049"/>
                </a:lnTo>
                <a:cubicBezTo>
                  <a:pt x="67400" y="50049"/>
                  <a:pt x="67400" y="50049"/>
                  <a:pt x="67400" y="50049"/>
                </a:cubicBezTo>
                <a:cubicBezTo>
                  <a:pt x="67400" y="59901"/>
                  <a:pt x="67400" y="59901"/>
                  <a:pt x="67400" y="59901"/>
                </a:cubicBezTo>
                <a:cubicBezTo>
                  <a:pt x="67400" y="62660"/>
                  <a:pt x="63700" y="65418"/>
                  <a:pt x="60000" y="65418"/>
                </a:cubicBezTo>
                <a:cubicBezTo>
                  <a:pt x="56299" y="65418"/>
                  <a:pt x="52334" y="62660"/>
                  <a:pt x="52334" y="59901"/>
                </a:cubicBezTo>
                <a:cubicBezTo>
                  <a:pt x="52334" y="50049"/>
                  <a:pt x="52334" y="50049"/>
                  <a:pt x="52334" y="50049"/>
                </a:cubicBezTo>
                <a:cubicBezTo>
                  <a:pt x="39383" y="50049"/>
                  <a:pt x="39383" y="50049"/>
                  <a:pt x="39383" y="50049"/>
                </a:cubicBezTo>
                <a:cubicBezTo>
                  <a:pt x="35682" y="50049"/>
                  <a:pt x="31718" y="48669"/>
                  <a:pt x="31718" y="44532"/>
                </a:cubicBezTo>
                <a:cubicBezTo>
                  <a:pt x="31718" y="41773"/>
                  <a:pt x="35682" y="39014"/>
                  <a:pt x="39383" y="39014"/>
                </a:cubicBezTo>
                <a:cubicBezTo>
                  <a:pt x="52334" y="39014"/>
                  <a:pt x="52334" y="39014"/>
                  <a:pt x="52334" y="39014"/>
                </a:cubicBezTo>
                <a:cubicBezTo>
                  <a:pt x="52334" y="30738"/>
                  <a:pt x="52334" y="30738"/>
                  <a:pt x="52334" y="30738"/>
                </a:cubicBezTo>
                <a:cubicBezTo>
                  <a:pt x="52334" y="26403"/>
                  <a:pt x="56299" y="25024"/>
                  <a:pt x="60000" y="25024"/>
                </a:cubicBezTo>
                <a:cubicBezTo>
                  <a:pt x="63700" y="25024"/>
                  <a:pt x="67400" y="26403"/>
                  <a:pt x="67400" y="30738"/>
                </a:cubicBezTo>
                <a:cubicBezTo>
                  <a:pt x="67400" y="39014"/>
                  <a:pt x="67400" y="39014"/>
                  <a:pt x="67400" y="39014"/>
                </a:cubicBezTo>
                <a:cubicBezTo>
                  <a:pt x="80352" y="39014"/>
                  <a:pt x="80352" y="39014"/>
                  <a:pt x="80352" y="39014"/>
                </a:cubicBezTo>
                <a:cubicBezTo>
                  <a:pt x="84052" y="39014"/>
                  <a:pt x="88017" y="41773"/>
                  <a:pt x="88017" y="44532"/>
                </a:cubicBezTo>
                <a:cubicBezTo>
                  <a:pt x="88017" y="48669"/>
                  <a:pt x="84052" y="50049"/>
                  <a:pt x="80352" y="5004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2" name="Shape 4872"/>
          <p:cNvSpPr/>
          <p:nvPr/>
        </p:nvSpPr>
        <p:spPr>
          <a:xfrm>
            <a:off x="4599280" y="1700287"/>
            <a:ext cx="217959" cy="292100"/>
          </a:xfrm>
          <a:custGeom>
            <a:avLst/>
            <a:gdLst/>
            <a:ahLst/>
            <a:cxnLst/>
            <a:rect l="0" t="0" r="0" b="0"/>
            <a:pathLst>
              <a:path w="120000" h="120000" extrusionOk="0">
                <a:moveTo>
                  <a:pt x="60000" y="119802"/>
                </a:moveTo>
                <a:lnTo>
                  <a:pt x="60000" y="119802"/>
                </a:lnTo>
                <a:cubicBezTo>
                  <a:pt x="60000" y="119802"/>
                  <a:pt x="0" y="69753"/>
                  <a:pt x="0" y="44532"/>
                </a:cubicBezTo>
                <a:cubicBezTo>
                  <a:pt x="0" y="20886"/>
                  <a:pt x="26167" y="0"/>
                  <a:pt x="60000" y="0"/>
                </a:cubicBezTo>
                <a:cubicBezTo>
                  <a:pt x="91718" y="0"/>
                  <a:pt x="119735" y="20886"/>
                  <a:pt x="119735" y="44532"/>
                </a:cubicBezTo>
                <a:cubicBezTo>
                  <a:pt x="119735" y="69753"/>
                  <a:pt x="60000" y="119802"/>
                  <a:pt x="60000" y="119802"/>
                </a:cubicBezTo>
                <a:close/>
                <a:moveTo>
                  <a:pt x="60000" y="15369"/>
                </a:moveTo>
                <a:lnTo>
                  <a:pt x="60000" y="15369"/>
                </a:lnTo>
                <a:cubicBezTo>
                  <a:pt x="37533" y="15369"/>
                  <a:pt x="18766" y="29359"/>
                  <a:pt x="18766" y="44532"/>
                </a:cubicBezTo>
                <a:cubicBezTo>
                  <a:pt x="18766" y="61280"/>
                  <a:pt x="37533" y="75270"/>
                  <a:pt x="60000" y="75270"/>
                </a:cubicBezTo>
                <a:cubicBezTo>
                  <a:pt x="80352" y="75270"/>
                  <a:pt x="99118" y="61280"/>
                  <a:pt x="99118" y="44532"/>
                </a:cubicBezTo>
                <a:cubicBezTo>
                  <a:pt x="99118" y="29359"/>
                  <a:pt x="80352" y="15369"/>
                  <a:pt x="60000" y="15369"/>
                </a:cubicBezTo>
                <a:close/>
                <a:moveTo>
                  <a:pt x="60000" y="59901"/>
                </a:moveTo>
                <a:lnTo>
                  <a:pt x="60000" y="59901"/>
                </a:lnTo>
                <a:cubicBezTo>
                  <a:pt x="48634" y="59901"/>
                  <a:pt x="39383" y="53004"/>
                  <a:pt x="39383" y="44532"/>
                </a:cubicBezTo>
                <a:cubicBezTo>
                  <a:pt x="39383" y="36256"/>
                  <a:pt x="48634" y="30738"/>
                  <a:pt x="60000" y="30738"/>
                </a:cubicBezTo>
                <a:cubicBezTo>
                  <a:pt x="71101" y="30738"/>
                  <a:pt x="78502" y="36256"/>
                  <a:pt x="78502" y="44532"/>
                </a:cubicBezTo>
                <a:cubicBezTo>
                  <a:pt x="78502" y="53004"/>
                  <a:pt x="71101" y="59901"/>
                  <a:pt x="60000" y="5990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3" name="Shape 4873"/>
          <p:cNvSpPr/>
          <p:nvPr/>
        </p:nvSpPr>
        <p:spPr>
          <a:xfrm>
            <a:off x="4091412" y="1700287"/>
            <a:ext cx="217959" cy="292100"/>
          </a:xfrm>
          <a:custGeom>
            <a:avLst/>
            <a:gdLst/>
            <a:ahLst/>
            <a:cxnLst/>
            <a:rect l="0" t="0" r="0" b="0"/>
            <a:pathLst>
              <a:path w="120000" h="120000" extrusionOk="0">
                <a:moveTo>
                  <a:pt x="59867" y="119802"/>
                </a:moveTo>
                <a:lnTo>
                  <a:pt x="59867" y="119802"/>
                </a:lnTo>
                <a:cubicBezTo>
                  <a:pt x="59867" y="119802"/>
                  <a:pt x="0" y="69753"/>
                  <a:pt x="0" y="44532"/>
                </a:cubicBezTo>
                <a:cubicBezTo>
                  <a:pt x="0" y="20886"/>
                  <a:pt x="28079" y="0"/>
                  <a:pt x="59867" y="0"/>
                </a:cubicBezTo>
                <a:cubicBezTo>
                  <a:pt x="93774" y="0"/>
                  <a:pt x="119735" y="20886"/>
                  <a:pt x="119735" y="44532"/>
                </a:cubicBezTo>
                <a:cubicBezTo>
                  <a:pt x="119735" y="69753"/>
                  <a:pt x="59867" y="119802"/>
                  <a:pt x="59867" y="119802"/>
                </a:cubicBezTo>
                <a:close/>
                <a:moveTo>
                  <a:pt x="59867" y="15369"/>
                </a:moveTo>
                <a:lnTo>
                  <a:pt x="59867" y="15369"/>
                </a:lnTo>
                <a:cubicBezTo>
                  <a:pt x="39470" y="15369"/>
                  <a:pt x="20662" y="29359"/>
                  <a:pt x="20662" y="44532"/>
                </a:cubicBezTo>
                <a:cubicBezTo>
                  <a:pt x="20662" y="61280"/>
                  <a:pt x="39470" y="75270"/>
                  <a:pt x="59867" y="75270"/>
                </a:cubicBezTo>
                <a:cubicBezTo>
                  <a:pt x="82384" y="75270"/>
                  <a:pt x="101192" y="61280"/>
                  <a:pt x="101192" y="44532"/>
                </a:cubicBezTo>
                <a:cubicBezTo>
                  <a:pt x="101192" y="29359"/>
                  <a:pt x="82384" y="15369"/>
                  <a:pt x="59867" y="1536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4" name="Shape 4874"/>
          <p:cNvSpPr/>
          <p:nvPr/>
        </p:nvSpPr>
        <p:spPr>
          <a:xfrm>
            <a:off x="3549687" y="1740503"/>
            <a:ext cx="292024" cy="251884"/>
          </a:xfrm>
          <a:custGeom>
            <a:avLst/>
            <a:gdLst/>
            <a:ahLst/>
            <a:cxnLst/>
            <a:rect l="0" t="0" r="0" b="0"/>
            <a:pathLst>
              <a:path w="120000" h="120000" extrusionOk="0">
                <a:moveTo>
                  <a:pt x="92019" y="95496"/>
                </a:moveTo>
                <a:lnTo>
                  <a:pt x="92019" y="95496"/>
                </a:lnTo>
                <a:cubicBezTo>
                  <a:pt x="87881" y="95496"/>
                  <a:pt x="86502" y="92290"/>
                  <a:pt x="86502" y="89083"/>
                </a:cubicBezTo>
                <a:cubicBezTo>
                  <a:pt x="86502" y="85877"/>
                  <a:pt x="87881" y="82442"/>
                  <a:pt x="92019" y="82442"/>
                </a:cubicBezTo>
                <a:cubicBezTo>
                  <a:pt x="100295" y="82442"/>
                  <a:pt x="108768" y="74427"/>
                  <a:pt x="108768" y="63206"/>
                </a:cubicBezTo>
                <a:cubicBezTo>
                  <a:pt x="108768" y="56564"/>
                  <a:pt x="105812" y="51755"/>
                  <a:pt x="103054" y="48549"/>
                </a:cubicBezTo>
                <a:cubicBezTo>
                  <a:pt x="101674" y="48549"/>
                  <a:pt x="101674" y="48549"/>
                  <a:pt x="101674" y="46946"/>
                </a:cubicBezTo>
                <a:lnTo>
                  <a:pt x="100295" y="46946"/>
                </a:lnTo>
                <a:lnTo>
                  <a:pt x="98916" y="45343"/>
                </a:lnTo>
                <a:lnTo>
                  <a:pt x="97536" y="45343"/>
                </a:lnTo>
                <a:cubicBezTo>
                  <a:pt x="97536" y="45343"/>
                  <a:pt x="96157" y="45343"/>
                  <a:pt x="96157" y="43740"/>
                </a:cubicBezTo>
                <a:cubicBezTo>
                  <a:pt x="94778" y="43740"/>
                  <a:pt x="94778" y="43740"/>
                  <a:pt x="94778" y="43740"/>
                </a:cubicBezTo>
                <a:cubicBezTo>
                  <a:pt x="94778" y="43740"/>
                  <a:pt x="94778" y="43740"/>
                  <a:pt x="93399" y="43740"/>
                </a:cubicBezTo>
                <a:cubicBezTo>
                  <a:pt x="92019" y="43740"/>
                  <a:pt x="92019" y="43740"/>
                  <a:pt x="92019" y="43740"/>
                </a:cubicBezTo>
                <a:lnTo>
                  <a:pt x="90640" y="43740"/>
                </a:lnTo>
                <a:cubicBezTo>
                  <a:pt x="90640" y="42137"/>
                  <a:pt x="90640" y="42137"/>
                  <a:pt x="90640" y="40534"/>
                </a:cubicBezTo>
                <a:cubicBezTo>
                  <a:pt x="90640" y="38702"/>
                  <a:pt x="89261" y="38702"/>
                  <a:pt x="89261" y="37099"/>
                </a:cubicBezTo>
                <a:cubicBezTo>
                  <a:pt x="89261" y="35496"/>
                  <a:pt x="89261" y="35496"/>
                  <a:pt x="87881" y="33893"/>
                </a:cubicBezTo>
                <a:cubicBezTo>
                  <a:pt x="87881" y="32290"/>
                  <a:pt x="87881" y="32290"/>
                  <a:pt x="86502" y="30687"/>
                </a:cubicBezTo>
                <a:cubicBezTo>
                  <a:pt x="80788" y="21068"/>
                  <a:pt x="71133" y="12824"/>
                  <a:pt x="59901" y="12824"/>
                </a:cubicBezTo>
                <a:cubicBezTo>
                  <a:pt x="48866" y="12824"/>
                  <a:pt x="39014" y="21068"/>
                  <a:pt x="33497" y="30687"/>
                </a:cubicBezTo>
                <a:cubicBezTo>
                  <a:pt x="32118" y="32290"/>
                  <a:pt x="32118" y="32290"/>
                  <a:pt x="32118" y="33893"/>
                </a:cubicBezTo>
                <a:cubicBezTo>
                  <a:pt x="30738" y="35496"/>
                  <a:pt x="30738" y="35496"/>
                  <a:pt x="30738" y="37099"/>
                </a:cubicBezTo>
                <a:cubicBezTo>
                  <a:pt x="30738" y="38702"/>
                  <a:pt x="29359" y="38702"/>
                  <a:pt x="29359" y="40534"/>
                </a:cubicBezTo>
                <a:cubicBezTo>
                  <a:pt x="29359" y="42137"/>
                  <a:pt x="29359" y="42137"/>
                  <a:pt x="29359" y="43740"/>
                </a:cubicBezTo>
                <a:lnTo>
                  <a:pt x="27980" y="43740"/>
                </a:lnTo>
                <a:cubicBezTo>
                  <a:pt x="27980" y="43740"/>
                  <a:pt x="27980" y="43740"/>
                  <a:pt x="26600" y="43740"/>
                </a:cubicBezTo>
                <a:cubicBezTo>
                  <a:pt x="25221" y="43740"/>
                  <a:pt x="25221" y="43740"/>
                  <a:pt x="25221" y="43740"/>
                </a:cubicBezTo>
                <a:cubicBezTo>
                  <a:pt x="25221" y="43740"/>
                  <a:pt x="25221" y="43740"/>
                  <a:pt x="23842" y="43740"/>
                </a:cubicBezTo>
                <a:cubicBezTo>
                  <a:pt x="23842" y="45343"/>
                  <a:pt x="22266" y="45343"/>
                  <a:pt x="22266" y="45343"/>
                </a:cubicBezTo>
                <a:lnTo>
                  <a:pt x="20886" y="45343"/>
                </a:lnTo>
                <a:lnTo>
                  <a:pt x="19507" y="46946"/>
                </a:lnTo>
                <a:lnTo>
                  <a:pt x="18128" y="46946"/>
                </a:lnTo>
                <a:cubicBezTo>
                  <a:pt x="18128" y="48549"/>
                  <a:pt x="18128" y="48549"/>
                  <a:pt x="16748" y="48549"/>
                </a:cubicBezTo>
                <a:cubicBezTo>
                  <a:pt x="13990" y="51755"/>
                  <a:pt x="11231" y="56564"/>
                  <a:pt x="11231" y="63206"/>
                </a:cubicBezTo>
                <a:cubicBezTo>
                  <a:pt x="11231" y="74427"/>
                  <a:pt x="19507" y="82442"/>
                  <a:pt x="27980" y="82442"/>
                </a:cubicBezTo>
                <a:cubicBezTo>
                  <a:pt x="32118" y="82442"/>
                  <a:pt x="33497" y="85877"/>
                  <a:pt x="33497" y="89083"/>
                </a:cubicBezTo>
                <a:cubicBezTo>
                  <a:pt x="33497" y="92290"/>
                  <a:pt x="32118" y="95496"/>
                  <a:pt x="27980" y="95496"/>
                </a:cubicBezTo>
                <a:cubicBezTo>
                  <a:pt x="12610" y="95496"/>
                  <a:pt x="0" y="80839"/>
                  <a:pt x="0" y="63206"/>
                </a:cubicBezTo>
                <a:cubicBezTo>
                  <a:pt x="0" y="48549"/>
                  <a:pt x="8472" y="35496"/>
                  <a:pt x="19507" y="32290"/>
                </a:cubicBezTo>
                <a:cubicBezTo>
                  <a:pt x="26600" y="12824"/>
                  <a:pt x="41773" y="0"/>
                  <a:pt x="59901" y="0"/>
                </a:cubicBezTo>
                <a:cubicBezTo>
                  <a:pt x="78029" y="0"/>
                  <a:pt x="93399" y="12824"/>
                  <a:pt x="100295" y="32290"/>
                </a:cubicBezTo>
                <a:cubicBezTo>
                  <a:pt x="111527" y="35496"/>
                  <a:pt x="119802" y="48549"/>
                  <a:pt x="119802" y="63206"/>
                </a:cubicBezTo>
                <a:cubicBezTo>
                  <a:pt x="119802" y="80839"/>
                  <a:pt x="107389" y="95496"/>
                  <a:pt x="92019" y="95496"/>
                </a:cubicBezTo>
                <a:close/>
                <a:moveTo>
                  <a:pt x="39014" y="80839"/>
                </a:moveTo>
                <a:lnTo>
                  <a:pt x="39014" y="80839"/>
                </a:lnTo>
                <a:cubicBezTo>
                  <a:pt x="55763" y="58167"/>
                  <a:pt x="55763" y="58167"/>
                  <a:pt x="55763" y="58167"/>
                </a:cubicBezTo>
                <a:cubicBezTo>
                  <a:pt x="57142" y="58167"/>
                  <a:pt x="58522" y="56564"/>
                  <a:pt x="59901" y="56564"/>
                </a:cubicBezTo>
                <a:cubicBezTo>
                  <a:pt x="61280" y="56564"/>
                  <a:pt x="62660" y="58167"/>
                  <a:pt x="64236" y="58167"/>
                </a:cubicBezTo>
                <a:cubicBezTo>
                  <a:pt x="80788" y="80839"/>
                  <a:pt x="80788" y="80839"/>
                  <a:pt x="80788" y="80839"/>
                </a:cubicBezTo>
                <a:cubicBezTo>
                  <a:pt x="82167" y="80839"/>
                  <a:pt x="82167" y="82442"/>
                  <a:pt x="82167" y="84045"/>
                </a:cubicBezTo>
                <a:cubicBezTo>
                  <a:pt x="82167" y="89083"/>
                  <a:pt x="79408" y="90687"/>
                  <a:pt x="76650" y="90687"/>
                </a:cubicBezTo>
                <a:cubicBezTo>
                  <a:pt x="75270" y="90687"/>
                  <a:pt x="73891" y="90687"/>
                  <a:pt x="72512" y="89083"/>
                </a:cubicBezTo>
                <a:cubicBezTo>
                  <a:pt x="65615" y="79236"/>
                  <a:pt x="65615" y="79236"/>
                  <a:pt x="65615" y="79236"/>
                </a:cubicBezTo>
                <a:cubicBezTo>
                  <a:pt x="65615" y="113358"/>
                  <a:pt x="65615" y="113358"/>
                  <a:pt x="65615" y="113358"/>
                </a:cubicBezTo>
                <a:cubicBezTo>
                  <a:pt x="65615" y="116564"/>
                  <a:pt x="62660" y="119770"/>
                  <a:pt x="59901" y="119770"/>
                </a:cubicBezTo>
                <a:cubicBezTo>
                  <a:pt x="57142" y="119770"/>
                  <a:pt x="54384" y="116564"/>
                  <a:pt x="54384" y="113358"/>
                </a:cubicBezTo>
                <a:cubicBezTo>
                  <a:pt x="54384" y="79236"/>
                  <a:pt x="54384" y="79236"/>
                  <a:pt x="54384" y="79236"/>
                </a:cubicBezTo>
                <a:cubicBezTo>
                  <a:pt x="47487" y="89083"/>
                  <a:pt x="47487" y="89083"/>
                  <a:pt x="47487" y="89083"/>
                </a:cubicBezTo>
                <a:cubicBezTo>
                  <a:pt x="46108" y="90687"/>
                  <a:pt x="44532" y="90687"/>
                  <a:pt x="43152" y="90687"/>
                </a:cubicBezTo>
                <a:cubicBezTo>
                  <a:pt x="40394" y="90687"/>
                  <a:pt x="37635" y="89083"/>
                  <a:pt x="37635" y="84045"/>
                </a:cubicBezTo>
                <a:cubicBezTo>
                  <a:pt x="37635" y="82442"/>
                  <a:pt x="37635" y="80839"/>
                  <a:pt x="39014" y="8083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5" name="Shape 4875"/>
          <p:cNvSpPr/>
          <p:nvPr/>
        </p:nvSpPr>
        <p:spPr>
          <a:xfrm>
            <a:off x="3043935" y="1740503"/>
            <a:ext cx="289909" cy="251884"/>
          </a:xfrm>
          <a:custGeom>
            <a:avLst/>
            <a:gdLst/>
            <a:ahLst/>
            <a:cxnLst/>
            <a:rect l="0" t="0" r="0" b="0"/>
            <a:pathLst>
              <a:path w="120000" h="120000" extrusionOk="0">
                <a:moveTo>
                  <a:pt x="91694" y="95496"/>
                </a:moveTo>
                <a:lnTo>
                  <a:pt x="91694" y="95496"/>
                </a:lnTo>
                <a:cubicBezTo>
                  <a:pt x="88903" y="95496"/>
                  <a:pt x="85913" y="92290"/>
                  <a:pt x="85913" y="89083"/>
                </a:cubicBezTo>
                <a:cubicBezTo>
                  <a:pt x="85913" y="85877"/>
                  <a:pt x="88903" y="82442"/>
                  <a:pt x="91694" y="82442"/>
                </a:cubicBezTo>
                <a:cubicBezTo>
                  <a:pt x="101461" y="82442"/>
                  <a:pt x="108438" y="74427"/>
                  <a:pt x="108438" y="63206"/>
                </a:cubicBezTo>
                <a:cubicBezTo>
                  <a:pt x="108438" y="56564"/>
                  <a:pt x="107043" y="51755"/>
                  <a:pt x="102857" y="48549"/>
                </a:cubicBezTo>
                <a:cubicBezTo>
                  <a:pt x="102857" y="48549"/>
                  <a:pt x="102857" y="48549"/>
                  <a:pt x="101461" y="46946"/>
                </a:cubicBezTo>
                <a:cubicBezTo>
                  <a:pt x="100066" y="46946"/>
                  <a:pt x="100066" y="45343"/>
                  <a:pt x="100066" y="45343"/>
                </a:cubicBezTo>
                <a:cubicBezTo>
                  <a:pt x="100066" y="45343"/>
                  <a:pt x="100066" y="45343"/>
                  <a:pt x="98671" y="45343"/>
                </a:cubicBezTo>
                <a:cubicBezTo>
                  <a:pt x="98671" y="45343"/>
                  <a:pt x="98671" y="45343"/>
                  <a:pt x="97275" y="45343"/>
                </a:cubicBezTo>
                <a:cubicBezTo>
                  <a:pt x="97275" y="45343"/>
                  <a:pt x="97275" y="45343"/>
                  <a:pt x="97275" y="43740"/>
                </a:cubicBezTo>
                <a:lnTo>
                  <a:pt x="95880" y="43740"/>
                </a:lnTo>
                <a:cubicBezTo>
                  <a:pt x="94485" y="43740"/>
                  <a:pt x="94485" y="43740"/>
                  <a:pt x="94485" y="43740"/>
                </a:cubicBezTo>
                <a:cubicBezTo>
                  <a:pt x="93089" y="43740"/>
                  <a:pt x="93089" y="43740"/>
                  <a:pt x="91694" y="43740"/>
                </a:cubicBezTo>
                <a:cubicBezTo>
                  <a:pt x="91694" y="42137"/>
                  <a:pt x="91694" y="42137"/>
                  <a:pt x="91694" y="40534"/>
                </a:cubicBezTo>
                <a:cubicBezTo>
                  <a:pt x="90299" y="40534"/>
                  <a:pt x="90299" y="40534"/>
                  <a:pt x="90299" y="40534"/>
                </a:cubicBezTo>
                <a:cubicBezTo>
                  <a:pt x="90299" y="38702"/>
                  <a:pt x="90299" y="38702"/>
                  <a:pt x="90299" y="37099"/>
                </a:cubicBezTo>
                <a:cubicBezTo>
                  <a:pt x="88903" y="35496"/>
                  <a:pt x="88903" y="35496"/>
                  <a:pt x="88903" y="33893"/>
                </a:cubicBezTo>
                <a:cubicBezTo>
                  <a:pt x="88903" y="32290"/>
                  <a:pt x="87508" y="32290"/>
                  <a:pt x="87508" y="30687"/>
                </a:cubicBezTo>
                <a:cubicBezTo>
                  <a:pt x="81727" y="21068"/>
                  <a:pt x="71960" y="12824"/>
                  <a:pt x="60598" y="12824"/>
                </a:cubicBezTo>
                <a:cubicBezTo>
                  <a:pt x="48039" y="12824"/>
                  <a:pt x="38073" y="21068"/>
                  <a:pt x="32491" y="30687"/>
                </a:cubicBezTo>
                <a:cubicBezTo>
                  <a:pt x="32491" y="32290"/>
                  <a:pt x="32491" y="32290"/>
                  <a:pt x="31096" y="33893"/>
                </a:cubicBezTo>
                <a:cubicBezTo>
                  <a:pt x="31096" y="35496"/>
                  <a:pt x="31096" y="35496"/>
                  <a:pt x="31096" y="37099"/>
                </a:cubicBezTo>
                <a:cubicBezTo>
                  <a:pt x="31096" y="37099"/>
                  <a:pt x="31096" y="37099"/>
                  <a:pt x="29700" y="37099"/>
                </a:cubicBezTo>
                <a:cubicBezTo>
                  <a:pt x="29700" y="38702"/>
                  <a:pt x="29700" y="38702"/>
                  <a:pt x="29700" y="40534"/>
                </a:cubicBezTo>
                <a:cubicBezTo>
                  <a:pt x="29700" y="42137"/>
                  <a:pt x="28305" y="42137"/>
                  <a:pt x="28305" y="43740"/>
                </a:cubicBezTo>
                <a:lnTo>
                  <a:pt x="26910" y="43740"/>
                </a:lnTo>
                <a:cubicBezTo>
                  <a:pt x="26910" y="43740"/>
                  <a:pt x="26910" y="43740"/>
                  <a:pt x="25514" y="43740"/>
                </a:cubicBezTo>
                <a:cubicBezTo>
                  <a:pt x="23920" y="43740"/>
                  <a:pt x="23920" y="43740"/>
                  <a:pt x="23920" y="43740"/>
                </a:cubicBezTo>
                <a:cubicBezTo>
                  <a:pt x="22524" y="45343"/>
                  <a:pt x="22524" y="45343"/>
                  <a:pt x="22524" y="45343"/>
                </a:cubicBezTo>
                <a:cubicBezTo>
                  <a:pt x="21129" y="45343"/>
                  <a:pt x="21129" y="45343"/>
                  <a:pt x="21129" y="45343"/>
                </a:cubicBezTo>
                <a:cubicBezTo>
                  <a:pt x="19734" y="45343"/>
                  <a:pt x="19734" y="46946"/>
                  <a:pt x="19734" y="46946"/>
                </a:cubicBezTo>
                <a:cubicBezTo>
                  <a:pt x="18338" y="46946"/>
                  <a:pt x="18338" y="46946"/>
                  <a:pt x="18338" y="46946"/>
                </a:cubicBezTo>
                <a:cubicBezTo>
                  <a:pt x="18338" y="48549"/>
                  <a:pt x="16943" y="48549"/>
                  <a:pt x="16943" y="48549"/>
                </a:cubicBezTo>
                <a:cubicBezTo>
                  <a:pt x="14152" y="51755"/>
                  <a:pt x="11362" y="56564"/>
                  <a:pt x="11362" y="63206"/>
                </a:cubicBezTo>
                <a:cubicBezTo>
                  <a:pt x="11362" y="74427"/>
                  <a:pt x="18338" y="82442"/>
                  <a:pt x="28305" y="82442"/>
                </a:cubicBezTo>
                <a:cubicBezTo>
                  <a:pt x="31096" y="82442"/>
                  <a:pt x="33887" y="85877"/>
                  <a:pt x="33887" y="89083"/>
                </a:cubicBezTo>
                <a:cubicBezTo>
                  <a:pt x="33887" y="92290"/>
                  <a:pt x="31096" y="95496"/>
                  <a:pt x="28305" y="95496"/>
                </a:cubicBezTo>
                <a:cubicBezTo>
                  <a:pt x="12757" y="95496"/>
                  <a:pt x="0" y="80839"/>
                  <a:pt x="0" y="63206"/>
                </a:cubicBezTo>
                <a:cubicBezTo>
                  <a:pt x="0" y="48549"/>
                  <a:pt x="8571" y="35496"/>
                  <a:pt x="19734" y="32290"/>
                </a:cubicBezTo>
                <a:cubicBezTo>
                  <a:pt x="26910" y="12824"/>
                  <a:pt x="42259" y="0"/>
                  <a:pt x="60598" y="0"/>
                </a:cubicBezTo>
                <a:cubicBezTo>
                  <a:pt x="78936" y="0"/>
                  <a:pt x="94485" y="12824"/>
                  <a:pt x="100066" y="32290"/>
                </a:cubicBezTo>
                <a:cubicBezTo>
                  <a:pt x="111428" y="35496"/>
                  <a:pt x="119800" y="48549"/>
                  <a:pt x="119800" y="63206"/>
                </a:cubicBezTo>
                <a:cubicBezTo>
                  <a:pt x="119800" y="80839"/>
                  <a:pt x="107043" y="95496"/>
                  <a:pt x="91694" y="95496"/>
                </a:cubicBezTo>
                <a:close/>
                <a:moveTo>
                  <a:pt x="43654" y="84045"/>
                </a:moveTo>
                <a:lnTo>
                  <a:pt x="43654" y="84045"/>
                </a:lnTo>
                <a:cubicBezTo>
                  <a:pt x="45049" y="84045"/>
                  <a:pt x="46445" y="85877"/>
                  <a:pt x="48039" y="87480"/>
                </a:cubicBezTo>
                <a:cubicBezTo>
                  <a:pt x="55016" y="95496"/>
                  <a:pt x="55016" y="95496"/>
                  <a:pt x="55016" y="95496"/>
                </a:cubicBezTo>
                <a:cubicBezTo>
                  <a:pt x="55016" y="63206"/>
                  <a:pt x="55016" y="63206"/>
                  <a:pt x="55016" y="63206"/>
                </a:cubicBezTo>
                <a:cubicBezTo>
                  <a:pt x="55016" y="60000"/>
                  <a:pt x="56411" y="56564"/>
                  <a:pt x="60598" y="56564"/>
                </a:cubicBezTo>
                <a:cubicBezTo>
                  <a:pt x="63388" y="56564"/>
                  <a:pt x="66378" y="60000"/>
                  <a:pt x="66378" y="63206"/>
                </a:cubicBezTo>
                <a:cubicBezTo>
                  <a:pt x="66378" y="95496"/>
                  <a:pt x="66378" y="95496"/>
                  <a:pt x="66378" y="95496"/>
                </a:cubicBezTo>
                <a:cubicBezTo>
                  <a:pt x="73355" y="87480"/>
                  <a:pt x="73355" y="87480"/>
                  <a:pt x="73355" y="87480"/>
                </a:cubicBezTo>
                <a:cubicBezTo>
                  <a:pt x="73355" y="85877"/>
                  <a:pt x="74750" y="84045"/>
                  <a:pt x="77541" y="84045"/>
                </a:cubicBezTo>
                <a:cubicBezTo>
                  <a:pt x="80332" y="84045"/>
                  <a:pt x="83122" y="87480"/>
                  <a:pt x="83122" y="90687"/>
                </a:cubicBezTo>
                <a:cubicBezTo>
                  <a:pt x="83122" y="92290"/>
                  <a:pt x="81727" y="93893"/>
                  <a:pt x="81727" y="95496"/>
                </a:cubicBezTo>
                <a:cubicBezTo>
                  <a:pt x="64784" y="116564"/>
                  <a:pt x="64784" y="116564"/>
                  <a:pt x="64784" y="116564"/>
                </a:cubicBezTo>
                <a:cubicBezTo>
                  <a:pt x="63388" y="118167"/>
                  <a:pt x="61993" y="119770"/>
                  <a:pt x="60598" y="119770"/>
                </a:cubicBezTo>
                <a:cubicBezTo>
                  <a:pt x="57807" y="119770"/>
                  <a:pt x="56411" y="118167"/>
                  <a:pt x="56411" y="116564"/>
                </a:cubicBezTo>
                <a:cubicBezTo>
                  <a:pt x="39468" y="95496"/>
                  <a:pt x="39468" y="95496"/>
                  <a:pt x="39468" y="95496"/>
                </a:cubicBezTo>
                <a:cubicBezTo>
                  <a:pt x="38073" y="93893"/>
                  <a:pt x="38073" y="92290"/>
                  <a:pt x="38073" y="90687"/>
                </a:cubicBezTo>
                <a:cubicBezTo>
                  <a:pt x="38073" y="87480"/>
                  <a:pt x="39468" y="84045"/>
                  <a:pt x="43654" y="8404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6" name="Shape 4876"/>
          <p:cNvSpPr/>
          <p:nvPr/>
        </p:nvSpPr>
        <p:spPr>
          <a:xfrm>
            <a:off x="2538184" y="1740503"/>
            <a:ext cx="289907" cy="237067"/>
          </a:xfrm>
          <a:custGeom>
            <a:avLst/>
            <a:gdLst/>
            <a:ahLst/>
            <a:cxnLst/>
            <a:rect l="0" t="0" r="0" b="0"/>
            <a:pathLst>
              <a:path w="120000" h="120000" extrusionOk="0">
                <a:moveTo>
                  <a:pt x="91694" y="100887"/>
                </a:moveTo>
                <a:lnTo>
                  <a:pt x="91694" y="100887"/>
                </a:lnTo>
                <a:cubicBezTo>
                  <a:pt x="88903" y="100887"/>
                  <a:pt x="85913" y="97500"/>
                  <a:pt x="85913" y="94112"/>
                </a:cubicBezTo>
                <a:cubicBezTo>
                  <a:pt x="85913" y="90725"/>
                  <a:pt x="88903" y="87096"/>
                  <a:pt x="91694" y="87096"/>
                </a:cubicBezTo>
                <a:cubicBezTo>
                  <a:pt x="101461" y="87096"/>
                  <a:pt x="108438" y="78629"/>
                  <a:pt x="108438" y="66774"/>
                </a:cubicBezTo>
                <a:cubicBezTo>
                  <a:pt x="108438" y="59758"/>
                  <a:pt x="105647" y="54677"/>
                  <a:pt x="102857" y="51290"/>
                </a:cubicBezTo>
                <a:cubicBezTo>
                  <a:pt x="102857" y="51290"/>
                  <a:pt x="101461" y="51290"/>
                  <a:pt x="101461" y="49596"/>
                </a:cubicBezTo>
                <a:cubicBezTo>
                  <a:pt x="101461" y="49596"/>
                  <a:pt x="101461" y="49596"/>
                  <a:pt x="100066" y="49596"/>
                </a:cubicBezTo>
                <a:cubicBezTo>
                  <a:pt x="100066" y="49596"/>
                  <a:pt x="100066" y="47903"/>
                  <a:pt x="98671" y="47903"/>
                </a:cubicBezTo>
                <a:cubicBezTo>
                  <a:pt x="98671" y="47903"/>
                  <a:pt x="98671" y="47903"/>
                  <a:pt x="97275" y="47903"/>
                </a:cubicBezTo>
                <a:cubicBezTo>
                  <a:pt x="97275" y="47903"/>
                  <a:pt x="97275" y="47903"/>
                  <a:pt x="95880" y="46209"/>
                </a:cubicBezTo>
                <a:cubicBezTo>
                  <a:pt x="95880" y="46209"/>
                  <a:pt x="95880" y="46209"/>
                  <a:pt x="94485" y="46209"/>
                </a:cubicBezTo>
                <a:cubicBezTo>
                  <a:pt x="93089" y="46209"/>
                  <a:pt x="93089" y="46209"/>
                  <a:pt x="93089" y="46209"/>
                </a:cubicBezTo>
                <a:lnTo>
                  <a:pt x="91694" y="46209"/>
                </a:lnTo>
                <a:cubicBezTo>
                  <a:pt x="91694" y="44516"/>
                  <a:pt x="90299" y="44516"/>
                  <a:pt x="90299" y="42822"/>
                </a:cubicBezTo>
                <a:cubicBezTo>
                  <a:pt x="90299" y="40887"/>
                  <a:pt x="90299" y="40887"/>
                  <a:pt x="90299" y="39193"/>
                </a:cubicBezTo>
                <a:cubicBezTo>
                  <a:pt x="88903" y="39193"/>
                  <a:pt x="88903" y="39193"/>
                  <a:pt x="88903" y="39193"/>
                </a:cubicBezTo>
                <a:cubicBezTo>
                  <a:pt x="88903" y="37500"/>
                  <a:pt x="88903" y="37500"/>
                  <a:pt x="88903" y="35806"/>
                </a:cubicBezTo>
                <a:cubicBezTo>
                  <a:pt x="87308" y="34112"/>
                  <a:pt x="87308" y="34112"/>
                  <a:pt x="87308" y="32419"/>
                </a:cubicBezTo>
                <a:cubicBezTo>
                  <a:pt x="81727" y="22258"/>
                  <a:pt x="71960" y="13548"/>
                  <a:pt x="59202" y="13548"/>
                </a:cubicBezTo>
                <a:cubicBezTo>
                  <a:pt x="47840" y="13548"/>
                  <a:pt x="38073" y="22258"/>
                  <a:pt x="32491" y="32419"/>
                </a:cubicBezTo>
                <a:cubicBezTo>
                  <a:pt x="32491" y="34112"/>
                  <a:pt x="31096" y="34112"/>
                  <a:pt x="31096" y="35806"/>
                </a:cubicBezTo>
                <a:cubicBezTo>
                  <a:pt x="31096" y="37500"/>
                  <a:pt x="31096" y="37500"/>
                  <a:pt x="29700" y="39193"/>
                </a:cubicBezTo>
                <a:cubicBezTo>
                  <a:pt x="29700" y="40887"/>
                  <a:pt x="29700" y="40887"/>
                  <a:pt x="29700" y="42822"/>
                </a:cubicBezTo>
                <a:cubicBezTo>
                  <a:pt x="29700" y="42822"/>
                  <a:pt x="29700" y="42822"/>
                  <a:pt x="28305" y="42822"/>
                </a:cubicBezTo>
                <a:cubicBezTo>
                  <a:pt x="28305" y="44516"/>
                  <a:pt x="28305" y="44516"/>
                  <a:pt x="28305" y="46209"/>
                </a:cubicBezTo>
                <a:cubicBezTo>
                  <a:pt x="26910" y="46209"/>
                  <a:pt x="26910" y="46209"/>
                  <a:pt x="25315" y="46209"/>
                </a:cubicBezTo>
                <a:cubicBezTo>
                  <a:pt x="25315" y="46209"/>
                  <a:pt x="25315" y="46209"/>
                  <a:pt x="23920" y="46209"/>
                </a:cubicBezTo>
                <a:lnTo>
                  <a:pt x="22524" y="46209"/>
                </a:lnTo>
                <a:cubicBezTo>
                  <a:pt x="22524" y="47903"/>
                  <a:pt x="22524" y="47903"/>
                  <a:pt x="22524" y="47903"/>
                </a:cubicBezTo>
                <a:cubicBezTo>
                  <a:pt x="21129" y="47903"/>
                  <a:pt x="21129" y="47903"/>
                  <a:pt x="21129" y="47903"/>
                </a:cubicBezTo>
                <a:cubicBezTo>
                  <a:pt x="19734" y="47903"/>
                  <a:pt x="19734" y="47903"/>
                  <a:pt x="19734" y="47903"/>
                </a:cubicBezTo>
                <a:cubicBezTo>
                  <a:pt x="19734" y="47903"/>
                  <a:pt x="19734" y="49596"/>
                  <a:pt x="18338" y="49596"/>
                </a:cubicBezTo>
                <a:cubicBezTo>
                  <a:pt x="16943" y="51290"/>
                  <a:pt x="16943" y="51290"/>
                  <a:pt x="16943" y="51290"/>
                </a:cubicBezTo>
                <a:cubicBezTo>
                  <a:pt x="12757" y="54677"/>
                  <a:pt x="11362" y="59758"/>
                  <a:pt x="11362" y="66774"/>
                </a:cubicBezTo>
                <a:cubicBezTo>
                  <a:pt x="11362" y="78629"/>
                  <a:pt x="18338" y="87096"/>
                  <a:pt x="28305" y="87096"/>
                </a:cubicBezTo>
                <a:cubicBezTo>
                  <a:pt x="31096" y="87096"/>
                  <a:pt x="33887" y="90725"/>
                  <a:pt x="33887" y="94112"/>
                </a:cubicBezTo>
                <a:cubicBezTo>
                  <a:pt x="33887" y="97500"/>
                  <a:pt x="31096" y="100887"/>
                  <a:pt x="28305" y="100887"/>
                </a:cubicBezTo>
                <a:cubicBezTo>
                  <a:pt x="12757" y="100887"/>
                  <a:pt x="0" y="85403"/>
                  <a:pt x="0" y="66774"/>
                </a:cubicBezTo>
                <a:cubicBezTo>
                  <a:pt x="0" y="51290"/>
                  <a:pt x="8571" y="37500"/>
                  <a:pt x="19734" y="34112"/>
                </a:cubicBezTo>
                <a:cubicBezTo>
                  <a:pt x="25315" y="13548"/>
                  <a:pt x="40863" y="0"/>
                  <a:pt x="59202" y="0"/>
                </a:cubicBezTo>
                <a:cubicBezTo>
                  <a:pt x="77541" y="0"/>
                  <a:pt x="93089" y="13548"/>
                  <a:pt x="100066" y="34112"/>
                </a:cubicBezTo>
                <a:cubicBezTo>
                  <a:pt x="111428" y="37500"/>
                  <a:pt x="119800" y="51290"/>
                  <a:pt x="119800" y="66774"/>
                </a:cubicBezTo>
                <a:cubicBezTo>
                  <a:pt x="119800" y="85403"/>
                  <a:pt x="107043" y="100887"/>
                  <a:pt x="91694" y="100887"/>
                </a:cubicBezTo>
                <a:close/>
                <a:moveTo>
                  <a:pt x="45049" y="68467"/>
                </a:moveTo>
                <a:lnTo>
                  <a:pt x="45049" y="68467"/>
                </a:lnTo>
                <a:cubicBezTo>
                  <a:pt x="46445" y="68467"/>
                  <a:pt x="47840" y="70161"/>
                  <a:pt x="47840" y="71854"/>
                </a:cubicBezTo>
                <a:cubicBezTo>
                  <a:pt x="59202" y="83709"/>
                  <a:pt x="59202" y="83709"/>
                  <a:pt x="59202" y="83709"/>
                </a:cubicBezTo>
                <a:cubicBezTo>
                  <a:pt x="70564" y="71854"/>
                  <a:pt x="70564" y="71854"/>
                  <a:pt x="70564" y="71854"/>
                </a:cubicBezTo>
                <a:cubicBezTo>
                  <a:pt x="71960" y="70161"/>
                  <a:pt x="73355" y="68467"/>
                  <a:pt x="74750" y="68467"/>
                </a:cubicBezTo>
                <a:cubicBezTo>
                  <a:pt x="77541" y="68467"/>
                  <a:pt x="80332" y="71854"/>
                  <a:pt x="80332" y="75241"/>
                </a:cubicBezTo>
                <a:cubicBezTo>
                  <a:pt x="80332" y="76935"/>
                  <a:pt x="80332" y="78629"/>
                  <a:pt x="78936" y="80322"/>
                </a:cubicBezTo>
                <a:cubicBezTo>
                  <a:pt x="67774" y="94112"/>
                  <a:pt x="67774" y="94112"/>
                  <a:pt x="67774" y="94112"/>
                </a:cubicBezTo>
                <a:cubicBezTo>
                  <a:pt x="78936" y="107661"/>
                  <a:pt x="78936" y="107661"/>
                  <a:pt x="78936" y="107661"/>
                </a:cubicBezTo>
                <a:cubicBezTo>
                  <a:pt x="80332" y="109354"/>
                  <a:pt x="80332" y="111048"/>
                  <a:pt x="80332" y="112741"/>
                </a:cubicBezTo>
                <a:cubicBezTo>
                  <a:pt x="80332" y="116129"/>
                  <a:pt x="77541" y="119758"/>
                  <a:pt x="74750" y="119758"/>
                </a:cubicBezTo>
                <a:cubicBezTo>
                  <a:pt x="73355" y="119758"/>
                  <a:pt x="71960" y="118064"/>
                  <a:pt x="70564" y="116129"/>
                </a:cubicBezTo>
                <a:cubicBezTo>
                  <a:pt x="59202" y="104274"/>
                  <a:pt x="59202" y="104274"/>
                  <a:pt x="59202" y="104274"/>
                </a:cubicBezTo>
                <a:cubicBezTo>
                  <a:pt x="47840" y="116129"/>
                  <a:pt x="47840" y="116129"/>
                  <a:pt x="47840" y="116129"/>
                </a:cubicBezTo>
                <a:cubicBezTo>
                  <a:pt x="47840" y="118064"/>
                  <a:pt x="46445" y="119758"/>
                  <a:pt x="45049" y="119758"/>
                </a:cubicBezTo>
                <a:cubicBezTo>
                  <a:pt x="40863" y="119758"/>
                  <a:pt x="39468" y="116129"/>
                  <a:pt x="39468" y="112741"/>
                </a:cubicBezTo>
                <a:cubicBezTo>
                  <a:pt x="39468" y="111048"/>
                  <a:pt x="39468" y="109354"/>
                  <a:pt x="40863" y="107661"/>
                </a:cubicBezTo>
                <a:cubicBezTo>
                  <a:pt x="52225" y="94112"/>
                  <a:pt x="52225" y="94112"/>
                  <a:pt x="52225" y="94112"/>
                </a:cubicBezTo>
                <a:cubicBezTo>
                  <a:pt x="40863" y="80322"/>
                  <a:pt x="40863" y="80322"/>
                  <a:pt x="40863" y="80322"/>
                </a:cubicBezTo>
                <a:cubicBezTo>
                  <a:pt x="39468" y="78629"/>
                  <a:pt x="39468" y="76935"/>
                  <a:pt x="39468" y="75241"/>
                </a:cubicBezTo>
                <a:cubicBezTo>
                  <a:pt x="39468" y="71854"/>
                  <a:pt x="40863" y="68467"/>
                  <a:pt x="45049" y="6846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7" name="Shape 4877"/>
          <p:cNvSpPr/>
          <p:nvPr/>
        </p:nvSpPr>
        <p:spPr>
          <a:xfrm>
            <a:off x="2030317" y="1740503"/>
            <a:ext cx="292024" cy="237067"/>
          </a:xfrm>
          <a:custGeom>
            <a:avLst/>
            <a:gdLst/>
            <a:ahLst/>
            <a:cxnLst/>
            <a:rect l="0" t="0" r="0" b="0"/>
            <a:pathLst>
              <a:path w="120000" h="120000" extrusionOk="0">
                <a:moveTo>
                  <a:pt x="92019" y="100887"/>
                </a:moveTo>
                <a:lnTo>
                  <a:pt x="92019" y="100887"/>
                </a:lnTo>
                <a:cubicBezTo>
                  <a:pt x="87684" y="100887"/>
                  <a:pt x="86305" y="97500"/>
                  <a:pt x="86305" y="94112"/>
                </a:cubicBezTo>
                <a:cubicBezTo>
                  <a:pt x="86305" y="90725"/>
                  <a:pt x="87684" y="87096"/>
                  <a:pt x="92019" y="87096"/>
                </a:cubicBezTo>
                <a:cubicBezTo>
                  <a:pt x="100295" y="87096"/>
                  <a:pt x="108571" y="78629"/>
                  <a:pt x="108571" y="66774"/>
                </a:cubicBezTo>
                <a:cubicBezTo>
                  <a:pt x="108571" y="59758"/>
                  <a:pt x="105812" y="54677"/>
                  <a:pt x="103054" y="51290"/>
                </a:cubicBezTo>
                <a:cubicBezTo>
                  <a:pt x="101674" y="51290"/>
                  <a:pt x="101674" y="51290"/>
                  <a:pt x="101674" y="49596"/>
                </a:cubicBezTo>
                <a:lnTo>
                  <a:pt x="100295" y="49596"/>
                </a:lnTo>
                <a:lnTo>
                  <a:pt x="98916" y="47903"/>
                </a:lnTo>
                <a:lnTo>
                  <a:pt x="97536" y="47903"/>
                </a:lnTo>
                <a:cubicBezTo>
                  <a:pt x="97536" y="47903"/>
                  <a:pt x="96157" y="47903"/>
                  <a:pt x="96157" y="46209"/>
                </a:cubicBezTo>
                <a:cubicBezTo>
                  <a:pt x="94778" y="46209"/>
                  <a:pt x="94778" y="46209"/>
                  <a:pt x="94778" y="46209"/>
                </a:cubicBezTo>
                <a:cubicBezTo>
                  <a:pt x="94778" y="46209"/>
                  <a:pt x="94778" y="46209"/>
                  <a:pt x="93399" y="46209"/>
                </a:cubicBezTo>
                <a:cubicBezTo>
                  <a:pt x="92019" y="46209"/>
                  <a:pt x="92019" y="46209"/>
                  <a:pt x="92019" y="46209"/>
                </a:cubicBezTo>
                <a:lnTo>
                  <a:pt x="90443" y="46209"/>
                </a:lnTo>
                <a:cubicBezTo>
                  <a:pt x="90443" y="44516"/>
                  <a:pt x="90443" y="44516"/>
                  <a:pt x="90443" y="42822"/>
                </a:cubicBezTo>
                <a:cubicBezTo>
                  <a:pt x="90443" y="40887"/>
                  <a:pt x="89064" y="40887"/>
                  <a:pt x="89064" y="39193"/>
                </a:cubicBezTo>
                <a:cubicBezTo>
                  <a:pt x="89064" y="37500"/>
                  <a:pt x="89064" y="37500"/>
                  <a:pt x="87684" y="35806"/>
                </a:cubicBezTo>
                <a:cubicBezTo>
                  <a:pt x="87684" y="34112"/>
                  <a:pt x="87684" y="34112"/>
                  <a:pt x="86305" y="32419"/>
                </a:cubicBezTo>
                <a:cubicBezTo>
                  <a:pt x="80788" y="22258"/>
                  <a:pt x="71133" y="13548"/>
                  <a:pt x="59901" y="13548"/>
                </a:cubicBezTo>
                <a:cubicBezTo>
                  <a:pt x="48669" y="13548"/>
                  <a:pt x="39014" y="22258"/>
                  <a:pt x="33497" y="32419"/>
                </a:cubicBezTo>
                <a:cubicBezTo>
                  <a:pt x="32118" y="34112"/>
                  <a:pt x="32118" y="34112"/>
                  <a:pt x="32118" y="35806"/>
                </a:cubicBezTo>
                <a:cubicBezTo>
                  <a:pt x="30738" y="37500"/>
                  <a:pt x="30738" y="37500"/>
                  <a:pt x="30738" y="39193"/>
                </a:cubicBezTo>
                <a:cubicBezTo>
                  <a:pt x="30738" y="40887"/>
                  <a:pt x="29359" y="40887"/>
                  <a:pt x="29359" y="42822"/>
                </a:cubicBezTo>
                <a:cubicBezTo>
                  <a:pt x="29359" y="44516"/>
                  <a:pt x="29359" y="44516"/>
                  <a:pt x="29359" y="46209"/>
                </a:cubicBezTo>
                <a:lnTo>
                  <a:pt x="27783" y="46209"/>
                </a:lnTo>
                <a:cubicBezTo>
                  <a:pt x="27783" y="46209"/>
                  <a:pt x="27783" y="46209"/>
                  <a:pt x="26403" y="46209"/>
                </a:cubicBezTo>
                <a:cubicBezTo>
                  <a:pt x="25024" y="46209"/>
                  <a:pt x="25024" y="46209"/>
                  <a:pt x="25024" y="46209"/>
                </a:cubicBezTo>
                <a:cubicBezTo>
                  <a:pt x="25024" y="46209"/>
                  <a:pt x="25024" y="46209"/>
                  <a:pt x="23645" y="46209"/>
                </a:cubicBezTo>
                <a:cubicBezTo>
                  <a:pt x="23645" y="47903"/>
                  <a:pt x="22266" y="47903"/>
                  <a:pt x="22266" y="47903"/>
                </a:cubicBezTo>
                <a:lnTo>
                  <a:pt x="20886" y="47903"/>
                </a:lnTo>
                <a:lnTo>
                  <a:pt x="19507" y="49596"/>
                </a:lnTo>
                <a:lnTo>
                  <a:pt x="18128" y="49596"/>
                </a:lnTo>
                <a:cubicBezTo>
                  <a:pt x="18128" y="51290"/>
                  <a:pt x="18128" y="51290"/>
                  <a:pt x="16748" y="51290"/>
                </a:cubicBezTo>
                <a:cubicBezTo>
                  <a:pt x="13990" y="54677"/>
                  <a:pt x="11231" y="59758"/>
                  <a:pt x="11231" y="66774"/>
                </a:cubicBezTo>
                <a:cubicBezTo>
                  <a:pt x="11231" y="78629"/>
                  <a:pt x="19507" y="87096"/>
                  <a:pt x="27783" y="87096"/>
                </a:cubicBezTo>
                <a:cubicBezTo>
                  <a:pt x="32118" y="87096"/>
                  <a:pt x="33497" y="90725"/>
                  <a:pt x="33497" y="94112"/>
                </a:cubicBezTo>
                <a:cubicBezTo>
                  <a:pt x="33497" y="97500"/>
                  <a:pt x="32118" y="100887"/>
                  <a:pt x="27783" y="100887"/>
                </a:cubicBezTo>
                <a:cubicBezTo>
                  <a:pt x="12610" y="100887"/>
                  <a:pt x="0" y="85403"/>
                  <a:pt x="0" y="66774"/>
                </a:cubicBezTo>
                <a:cubicBezTo>
                  <a:pt x="0" y="51290"/>
                  <a:pt x="8472" y="37500"/>
                  <a:pt x="19507" y="34112"/>
                </a:cubicBezTo>
                <a:cubicBezTo>
                  <a:pt x="26403" y="13548"/>
                  <a:pt x="41773" y="0"/>
                  <a:pt x="59901" y="0"/>
                </a:cubicBezTo>
                <a:cubicBezTo>
                  <a:pt x="78029" y="0"/>
                  <a:pt x="93399" y="13548"/>
                  <a:pt x="100295" y="34112"/>
                </a:cubicBezTo>
                <a:cubicBezTo>
                  <a:pt x="111330" y="37500"/>
                  <a:pt x="119802" y="51290"/>
                  <a:pt x="119802" y="66774"/>
                </a:cubicBezTo>
                <a:cubicBezTo>
                  <a:pt x="119802" y="85403"/>
                  <a:pt x="107192" y="100887"/>
                  <a:pt x="92019" y="100887"/>
                </a:cubicBezTo>
                <a:close/>
                <a:moveTo>
                  <a:pt x="44532" y="87096"/>
                </a:moveTo>
                <a:lnTo>
                  <a:pt x="44532" y="87096"/>
                </a:lnTo>
                <a:cubicBezTo>
                  <a:pt x="45911" y="87096"/>
                  <a:pt x="47290" y="87096"/>
                  <a:pt x="48669" y="88790"/>
                </a:cubicBezTo>
                <a:cubicBezTo>
                  <a:pt x="58522" y="100887"/>
                  <a:pt x="58522" y="100887"/>
                  <a:pt x="58522" y="100887"/>
                </a:cubicBezTo>
                <a:cubicBezTo>
                  <a:pt x="75270" y="71854"/>
                  <a:pt x="75270" y="71854"/>
                  <a:pt x="75270" y="71854"/>
                </a:cubicBezTo>
                <a:cubicBezTo>
                  <a:pt x="76650" y="70161"/>
                  <a:pt x="78029" y="68467"/>
                  <a:pt x="80788" y="68467"/>
                </a:cubicBezTo>
                <a:cubicBezTo>
                  <a:pt x="83546" y="68467"/>
                  <a:pt x="86305" y="71854"/>
                  <a:pt x="86305" y="75241"/>
                </a:cubicBezTo>
                <a:cubicBezTo>
                  <a:pt x="86305" y="76935"/>
                  <a:pt x="84926" y="78629"/>
                  <a:pt x="84926" y="80322"/>
                </a:cubicBezTo>
                <a:cubicBezTo>
                  <a:pt x="64039" y="116129"/>
                  <a:pt x="64039" y="116129"/>
                  <a:pt x="64039" y="116129"/>
                </a:cubicBezTo>
                <a:cubicBezTo>
                  <a:pt x="64039" y="118064"/>
                  <a:pt x="61280" y="119758"/>
                  <a:pt x="59901" y="119758"/>
                </a:cubicBezTo>
                <a:cubicBezTo>
                  <a:pt x="58522" y="119758"/>
                  <a:pt x="57142" y="118064"/>
                  <a:pt x="55763" y="116129"/>
                </a:cubicBezTo>
                <a:cubicBezTo>
                  <a:pt x="41773" y="99193"/>
                  <a:pt x="41773" y="99193"/>
                  <a:pt x="41773" y="99193"/>
                </a:cubicBezTo>
                <a:cubicBezTo>
                  <a:pt x="40394" y="97500"/>
                  <a:pt x="39014" y="95806"/>
                  <a:pt x="39014" y="94112"/>
                </a:cubicBezTo>
                <a:cubicBezTo>
                  <a:pt x="39014" y="90725"/>
                  <a:pt x="41773" y="87096"/>
                  <a:pt x="44532" y="8709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78" name="Shape 4878"/>
          <p:cNvSpPr/>
          <p:nvPr/>
        </p:nvSpPr>
        <p:spPr>
          <a:xfrm>
            <a:off x="1524564" y="1740503"/>
            <a:ext cx="289909" cy="201084"/>
          </a:xfrm>
          <a:custGeom>
            <a:avLst/>
            <a:gdLst/>
            <a:ahLst/>
            <a:cxnLst/>
            <a:rect l="0" t="0" r="0" b="0"/>
            <a:pathLst>
              <a:path w="120000" h="120000" extrusionOk="0">
                <a:moveTo>
                  <a:pt x="91495" y="119712"/>
                </a:moveTo>
                <a:lnTo>
                  <a:pt x="91495" y="119712"/>
                </a:lnTo>
                <a:cubicBezTo>
                  <a:pt x="28106" y="119712"/>
                  <a:pt x="28106" y="119712"/>
                  <a:pt x="28106" y="119712"/>
                </a:cubicBezTo>
                <a:cubicBezTo>
                  <a:pt x="12757" y="119712"/>
                  <a:pt x="0" y="101339"/>
                  <a:pt x="0" y="79234"/>
                </a:cubicBezTo>
                <a:cubicBezTo>
                  <a:pt x="0" y="60861"/>
                  <a:pt x="8372" y="44497"/>
                  <a:pt x="19734" y="40478"/>
                </a:cubicBezTo>
                <a:cubicBezTo>
                  <a:pt x="26710" y="16076"/>
                  <a:pt x="42259" y="0"/>
                  <a:pt x="60598" y="0"/>
                </a:cubicBezTo>
                <a:cubicBezTo>
                  <a:pt x="78936" y="0"/>
                  <a:pt x="94485" y="16076"/>
                  <a:pt x="100066" y="40478"/>
                </a:cubicBezTo>
                <a:cubicBezTo>
                  <a:pt x="111229" y="44497"/>
                  <a:pt x="119800" y="60861"/>
                  <a:pt x="119800" y="79234"/>
                </a:cubicBezTo>
                <a:cubicBezTo>
                  <a:pt x="119800" y="101339"/>
                  <a:pt x="107043" y="119712"/>
                  <a:pt x="91495" y="119712"/>
                </a:cubicBezTo>
                <a:close/>
                <a:moveTo>
                  <a:pt x="102857" y="60861"/>
                </a:moveTo>
                <a:lnTo>
                  <a:pt x="102857" y="60861"/>
                </a:lnTo>
                <a:cubicBezTo>
                  <a:pt x="102857" y="60861"/>
                  <a:pt x="102857" y="60861"/>
                  <a:pt x="101461" y="58851"/>
                </a:cubicBezTo>
                <a:cubicBezTo>
                  <a:pt x="100066" y="58851"/>
                  <a:pt x="100066" y="56842"/>
                  <a:pt x="100066" y="56842"/>
                </a:cubicBezTo>
                <a:cubicBezTo>
                  <a:pt x="100066" y="56842"/>
                  <a:pt x="100066" y="56842"/>
                  <a:pt x="98671" y="56842"/>
                </a:cubicBezTo>
                <a:cubicBezTo>
                  <a:pt x="98671" y="56842"/>
                  <a:pt x="98671" y="56842"/>
                  <a:pt x="97275" y="56842"/>
                </a:cubicBezTo>
                <a:cubicBezTo>
                  <a:pt x="97275" y="56842"/>
                  <a:pt x="97275" y="56842"/>
                  <a:pt x="97275" y="54832"/>
                </a:cubicBezTo>
                <a:lnTo>
                  <a:pt x="95880" y="54832"/>
                </a:lnTo>
                <a:cubicBezTo>
                  <a:pt x="94485" y="54832"/>
                  <a:pt x="94485" y="54832"/>
                  <a:pt x="94485" y="54832"/>
                </a:cubicBezTo>
                <a:cubicBezTo>
                  <a:pt x="93089" y="54832"/>
                  <a:pt x="93089" y="54832"/>
                  <a:pt x="91495" y="54832"/>
                </a:cubicBezTo>
                <a:cubicBezTo>
                  <a:pt x="91495" y="52822"/>
                  <a:pt x="91495" y="52822"/>
                  <a:pt x="91495" y="50813"/>
                </a:cubicBezTo>
                <a:cubicBezTo>
                  <a:pt x="90099" y="50813"/>
                  <a:pt x="90099" y="50813"/>
                  <a:pt x="90099" y="50813"/>
                </a:cubicBezTo>
                <a:cubicBezTo>
                  <a:pt x="90099" y="48516"/>
                  <a:pt x="90099" y="48516"/>
                  <a:pt x="90099" y="46507"/>
                </a:cubicBezTo>
                <a:cubicBezTo>
                  <a:pt x="88704" y="44497"/>
                  <a:pt x="88704" y="44497"/>
                  <a:pt x="88704" y="42488"/>
                </a:cubicBezTo>
                <a:cubicBezTo>
                  <a:pt x="88704" y="40478"/>
                  <a:pt x="87308" y="40478"/>
                  <a:pt x="87308" y="38468"/>
                </a:cubicBezTo>
                <a:cubicBezTo>
                  <a:pt x="81727" y="26411"/>
                  <a:pt x="71960" y="16076"/>
                  <a:pt x="60598" y="16076"/>
                </a:cubicBezTo>
                <a:cubicBezTo>
                  <a:pt x="47840" y="16076"/>
                  <a:pt x="38073" y="26411"/>
                  <a:pt x="32491" y="38468"/>
                </a:cubicBezTo>
                <a:cubicBezTo>
                  <a:pt x="32491" y="40478"/>
                  <a:pt x="32491" y="40478"/>
                  <a:pt x="31096" y="42488"/>
                </a:cubicBezTo>
                <a:cubicBezTo>
                  <a:pt x="31096" y="44497"/>
                  <a:pt x="31096" y="44497"/>
                  <a:pt x="31096" y="46507"/>
                </a:cubicBezTo>
                <a:cubicBezTo>
                  <a:pt x="31096" y="46507"/>
                  <a:pt x="31096" y="46507"/>
                  <a:pt x="29501" y="46507"/>
                </a:cubicBezTo>
                <a:cubicBezTo>
                  <a:pt x="29501" y="48516"/>
                  <a:pt x="29501" y="48516"/>
                  <a:pt x="29501" y="50813"/>
                </a:cubicBezTo>
                <a:cubicBezTo>
                  <a:pt x="29501" y="52822"/>
                  <a:pt x="28106" y="52822"/>
                  <a:pt x="28106" y="54832"/>
                </a:cubicBezTo>
                <a:lnTo>
                  <a:pt x="26710" y="54832"/>
                </a:lnTo>
                <a:cubicBezTo>
                  <a:pt x="26710" y="54832"/>
                  <a:pt x="26710" y="54832"/>
                  <a:pt x="25315" y="54832"/>
                </a:cubicBezTo>
                <a:cubicBezTo>
                  <a:pt x="23920" y="54832"/>
                  <a:pt x="23920" y="54832"/>
                  <a:pt x="23920" y="54832"/>
                </a:cubicBezTo>
                <a:cubicBezTo>
                  <a:pt x="22524" y="56842"/>
                  <a:pt x="22524" y="56842"/>
                  <a:pt x="22524" y="56842"/>
                </a:cubicBezTo>
                <a:cubicBezTo>
                  <a:pt x="21129" y="56842"/>
                  <a:pt x="21129" y="56842"/>
                  <a:pt x="21129" y="56842"/>
                </a:cubicBezTo>
                <a:cubicBezTo>
                  <a:pt x="19734" y="56842"/>
                  <a:pt x="19734" y="58851"/>
                  <a:pt x="19734" y="58851"/>
                </a:cubicBezTo>
                <a:cubicBezTo>
                  <a:pt x="18338" y="58851"/>
                  <a:pt x="18338" y="58851"/>
                  <a:pt x="18338" y="58851"/>
                </a:cubicBezTo>
                <a:cubicBezTo>
                  <a:pt x="18338" y="60861"/>
                  <a:pt x="16943" y="60861"/>
                  <a:pt x="16943" y="60861"/>
                </a:cubicBezTo>
                <a:cubicBezTo>
                  <a:pt x="14152" y="64880"/>
                  <a:pt x="11362" y="70909"/>
                  <a:pt x="11362" y="79234"/>
                </a:cubicBezTo>
                <a:cubicBezTo>
                  <a:pt x="11362" y="93301"/>
                  <a:pt x="18338" y="103349"/>
                  <a:pt x="28106" y="103349"/>
                </a:cubicBezTo>
                <a:cubicBezTo>
                  <a:pt x="91495" y="103349"/>
                  <a:pt x="91495" y="103349"/>
                  <a:pt x="91495" y="103349"/>
                </a:cubicBezTo>
                <a:cubicBezTo>
                  <a:pt x="101461" y="103349"/>
                  <a:pt x="108438" y="93301"/>
                  <a:pt x="108438" y="79234"/>
                </a:cubicBezTo>
                <a:cubicBezTo>
                  <a:pt x="108438" y="70909"/>
                  <a:pt x="107043" y="64880"/>
                  <a:pt x="102857" y="6086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Tree>
    <p:extLst>
      <p:ext uri="{BB962C8B-B14F-4D97-AF65-F5344CB8AC3E}">
        <p14:creationId xmlns:p14="http://schemas.microsoft.com/office/powerpoint/2010/main" val="274633104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Shape 4882"/>
        <p:cNvGrpSpPr/>
        <p:nvPr/>
      </p:nvGrpSpPr>
      <p:grpSpPr>
        <a:xfrm>
          <a:off x="0" y="0"/>
          <a:ext cx="0" cy="0"/>
          <a:chOff x="0" y="0"/>
          <a:chExt cx="0" cy="0"/>
        </a:xfrm>
      </p:grpSpPr>
      <p:sp>
        <p:nvSpPr>
          <p:cNvPr id="4883" name="Shape 4883"/>
          <p:cNvSpPr/>
          <p:nvPr/>
        </p:nvSpPr>
        <p:spPr>
          <a:xfrm>
            <a:off x="10226318" y="5116565"/>
            <a:ext cx="271578" cy="242395"/>
          </a:xfrm>
          <a:custGeom>
            <a:avLst/>
            <a:gdLst/>
            <a:ahLst/>
            <a:cxnLst/>
            <a:rect l="0" t="0" r="0" b="0"/>
            <a:pathLst>
              <a:path w="120000" h="120000" extrusionOk="0">
                <a:moveTo>
                  <a:pt x="106411" y="71529"/>
                </a:moveTo>
                <a:lnTo>
                  <a:pt x="106411" y="71529"/>
                </a:lnTo>
                <a:cubicBezTo>
                  <a:pt x="66480" y="116470"/>
                  <a:pt x="66480" y="116470"/>
                  <a:pt x="66480" y="116470"/>
                </a:cubicBezTo>
                <a:cubicBezTo>
                  <a:pt x="65017" y="118117"/>
                  <a:pt x="60627" y="118117"/>
                  <a:pt x="59163" y="116470"/>
                </a:cubicBezTo>
                <a:cubicBezTo>
                  <a:pt x="56236" y="112941"/>
                  <a:pt x="56236" y="109647"/>
                  <a:pt x="59163" y="106352"/>
                </a:cubicBezTo>
                <a:cubicBezTo>
                  <a:pt x="97630" y="63058"/>
                  <a:pt x="97630" y="63058"/>
                  <a:pt x="97630" y="63058"/>
                </a:cubicBezTo>
                <a:lnTo>
                  <a:pt x="97630" y="63058"/>
                </a:lnTo>
                <a:cubicBezTo>
                  <a:pt x="106411" y="53176"/>
                  <a:pt x="106411" y="34823"/>
                  <a:pt x="97630" y="24941"/>
                </a:cubicBezTo>
                <a:cubicBezTo>
                  <a:pt x="88641" y="14823"/>
                  <a:pt x="74006" y="14823"/>
                  <a:pt x="65017" y="24941"/>
                </a:cubicBezTo>
                <a:cubicBezTo>
                  <a:pt x="17770" y="76470"/>
                  <a:pt x="17770" y="76470"/>
                  <a:pt x="17770" y="76470"/>
                </a:cubicBezTo>
                <a:cubicBezTo>
                  <a:pt x="13379" y="83058"/>
                  <a:pt x="13379" y="93176"/>
                  <a:pt x="17770" y="98117"/>
                </a:cubicBezTo>
                <a:cubicBezTo>
                  <a:pt x="23623" y="104705"/>
                  <a:pt x="32613" y="104705"/>
                  <a:pt x="38466" y="98117"/>
                </a:cubicBezTo>
                <a:cubicBezTo>
                  <a:pt x="81324" y="49882"/>
                  <a:pt x="81324" y="49882"/>
                  <a:pt x="81324" y="49882"/>
                </a:cubicBezTo>
                <a:cubicBezTo>
                  <a:pt x="82787" y="48235"/>
                  <a:pt x="82787" y="46588"/>
                  <a:pt x="81324" y="43294"/>
                </a:cubicBezTo>
                <a:cubicBezTo>
                  <a:pt x="79860" y="41411"/>
                  <a:pt x="76933" y="41411"/>
                  <a:pt x="75470" y="43294"/>
                </a:cubicBezTo>
                <a:cubicBezTo>
                  <a:pt x="39930" y="84705"/>
                  <a:pt x="39930" y="84705"/>
                  <a:pt x="39930" y="84705"/>
                </a:cubicBezTo>
                <a:cubicBezTo>
                  <a:pt x="37003" y="88000"/>
                  <a:pt x="32613" y="88000"/>
                  <a:pt x="31149" y="84705"/>
                </a:cubicBezTo>
                <a:cubicBezTo>
                  <a:pt x="28013" y="81411"/>
                  <a:pt x="28013" y="78117"/>
                  <a:pt x="31149" y="74823"/>
                </a:cubicBezTo>
                <a:cubicBezTo>
                  <a:pt x="66480" y="34823"/>
                  <a:pt x="66480" y="34823"/>
                  <a:pt x="66480" y="34823"/>
                </a:cubicBezTo>
                <a:cubicBezTo>
                  <a:pt x="74006" y="28235"/>
                  <a:pt x="82787" y="28235"/>
                  <a:pt x="90104" y="34823"/>
                </a:cubicBezTo>
                <a:cubicBezTo>
                  <a:pt x="96167" y="41411"/>
                  <a:pt x="96167" y="53176"/>
                  <a:pt x="90104" y="59764"/>
                </a:cubicBezTo>
                <a:cubicBezTo>
                  <a:pt x="45783" y="108000"/>
                  <a:pt x="45783" y="108000"/>
                  <a:pt x="45783" y="108000"/>
                </a:cubicBezTo>
                <a:cubicBezTo>
                  <a:pt x="37003" y="119764"/>
                  <a:pt x="20696" y="119764"/>
                  <a:pt x="10452" y="108000"/>
                </a:cubicBezTo>
                <a:cubicBezTo>
                  <a:pt x="0" y="96470"/>
                  <a:pt x="0" y="78117"/>
                  <a:pt x="10452" y="68235"/>
                </a:cubicBezTo>
                <a:lnTo>
                  <a:pt x="10452" y="68235"/>
                </a:lnTo>
                <a:cubicBezTo>
                  <a:pt x="56236" y="14823"/>
                  <a:pt x="56236" y="14823"/>
                  <a:pt x="56236" y="14823"/>
                </a:cubicBezTo>
                <a:lnTo>
                  <a:pt x="56236" y="14823"/>
                </a:lnTo>
                <a:cubicBezTo>
                  <a:pt x="69407" y="0"/>
                  <a:pt x="91567" y="0"/>
                  <a:pt x="106411" y="14823"/>
                </a:cubicBezTo>
                <a:cubicBezTo>
                  <a:pt x="119790" y="31529"/>
                  <a:pt x="119790" y="56470"/>
                  <a:pt x="106411" y="71529"/>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84" name="Shape 4884"/>
          <p:cNvSpPr/>
          <p:nvPr/>
        </p:nvSpPr>
        <p:spPr>
          <a:xfrm>
            <a:off x="9716587" y="5095669"/>
            <a:ext cx="288291" cy="288366"/>
          </a:xfrm>
          <a:custGeom>
            <a:avLst/>
            <a:gdLst/>
            <a:ahLst/>
            <a:cxnLst/>
            <a:rect l="0" t="0" r="0" b="0"/>
            <a:pathLst>
              <a:path w="120000" h="120000" extrusionOk="0">
                <a:moveTo>
                  <a:pt x="118423" y="8472"/>
                </a:moveTo>
                <a:lnTo>
                  <a:pt x="118423" y="8472"/>
                </a:lnTo>
                <a:lnTo>
                  <a:pt x="118423" y="8472"/>
                </a:lnTo>
                <a:cubicBezTo>
                  <a:pt x="78029" y="115665"/>
                  <a:pt x="78029" y="115665"/>
                  <a:pt x="78029" y="115665"/>
                </a:cubicBezTo>
                <a:lnTo>
                  <a:pt x="78029" y="115665"/>
                </a:lnTo>
                <a:cubicBezTo>
                  <a:pt x="76650" y="118423"/>
                  <a:pt x="75270" y="119802"/>
                  <a:pt x="72315" y="119802"/>
                </a:cubicBezTo>
                <a:cubicBezTo>
                  <a:pt x="69556" y="119802"/>
                  <a:pt x="68177" y="117044"/>
                  <a:pt x="66798" y="115665"/>
                </a:cubicBezTo>
                <a:lnTo>
                  <a:pt x="66798" y="115665"/>
                </a:lnTo>
                <a:cubicBezTo>
                  <a:pt x="55763" y="64236"/>
                  <a:pt x="55763" y="64236"/>
                  <a:pt x="55763" y="64236"/>
                </a:cubicBezTo>
                <a:cubicBezTo>
                  <a:pt x="4137" y="53004"/>
                  <a:pt x="4137" y="53004"/>
                  <a:pt x="4137" y="53004"/>
                </a:cubicBezTo>
                <a:lnTo>
                  <a:pt x="4137" y="53004"/>
                </a:lnTo>
                <a:cubicBezTo>
                  <a:pt x="2758" y="51625"/>
                  <a:pt x="0" y="50246"/>
                  <a:pt x="0" y="47487"/>
                </a:cubicBezTo>
                <a:cubicBezTo>
                  <a:pt x="0" y="44729"/>
                  <a:pt x="1379" y="43152"/>
                  <a:pt x="4137" y="41773"/>
                </a:cubicBezTo>
                <a:lnTo>
                  <a:pt x="4137" y="41773"/>
                </a:lnTo>
                <a:cubicBezTo>
                  <a:pt x="111330" y="1576"/>
                  <a:pt x="111330" y="1576"/>
                  <a:pt x="111330" y="1576"/>
                </a:cubicBezTo>
                <a:lnTo>
                  <a:pt x="111330" y="1576"/>
                </a:lnTo>
                <a:cubicBezTo>
                  <a:pt x="112709" y="0"/>
                  <a:pt x="112709" y="0"/>
                  <a:pt x="114088" y="0"/>
                </a:cubicBezTo>
                <a:cubicBezTo>
                  <a:pt x="117044" y="0"/>
                  <a:pt x="119802" y="2955"/>
                  <a:pt x="119802" y="5714"/>
                </a:cubicBezTo>
                <a:cubicBezTo>
                  <a:pt x="119802" y="7093"/>
                  <a:pt x="119802" y="7093"/>
                  <a:pt x="118423" y="8472"/>
                </a:cubicBezTo>
                <a:close/>
                <a:moveTo>
                  <a:pt x="25024" y="46108"/>
                </a:moveTo>
                <a:lnTo>
                  <a:pt x="25024" y="46108"/>
                </a:lnTo>
                <a:cubicBezTo>
                  <a:pt x="61280" y="54384"/>
                  <a:pt x="61280" y="54384"/>
                  <a:pt x="61280" y="54384"/>
                </a:cubicBezTo>
                <a:lnTo>
                  <a:pt x="61280" y="54384"/>
                </a:lnTo>
                <a:cubicBezTo>
                  <a:pt x="62660" y="54384"/>
                  <a:pt x="65418" y="57142"/>
                  <a:pt x="65418" y="58522"/>
                </a:cubicBezTo>
                <a:lnTo>
                  <a:pt x="65418" y="58522"/>
                </a:lnTo>
                <a:cubicBezTo>
                  <a:pt x="73891" y="94778"/>
                  <a:pt x="73891" y="94778"/>
                  <a:pt x="73891" y="94778"/>
                </a:cubicBezTo>
                <a:cubicBezTo>
                  <a:pt x="104433" y="15369"/>
                  <a:pt x="104433" y="15369"/>
                  <a:pt x="104433" y="15369"/>
                </a:cubicBezTo>
                <a:lnTo>
                  <a:pt x="25024" y="4610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85" name="Shape 4885"/>
          <p:cNvSpPr/>
          <p:nvPr/>
        </p:nvSpPr>
        <p:spPr>
          <a:xfrm>
            <a:off x="9219390" y="5095669"/>
            <a:ext cx="286203" cy="288366"/>
          </a:xfrm>
          <a:custGeom>
            <a:avLst/>
            <a:gdLst/>
            <a:ahLst/>
            <a:cxnLst/>
            <a:rect l="0" t="0" r="0" b="0"/>
            <a:pathLst>
              <a:path w="120000" h="120000" extrusionOk="0">
                <a:moveTo>
                  <a:pt x="118405" y="9852"/>
                </a:moveTo>
                <a:lnTo>
                  <a:pt x="118405" y="9852"/>
                </a:lnTo>
                <a:cubicBezTo>
                  <a:pt x="102857" y="25221"/>
                  <a:pt x="102857" y="25221"/>
                  <a:pt x="102857" y="25221"/>
                </a:cubicBezTo>
                <a:cubicBezTo>
                  <a:pt x="102857" y="92019"/>
                  <a:pt x="102857" y="92019"/>
                  <a:pt x="102857" y="92019"/>
                </a:cubicBezTo>
                <a:cubicBezTo>
                  <a:pt x="114019" y="92019"/>
                  <a:pt x="114019" y="92019"/>
                  <a:pt x="114019" y="92019"/>
                </a:cubicBezTo>
                <a:cubicBezTo>
                  <a:pt x="118405" y="92019"/>
                  <a:pt x="119800" y="93399"/>
                  <a:pt x="119800" y="97536"/>
                </a:cubicBezTo>
                <a:cubicBezTo>
                  <a:pt x="119800" y="100295"/>
                  <a:pt x="118405" y="103054"/>
                  <a:pt x="114019" y="103054"/>
                </a:cubicBezTo>
                <a:cubicBezTo>
                  <a:pt x="102857" y="103054"/>
                  <a:pt x="102857" y="103054"/>
                  <a:pt x="102857" y="103054"/>
                </a:cubicBezTo>
                <a:cubicBezTo>
                  <a:pt x="102857" y="114285"/>
                  <a:pt x="102857" y="114285"/>
                  <a:pt x="102857" y="114285"/>
                </a:cubicBezTo>
                <a:lnTo>
                  <a:pt x="102857" y="114285"/>
                </a:lnTo>
                <a:cubicBezTo>
                  <a:pt x="102857" y="117044"/>
                  <a:pt x="101461" y="119802"/>
                  <a:pt x="97076" y="119802"/>
                </a:cubicBezTo>
                <a:cubicBezTo>
                  <a:pt x="94285" y="119802"/>
                  <a:pt x="91495" y="117044"/>
                  <a:pt x="91495" y="114285"/>
                </a:cubicBezTo>
                <a:cubicBezTo>
                  <a:pt x="91495" y="103054"/>
                  <a:pt x="91495" y="103054"/>
                  <a:pt x="91495" y="103054"/>
                </a:cubicBezTo>
                <a:cubicBezTo>
                  <a:pt x="25315" y="103054"/>
                  <a:pt x="25315" y="103054"/>
                  <a:pt x="25315" y="103054"/>
                </a:cubicBezTo>
                <a:cubicBezTo>
                  <a:pt x="23920" y="103054"/>
                  <a:pt x="23920" y="103054"/>
                  <a:pt x="23920" y="103054"/>
                </a:cubicBezTo>
                <a:lnTo>
                  <a:pt x="23920" y="103054"/>
                </a:lnTo>
                <a:lnTo>
                  <a:pt x="23920" y="103054"/>
                </a:lnTo>
                <a:cubicBezTo>
                  <a:pt x="21129" y="103054"/>
                  <a:pt x="21129" y="103054"/>
                  <a:pt x="21129" y="103054"/>
                </a:cubicBezTo>
                <a:cubicBezTo>
                  <a:pt x="18338" y="103054"/>
                  <a:pt x="16943" y="100295"/>
                  <a:pt x="16943" y="97536"/>
                </a:cubicBezTo>
                <a:cubicBezTo>
                  <a:pt x="16943" y="96157"/>
                  <a:pt x="16943" y="96157"/>
                  <a:pt x="16943" y="96157"/>
                </a:cubicBezTo>
                <a:cubicBezTo>
                  <a:pt x="16943" y="94778"/>
                  <a:pt x="16943" y="94778"/>
                  <a:pt x="16943" y="94778"/>
                </a:cubicBezTo>
                <a:lnTo>
                  <a:pt x="16943" y="94778"/>
                </a:lnTo>
                <a:lnTo>
                  <a:pt x="16943" y="94778"/>
                </a:lnTo>
                <a:cubicBezTo>
                  <a:pt x="16943" y="27980"/>
                  <a:pt x="16943" y="27980"/>
                  <a:pt x="16943" y="27980"/>
                </a:cubicBezTo>
                <a:cubicBezTo>
                  <a:pt x="5581" y="27980"/>
                  <a:pt x="5581" y="27980"/>
                  <a:pt x="5581" y="27980"/>
                </a:cubicBezTo>
                <a:cubicBezTo>
                  <a:pt x="2790" y="27980"/>
                  <a:pt x="0" y="26600"/>
                  <a:pt x="0" y="22266"/>
                </a:cubicBezTo>
                <a:cubicBezTo>
                  <a:pt x="0" y="19507"/>
                  <a:pt x="2790" y="16748"/>
                  <a:pt x="5581" y="16748"/>
                </a:cubicBezTo>
                <a:cubicBezTo>
                  <a:pt x="16943" y="16748"/>
                  <a:pt x="16943" y="16748"/>
                  <a:pt x="16943" y="16748"/>
                </a:cubicBezTo>
                <a:cubicBezTo>
                  <a:pt x="16943" y="5714"/>
                  <a:pt x="16943" y="5714"/>
                  <a:pt x="16943" y="5714"/>
                </a:cubicBezTo>
                <a:cubicBezTo>
                  <a:pt x="16943" y="2955"/>
                  <a:pt x="19734" y="0"/>
                  <a:pt x="22524" y="0"/>
                </a:cubicBezTo>
                <a:cubicBezTo>
                  <a:pt x="25315" y="0"/>
                  <a:pt x="28106" y="2955"/>
                  <a:pt x="28106" y="5714"/>
                </a:cubicBezTo>
                <a:cubicBezTo>
                  <a:pt x="28106" y="16748"/>
                  <a:pt x="28106" y="16748"/>
                  <a:pt x="28106" y="16748"/>
                </a:cubicBezTo>
                <a:cubicBezTo>
                  <a:pt x="95681" y="16748"/>
                  <a:pt x="95681" y="16748"/>
                  <a:pt x="95681" y="16748"/>
                </a:cubicBezTo>
                <a:cubicBezTo>
                  <a:pt x="111229" y="2955"/>
                  <a:pt x="111229" y="2955"/>
                  <a:pt x="111229" y="2955"/>
                </a:cubicBezTo>
                <a:lnTo>
                  <a:pt x="111229" y="2955"/>
                </a:lnTo>
                <a:cubicBezTo>
                  <a:pt x="111229" y="1576"/>
                  <a:pt x="112624" y="0"/>
                  <a:pt x="114019" y="0"/>
                </a:cubicBezTo>
                <a:cubicBezTo>
                  <a:pt x="118405" y="0"/>
                  <a:pt x="119800" y="2955"/>
                  <a:pt x="119800" y="5714"/>
                </a:cubicBezTo>
                <a:cubicBezTo>
                  <a:pt x="119800" y="7093"/>
                  <a:pt x="119800" y="8472"/>
                  <a:pt x="118405" y="9852"/>
                </a:cubicBezTo>
                <a:close/>
                <a:moveTo>
                  <a:pt x="28106" y="27980"/>
                </a:moveTo>
                <a:lnTo>
                  <a:pt x="28106" y="27980"/>
                </a:lnTo>
                <a:cubicBezTo>
                  <a:pt x="28106" y="83546"/>
                  <a:pt x="28106" y="83546"/>
                  <a:pt x="28106" y="83546"/>
                </a:cubicBezTo>
                <a:cubicBezTo>
                  <a:pt x="84518" y="27980"/>
                  <a:pt x="84518" y="27980"/>
                  <a:pt x="84518" y="27980"/>
                </a:cubicBezTo>
                <a:lnTo>
                  <a:pt x="28106" y="27980"/>
                </a:lnTo>
                <a:close/>
                <a:moveTo>
                  <a:pt x="91495" y="36256"/>
                </a:moveTo>
                <a:lnTo>
                  <a:pt x="91495" y="36256"/>
                </a:lnTo>
                <a:cubicBezTo>
                  <a:pt x="36677" y="92019"/>
                  <a:pt x="36677" y="92019"/>
                  <a:pt x="36677" y="92019"/>
                </a:cubicBezTo>
                <a:cubicBezTo>
                  <a:pt x="91495" y="92019"/>
                  <a:pt x="91495" y="92019"/>
                  <a:pt x="91495" y="92019"/>
                </a:cubicBezTo>
                <a:lnTo>
                  <a:pt x="91495" y="3625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86" name="Shape 4886"/>
          <p:cNvSpPr/>
          <p:nvPr/>
        </p:nvSpPr>
        <p:spPr>
          <a:xfrm>
            <a:off x="8720106" y="5110297"/>
            <a:ext cx="284113" cy="261200"/>
          </a:xfrm>
          <a:custGeom>
            <a:avLst/>
            <a:gdLst/>
            <a:ahLst/>
            <a:cxnLst/>
            <a:rect l="0" t="0" r="0" b="0"/>
            <a:pathLst>
              <a:path w="120000" h="120000" extrusionOk="0">
                <a:moveTo>
                  <a:pt x="114209" y="119782"/>
                </a:moveTo>
                <a:lnTo>
                  <a:pt x="114209" y="119782"/>
                </a:lnTo>
                <a:cubicBezTo>
                  <a:pt x="104425" y="119782"/>
                  <a:pt x="104425" y="119782"/>
                  <a:pt x="104425" y="119782"/>
                </a:cubicBezTo>
                <a:lnTo>
                  <a:pt x="104425" y="119782"/>
                </a:lnTo>
                <a:cubicBezTo>
                  <a:pt x="98635" y="119782"/>
                  <a:pt x="98635" y="119782"/>
                  <a:pt x="98635" y="119782"/>
                </a:cubicBezTo>
                <a:lnTo>
                  <a:pt x="98635" y="119782"/>
                </a:lnTo>
                <a:cubicBezTo>
                  <a:pt x="19767" y="119782"/>
                  <a:pt x="19767" y="119782"/>
                  <a:pt x="19767" y="119782"/>
                </a:cubicBezTo>
                <a:lnTo>
                  <a:pt x="19767" y="119782"/>
                </a:lnTo>
                <a:cubicBezTo>
                  <a:pt x="13976" y="119782"/>
                  <a:pt x="13976" y="119782"/>
                  <a:pt x="13976" y="119782"/>
                </a:cubicBezTo>
                <a:lnTo>
                  <a:pt x="13976" y="119782"/>
                </a:lnTo>
                <a:cubicBezTo>
                  <a:pt x="5590" y="119782"/>
                  <a:pt x="5590" y="119782"/>
                  <a:pt x="5590" y="119782"/>
                </a:cubicBezTo>
                <a:cubicBezTo>
                  <a:pt x="1397" y="119782"/>
                  <a:pt x="0" y="116739"/>
                  <a:pt x="0" y="113695"/>
                </a:cubicBezTo>
                <a:cubicBezTo>
                  <a:pt x="0" y="101304"/>
                  <a:pt x="0" y="101304"/>
                  <a:pt x="0" y="101304"/>
                </a:cubicBezTo>
                <a:cubicBezTo>
                  <a:pt x="0" y="76739"/>
                  <a:pt x="0" y="76739"/>
                  <a:pt x="0" y="76739"/>
                </a:cubicBezTo>
                <a:cubicBezTo>
                  <a:pt x="0" y="36739"/>
                  <a:pt x="0" y="36739"/>
                  <a:pt x="0" y="36739"/>
                </a:cubicBezTo>
                <a:cubicBezTo>
                  <a:pt x="0" y="33695"/>
                  <a:pt x="1397" y="30652"/>
                  <a:pt x="5590" y="30652"/>
                </a:cubicBezTo>
                <a:cubicBezTo>
                  <a:pt x="12579" y="30652"/>
                  <a:pt x="12579" y="30652"/>
                  <a:pt x="12579" y="30652"/>
                </a:cubicBezTo>
                <a:cubicBezTo>
                  <a:pt x="23960" y="30652"/>
                  <a:pt x="23960" y="30652"/>
                  <a:pt x="23960" y="30652"/>
                </a:cubicBezTo>
                <a:cubicBezTo>
                  <a:pt x="30948" y="30652"/>
                  <a:pt x="30948" y="30652"/>
                  <a:pt x="30948" y="30652"/>
                </a:cubicBezTo>
                <a:cubicBezTo>
                  <a:pt x="30948" y="13695"/>
                  <a:pt x="43727" y="0"/>
                  <a:pt x="59301" y="0"/>
                </a:cubicBezTo>
                <a:cubicBezTo>
                  <a:pt x="74675" y="0"/>
                  <a:pt x="87454" y="13695"/>
                  <a:pt x="87454" y="30652"/>
                </a:cubicBezTo>
                <a:cubicBezTo>
                  <a:pt x="97237" y="30652"/>
                  <a:pt x="97237" y="30652"/>
                  <a:pt x="97237" y="30652"/>
                </a:cubicBezTo>
                <a:cubicBezTo>
                  <a:pt x="108618" y="30652"/>
                  <a:pt x="108618" y="30652"/>
                  <a:pt x="108618" y="30652"/>
                </a:cubicBezTo>
                <a:cubicBezTo>
                  <a:pt x="114209" y="30652"/>
                  <a:pt x="114209" y="30652"/>
                  <a:pt x="114209" y="30652"/>
                </a:cubicBezTo>
                <a:cubicBezTo>
                  <a:pt x="117004" y="30652"/>
                  <a:pt x="119800" y="33695"/>
                  <a:pt x="119800" y="36739"/>
                </a:cubicBezTo>
                <a:cubicBezTo>
                  <a:pt x="119800" y="76739"/>
                  <a:pt x="119800" y="76739"/>
                  <a:pt x="119800" y="76739"/>
                </a:cubicBezTo>
                <a:cubicBezTo>
                  <a:pt x="119800" y="101304"/>
                  <a:pt x="119800" y="101304"/>
                  <a:pt x="119800" y="101304"/>
                </a:cubicBezTo>
                <a:cubicBezTo>
                  <a:pt x="119800" y="113695"/>
                  <a:pt x="119800" y="113695"/>
                  <a:pt x="119800" y="113695"/>
                </a:cubicBezTo>
                <a:cubicBezTo>
                  <a:pt x="119800" y="116739"/>
                  <a:pt x="117004" y="119782"/>
                  <a:pt x="114209" y="119782"/>
                </a:cubicBezTo>
                <a:close/>
                <a:moveTo>
                  <a:pt x="59301" y="12173"/>
                </a:moveTo>
                <a:lnTo>
                  <a:pt x="59301" y="12173"/>
                </a:lnTo>
                <a:cubicBezTo>
                  <a:pt x="50715" y="12173"/>
                  <a:pt x="42329" y="21521"/>
                  <a:pt x="42329" y="30652"/>
                </a:cubicBezTo>
                <a:cubicBezTo>
                  <a:pt x="76073" y="30652"/>
                  <a:pt x="76073" y="30652"/>
                  <a:pt x="76073" y="30652"/>
                </a:cubicBezTo>
                <a:cubicBezTo>
                  <a:pt x="76073" y="21521"/>
                  <a:pt x="69084" y="12173"/>
                  <a:pt x="59301" y="12173"/>
                </a:cubicBezTo>
                <a:close/>
                <a:moveTo>
                  <a:pt x="80465" y="67608"/>
                </a:moveTo>
                <a:lnTo>
                  <a:pt x="80465" y="67608"/>
                </a:lnTo>
                <a:cubicBezTo>
                  <a:pt x="64891" y="67608"/>
                  <a:pt x="64891" y="67608"/>
                  <a:pt x="64891" y="67608"/>
                </a:cubicBezTo>
                <a:cubicBezTo>
                  <a:pt x="64891" y="52173"/>
                  <a:pt x="64891" y="52173"/>
                  <a:pt x="64891" y="52173"/>
                </a:cubicBezTo>
                <a:cubicBezTo>
                  <a:pt x="64891" y="47608"/>
                  <a:pt x="63494" y="46086"/>
                  <a:pt x="59301" y="46086"/>
                </a:cubicBezTo>
                <a:cubicBezTo>
                  <a:pt x="56505" y="46086"/>
                  <a:pt x="53510" y="47608"/>
                  <a:pt x="53510" y="52173"/>
                </a:cubicBezTo>
                <a:cubicBezTo>
                  <a:pt x="53510" y="67608"/>
                  <a:pt x="53510" y="67608"/>
                  <a:pt x="53510" y="67608"/>
                </a:cubicBezTo>
                <a:cubicBezTo>
                  <a:pt x="39534" y="67608"/>
                  <a:pt x="39534" y="67608"/>
                  <a:pt x="39534" y="67608"/>
                </a:cubicBezTo>
                <a:cubicBezTo>
                  <a:pt x="35141" y="67608"/>
                  <a:pt x="33743" y="70652"/>
                  <a:pt x="33743" y="73695"/>
                </a:cubicBezTo>
                <a:cubicBezTo>
                  <a:pt x="33743" y="78260"/>
                  <a:pt x="35141" y="79782"/>
                  <a:pt x="39534" y="79782"/>
                </a:cubicBezTo>
                <a:cubicBezTo>
                  <a:pt x="53510" y="79782"/>
                  <a:pt x="53510" y="79782"/>
                  <a:pt x="53510" y="79782"/>
                </a:cubicBezTo>
                <a:cubicBezTo>
                  <a:pt x="53510" y="96739"/>
                  <a:pt x="53510" y="96739"/>
                  <a:pt x="53510" y="96739"/>
                </a:cubicBezTo>
                <a:cubicBezTo>
                  <a:pt x="53510" y="99782"/>
                  <a:pt x="56505" y="102826"/>
                  <a:pt x="59301" y="102826"/>
                </a:cubicBezTo>
                <a:cubicBezTo>
                  <a:pt x="63494" y="102826"/>
                  <a:pt x="64891" y="99782"/>
                  <a:pt x="64891" y="96739"/>
                </a:cubicBezTo>
                <a:cubicBezTo>
                  <a:pt x="64891" y="79782"/>
                  <a:pt x="64891" y="79782"/>
                  <a:pt x="64891" y="79782"/>
                </a:cubicBezTo>
                <a:cubicBezTo>
                  <a:pt x="80465" y="79782"/>
                  <a:pt x="80465" y="79782"/>
                  <a:pt x="80465" y="79782"/>
                </a:cubicBezTo>
                <a:cubicBezTo>
                  <a:pt x="83261" y="79782"/>
                  <a:pt x="86056" y="78260"/>
                  <a:pt x="86056" y="73695"/>
                </a:cubicBezTo>
                <a:cubicBezTo>
                  <a:pt x="86056" y="70652"/>
                  <a:pt x="83261" y="67608"/>
                  <a:pt x="80465" y="6760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87" name="Shape 4887"/>
          <p:cNvSpPr/>
          <p:nvPr/>
        </p:nvSpPr>
        <p:spPr>
          <a:xfrm>
            <a:off x="8216641" y="5095669"/>
            <a:ext cx="288291" cy="288366"/>
          </a:xfrm>
          <a:custGeom>
            <a:avLst/>
            <a:gdLst/>
            <a:ahLst/>
            <a:cxnLst/>
            <a:rect l="0" t="0" r="0" b="0"/>
            <a:pathLst>
              <a:path w="120000" h="120000" extrusionOk="0">
                <a:moveTo>
                  <a:pt x="114276" y="119802"/>
                </a:moveTo>
                <a:lnTo>
                  <a:pt x="114276" y="119802"/>
                </a:lnTo>
                <a:cubicBezTo>
                  <a:pt x="5526" y="119802"/>
                  <a:pt x="5526" y="119802"/>
                  <a:pt x="5526" y="119802"/>
                </a:cubicBezTo>
                <a:cubicBezTo>
                  <a:pt x="2763" y="119802"/>
                  <a:pt x="0" y="117044"/>
                  <a:pt x="0" y="114285"/>
                </a:cubicBezTo>
                <a:cubicBezTo>
                  <a:pt x="0" y="5714"/>
                  <a:pt x="0" y="5714"/>
                  <a:pt x="0" y="5714"/>
                </a:cubicBezTo>
                <a:cubicBezTo>
                  <a:pt x="0" y="2955"/>
                  <a:pt x="2763" y="0"/>
                  <a:pt x="5526" y="0"/>
                </a:cubicBezTo>
                <a:cubicBezTo>
                  <a:pt x="114276" y="0"/>
                  <a:pt x="114276" y="0"/>
                  <a:pt x="114276" y="0"/>
                </a:cubicBezTo>
                <a:cubicBezTo>
                  <a:pt x="117039" y="0"/>
                  <a:pt x="119802" y="2955"/>
                  <a:pt x="119802" y="5714"/>
                </a:cubicBezTo>
                <a:cubicBezTo>
                  <a:pt x="119802" y="114285"/>
                  <a:pt x="119802" y="114285"/>
                  <a:pt x="119802" y="114285"/>
                </a:cubicBezTo>
                <a:cubicBezTo>
                  <a:pt x="119802" y="117044"/>
                  <a:pt x="117039" y="119802"/>
                  <a:pt x="114276" y="119802"/>
                </a:cubicBezTo>
                <a:close/>
                <a:moveTo>
                  <a:pt x="11052" y="11231"/>
                </a:moveTo>
                <a:lnTo>
                  <a:pt x="11052" y="11231"/>
                </a:lnTo>
                <a:cubicBezTo>
                  <a:pt x="11052" y="106009"/>
                  <a:pt x="11052" y="106009"/>
                  <a:pt x="11052" y="106009"/>
                </a:cubicBezTo>
                <a:cubicBezTo>
                  <a:pt x="13815" y="101674"/>
                  <a:pt x="16578" y="96157"/>
                  <a:pt x="22302" y="93399"/>
                </a:cubicBezTo>
                <a:cubicBezTo>
                  <a:pt x="30592" y="89261"/>
                  <a:pt x="26447" y="92019"/>
                  <a:pt x="36118" y="87881"/>
                </a:cubicBezTo>
                <a:cubicBezTo>
                  <a:pt x="45986" y="83546"/>
                  <a:pt x="48750" y="82167"/>
                  <a:pt x="48750" y="82167"/>
                </a:cubicBezTo>
                <a:cubicBezTo>
                  <a:pt x="48750" y="72512"/>
                  <a:pt x="48750" y="72512"/>
                  <a:pt x="48750" y="72512"/>
                </a:cubicBezTo>
                <a:cubicBezTo>
                  <a:pt x="48750" y="72512"/>
                  <a:pt x="45986" y="69753"/>
                  <a:pt x="44605" y="61280"/>
                </a:cubicBezTo>
                <a:cubicBezTo>
                  <a:pt x="41842" y="62857"/>
                  <a:pt x="41842" y="58522"/>
                  <a:pt x="40460" y="57142"/>
                </a:cubicBezTo>
                <a:cubicBezTo>
                  <a:pt x="40460" y="54384"/>
                  <a:pt x="40460" y="47487"/>
                  <a:pt x="43223" y="48866"/>
                </a:cubicBezTo>
                <a:cubicBezTo>
                  <a:pt x="41842" y="44729"/>
                  <a:pt x="41842" y="40394"/>
                  <a:pt x="41842" y="37635"/>
                </a:cubicBezTo>
                <a:cubicBezTo>
                  <a:pt x="41842" y="30738"/>
                  <a:pt x="48750" y="23842"/>
                  <a:pt x="60000" y="22266"/>
                </a:cubicBezTo>
                <a:cubicBezTo>
                  <a:pt x="72434" y="23842"/>
                  <a:pt x="77960" y="30738"/>
                  <a:pt x="77960" y="37635"/>
                </a:cubicBezTo>
                <a:cubicBezTo>
                  <a:pt x="77960" y="40394"/>
                  <a:pt x="77960" y="44729"/>
                  <a:pt x="77960" y="48866"/>
                </a:cubicBezTo>
                <a:cubicBezTo>
                  <a:pt x="80921" y="47487"/>
                  <a:pt x="79539" y="54384"/>
                  <a:pt x="79539" y="57142"/>
                </a:cubicBezTo>
                <a:cubicBezTo>
                  <a:pt x="77960" y="58522"/>
                  <a:pt x="77960" y="61280"/>
                  <a:pt x="75197" y="61280"/>
                </a:cubicBezTo>
                <a:cubicBezTo>
                  <a:pt x="73815" y="69753"/>
                  <a:pt x="71052" y="72512"/>
                  <a:pt x="71052" y="72512"/>
                </a:cubicBezTo>
                <a:cubicBezTo>
                  <a:pt x="71052" y="82167"/>
                  <a:pt x="71052" y="82167"/>
                  <a:pt x="71052" y="82167"/>
                </a:cubicBezTo>
                <a:cubicBezTo>
                  <a:pt x="71052" y="82167"/>
                  <a:pt x="73815" y="83546"/>
                  <a:pt x="83684" y="87881"/>
                </a:cubicBezTo>
                <a:cubicBezTo>
                  <a:pt x="93355" y="92019"/>
                  <a:pt x="89210" y="89261"/>
                  <a:pt x="97500" y="93399"/>
                </a:cubicBezTo>
                <a:cubicBezTo>
                  <a:pt x="103223" y="96157"/>
                  <a:pt x="105986" y="101674"/>
                  <a:pt x="108750" y="106009"/>
                </a:cubicBezTo>
                <a:cubicBezTo>
                  <a:pt x="108750" y="11231"/>
                  <a:pt x="108750" y="11231"/>
                  <a:pt x="108750" y="11231"/>
                </a:cubicBezTo>
                <a:lnTo>
                  <a:pt x="11052" y="1123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88" name="Shape 4888"/>
          <p:cNvSpPr/>
          <p:nvPr/>
        </p:nvSpPr>
        <p:spPr>
          <a:xfrm>
            <a:off x="7719445" y="5095669"/>
            <a:ext cx="284113" cy="288366"/>
          </a:xfrm>
          <a:custGeom>
            <a:avLst/>
            <a:gdLst/>
            <a:ahLst/>
            <a:cxnLst/>
            <a:rect l="0" t="0" r="0" b="0"/>
            <a:pathLst>
              <a:path w="120000" h="120000" extrusionOk="0">
                <a:moveTo>
                  <a:pt x="114209" y="119802"/>
                </a:moveTo>
                <a:lnTo>
                  <a:pt x="114209" y="119802"/>
                </a:lnTo>
                <a:cubicBezTo>
                  <a:pt x="91647" y="119802"/>
                  <a:pt x="91647" y="119802"/>
                  <a:pt x="91647" y="119802"/>
                </a:cubicBezTo>
                <a:cubicBezTo>
                  <a:pt x="88851" y="119802"/>
                  <a:pt x="86056" y="117044"/>
                  <a:pt x="86056" y="114285"/>
                </a:cubicBezTo>
                <a:cubicBezTo>
                  <a:pt x="86056" y="110147"/>
                  <a:pt x="88851" y="108768"/>
                  <a:pt x="91647" y="108768"/>
                </a:cubicBezTo>
                <a:cubicBezTo>
                  <a:pt x="108618" y="108768"/>
                  <a:pt x="108618" y="108768"/>
                  <a:pt x="108618" y="108768"/>
                </a:cubicBezTo>
                <a:cubicBezTo>
                  <a:pt x="108618" y="92019"/>
                  <a:pt x="108618" y="92019"/>
                  <a:pt x="108618" y="92019"/>
                </a:cubicBezTo>
                <a:lnTo>
                  <a:pt x="108618" y="92019"/>
                </a:lnTo>
                <a:cubicBezTo>
                  <a:pt x="108618" y="87881"/>
                  <a:pt x="111414" y="86502"/>
                  <a:pt x="114209" y="86502"/>
                </a:cubicBezTo>
                <a:cubicBezTo>
                  <a:pt x="118402" y="86502"/>
                  <a:pt x="119800" y="87881"/>
                  <a:pt x="119800" y="92019"/>
                </a:cubicBezTo>
                <a:cubicBezTo>
                  <a:pt x="119800" y="114285"/>
                  <a:pt x="119800" y="114285"/>
                  <a:pt x="119800" y="114285"/>
                </a:cubicBezTo>
                <a:cubicBezTo>
                  <a:pt x="119800" y="117044"/>
                  <a:pt x="118402" y="119802"/>
                  <a:pt x="114209" y="119802"/>
                </a:cubicBezTo>
                <a:close/>
                <a:moveTo>
                  <a:pt x="114209" y="44729"/>
                </a:moveTo>
                <a:lnTo>
                  <a:pt x="114209" y="44729"/>
                </a:lnTo>
                <a:cubicBezTo>
                  <a:pt x="118402" y="44729"/>
                  <a:pt x="119800" y="47487"/>
                  <a:pt x="119800" y="50246"/>
                </a:cubicBezTo>
                <a:cubicBezTo>
                  <a:pt x="119800" y="69753"/>
                  <a:pt x="119800" y="69753"/>
                  <a:pt x="119800" y="69753"/>
                </a:cubicBezTo>
                <a:cubicBezTo>
                  <a:pt x="119800" y="72512"/>
                  <a:pt x="118402" y="75270"/>
                  <a:pt x="114209" y="75270"/>
                </a:cubicBezTo>
                <a:cubicBezTo>
                  <a:pt x="111414" y="75270"/>
                  <a:pt x="108618" y="72512"/>
                  <a:pt x="108618" y="69753"/>
                </a:cubicBezTo>
                <a:cubicBezTo>
                  <a:pt x="108618" y="50246"/>
                  <a:pt x="108618" y="50246"/>
                  <a:pt x="108618" y="50246"/>
                </a:cubicBezTo>
                <a:cubicBezTo>
                  <a:pt x="108618" y="47487"/>
                  <a:pt x="111414" y="44729"/>
                  <a:pt x="114209" y="44729"/>
                </a:cubicBezTo>
                <a:close/>
                <a:moveTo>
                  <a:pt x="114209" y="33497"/>
                </a:moveTo>
                <a:lnTo>
                  <a:pt x="114209" y="33497"/>
                </a:lnTo>
                <a:cubicBezTo>
                  <a:pt x="111414" y="33497"/>
                  <a:pt x="108618" y="32118"/>
                  <a:pt x="108618" y="27980"/>
                </a:cubicBezTo>
                <a:lnTo>
                  <a:pt x="108618" y="27980"/>
                </a:lnTo>
                <a:cubicBezTo>
                  <a:pt x="108618" y="11231"/>
                  <a:pt x="108618" y="11231"/>
                  <a:pt x="108618" y="11231"/>
                </a:cubicBezTo>
                <a:cubicBezTo>
                  <a:pt x="91647" y="11231"/>
                  <a:pt x="91647" y="11231"/>
                  <a:pt x="91647" y="11231"/>
                </a:cubicBezTo>
                <a:lnTo>
                  <a:pt x="91647" y="11231"/>
                </a:lnTo>
                <a:cubicBezTo>
                  <a:pt x="88851" y="11231"/>
                  <a:pt x="86056" y="9852"/>
                  <a:pt x="86056" y="5714"/>
                </a:cubicBezTo>
                <a:cubicBezTo>
                  <a:pt x="86056" y="2955"/>
                  <a:pt x="88851" y="0"/>
                  <a:pt x="91647" y="0"/>
                </a:cubicBezTo>
                <a:lnTo>
                  <a:pt x="91647" y="0"/>
                </a:lnTo>
                <a:cubicBezTo>
                  <a:pt x="114209" y="0"/>
                  <a:pt x="114209" y="0"/>
                  <a:pt x="114209" y="0"/>
                </a:cubicBezTo>
                <a:cubicBezTo>
                  <a:pt x="118402" y="0"/>
                  <a:pt x="119800" y="2955"/>
                  <a:pt x="119800" y="5714"/>
                </a:cubicBezTo>
                <a:cubicBezTo>
                  <a:pt x="119800" y="27980"/>
                  <a:pt x="119800" y="27980"/>
                  <a:pt x="119800" y="27980"/>
                </a:cubicBezTo>
                <a:cubicBezTo>
                  <a:pt x="119800" y="32118"/>
                  <a:pt x="118402" y="33497"/>
                  <a:pt x="114209" y="33497"/>
                </a:cubicBezTo>
                <a:close/>
                <a:moveTo>
                  <a:pt x="69084" y="11231"/>
                </a:moveTo>
                <a:lnTo>
                  <a:pt x="69084" y="11231"/>
                </a:lnTo>
                <a:cubicBezTo>
                  <a:pt x="50715" y="11231"/>
                  <a:pt x="50715" y="11231"/>
                  <a:pt x="50715" y="11231"/>
                </a:cubicBezTo>
                <a:cubicBezTo>
                  <a:pt x="47920" y="11231"/>
                  <a:pt x="45124" y="9852"/>
                  <a:pt x="45124" y="5714"/>
                </a:cubicBezTo>
                <a:cubicBezTo>
                  <a:pt x="45124" y="2955"/>
                  <a:pt x="47920" y="0"/>
                  <a:pt x="50715" y="0"/>
                </a:cubicBezTo>
                <a:cubicBezTo>
                  <a:pt x="69084" y="0"/>
                  <a:pt x="69084" y="0"/>
                  <a:pt x="69084" y="0"/>
                </a:cubicBezTo>
                <a:cubicBezTo>
                  <a:pt x="73277" y="0"/>
                  <a:pt x="74675" y="2955"/>
                  <a:pt x="74675" y="5714"/>
                </a:cubicBezTo>
                <a:cubicBezTo>
                  <a:pt x="74675" y="9852"/>
                  <a:pt x="73277" y="11231"/>
                  <a:pt x="69084" y="11231"/>
                </a:cubicBezTo>
                <a:close/>
                <a:moveTo>
                  <a:pt x="62096" y="47487"/>
                </a:moveTo>
                <a:lnTo>
                  <a:pt x="62096" y="47487"/>
                </a:lnTo>
                <a:lnTo>
                  <a:pt x="62096" y="47487"/>
                </a:lnTo>
                <a:cubicBezTo>
                  <a:pt x="60698" y="46108"/>
                  <a:pt x="60698" y="44729"/>
                  <a:pt x="60698" y="43152"/>
                </a:cubicBezTo>
                <a:cubicBezTo>
                  <a:pt x="60698" y="40394"/>
                  <a:pt x="62096" y="37635"/>
                  <a:pt x="66289" y="37635"/>
                </a:cubicBezTo>
                <a:cubicBezTo>
                  <a:pt x="67687" y="37635"/>
                  <a:pt x="69084" y="37635"/>
                  <a:pt x="69084" y="39014"/>
                </a:cubicBezTo>
                <a:lnTo>
                  <a:pt x="69084" y="39014"/>
                </a:lnTo>
                <a:cubicBezTo>
                  <a:pt x="88851" y="55763"/>
                  <a:pt x="88851" y="55763"/>
                  <a:pt x="88851" y="55763"/>
                </a:cubicBezTo>
                <a:lnTo>
                  <a:pt x="88851" y="55763"/>
                </a:lnTo>
                <a:cubicBezTo>
                  <a:pt x="88851" y="57142"/>
                  <a:pt x="90249" y="58522"/>
                  <a:pt x="90249" y="59901"/>
                </a:cubicBezTo>
                <a:cubicBezTo>
                  <a:pt x="90249" y="61280"/>
                  <a:pt x="88851" y="62857"/>
                  <a:pt x="88851" y="64236"/>
                </a:cubicBezTo>
                <a:lnTo>
                  <a:pt x="88851" y="64236"/>
                </a:lnTo>
                <a:cubicBezTo>
                  <a:pt x="69084" y="80788"/>
                  <a:pt x="69084" y="80788"/>
                  <a:pt x="69084" y="80788"/>
                </a:cubicBezTo>
                <a:lnTo>
                  <a:pt x="69084" y="80788"/>
                </a:lnTo>
                <a:cubicBezTo>
                  <a:pt x="69084" y="82167"/>
                  <a:pt x="67687" y="82167"/>
                  <a:pt x="66289" y="82167"/>
                </a:cubicBezTo>
                <a:cubicBezTo>
                  <a:pt x="62096" y="82167"/>
                  <a:pt x="60698" y="79408"/>
                  <a:pt x="60698" y="76650"/>
                </a:cubicBezTo>
                <a:cubicBezTo>
                  <a:pt x="60698" y="75270"/>
                  <a:pt x="60698" y="73891"/>
                  <a:pt x="62096" y="72512"/>
                </a:cubicBezTo>
                <a:lnTo>
                  <a:pt x="62096" y="72512"/>
                </a:lnTo>
                <a:cubicBezTo>
                  <a:pt x="70482" y="65615"/>
                  <a:pt x="70482" y="65615"/>
                  <a:pt x="70482" y="65615"/>
                </a:cubicBezTo>
                <a:cubicBezTo>
                  <a:pt x="35141" y="65615"/>
                  <a:pt x="35141" y="65615"/>
                  <a:pt x="35141" y="65615"/>
                </a:cubicBezTo>
                <a:cubicBezTo>
                  <a:pt x="32346" y="65615"/>
                  <a:pt x="29550" y="62857"/>
                  <a:pt x="29550" y="59901"/>
                </a:cubicBezTo>
                <a:cubicBezTo>
                  <a:pt x="29550" y="57142"/>
                  <a:pt x="32346" y="54384"/>
                  <a:pt x="35141" y="54384"/>
                </a:cubicBezTo>
                <a:cubicBezTo>
                  <a:pt x="70482" y="54384"/>
                  <a:pt x="70482" y="54384"/>
                  <a:pt x="70482" y="54384"/>
                </a:cubicBezTo>
                <a:lnTo>
                  <a:pt x="62096" y="47487"/>
                </a:lnTo>
                <a:close/>
                <a:moveTo>
                  <a:pt x="28153" y="11231"/>
                </a:moveTo>
                <a:lnTo>
                  <a:pt x="28153" y="11231"/>
                </a:lnTo>
                <a:lnTo>
                  <a:pt x="28153" y="11231"/>
                </a:lnTo>
                <a:cubicBezTo>
                  <a:pt x="11181" y="11231"/>
                  <a:pt x="11181" y="11231"/>
                  <a:pt x="11181" y="11231"/>
                </a:cubicBezTo>
                <a:cubicBezTo>
                  <a:pt x="11181" y="27980"/>
                  <a:pt x="11181" y="27980"/>
                  <a:pt x="11181" y="27980"/>
                </a:cubicBezTo>
                <a:cubicBezTo>
                  <a:pt x="11181" y="32118"/>
                  <a:pt x="8386" y="33497"/>
                  <a:pt x="5590" y="33497"/>
                </a:cubicBezTo>
                <a:cubicBezTo>
                  <a:pt x="2795" y="33497"/>
                  <a:pt x="0" y="32118"/>
                  <a:pt x="0" y="27980"/>
                </a:cubicBezTo>
                <a:lnTo>
                  <a:pt x="0" y="27980"/>
                </a:lnTo>
                <a:cubicBezTo>
                  <a:pt x="0" y="5714"/>
                  <a:pt x="0" y="5714"/>
                  <a:pt x="0" y="5714"/>
                </a:cubicBezTo>
                <a:cubicBezTo>
                  <a:pt x="0" y="2955"/>
                  <a:pt x="2795" y="0"/>
                  <a:pt x="5590" y="0"/>
                </a:cubicBezTo>
                <a:cubicBezTo>
                  <a:pt x="28153" y="0"/>
                  <a:pt x="28153" y="0"/>
                  <a:pt x="28153" y="0"/>
                </a:cubicBezTo>
                <a:lnTo>
                  <a:pt x="28153" y="0"/>
                </a:lnTo>
                <a:cubicBezTo>
                  <a:pt x="30948" y="0"/>
                  <a:pt x="33743" y="2955"/>
                  <a:pt x="33743" y="5714"/>
                </a:cubicBezTo>
                <a:cubicBezTo>
                  <a:pt x="33743" y="9852"/>
                  <a:pt x="30948" y="11231"/>
                  <a:pt x="28153" y="11231"/>
                </a:cubicBezTo>
                <a:close/>
                <a:moveTo>
                  <a:pt x="5590" y="75270"/>
                </a:moveTo>
                <a:lnTo>
                  <a:pt x="5590" y="75270"/>
                </a:lnTo>
                <a:cubicBezTo>
                  <a:pt x="2795" y="75270"/>
                  <a:pt x="0" y="72512"/>
                  <a:pt x="0" y="69753"/>
                </a:cubicBezTo>
                <a:cubicBezTo>
                  <a:pt x="0" y="50246"/>
                  <a:pt x="0" y="50246"/>
                  <a:pt x="0" y="50246"/>
                </a:cubicBezTo>
                <a:cubicBezTo>
                  <a:pt x="0" y="47487"/>
                  <a:pt x="2795" y="44729"/>
                  <a:pt x="5590" y="44729"/>
                </a:cubicBezTo>
                <a:cubicBezTo>
                  <a:pt x="8386" y="44729"/>
                  <a:pt x="11181" y="47487"/>
                  <a:pt x="11181" y="50246"/>
                </a:cubicBezTo>
                <a:cubicBezTo>
                  <a:pt x="11181" y="69753"/>
                  <a:pt x="11181" y="69753"/>
                  <a:pt x="11181" y="69753"/>
                </a:cubicBezTo>
                <a:cubicBezTo>
                  <a:pt x="11181" y="72512"/>
                  <a:pt x="8386" y="75270"/>
                  <a:pt x="5590" y="75270"/>
                </a:cubicBezTo>
                <a:close/>
                <a:moveTo>
                  <a:pt x="5590" y="86502"/>
                </a:moveTo>
                <a:lnTo>
                  <a:pt x="5590" y="86502"/>
                </a:lnTo>
                <a:cubicBezTo>
                  <a:pt x="8386" y="86502"/>
                  <a:pt x="11181" y="87881"/>
                  <a:pt x="11181" y="92019"/>
                </a:cubicBezTo>
                <a:cubicBezTo>
                  <a:pt x="11181" y="108768"/>
                  <a:pt x="11181" y="108768"/>
                  <a:pt x="11181" y="108768"/>
                </a:cubicBezTo>
                <a:cubicBezTo>
                  <a:pt x="28153" y="108768"/>
                  <a:pt x="28153" y="108768"/>
                  <a:pt x="28153" y="108768"/>
                </a:cubicBezTo>
                <a:cubicBezTo>
                  <a:pt x="30948" y="108768"/>
                  <a:pt x="33743" y="110147"/>
                  <a:pt x="33743" y="114285"/>
                </a:cubicBezTo>
                <a:cubicBezTo>
                  <a:pt x="33743" y="117044"/>
                  <a:pt x="30948" y="119802"/>
                  <a:pt x="28153" y="119802"/>
                </a:cubicBezTo>
                <a:cubicBezTo>
                  <a:pt x="5590" y="119802"/>
                  <a:pt x="5590" y="119802"/>
                  <a:pt x="5590" y="119802"/>
                </a:cubicBezTo>
                <a:cubicBezTo>
                  <a:pt x="2795" y="119802"/>
                  <a:pt x="0" y="117044"/>
                  <a:pt x="0" y="114285"/>
                </a:cubicBezTo>
                <a:cubicBezTo>
                  <a:pt x="0" y="92019"/>
                  <a:pt x="0" y="92019"/>
                  <a:pt x="0" y="92019"/>
                </a:cubicBezTo>
                <a:lnTo>
                  <a:pt x="0" y="92019"/>
                </a:lnTo>
                <a:cubicBezTo>
                  <a:pt x="0" y="87881"/>
                  <a:pt x="2795" y="86502"/>
                  <a:pt x="5590" y="86502"/>
                </a:cubicBezTo>
                <a:close/>
                <a:moveTo>
                  <a:pt x="50715" y="108768"/>
                </a:moveTo>
                <a:lnTo>
                  <a:pt x="50715" y="108768"/>
                </a:lnTo>
                <a:cubicBezTo>
                  <a:pt x="69084" y="108768"/>
                  <a:pt x="69084" y="108768"/>
                  <a:pt x="69084" y="108768"/>
                </a:cubicBezTo>
                <a:cubicBezTo>
                  <a:pt x="73277" y="108768"/>
                  <a:pt x="74675" y="110147"/>
                  <a:pt x="74675" y="114285"/>
                </a:cubicBezTo>
                <a:cubicBezTo>
                  <a:pt x="74675" y="117044"/>
                  <a:pt x="73277" y="119802"/>
                  <a:pt x="69084" y="119802"/>
                </a:cubicBezTo>
                <a:cubicBezTo>
                  <a:pt x="50715" y="119802"/>
                  <a:pt x="50715" y="119802"/>
                  <a:pt x="50715" y="119802"/>
                </a:cubicBezTo>
                <a:cubicBezTo>
                  <a:pt x="47920" y="119802"/>
                  <a:pt x="45124" y="117044"/>
                  <a:pt x="45124" y="114285"/>
                </a:cubicBezTo>
                <a:cubicBezTo>
                  <a:pt x="45124" y="110147"/>
                  <a:pt x="47920" y="108768"/>
                  <a:pt x="50715" y="10876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89" name="Shape 4889"/>
          <p:cNvSpPr/>
          <p:nvPr/>
        </p:nvSpPr>
        <p:spPr>
          <a:xfrm>
            <a:off x="7153309" y="5087311"/>
            <a:ext cx="284113" cy="288366"/>
          </a:xfrm>
          <a:custGeom>
            <a:avLst/>
            <a:gdLst/>
            <a:ahLst/>
            <a:cxnLst/>
            <a:rect l="0" t="0" r="0" b="0"/>
            <a:pathLst>
              <a:path w="120000" h="120000" extrusionOk="0">
                <a:moveTo>
                  <a:pt x="114209" y="119802"/>
                </a:moveTo>
                <a:lnTo>
                  <a:pt x="114209" y="119802"/>
                </a:lnTo>
                <a:cubicBezTo>
                  <a:pt x="91647" y="119802"/>
                  <a:pt x="91647" y="119802"/>
                  <a:pt x="91647" y="119802"/>
                </a:cubicBezTo>
                <a:cubicBezTo>
                  <a:pt x="88851" y="119802"/>
                  <a:pt x="86056" y="117044"/>
                  <a:pt x="86056" y="114285"/>
                </a:cubicBezTo>
                <a:cubicBezTo>
                  <a:pt x="86056" y="110147"/>
                  <a:pt x="88851" y="108768"/>
                  <a:pt x="91647" y="108768"/>
                </a:cubicBezTo>
                <a:cubicBezTo>
                  <a:pt x="108618" y="108768"/>
                  <a:pt x="108618" y="108768"/>
                  <a:pt x="108618" y="108768"/>
                </a:cubicBezTo>
                <a:cubicBezTo>
                  <a:pt x="108618" y="92019"/>
                  <a:pt x="108618" y="92019"/>
                  <a:pt x="108618" y="92019"/>
                </a:cubicBezTo>
                <a:lnTo>
                  <a:pt x="108618" y="92019"/>
                </a:lnTo>
                <a:cubicBezTo>
                  <a:pt x="108618" y="87881"/>
                  <a:pt x="111414" y="86502"/>
                  <a:pt x="114209" y="86502"/>
                </a:cubicBezTo>
                <a:cubicBezTo>
                  <a:pt x="117004" y="86502"/>
                  <a:pt x="119800" y="87881"/>
                  <a:pt x="119800" y="92019"/>
                </a:cubicBezTo>
                <a:cubicBezTo>
                  <a:pt x="119800" y="114285"/>
                  <a:pt x="119800" y="114285"/>
                  <a:pt x="119800" y="114285"/>
                </a:cubicBezTo>
                <a:cubicBezTo>
                  <a:pt x="119800" y="117044"/>
                  <a:pt x="117004" y="119802"/>
                  <a:pt x="114209" y="119802"/>
                </a:cubicBezTo>
                <a:close/>
                <a:moveTo>
                  <a:pt x="114209" y="44729"/>
                </a:moveTo>
                <a:lnTo>
                  <a:pt x="114209" y="44729"/>
                </a:lnTo>
                <a:cubicBezTo>
                  <a:pt x="117004" y="44729"/>
                  <a:pt x="119800" y="47487"/>
                  <a:pt x="119800" y="50246"/>
                </a:cubicBezTo>
                <a:cubicBezTo>
                  <a:pt x="119800" y="69753"/>
                  <a:pt x="119800" y="69753"/>
                  <a:pt x="119800" y="69753"/>
                </a:cubicBezTo>
                <a:cubicBezTo>
                  <a:pt x="119800" y="72512"/>
                  <a:pt x="117004" y="75270"/>
                  <a:pt x="114209" y="75270"/>
                </a:cubicBezTo>
                <a:cubicBezTo>
                  <a:pt x="111414" y="75270"/>
                  <a:pt x="108618" y="72512"/>
                  <a:pt x="108618" y="69753"/>
                </a:cubicBezTo>
                <a:cubicBezTo>
                  <a:pt x="108618" y="50246"/>
                  <a:pt x="108618" y="50246"/>
                  <a:pt x="108618" y="50246"/>
                </a:cubicBezTo>
                <a:cubicBezTo>
                  <a:pt x="108618" y="47487"/>
                  <a:pt x="111414" y="44729"/>
                  <a:pt x="114209" y="44729"/>
                </a:cubicBezTo>
                <a:close/>
                <a:moveTo>
                  <a:pt x="114209" y="33497"/>
                </a:moveTo>
                <a:lnTo>
                  <a:pt x="114209" y="33497"/>
                </a:lnTo>
                <a:cubicBezTo>
                  <a:pt x="111414" y="33497"/>
                  <a:pt x="108618" y="32118"/>
                  <a:pt x="108618" y="27980"/>
                </a:cubicBezTo>
                <a:lnTo>
                  <a:pt x="108618" y="27980"/>
                </a:lnTo>
                <a:cubicBezTo>
                  <a:pt x="108618" y="11231"/>
                  <a:pt x="108618" y="11231"/>
                  <a:pt x="108618" y="11231"/>
                </a:cubicBezTo>
                <a:cubicBezTo>
                  <a:pt x="91647" y="11231"/>
                  <a:pt x="91647" y="11231"/>
                  <a:pt x="91647" y="11231"/>
                </a:cubicBezTo>
                <a:lnTo>
                  <a:pt x="91647" y="11231"/>
                </a:lnTo>
                <a:cubicBezTo>
                  <a:pt x="88851" y="11231"/>
                  <a:pt x="86056" y="9852"/>
                  <a:pt x="86056" y="5714"/>
                </a:cubicBezTo>
                <a:cubicBezTo>
                  <a:pt x="86056" y="2955"/>
                  <a:pt x="88851" y="0"/>
                  <a:pt x="91647" y="0"/>
                </a:cubicBezTo>
                <a:lnTo>
                  <a:pt x="91647" y="0"/>
                </a:lnTo>
                <a:cubicBezTo>
                  <a:pt x="114209" y="0"/>
                  <a:pt x="114209" y="0"/>
                  <a:pt x="114209" y="0"/>
                </a:cubicBezTo>
                <a:cubicBezTo>
                  <a:pt x="117004" y="0"/>
                  <a:pt x="119800" y="2955"/>
                  <a:pt x="119800" y="5714"/>
                </a:cubicBezTo>
                <a:cubicBezTo>
                  <a:pt x="119800" y="27980"/>
                  <a:pt x="119800" y="27980"/>
                  <a:pt x="119800" y="27980"/>
                </a:cubicBezTo>
                <a:cubicBezTo>
                  <a:pt x="119800" y="32118"/>
                  <a:pt x="117004" y="33497"/>
                  <a:pt x="114209" y="33497"/>
                </a:cubicBezTo>
                <a:close/>
                <a:moveTo>
                  <a:pt x="90249" y="59901"/>
                </a:moveTo>
                <a:lnTo>
                  <a:pt x="90249" y="59901"/>
                </a:lnTo>
                <a:cubicBezTo>
                  <a:pt x="90249" y="62857"/>
                  <a:pt x="87454" y="65615"/>
                  <a:pt x="84658" y="65615"/>
                </a:cubicBezTo>
                <a:cubicBezTo>
                  <a:pt x="49317" y="65615"/>
                  <a:pt x="49317" y="65615"/>
                  <a:pt x="49317" y="65615"/>
                </a:cubicBezTo>
                <a:cubicBezTo>
                  <a:pt x="57703" y="72512"/>
                  <a:pt x="57703" y="72512"/>
                  <a:pt x="57703" y="72512"/>
                </a:cubicBezTo>
                <a:lnTo>
                  <a:pt x="57703" y="72512"/>
                </a:lnTo>
                <a:cubicBezTo>
                  <a:pt x="59101" y="73891"/>
                  <a:pt x="59101" y="75270"/>
                  <a:pt x="59101" y="76650"/>
                </a:cubicBezTo>
                <a:cubicBezTo>
                  <a:pt x="59101" y="79408"/>
                  <a:pt x="57703" y="82167"/>
                  <a:pt x="53510" y="82167"/>
                </a:cubicBezTo>
                <a:cubicBezTo>
                  <a:pt x="52113" y="82167"/>
                  <a:pt x="50715" y="82167"/>
                  <a:pt x="50715" y="80788"/>
                </a:cubicBezTo>
                <a:lnTo>
                  <a:pt x="50715" y="80788"/>
                </a:lnTo>
                <a:cubicBezTo>
                  <a:pt x="30948" y="64236"/>
                  <a:pt x="30948" y="64236"/>
                  <a:pt x="30948" y="64236"/>
                </a:cubicBezTo>
                <a:lnTo>
                  <a:pt x="30948" y="64236"/>
                </a:lnTo>
                <a:cubicBezTo>
                  <a:pt x="30948" y="62857"/>
                  <a:pt x="29550" y="61280"/>
                  <a:pt x="29550" y="59901"/>
                </a:cubicBezTo>
                <a:cubicBezTo>
                  <a:pt x="29550" y="58522"/>
                  <a:pt x="30948" y="57142"/>
                  <a:pt x="30948" y="55763"/>
                </a:cubicBezTo>
                <a:lnTo>
                  <a:pt x="30948" y="55763"/>
                </a:lnTo>
                <a:cubicBezTo>
                  <a:pt x="50715" y="39014"/>
                  <a:pt x="50715" y="39014"/>
                  <a:pt x="50715" y="39014"/>
                </a:cubicBezTo>
                <a:lnTo>
                  <a:pt x="50715" y="39014"/>
                </a:lnTo>
                <a:cubicBezTo>
                  <a:pt x="50715" y="37635"/>
                  <a:pt x="52113" y="37635"/>
                  <a:pt x="53510" y="37635"/>
                </a:cubicBezTo>
                <a:cubicBezTo>
                  <a:pt x="57703" y="37635"/>
                  <a:pt x="59101" y="40394"/>
                  <a:pt x="59101" y="43152"/>
                </a:cubicBezTo>
                <a:cubicBezTo>
                  <a:pt x="59101" y="44729"/>
                  <a:pt x="59101" y="46108"/>
                  <a:pt x="57703" y="47487"/>
                </a:cubicBezTo>
                <a:lnTo>
                  <a:pt x="57703" y="47487"/>
                </a:lnTo>
                <a:cubicBezTo>
                  <a:pt x="49317" y="54384"/>
                  <a:pt x="49317" y="54384"/>
                  <a:pt x="49317" y="54384"/>
                </a:cubicBezTo>
                <a:cubicBezTo>
                  <a:pt x="84658" y="54384"/>
                  <a:pt x="84658" y="54384"/>
                  <a:pt x="84658" y="54384"/>
                </a:cubicBezTo>
                <a:cubicBezTo>
                  <a:pt x="87454" y="54384"/>
                  <a:pt x="90249" y="57142"/>
                  <a:pt x="90249" y="59901"/>
                </a:cubicBezTo>
                <a:close/>
                <a:moveTo>
                  <a:pt x="69084" y="11231"/>
                </a:moveTo>
                <a:lnTo>
                  <a:pt x="69084" y="11231"/>
                </a:lnTo>
                <a:cubicBezTo>
                  <a:pt x="50715" y="11231"/>
                  <a:pt x="50715" y="11231"/>
                  <a:pt x="50715" y="11231"/>
                </a:cubicBezTo>
                <a:cubicBezTo>
                  <a:pt x="46522" y="11231"/>
                  <a:pt x="45124" y="9852"/>
                  <a:pt x="45124" y="5714"/>
                </a:cubicBezTo>
                <a:cubicBezTo>
                  <a:pt x="45124" y="2955"/>
                  <a:pt x="46522" y="0"/>
                  <a:pt x="50715" y="0"/>
                </a:cubicBezTo>
                <a:cubicBezTo>
                  <a:pt x="69084" y="0"/>
                  <a:pt x="69084" y="0"/>
                  <a:pt x="69084" y="0"/>
                </a:cubicBezTo>
                <a:cubicBezTo>
                  <a:pt x="71880" y="0"/>
                  <a:pt x="74675" y="2955"/>
                  <a:pt x="74675" y="5714"/>
                </a:cubicBezTo>
                <a:cubicBezTo>
                  <a:pt x="74675" y="9852"/>
                  <a:pt x="71880" y="11231"/>
                  <a:pt x="69084" y="11231"/>
                </a:cubicBezTo>
                <a:close/>
                <a:moveTo>
                  <a:pt x="28153" y="11231"/>
                </a:moveTo>
                <a:lnTo>
                  <a:pt x="28153" y="11231"/>
                </a:lnTo>
                <a:lnTo>
                  <a:pt x="28153" y="11231"/>
                </a:lnTo>
                <a:cubicBezTo>
                  <a:pt x="11181" y="11231"/>
                  <a:pt x="11181" y="11231"/>
                  <a:pt x="11181" y="11231"/>
                </a:cubicBezTo>
                <a:cubicBezTo>
                  <a:pt x="11181" y="27980"/>
                  <a:pt x="11181" y="27980"/>
                  <a:pt x="11181" y="27980"/>
                </a:cubicBezTo>
                <a:cubicBezTo>
                  <a:pt x="11181" y="32118"/>
                  <a:pt x="8386" y="33497"/>
                  <a:pt x="5590" y="33497"/>
                </a:cubicBezTo>
                <a:cubicBezTo>
                  <a:pt x="1397" y="33497"/>
                  <a:pt x="0" y="32118"/>
                  <a:pt x="0" y="27980"/>
                </a:cubicBezTo>
                <a:lnTo>
                  <a:pt x="0" y="27980"/>
                </a:lnTo>
                <a:cubicBezTo>
                  <a:pt x="0" y="5714"/>
                  <a:pt x="0" y="5714"/>
                  <a:pt x="0" y="5714"/>
                </a:cubicBezTo>
                <a:cubicBezTo>
                  <a:pt x="0" y="2955"/>
                  <a:pt x="1397" y="0"/>
                  <a:pt x="5590" y="0"/>
                </a:cubicBezTo>
                <a:cubicBezTo>
                  <a:pt x="28153" y="0"/>
                  <a:pt x="28153" y="0"/>
                  <a:pt x="28153" y="0"/>
                </a:cubicBezTo>
                <a:lnTo>
                  <a:pt x="28153" y="0"/>
                </a:lnTo>
                <a:cubicBezTo>
                  <a:pt x="30948" y="0"/>
                  <a:pt x="33743" y="2955"/>
                  <a:pt x="33743" y="5714"/>
                </a:cubicBezTo>
                <a:cubicBezTo>
                  <a:pt x="33743" y="9852"/>
                  <a:pt x="30948" y="11231"/>
                  <a:pt x="28153" y="11231"/>
                </a:cubicBezTo>
                <a:close/>
                <a:moveTo>
                  <a:pt x="5590" y="75270"/>
                </a:moveTo>
                <a:lnTo>
                  <a:pt x="5590" y="75270"/>
                </a:lnTo>
                <a:cubicBezTo>
                  <a:pt x="1397" y="75270"/>
                  <a:pt x="0" y="72512"/>
                  <a:pt x="0" y="69753"/>
                </a:cubicBezTo>
                <a:cubicBezTo>
                  <a:pt x="0" y="50246"/>
                  <a:pt x="0" y="50246"/>
                  <a:pt x="0" y="50246"/>
                </a:cubicBezTo>
                <a:cubicBezTo>
                  <a:pt x="0" y="47487"/>
                  <a:pt x="1397" y="44729"/>
                  <a:pt x="5590" y="44729"/>
                </a:cubicBezTo>
                <a:cubicBezTo>
                  <a:pt x="8386" y="44729"/>
                  <a:pt x="11181" y="47487"/>
                  <a:pt x="11181" y="50246"/>
                </a:cubicBezTo>
                <a:cubicBezTo>
                  <a:pt x="11181" y="69753"/>
                  <a:pt x="11181" y="69753"/>
                  <a:pt x="11181" y="69753"/>
                </a:cubicBezTo>
                <a:cubicBezTo>
                  <a:pt x="11181" y="72512"/>
                  <a:pt x="8386" y="75270"/>
                  <a:pt x="5590" y="75270"/>
                </a:cubicBezTo>
                <a:close/>
                <a:moveTo>
                  <a:pt x="5590" y="86502"/>
                </a:moveTo>
                <a:lnTo>
                  <a:pt x="5590" y="86502"/>
                </a:lnTo>
                <a:cubicBezTo>
                  <a:pt x="8386" y="86502"/>
                  <a:pt x="11181" y="87881"/>
                  <a:pt x="11181" y="92019"/>
                </a:cubicBezTo>
                <a:cubicBezTo>
                  <a:pt x="11181" y="108768"/>
                  <a:pt x="11181" y="108768"/>
                  <a:pt x="11181" y="108768"/>
                </a:cubicBezTo>
                <a:cubicBezTo>
                  <a:pt x="28153" y="108768"/>
                  <a:pt x="28153" y="108768"/>
                  <a:pt x="28153" y="108768"/>
                </a:cubicBezTo>
                <a:cubicBezTo>
                  <a:pt x="30948" y="108768"/>
                  <a:pt x="33743" y="110147"/>
                  <a:pt x="33743" y="114285"/>
                </a:cubicBezTo>
                <a:cubicBezTo>
                  <a:pt x="33743" y="117044"/>
                  <a:pt x="30948" y="119802"/>
                  <a:pt x="28153" y="119802"/>
                </a:cubicBezTo>
                <a:cubicBezTo>
                  <a:pt x="5590" y="119802"/>
                  <a:pt x="5590" y="119802"/>
                  <a:pt x="5590" y="119802"/>
                </a:cubicBezTo>
                <a:cubicBezTo>
                  <a:pt x="1397" y="119802"/>
                  <a:pt x="0" y="117044"/>
                  <a:pt x="0" y="114285"/>
                </a:cubicBezTo>
                <a:cubicBezTo>
                  <a:pt x="0" y="92019"/>
                  <a:pt x="0" y="92019"/>
                  <a:pt x="0" y="92019"/>
                </a:cubicBezTo>
                <a:lnTo>
                  <a:pt x="0" y="92019"/>
                </a:lnTo>
                <a:cubicBezTo>
                  <a:pt x="0" y="87881"/>
                  <a:pt x="1397" y="86502"/>
                  <a:pt x="5590" y="86502"/>
                </a:cubicBezTo>
                <a:close/>
                <a:moveTo>
                  <a:pt x="50715" y="108768"/>
                </a:moveTo>
                <a:lnTo>
                  <a:pt x="50715" y="108768"/>
                </a:lnTo>
                <a:cubicBezTo>
                  <a:pt x="69084" y="108768"/>
                  <a:pt x="69084" y="108768"/>
                  <a:pt x="69084" y="108768"/>
                </a:cubicBezTo>
                <a:cubicBezTo>
                  <a:pt x="71880" y="108768"/>
                  <a:pt x="74675" y="110147"/>
                  <a:pt x="74675" y="114285"/>
                </a:cubicBezTo>
                <a:cubicBezTo>
                  <a:pt x="74675" y="117044"/>
                  <a:pt x="71880" y="119802"/>
                  <a:pt x="69084" y="119802"/>
                </a:cubicBezTo>
                <a:cubicBezTo>
                  <a:pt x="50715" y="119802"/>
                  <a:pt x="50715" y="119802"/>
                  <a:pt x="50715" y="119802"/>
                </a:cubicBezTo>
                <a:cubicBezTo>
                  <a:pt x="46522" y="119802"/>
                  <a:pt x="45124" y="117044"/>
                  <a:pt x="45124" y="114285"/>
                </a:cubicBezTo>
                <a:cubicBezTo>
                  <a:pt x="45124" y="110147"/>
                  <a:pt x="46522" y="108768"/>
                  <a:pt x="50715" y="10876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0" name="Shape 4890"/>
          <p:cNvSpPr/>
          <p:nvPr/>
        </p:nvSpPr>
        <p:spPr>
          <a:xfrm>
            <a:off x="6649845" y="5087311"/>
            <a:ext cx="288291" cy="288366"/>
          </a:xfrm>
          <a:custGeom>
            <a:avLst/>
            <a:gdLst/>
            <a:ahLst/>
            <a:cxnLst/>
            <a:rect l="0" t="0" r="0" b="0"/>
            <a:pathLst>
              <a:path w="120000" h="120000" extrusionOk="0">
                <a:moveTo>
                  <a:pt x="114285" y="119802"/>
                </a:moveTo>
                <a:lnTo>
                  <a:pt x="114285" y="119802"/>
                </a:lnTo>
                <a:cubicBezTo>
                  <a:pt x="92019" y="119802"/>
                  <a:pt x="92019" y="119802"/>
                  <a:pt x="92019" y="119802"/>
                </a:cubicBezTo>
                <a:cubicBezTo>
                  <a:pt x="87881" y="119802"/>
                  <a:pt x="86502" y="117044"/>
                  <a:pt x="86502" y="114285"/>
                </a:cubicBezTo>
                <a:cubicBezTo>
                  <a:pt x="86502" y="110147"/>
                  <a:pt x="87881" y="108768"/>
                  <a:pt x="92019" y="108768"/>
                </a:cubicBezTo>
                <a:cubicBezTo>
                  <a:pt x="108768" y="108768"/>
                  <a:pt x="108768" y="108768"/>
                  <a:pt x="108768" y="108768"/>
                </a:cubicBezTo>
                <a:cubicBezTo>
                  <a:pt x="108768" y="92019"/>
                  <a:pt x="108768" y="92019"/>
                  <a:pt x="108768" y="92019"/>
                </a:cubicBezTo>
                <a:lnTo>
                  <a:pt x="108768" y="92019"/>
                </a:lnTo>
                <a:cubicBezTo>
                  <a:pt x="108768" y="87881"/>
                  <a:pt x="110147" y="86502"/>
                  <a:pt x="114285" y="86502"/>
                </a:cubicBezTo>
                <a:cubicBezTo>
                  <a:pt x="117044" y="86502"/>
                  <a:pt x="119802" y="87881"/>
                  <a:pt x="119802" y="92019"/>
                </a:cubicBezTo>
                <a:cubicBezTo>
                  <a:pt x="119802" y="114285"/>
                  <a:pt x="119802" y="114285"/>
                  <a:pt x="119802" y="114285"/>
                </a:cubicBezTo>
                <a:cubicBezTo>
                  <a:pt x="119802" y="117044"/>
                  <a:pt x="117044" y="119802"/>
                  <a:pt x="114285" y="119802"/>
                </a:cubicBezTo>
                <a:close/>
                <a:moveTo>
                  <a:pt x="114285" y="44729"/>
                </a:moveTo>
                <a:lnTo>
                  <a:pt x="114285" y="44729"/>
                </a:lnTo>
                <a:cubicBezTo>
                  <a:pt x="117044" y="44729"/>
                  <a:pt x="119802" y="47487"/>
                  <a:pt x="119802" y="50246"/>
                </a:cubicBezTo>
                <a:cubicBezTo>
                  <a:pt x="119802" y="69753"/>
                  <a:pt x="119802" y="69753"/>
                  <a:pt x="119802" y="69753"/>
                </a:cubicBezTo>
                <a:cubicBezTo>
                  <a:pt x="119802" y="72512"/>
                  <a:pt x="117044" y="75270"/>
                  <a:pt x="114285" y="75270"/>
                </a:cubicBezTo>
                <a:cubicBezTo>
                  <a:pt x="110147" y="75270"/>
                  <a:pt x="108768" y="72512"/>
                  <a:pt x="108768" y="69753"/>
                </a:cubicBezTo>
                <a:cubicBezTo>
                  <a:pt x="108768" y="50246"/>
                  <a:pt x="108768" y="50246"/>
                  <a:pt x="108768" y="50246"/>
                </a:cubicBezTo>
                <a:cubicBezTo>
                  <a:pt x="108768" y="47487"/>
                  <a:pt x="110147" y="44729"/>
                  <a:pt x="114285" y="44729"/>
                </a:cubicBezTo>
                <a:close/>
                <a:moveTo>
                  <a:pt x="114285" y="33497"/>
                </a:moveTo>
                <a:lnTo>
                  <a:pt x="114285" y="33497"/>
                </a:lnTo>
                <a:cubicBezTo>
                  <a:pt x="110147" y="33497"/>
                  <a:pt x="108768" y="32118"/>
                  <a:pt x="108768" y="27980"/>
                </a:cubicBezTo>
                <a:lnTo>
                  <a:pt x="108768" y="27980"/>
                </a:lnTo>
                <a:cubicBezTo>
                  <a:pt x="108768" y="11231"/>
                  <a:pt x="108768" y="11231"/>
                  <a:pt x="108768" y="11231"/>
                </a:cubicBezTo>
                <a:cubicBezTo>
                  <a:pt x="92019" y="11231"/>
                  <a:pt x="92019" y="11231"/>
                  <a:pt x="92019" y="11231"/>
                </a:cubicBezTo>
                <a:lnTo>
                  <a:pt x="92019" y="11231"/>
                </a:lnTo>
                <a:cubicBezTo>
                  <a:pt x="87881" y="11231"/>
                  <a:pt x="86502" y="9852"/>
                  <a:pt x="86502" y="5714"/>
                </a:cubicBezTo>
                <a:cubicBezTo>
                  <a:pt x="86502" y="2955"/>
                  <a:pt x="87881" y="0"/>
                  <a:pt x="92019" y="0"/>
                </a:cubicBezTo>
                <a:lnTo>
                  <a:pt x="92019" y="0"/>
                </a:lnTo>
                <a:cubicBezTo>
                  <a:pt x="114285" y="0"/>
                  <a:pt x="114285" y="0"/>
                  <a:pt x="114285" y="0"/>
                </a:cubicBezTo>
                <a:cubicBezTo>
                  <a:pt x="117044" y="0"/>
                  <a:pt x="119802" y="2955"/>
                  <a:pt x="119802" y="5714"/>
                </a:cubicBezTo>
                <a:cubicBezTo>
                  <a:pt x="119802" y="27980"/>
                  <a:pt x="119802" y="27980"/>
                  <a:pt x="119802" y="27980"/>
                </a:cubicBezTo>
                <a:cubicBezTo>
                  <a:pt x="119802" y="32118"/>
                  <a:pt x="117044" y="33497"/>
                  <a:pt x="114285" y="33497"/>
                </a:cubicBezTo>
                <a:close/>
                <a:moveTo>
                  <a:pt x="76650" y="59901"/>
                </a:moveTo>
                <a:lnTo>
                  <a:pt x="76650" y="59901"/>
                </a:lnTo>
                <a:cubicBezTo>
                  <a:pt x="75270" y="59901"/>
                  <a:pt x="73891" y="58522"/>
                  <a:pt x="72512" y="58522"/>
                </a:cubicBezTo>
                <a:lnTo>
                  <a:pt x="72512" y="58522"/>
                </a:lnTo>
                <a:cubicBezTo>
                  <a:pt x="65615" y="50246"/>
                  <a:pt x="65615" y="50246"/>
                  <a:pt x="65615" y="50246"/>
                </a:cubicBezTo>
                <a:cubicBezTo>
                  <a:pt x="65615" y="83546"/>
                  <a:pt x="65615" y="83546"/>
                  <a:pt x="65615" y="83546"/>
                </a:cubicBezTo>
                <a:cubicBezTo>
                  <a:pt x="65615" y="87881"/>
                  <a:pt x="62660" y="89261"/>
                  <a:pt x="59901" y="89261"/>
                </a:cubicBezTo>
                <a:cubicBezTo>
                  <a:pt x="57142" y="89261"/>
                  <a:pt x="54384" y="87881"/>
                  <a:pt x="54384" y="83546"/>
                </a:cubicBezTo>
                <a:cubicBezTo>
                  <a:pt x="54384" y="50246"/>
                  <a:pt x="54384" y="50246"/>
                  <a:pt x="54384" y="50246"/>
                </a:cubicBezTo>
                <a:cubicBezTo>
                  <a:pt x="47487" y="58522"/>
                  <a:pt x="47487" y="58522"/>
                  <a:pt x="47487" y="58522"/>
                </a:cubicBezTo>
                <a:lnTo>
                  <a:pt x="47487" y="58522"/>
                </a:lnTo>
                <a:cubicBezTo>
                  <a:pt x="46108" y="58522"/>
                  <a:pt x="44532" y="59901"/>
                  <a:pt x="43152" y="59901"/>
                </a:cubicBezTo>
                <a:cubicBezTo>
                  <a:pt x="40394" y="59901"/>
                  <a:pt x="37635" y="57142"/>
                  <a:pt x="37635" y="54384"/>
                </a:cubicBezTo>
                <a:cubicBezTo>
                  <a:pt x="37635" y="53004"/>
                  <a:pt x="37635" y="51625"/>
                  <a:pt x="39014" y="50246"/>
                </a:cubicBezTo>
                <a:lnTo>
                  <a:pt x="39014" y="50246"/>
                </a:lnTo>
                <a:cubicBezTo>
                  <a:pt x="55763" y="32118"/>
                  <a:pt x="55763" y="32118"/>
                  <a:pt x="55763" y="32118"/>
                </a:cubicBezTo>
                <a:lnTo>
                  <a:pt x="55763" y="32118"/>
                </a:lnTo>
                <a:cubicBezTo>
                  <a:pt x="57142" y="30738"/>
                  <a:pt x="58522" y="30738"/>
                  <a:pt x="59901" y="30738"/>
                </a:cubicBezTo>
                <a:cubicBezTo>
                  <a:pt x="61280" y="30738"/>
                  <a:pt x="62660" y="30738"/>
                  <a:pt x="64236" y="32118"/>
                </a:cubicBezTo>
                <a:lnTo>
                  <a:pt x="64236" y="32118"/>
                </a:lnTo>
                <a:cubicBezTo>
                  <a:pt x="80788" y="50246"/>
                  <a:pt x="80788" y="50246"/>
                  <a:pt x="80788" y="50246"/>
                </a:cubicBezTo>
                <a:lnTo>
                  <a:pt x="80788" y="50246"/>
                </a:lnTo>
                <a:cubicBezTo>
                  <a:pt x="82167" y="51625"/>
                  <a:pt x="82167" y="53004"/>
                  <a:pt x="82167" y="54384"/>
                </a:cubicBezTo>
                <a:cubicBezTo>
                  <a:pt x="82167" y="57142"/>
                  <a:pt x="79408" y="59901"/>
                  <a:pt x="76650" y="59901"/>
                </a:cubicBezTo>
                <a:close/>
                <a:moveTo>
                  <a:pt x="69753" y="11231"/>
                </a:moveTo>
                <a:lnTo>
                  <a:pt x="69753" y="11231"/>
                </a:lnTo>
                <a:cubicBezTo>
                  <a:pt x="50246" y="11231"/>
                  <a:pt x="50246" y="11231"/>
                  <a:pt x="50246" y="11231"/>
                </a:cubicBezTo>
                <a:cubicBezTo>
                  <a:pt x="47487" y="11231"/>
                  <a:pt x="44532" y="9852"/>
                  <a:pt x="44532" y="5714"/>
                </a:cubicBezTo>
                <a:cubicBezTo>
                  <a:pt x="44532" y="2955"/>
                  <a:pt x="47487" y="0"/>
                  <a:pt x="50246" y="0"/>
                </a:cubicBezTo>
                <a:cubicBezTo>
                  <a:pt x="69753" y="0"/>
                  <a:pt x="69753" y="0"/>
                  <a:pt x="69753" y="0"/>
                </a:cubicBezTo>
                <a:cubicBezTo>
                  <a:pt x="72512" y="0"/>
                  <a:pt x="75270" y="2955"/>
                  <a:pt x="75270" y="5714"/>
                </a:cubicBezTo>
                <a:cubicBezTo>
                  <a:pt x="75270" y="9852"/>
                  <a:pt x="72512" y="11231"/>
                  <a:pt x="69753" y="11231"/>
                </a:cubicBezTo>
                <a:close/>
                <a:moveTo>
                  <a:pt x="27980" y="119802"/>
                </a:moveTo>
                <a:lnTo>
                  <a:pt x="27980" y="119802"/>
                </a:lnTo>
                <a:cubicBezTo>
                  <a:pt x="5714" y="119802"/>
                  <a:pt x="5714" y="119802"/>
                  <a:pt x="5714" y="119802"/>
                </a:cubicBezTo>
                <a:cubicBezTo>
                  <a:pt x="2955" y="119802"/>
                  <a:pt x="0" y="117044"/>
                  <a:pt x="0" y="114285"/>
                </a:cubicBezTo>
                <a:cubicBezTo>
                  <a:pt x="0" y="92019"/>
                  <a:pt x="0" y="92019"/>
                  <a:pt x="0" y="92019"/>
                </a:cubicBezTo>
                <a:lnTo>
                  <a:pt x="0" y="92019"/>
                </a:lnTo>
                <a:cubicBezTo>
                  <a:pt x="0" y="87881"/>
                  <a:pt x="2955" y="86502"/>
                  <a:pt x="5714" y="86502"/>
                </a:cubicBezTo>
                <a:cubicBezTo>
                  <a:pt x="9852" y="86502"/>
                  <a:pt x="11231" y="87881"/>
                  <a:pt x="11231" y="92019"/>
                </a:cubicBezTo>
                <a:cubicBezTo>
                  <a:pt x="11231" y="108768"/>
                  <a:pt x="11231" y="108768"/>
                  <a:pt x="11231" y="108768"/>
                </a:cubicBezTo>
                <a:cubicBezTo>
                  <a:pt x="27980" y="108768"/>
                  <a:pt x="27980" y="108768"/>
                  <a:pt x="27980" y="108768"/>
                </a:cubicBezTo>
                <a:cubicBezTo>
                  <a:pt x="32118" y="108768"/>
                  <a:pt x="33497" y="110147"/>
                  <a:pt x="33497" y="114285"/>
                </a:cubicBezTo>
                <a:cubicBezTo>
                  <a:pt x="33497" y="117044"/>
                  <a:pt x="32118" y="119802"/>
                  <a:pt x="27980" y="119802"/>
                </a:cubicBezTo>
                <a:close/>
                <a:moveTo>
                  <a:pt x="11231" y="50246"/>
                </a:moveTo>
                <a:lnTo>
                  <a:pt x="11231" y="50246"/>
                </a:lnTo>
                <a:cubicBezTo>
                  <a:pt x="11231" y="69753"/>
                  <a:pt x="11231" y="69753"/>
                  <a:pt x="11231" y="69753"/>
                </a:cubicBezTo>
                <a:cubicBezTo>
                  <a:pt x="11231" y="72512"/>
                  <a:pt x="9852" y="75270"/>
                  <a:pt x="5714" y="75270"/>
                </a:cubicBezTo>
                <a:cubicBezTo>
                  <a:pt x="2955" y="75270"/>
                  <a:pt x="0" y="72512"/>
                  <a:pt x="0" y="69753"/>
                </a:cubicBezTo>
                <a:cubicBezTo>
                  <a:pt x="0" y="50246"/>
                  <a:pt x="0" y="50246"/>
                  <a:pt x="0" y="50246"/>
                </a:cubicBezTo>
                <a:cubicBezTo>
                  <a:pt x="0" y="47487"/>
                  <a:pt x="2955" y="44729"/>
                  <a:pt x="5714" y="44729"/>
                </a:cubicBezTo>
                <a:cubicBezTo>
                  <a:pt x="9852" y="44729"/>
                  <a:pt x="11231" y="47487"/>
                  <a:pt x="11231" y="50246"/>
                </a:cubicBezTo>
                <a:close/>
                <a:moveTo>
                  <a:pt x="27980" y="11231"/>
                </a:moveTo>
                <a:lnTo>
                  <a:pt x="27980" y="11231"/>
                </a:lnTo>
                <a:lnTo>
                  <a:pt x="27980" y="11231"/>
                </a:lnTo>
                <a:cubicBezTo>
                  <a:pt x="11231" y="11231"/>
                  <a:pt x="11231" y="11231"/>
                  <a:pt x="11231" y="11231"/>
                </a:cubicBezTo>
                <a:cubicBezTo>
                  <a:pt x="11231" y="27980"/>
                  <a:pt x="11231" y="27980"/>
                  <a:pt x="11231" y="27980"/>
                </a:cubicBezTo>
                <a:cubicBezTo>
                  <a:pt x="11231" y="32118"/>
                  <a:pt x="9852" y="33497"/>
                  <a:pt x="5714" y="33497"/>
                </a:cubicBezTo>
                <a:cubicBezTo>
                  <a:pt x="2955" y="33497"/>
                  <a:pt x="0" y="32118"/>
                  <a:pt x="0" y="27980"/>
                </a:cubicBezTo>
                <a:lnTo>
                  <a:pt x="0" y="27980"/>
                </a:lnTo>
                <a:cubicBezTo>
                  <a:pt x="0" y="5714"/>
                  <a:pt x="0" y="5714"/>
                  <a:pt x="0" y="5714"/>
                </a:cubicBezTo>
                <a:cubicBezTo>
                  <a:pt x="0" y="2955"/>
                  <a:pt x="2955" y="0"/>
                  <a:pt x="5714" y="0"/>
                </a:cubicBezTo>
                <a:cubicBezTo>
                  <a:pt x="27980" y="0"/>
                  <a:pt x="27980" y="0"/>
                  <a:pt x="27980" y="0"/>
                </a:cubicBezTo>
                <a:lnTo>
                  <a:pt x="27980" y="0"/>
                </a:lnTo>
                <a:cubicBezTo>
                  <a:pt x="32118" y="0"/>
                  <a:pt x="33497" y="2955"/>
                  <a:pt x="33497" y="5714"/>
                </a:cubicBezTo>
                <a:cubicBezTo>
                  <a:pt x="33497" y="9852"/>
                  <a:pt x="32118" y="11231"/>
                  <a:pt x="27980" y="11231"/>
                </a:cubicBezTo>
                <a:close/>
                <a:moveTo>
                  <a:pt x="50246" y="108768"/>
                </a:moveTo>
                <a:lnTo>
                  <a:pt x="50246" y="108768"/>
                </a:lnTo>
                <a:cubicBezTo>
                  <a:pt x="69753" y="108768"/>
                  <a:pt x="69753" y="108768"/>
                  <a:pt x="69753" y="108768"/>
                </a:cubicBezTo>
                <a:cubicBezTo>
                  <a:pt x="72512" y="108768"/>
                  <a:pt x="75270" y="110147"/>
                  <a:pt x="75270" y="114285"/>
                </a:cubicBezTo>
                <a:cubicBezTo>
                  <a:pt x="75270" y="117044"/>
                  <a:pt x="72512" y="119802"/>
                  <a:pt x="69753" y="119802"/>
                </a:cubicBezTo>
                <a:cubicBezTo>
                  <a:pt x="50246" y="119802"/>
                  <a:pt x="50246" y="119802"/>
                  <a:pt x="50246" y="119802"/>
                </a:cubicBezTo>
                <a:cubicBezTo>
                  <a:pt x="47487" y="119802"/>
                  <a:pt x="44532" y="117044"/>
                  <a:pt x="44532" y="114285"/>
                </a:cubicBezTo>
                <a:cubicBezTo>
                  <a:pt x="44532" y="110147"/>
                  <a:pt x="47487" y="108768"/>
                  <a:pt x="50246" y="10876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1" name="Shape 4891"/>
          <p:cNvSpPr/>
          <p:nvPr/>
        </p:nvSpPr>
        <p:spPr>
          <a:xfrm>
            <a:off x="6152648" y="5087311"/>
            <a:ext cx="286203" cy="288366"/>
          </a:xfrm>
          <a:custGeom>
            <a:avLst/>
            <a:gdLst/>
            <a:ahLst/>
            <a:cxnLst/>
            <a:rect l="0" t="0" r="0" b="0"/>
            <a:pathLst>
              <a:path w="120000" h="120000" extrusionOk="0">
                <a:moveTo>
                  <a:pt x="114219" y="119802"/>
                </a:moveTo>
                <a:lnTo>
                  <a:pt x="114219" y="119802"/>
                </a:lnTo>
                <a:cubicBezTo>
                  <a:pt x="91694" y="119802"/>
                  <a:pt x="91694" y="119802"/>
                  <a:pt x="91694" y="119802"/>
                </a:cubicBezTo>
                <a:cubicBezTo>
                  <a:pt x="88903" y="119802"/>
                  <a:pt x="85913" y="117044"/>
                  <a:pt x="85913" y="114285"/>
                </a:cubicBezTo>
                <a:cubicBezTo>
                  <a:pt x="85913" y="110147"/>
                  <a:pt x="88903" y="108768"/>
                  <a:pt x="91694" y="108768"/>
                </a:cubicBezTo>
                <a:cubicBezTo>
                  <a:pt x="108438" y="108768"/>
                  <a:pt x="108438" y="108768"/>
                  <a:pt x="108438" y="108768"/>
                </a:cubicBezTo>
                <a:cubicBezTo>
                  <a:pt x="108438" y="92019"/>
                  <a:pt x="108438" y="92019"/>
                  <a:pt x="108438" y="92019"/>
                </a:cubicBezTo>
                <a:lnTo>
                  <a:pt x="108438" y="92019"/>
                </a:lnTo>
                <a:cubicBezTo>
                  <a:pt x="108438" y="87881"/>
                  <a:pt x="111428" y="86502"/>
                  <a:pt x="114219" y="86502"/>
                </a:cubicBezTo>
                <a:cubicBezTo>
                  <a:pt x="118405" y="86502"/>
                  <a:pt x="119800" y="87881"/>
                  <a:pt x="119800" y="92019"/>
                </a:cubicBezTo>
                <a:cubicBezTo>
                  <a:pt x="119800" y="114285"/>
                  <a:pt x="119800" y="114285"/>
                  <a:pt x="119800" y="114285"/>
                </a:cubicBezTo>
                <a:cubicBezTo>
                  <a:pt x="119800" y="117044"/>
                  <a:pt x="118405" y="119802"/>
                  <a:pt x="114219" y="119802"/>
                </a:cubicBezTo>
                <a:close/>
                <a:moveTo>
                  <a:pt x="114219" y="44729"/>
                </a:moveTo>
                <a:lnTo>
                  <a:pt x="114219" y="44729"/>
                </a:lnTo>
                <a:cubicBezTo>
                  <a:pt x="118405" y="44729"/>
                  <a:pt x="119800" y="47487"/>
                  <a:pt x="119800" y="50246"/>
                </a:cubicBezTo>
                <a:cubicBezTo>
                  <a:pt x="119800" y="69753"/>
                  <a:pt x="119800" y="69753"/>
                  <a:pt x="119800" y="69753"/>
                </a:cubicBezTo>
                <a:cubicBezTo>
                  <a:pt x="119800" y="72512"/>
                  <a:pt x="118405" y="75270"/>
                  <a:pt x="114219" y="75270"/>
                </a:cubicBezTo>
                <a:cubicBezTo>
                  <a:pt x="111428" y="75270"/>
                  <a:pt x="108438" y="72512"/>
                  <a:pt x="108438" y="69753"/>
                </a:cubicBezTo>
                <a:cubicBezTo>
                  <a:pt x="108438" y="50246"/>
                  <a:pt x="108438" y="50246"/>
                  <a:pt x="108438" y="50246"/>
                </a:cubicBezTo>
                <a:cubicBezTo>
                  <a:pt x="108438" y="47487"/>
                  <a:pt x="111428" y="44729"/>
                  <a:pt x="114219" y="44729"/>
                </a:cubicBezTo>
                <a:close/>
                <a:moveTo>
                  <a:pt x="114219" y="33497"/>
                </a:moveTo>
                <a:lnTo>
                  <a:pt x="114219" y="33497"/>
                </a:lnTo>
                <a:cubicBezTo>
                  <a:pt x="111428" y="33497"/>
                  <a:pt x="108438" y="32118"/>
                  <a:pt x="108438" y="27980"/>
                </a:cubicBezTo>
                <a:lnTo>
                  <a:pt x="108438" y="27980"/>
                </a:lnTo>
                <a:cubicBezTo>
                  <a:pt x="108438" y="11231"/>
                  <a:pt x="108438" y="11231"/>
                  <a:pt x="108438" y="11231"/>
                </a:cubicBezTo>
                <a:cubicBezTo>
                  <a:pt x="91694" y="11231"/>
                  <a:pt x="91694" y="11231"/>
                  <a:pt x="91694" y="11231"/>
                </a:cubicBezTo>
                <a:lnTo>
                  <a:pt x="91694" y="11231"/>
                </a:lnTo>
                <a:cubicBezTo>
                  <a:pt x="88903" y="11231"/>
                  <a:pt x="85913" y="9852"/>
                  <a:pt x="85913" y="5714"/>
                </a:cubicBezTo>
                <a:cubicBezTo>
                  <a:pt x="85913" y="2955"/>
                  <a:pt x="88903" y="0"/>
                  <a:pt x="91694" y="0"/>
                </a:cubicBezTo>
                <a:lnTo>
                  <a:pt x="91694" y="0"/>
                </a:lnTo>
                <a:cubicBezTo>
                  <a:pt x="114219" y="0"/>
                  <a:pt x="114219" y="0"/>
                  <a:pt x="114219" y="0"/>
                </a:cubicBezTo>
                <a:cubicBezTo>
                  <a:pt x="118405" y="0"/>
                  <a:pt x="119800" y="2955"/>
                  <a:pt x="119800" y="5714"/>
                </a:cubicBezTo>
                <a:cubicBezTo>
                  <a:pt x="119800" y="27980"/>
                  <a:pt x="119800" y="27980"/>
                  <a:pt x="119800" y="27980"/>
                </a:cubicBezTo>
                <a:cubicBezTo>
                  <a:pt x="119800" y="32118"/>
                  <a:pt x="118405" y="33497"/>
                  <a:pt x="114219" y="33497"/>
                </a:cubicBezTo>
                <a:close/>
                <a:moveTo>
                  <a:pt x="81727" y="69753"/>
                </a:moveTo>
                <a:lnTo>
                  <a:pt x="81727" y="69753"/>
                </a:lnTo>
                <a:cubicBezTo>
                  <a:pt x="64784" y="87881"/>
                  <a:pt x="64784" y="87881"/>
                  <a:pt x="64784" y="87881"/>
                </a:cubicBezTo>
                <a:lnTo>
                  <a:pt x="64784" y="87881"/>
                </a:lnTo>
                <a:cubicBezTo>
                  <a:pt x="63388" y="89261"/>
                  <a:pt x="61993" y="89261"/>
                  <a:pt x="60598" y="89261"/>
                </a:cubicBezTo>
                <a:cubicBezTo>
                  <a:pt x="57807" y="89261"/>
                  <a:pt x="56411" y="89261"/>
                  <a:pt x="56411" y="87881"/>
                </a:cubicBezTo>
                <a:lnTo>
                  <a:pt x="56411" y="87881"/>
                </a:lnTo>
                <a:cubicBezTo>
                  <a:pt x="39468" y="69753"/>
                  <a:pt x="39468" y="69753"/>
                  <a:pt x="39468" y="69753"/>
                </a:cubicBezTo>
                <a:lnTo>
                  <a:pt x="39468" y="69753"/>
                </a:lnTo>
                <a:cubicBezTo>
                  <a:pt x="38073" y="68374"/>
                  <a:pt x="38073" y="66995"/>
                  <a:pt x="38073" y="65615"/>
                </a:cubicBezTo>
                <a:cubicBezTo>
                  <a:pt x="38073" y="62857"/>
                  <a:pt x="39468" y="59901"/>
                  <a:pt x="43654" y="59901"/>
                </a:cubicBezTo>
                <a:cubicBezTo>
                  <a:pt x="45049" y="59901"/>
                  <a:pt x="46445" y="61280"/>
                  <a:pt x="48039" y="61280"/>
                </a:cubicBezTo>
                <a:lnTo>
                  <a:pt x="48039" y="61280"/>
                </a:lnTo>
                <a:cubicBezTo>
                  <a:pt x="55016" y="69753"/>
                  <a:pt x="55016" y="69753"/>
                  <a:pt x="55016" y="69753"/>
                </a:cubicBezTo>
                <a:cubicBezTo>
                  <a:pt x="55016" y="36256"/>
                  <a:pt x="55016" y="36256"/>
                  <a:pt x="55016" y="36256"/>
                </a:cubicBezTo>
                <a:cubicBezTo>
                  <a:pt x="55016" y="32118"/>
                  <a:pt x="56411" y="30738"/>
                  <a:pt x="60598" y="30738"/>
                </a:cubicBezTo>
                <a:cubicBezTo>
                  <a:pt x="63388" y="30738"/>
                  <a:pt x="66378" y="32118"/>
                  <a:pt x="66378" y="36256"/>
                </a:cubicBezTo>
                <a:cubicBezTo>
                  <a:pt x="66378" y="69753"/>
                  <a:pt x="66378" y="69753"/>
                  <a:pt x="66378" y="69753"/>
                </a:cubicBezTo>
                <a:cubicBezTo>
                  <a:pt x="73355" y="61280"/>
                  <a:pt x="73355" y="61280"/>
                  <a:pt x="73355" y="61280"/>
                </a:cubicBezTo>
                <a:lnTo>
                  <a:pt x="73355" y="61280"/>
                </a:lnTo>
                <a:cubicBezTo>
                  <a:pt x="73355" y="61280"/>
                  <a:pt x="74750" y="59901"/>
                  <a:pt x="77541" y="59901"/>
                </a:cubicBezTo>
                <a:cubicBezTo>
                  <a:pt x="80332" y="59901"/>
                  <a:pt x="83122" y="62857"/>
                  <a:pt x="83122" y="65615"/>
                </a:cubicBezTo>
                <a:cubicBezTo>
                  <a:pt x="83122" y="66995"/>
                  <a:pt x="81727" y="68374"/>
                  <a:pt x="81727" y="69753"/>
                </a:cubicBezTo>
                <a:close/>
                <a:moveTo>
                  <a:pt x="69169" y="11231"/>
                </a:moveTo>
                <a:lnTo>
                  <a:pt x="69169" y="11231"/>
                </a:lnTo>
                <a:cubicBezTo>
                  <a:pt x="50830" y="11231"/>
                  <a:pt x="50830" y="11231"/>
                  <a:pt x="50830" y="11231"/>
                </a:cubicBezTo>
                <a:cubicBezTo>
                  <a:pt x="48039" y="11231"/>
                  <a:pt x="45049" y="9852"/>
                  <a:pt x="45049" y="5714"/>
                </a:cubicBezTo>
                <a:cubicBezTo>
                  <a:pt x="45049" y="2955"/>
                  <a:pt x="48039" y="0"/>
                  <a:pt x="50830" y="0"/>
                </a:cubicBezTo>
                <a:cubicBezTo>
                  <a:pt x="69169" y="0"/>
                  <a:pt x="69169" y="0"/>
                  <a:pt x="69169" y="0"/>
                </a:cubicBezTo>
                <a:cubicBezTo>
                  <a:pt x="73355" y="0"/>
                  <a:pt x="74750" y="2955"/>
                  <a:pt x="74750" y="5714"/>
                </a:cubicBezTo>
                <a:cubicBezTo>
                  <a:pt x="74750" y="9852"/>
                  <a:pt x="73355" y="11231"/>
                  <a:pt x="69169" y="11231"/>
                </a:cubicBezTo>
                <a:close/>
                <a:moveTo>
                  <a:pt x="28305" y="119802"/>
                </a:moveTo>
                <a:lnTo>
                  <a:pt x="28305" y="119802"/>
                </a:lnTo>
                <a:cubicBezTo>
                  <a:pt x="5780" y="119802"/>
                  <a:pt x="5780" y="119802"/>
                  <a:pt x="5780" y="119802"/>
                </a:cubicBezTo>
                <a:cubicBezTo>
                  <a:pt x="2990" y="119802"/>
                  <a:pt x="0" y="117044"/>
                  <a:pt x="0" y="114285"/>
                </a:cubicBezTo>
                <a:cubicBezTo>
                  <a:pt x="0" y="92019"/>
                  <a:pt x="0" y="92019"/>
                  <a:pt x="0" y="92019"/>
                </a:cubicBezTo>
                <a:lnTo>
                  <a:pt x="0" y="92019"/>
                </a:lnTo>
                <a:cubicBezTo>
                  <a:pt x="0" y="87881"/>
                  <a:pt x="2990" y="86502"/>
                  <a:pt x="5780" y="86502"/>
                </a:cubicBezTo>
                <a:cubicBezTo>
                  <a:pt x="8571" y="86502"/>
                  <a:pt x="11362" y="87881"/>
                  <a:pt x="11362" y="92019"/>
                </a:cubicBezTo>
                <a:cubicBezTo>
                  <a:pt x="11362" y="108768"/>
                  <a:pt x="11362" y="108768"/>
                  <a:pt x="11362" y="108768"/>
                </a:cubicBezTo>
                <a:cubicBezTo>
                  <a:pt x="28305" y="108768"/>
                  <a:pt x="28305" y="108768"/>
                  <a:pt x="28305" y="108768"/>
                </a:cubicBezTo>
                <a:cubicBezTo>
                  <a:pt x="31096" y="108768"/>
                  <a:pt x="33887" y="110147"/>
                  <a:pt x="33887" y="114285"/>
                </a:cubicBezTo>
                <a:cubicBezTo>
                  <a:pt x="33887" y="117044"/>
                  <a:pt x="31096" y="119802"/>
                  <a:pt x="28305" y="119802"/>
                </a:cubicBezTo>
                <a:close/>
                <a:moveTo>
                  <a:pt x="11362" y="50246"/>
                </a:moveTo>
                <a:lnTo>
                  <a:pt x="11362" y="50246"/>
                </a:lnTo>
                <a:cubicBezTo>
                  <a:pt x="11362" y="69753"/>
                  <a:pt x="11362" y="69753"/>
                  <a:pt x="11362" y="69753"/>
                </a:cubicBezTo>
                <a:cubicBezTo>
                  <a:pt x="11362" y="72512"/>
                  <a:pt x="8571" y="75270"/>
                  <a:pt x="5780" y="75270"/>
                </a:cubicBezTo>
                <a:cubicBezTo>
                  <a:pt x="2990" y="75270"/>
                  <a:pt x="0" y="72512"/>
                  <a:pt x="0" y="69753"/>
                </a:cubicBezTo>
                <a:cubicBezTo>
                  <a:pt x="0" y="50246"/>
                  <a:pt x="0" y="50246"/>
                  <a:pt x="0" y="50246"/>
                </a:cubicBezTo>
                <a:cubicBezTo>
                  <a:pt x="0" y="47487"/>
                  <a:pt x="2990" y="44729"/>
                  <a:pt x="5780" y="44729"/>
                </a:cubicBezTo>
                <a:cubicBezTo>
                  <a:pt x="8571" y="44729"/>
                  <a:pt x="11362" y="47487"/>
                  <a:pt x="11362" y="50246"/>
                </a:cubicBezTo>
                <a:close/>
                <a:moveTo>
                  <a:pt x="28305" y="11231"/>
                </a:moveTo>
                <a:lnTo>
                  <a:pt x="28305" y="11231"/>
                </a:lnTo>
                <a:lnTo>
                  <a:pt x="28305" y="11231"/>
                </a:lnTo>
                <a:cubicBezTo>
                  <a:pt x="11362" y="11231"/>
                  <a:pt x="11362" y="11231"/>
                  <a:pt x="11362" y="11231"/>
                </a:cubicBezTo>
                <a:cubicBezTo>
                  <a:pt x="11362" y="27980"/>
                  <a:pt x="11362" y="27980"/>
                  <a:pt x="11362" y="27980"/>
                </a:cubicBezTo>
                <a:cubicBezTo>
                  <a:pt x="11362" y="32118"/>
                  <a:pt x="8571" y="33497"/>
                  <a:pt x="5780" y="33497"/>
                </a:cubicBezTo>
                <a:cubicBezTo>
                  <a:pt x="2990" y="33497"/>
                  <a:pt x="0" y="32118"/>
                  <a:pt x="0" y="27980"/>
                </a:cubicBezTo>
                <a:lnTo>
                  <a:pt x="0" y="27980"/>
                </a:lnTo>
                <a:cubicBezTo>
                  <a:pt x="0" y="5714"/>
                  <a:pt x="0" y="5714"/>
                  <a:pt x="0" y="5714"/>
                </a:cubicBezTo>
                <a:cubicBezTo>
                  <a:pt x="0" y="2955"/>
                  <a:pt x="2990" y="0"/>
                  <a:pt x="5780" y="0"/>
                </a:cubicBezTo>
                <a:cubicBezTo>
                  <a:pt x="28305" y="0"/>
                  <a:pt x="28305" y="0"/>
                  <a:pt x="28305" y="0"/>
                </a:cubicBezTo>
                <a:lnTo>
                  <a:pt x="28305" y="0"/>
                </a:lnTo>
                <a:cubicBezTo>
                  <a:pt x="31096" y="0"/>
                  <a:pt x="33887" y="2955"/>
                  <a:pt x="33887" y="5714"/>
                </a:cubicBezTo>
                <a:cubicBezTo>
                  <a:pt x="33887" y="9852"/>
                  <a:pt x="31096" y="11231"/>
                  <a:pt x="28305" y="11231"/>
                </a:cubicBezTo>
                <a:close/>
                <a:moveTo>
                  <a:pt x="50830" y="108768"/>
                </a:moveTo>
                <a:lnTo>
                  <a:pt x="50830" y="108768"/>
                </a:lnTo>
                <a:cubicBezTo>
                  <a:pt x="69169" y="108768"/>
                  <a:pt x="69169" y="108768"/>
                  <a:pt x="69169" y="108768"/>
                </a:cubicBezTo>
                <a:cubicBezTo>
                  <a:pt x="73355" y="108768"/>
                  <a:pt x="74750" y="110147"/>
                  <a:pt x="74750" y="114285"/>
                </a:cubicBezTo>
                <a:cubicBezTo>
                  <a:pt x="74750" y="117044"/>
                  <a:pt x="73355" y="119802"/>
                  <a:pt x="69169" y="119802"/>
                </a:cubicBezTo>
                <a:cubicBezTo>
                  <a:pt x="50830" y="119802"/>
                  <a:pt x="50830" y="119802"/>
                  <a:pt x="50830" y="119802"/>
                </a:cubicBezTo>
                <a:cubicBezTo>
                  <a:pt x="48039" y="119802"/>
                  <a:pt x="45049" y="117044"/>
                  <a:pt x="45049" y="114285"/>
                </a:cubicBezTo>
                <a:cubicBezTo>
                  <a:pt x="45049" y="110147"/>
                  <a:pt x="48039" y="108768"/>
                  <a:pt x="50830" y="10876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2" name="Shape 4892"/>
          <p:cNvSpPr/>
          <p:nvPr/>
        </p:nvSpPr>
        <p:spPr>
          <a:xfrm>
            <a:off x="5653362" y="5087311"/>
            <a:ext cx="286201" cy="288366"/>
          </a:xfrm>
          <a:custGeom>
            <a:avLst/>
            <a:gdLst/>
            <a:ahLst/>
            <a:cxnLst/>
            <a:rect l="0" t="0" r="0" b="0"/>
            <a:pathLst>
              <a:path w="120000" h="120000" extrusionOk="0">
                <a:moveTo>
                  <a:pt x="114219" y="119802"/>
                </a:moveTo>
                <a:lnTo>
                  <a:pt x="114219" y="119802"/>
                </a:lnTo>
                <a:cubicBezTo>
                  <a:pt x="91694" y="119802"/>
                  <a:pt x="91694" y="119802"/>
                  <a:pt x="91694" y="119802"/>
                </a:cubicBezTo>
                <a:cubicBezTo>
                  <a:pt x="88903" y="119802"/>
                  <a:pt x="85913" y="117044"/>
                  <a:pt x="85913" y="114285"/>
                </a:cubicBezTo>
                <a:cubicBezTo>
                  <a:pt x="85913" y="110147"/>
                  <a:pt x="88903" y="108768"/>
                  <a:pt x="91694" y="108768"/>
                </a:cubicBezTo>
                <a:cubicBezTo>
                  <a:pt x="108438" y="108768"/>
                  <a:pt x="108438" y="108768"/>
                  <a:pt x="108438" y="108768"/>
                </a:cubicBezTo>
                <a:cubicBezTo>
                  <a:pt x="108438" y="92019"/>
                  <a:pt x="108438" y="92019"/>
                  <a:pt x="108438" y="92019"/>
                </a:cubicBezTo>
                <a:lnTo>
                  <a:pt x="108438" y="92019"/>
                </a:lnTo>
                <a:cubicBezTo>
                  <a:pt x="108438" y="87881"/>
                  <a:pt x="111428" y="86502"/>
                  <a:pt x="114219" y="86502"/>
                </a:cubicBezTo>
                <a:cubicBezTo>
                  <a:pt x="117009" y="86502"/>
                  <a:pt x="119800" y="87881"/>
                  <a:pt x="119800" y="92019"/>
                </a:cubicBezTo>
                <a:cubicBezTo>
                  <a:pt x="119800" y="114285"/>
                  <a:pt x="119800" y="114285"/>
                  <a:pt x="119800" y="114285"/>
                </a:cubicBezTo>
                <a:cubicBezTo>
                  <a:pt x="119800" y="117044"/>
                  <a:pt x="117009" y="119802"/>
                  <a:pt x="114219" y="119802"/>
                </a:cubicBezTo>
                <a:close/>
                <a:moveTo>
                  <a:pt x="114219" y="44729"/>
                </a:moveTo>
                <a:lnTo>
                  <a:pt x="114219" y="44729"/>
                </a:lnTo>
                <a:cubicBezTo>
                  <a:pt x="117009" y="44729"/>
                  <a:pt x="119800" y="47487"/>
                  <a:pt x="119800" y="50246"/>
                </a:cubicBezTo>
                <a:cubicBezTo>
                  <a:pt x="119800" y="69753"/>
                  <a:pt x="119800" y="69753"/>
                  <a:pt x="119800" y="69753"/>
                </a:cubicBezTo>
                <a:cubicBezTo>
                  <a:pt x="119800" y="72512"/>
                  <a:pt x="117009" y="75270"/>
                  <a:pt x="114219" y="75270"/>
                </a:cubicBezTo>
                <a:cubicBezTo>
                  <a:pt x="111428" y="75270"/>
                  <a:pt x="108438" y="72512"/>
                  <a:pt x="108438" y="69753"/>
                </a:cubicBezTo>
                <a:cubicBezTo>
                  <a:pt x="108438" y="50246"/>
                  <a:pt x="108438" y="50246"/>
                  <a:pt x="108438" y="50246"/>
                </a:cubicBezTo>
                <a:cubicBezTo>
                  <a:pt x="108438" y="47487"/>
                  <a:pt x="111428" y="44729"/>
                  <a:pt x="114219" y="44729"/>
                </a:cubicBezTo>
                <a:close/>
                <a:moveTo>
                  <a:pt x="114219" y="33497"/>
                </a:moveTo>
                <a:lnTo>
                  <a:pt x="114219" y="33497"/>
                </a:lnTo>
                <a:cubicBezTo>
                  <a:pt x="111428" y="33497"/>
                  <a:pt x="108438" y="32118"/>
                  <a:pt x="108438" y="27980"/>
                </a:cubicBezTo>
                <a:lnTo>
                  <a:pt x="108438" y="27980"/>
                </a:lnTo>
                <a:cubicBezTo>
                  <a:pt x="108438" y="11231"/>
                  <a:pt x="108438" y="11231"/>
                  <a:pt x="108438" y="11231"/>
                </a:cubicBezTo>
                <a:cubicBezTo>
                  <a:pt x="91694" y="11231"/>
                  <a:pt x="91694" y="11231"/>
                  <a:pt x="91694" y="11231"/>
                </a:cubicBezTo>
                <a:lnTo>
                  <a:pt x="91694" y="11231"/>
                </a:lnTo>
                <a:cubicBezTo>
                  <a:pt x="88903" y="11231"/>
                  <a:pt x="85913" y="9852"/>
                  <a:pt x="85913" y="5714"/>
                </a:cubicBezTo>
                <a:cubicBezTo>
                  <a:pt x="85913" y="2955"/>
                  <a:pt x="88903" y="0"/>
                  <a:pt x="91694" y="0"/>
                </a:cubicBezTo>
                <a:lnTo>
                  <a:pt x="91694" y="0"/>
                </a:lnTo>
                <a:cubicBezTo>
                  <a:pt x="114219" y="0"/>
                  <a:pt x="114219" y="0"/>
                  <a:pt x="114219" y="0"/>
                </a:cubicBezTo>
                <a:cubicBezTo>
                  <a:pt x="117009" y="0"/>
                  <a:pt x="119800" y="2955"/>
                  <a:pt x="119800" y="5714"/>
                </a:cubicBezTo>
                <a:cubicBezTo>
                  <a:pt x="119800" y="27980"/>
                  <a:pt x="119800" y="27980"/>
                  <a:pt x="119800" y="27980"/>
                </a:cubicBezTo>
                <a:cubicBezTo>
                  <a:pt x="119800" y="32118"/>
                  <a:pt x="117009" y="33497"/>
                  <a:pt x="114219" y="33497"/>
                </a:cubicBezTo>
                <a:close/>
                <a:moveTo>
                  <a:pt x="69169" y="119802"/>
                </a:moveTo>
                <a:lnTo>
                  <a:pt x="69169" y="119802"/>
                </a:lnTo>
                <a:cubicBezTo>
                  <a:pt x="50830" y="119802"/>
                  <a:pt x="50830" y="119802"/>
                  <a:pt x="50830" y="119802"/>
                </a:cubicBezTo>
                <a:cubicBezTo>
                  <a:pt x="46445" y="119802"/>
                  <a:pt x="45049" y="117044"/>
                  <a:pt x="45049" y="114285"/>
                </a:cubicBezTo>
                <a:cubicBezTo>
                  <a:pt x="45049" y="110147"/>
                  <a:pt x="46445" y="108768"/>
                  <a:pt x="50830" y="108768"/>
                </a:cubicBezTo>
                <a:cubicBezTo>
                  <a:pt x="69169" y="108768"/>
                  <a:pt x="69169" y="108768"/>
                  <a:pt x="69169" y="108768"/>
                </a:cubicBezTo>
                <a:cubicBezTo>
                  <a:pt x="71960" y="108768"/>
                  <a:pt x="74750" y="110147"/>
                  <a:pt x="74750" y="114285"/>
                </a:cubicBezTo>
                <a:cubicBezTo>
                  <a:pt x="74750" y="117044"/>
                  <a:pt x="71960" y="119802"/>
                  <a:pt x="69169" y="119802"/>
                </a:cubicBezTo>
                <a:close/>
                <a:moveTo>
                  <a:pt x="69169" y="11231"/>
                </a:moveTo>
                <a:lnTo>
                  <a:pt x="69169" y="11231"/>
                </a:lnTo>
                <a:cubicBezTo>
                  <a:pt x="50830" y="11231"/>
                  <a:pt x="50830" y="11231"/>
                  <a:pt x="50830" y="11231"/>
                </a:cubicBezTo>
                <a:cubicBezTo>
                  <a:pt x="46445" y="11231"/>
                  <a:pt x="45049" y="9852"/>
                  <a:pt x="45049" y="5714"/>
                </a:cubicBezTo>
                <a:cubicBezTo>
                  <a:pt x="45049" y="2955"/>
                  <a:pt x="46445" y="0"/>
                  <a:pt x="50830" y="0"/>
                </a:cubicBezTo>
                <a:cubicBezTo>
                  <a:pt x="69169" y="0"/>
                  <a:pt x="69169" y="0"/>
                  <a:pt x="69169" y="0"/>
                </a:cubicBezTo>
                <a:cubicBezTo>
                  <a:pt x="71960" y="0"/>
                  <a:pt x="74750" y="2955"/>
                  <a:pt x="74750" y="5714"/>
                </a:cubicBezTo>
                <a:cubicBezTo>
                  <a:pt x="74750" y="9852"/>
                  <a:pt x="71960" y="11231"/>
                  <a:pt x="69169" y="11231"/>
                </a:cubicBezTo>
                <a:close/>
                <a:moveTo>
                  <a:pt x="28305" y="119802"/>
                </a:moveTo>
                <a:lnTo>
                  <a:pt x="28305" y="119802"/>
                </a:lnTo>
                <a:cubicBezTo>
                  <a:pt x="5780" y="119802"/>
                  <a:pt x="5780" y="119802"/>
                  <a:pt x="5780" y="119802"/>
                </a:cubicBezTo>
                <a:cubicBezTo>
                  <a:pt x="1395" y="119802"/>
                  <a:pt x="0" y="117044"/>
                  <a:pt x="0" y="114285"/>
                </a:cubicBezTo>
                <a:cubicBezTo>
                  <a:pt x="0" y="92019"/>
                  <a:pt x="0" y="92019"/>
                  <a:pt x="0" y="92019"/>
                </a:cubicBezTo>
                <a:lnTo>
                  <a:pt x="0" y="92019"/>
                </a:lnTo>
                <a:cubicBezTo>
                  <a:pt x="0" y="87881"/>
                  <a:pt x="1395" y="86502"/>
                  <a:pt x="5780" y="86502"/>
                </a:cubicBezTo>
                <a:cubicBezTo>
                  <a:pt x="8571" y="86502"/>
                  <a:pt x="11362" y="87881"/>
                  <a:pt x="11362" y="92019"/>
                </a:cubicBezTo>
                <a:cubicBezTo>
                  <a:pt x="11362" y="108768"/>
                  <a:pt x="11362" y="108768"/>
                  <a:pt x="11362" y="108768"/>
                </a:cubicBezTo>
                <a:cubicBezTo>
                  <a:pt x="28305" y="108768"/>
                  <a:pt x="28305" y="108768"/>
                  <a:pt x="28305" y="108768"/>
                </a:cubicBezTo>
                <a:cubicBezTo>
                  <a:pt x="31096" y="108768"/>
                  <a:pt x="33887" y="110147"/>
                  <a:pt x="33887" y="114285"/>
                </a:cubicBezTo>
                <a:cubicBezTo>
                  <a:pt x="33887" y="117044"/>
                  <a:pt x="31096" y="119802"/>
                  <a:pt x="28305" y="119802"/>
                </a:cubicBezTo>
                <a:close/>
                <a:moveTo>
                  <a:pt x="11362" y="50246"/>
                </a:moveTo>
                <a:lnTo>
                  <a:pt x="11362" y="50246"/>
                </a:lnTo>
                <a:cubicBezTo>
                  <a:pt x="11362" y="69753"/>
                  <a:pt x="11362" y="69753"/>
                  <a:pt x="11362" y="69753"/>
                </a:cubicBezTo>
                <a:cubicBezTo>
                  <a:pt x="11362" y="72512"/>
                  <a:pt x="8571" y="75270"/>
                  <a:pt x="5780" y="75270"/>
                </a:cubicBezTo>
                <a:cubicBezTo>
                  <a:pt x="1395" y="75270"/>
                  <a:pt x="0" y="72512"/>
                  <a:pt x="0" y="69753"/>
                </a:cubicBezTo>
                <a:cubicBezTo>
                  <a:pt x="0" y="50246"/>
                  <a:pt x="0" y="50246"/>
                  <a:pt x="0" y="50246"/>
                </a:cubicBezTo>
                <a:cubicBezTo>
                  <a:pt x="0" y="47487"/>
                  <a:pt x="1395" y="44729"/>
                  <a:pt x="5780" y="44729"/>
                </a:cubicBezTo>
                <a:cubicBezTo>
                  <a:pt x="8571" y="44729"/>
                  <a:pt x="11362" y="47487"/>
                  <a:pt x="11362" y="50246"/>
                </a:cubicBezTo>
                <a:close/>
                <a:moveTo>
                  <a:pt x="28305" y="11231"/>
                </a:moveTo>
                <a:lnTo>
                  <a:pt x="28305" y="11231"/>
                </a:lnTo>
                <a:lnTo>
                  <a:pt x="28305" y="11231"/>
                </a:lnTo>
                <a:cubicBezTo>
                  <a:pt x="11362" y="11231"/>
                  <a:pt x="11362" y="11231"/>
                  <a:pt x="11362" y="11231"/>
                </a:cubicBezTo>
                <a:cubicBezTo>
                  <a:pt x="11362" y="27980"/>
                  <a:pt x="11362" y="27980"/>
                  <a:pt x="11362" y="27980"/>
                </a:cubicBezTo>
                <a:cubicBezTo>
                  <a:pt x="11362" y="32118"/>
                  <a:pt x="8571" y="33497"/>
                  <a:pt x="5780" y="33497"/>
                </a:cubicBezTo>
                <a:cubicBezTo>
                  <a:pt x="1395" y="33497"/>
                  <a:pt x="0" y="32118"/>
                  <a:pt x="0" y="27980"/>
                </a:cubicBezTo>
                <a:lnTo>
                  <a:pt x="0" y="27980"/>
                </a:lnTo>
                <a:cubicBezTo>
                  <a:pt x="0" y="5714"/>
                  <a:pt x="0" y="5714"/>
                  <a:pt x="0" y="5714"/>
                </a:cubicBezTo>
                <a:cubicBezTo>
                  <a:pt x="0" y="2955"/>
                  <a:pt x="1395" y="0"/>
                  <a:pt x="5780" y="0"/>
                </a:cubicBezTo>
                <a:cubicBezTo>
                  <a:pt x="28305" y="0"/>
                  <a:pt x="28305" y="0"/>
                  <a:pt x="28305" y="0"/>
                </a:cubicBezTo>
                <a:lnTo>
                  <a:pt x="28305" y="0"/>
                </a:lnTo>
                <a:cubicBezTo>
                  <a:pt x="31096" y="0"/>
                  <a:pt x="33887" y="2955"/>
                  <a:pt x="33887" y="5714"/>
                </a:cubicBezTo>
                <a:cubicBezTo>
                  <a:pt x="33887" y="9852"/>
                  <a:pt x="31096" y="11231"/>
                  <a:pt x="28305" y="1123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3" name="Shape 4893"/>
          <p:cNvSpPr/>
          <p:nvPr/>
        </p:nvSpPr>
        <p:spPr>
          <a:xfrm>
            <a:off x="5151989" y="5095669"/>
            <a:ext cx="288291" cy="275828"/>
          </a:xfrm>
          <a:custGeom>
            <a:avLst/>
            <a:gdLst/>
            <a:ahLst/>
            <a:cxnLst/>
            <a:rect l="0" t="0" r="0" b="0"/>
            <a:pathLst>
              <a:path w="120000" h="120000" extrusionOk="0">
                <a:moveTo>
                  <a:pt x="119802" y="114000"/>
                </a:moveTo>
                <a:lnTo>
                  <a:pt x="119802" y="114000"/>
                </a:lnTo>
                <a:cubicBezTo>
                  <a:pt x="119802" y="118344"/>
                  <a:pt x="117044" y="119793"/>
                  <a:pt x="114285" y="119793"/>
                </a:cubicBezTo>
                <a:cubicBezTo>
                  <a:pt x="5517" y="119793"/>
                  <a:pt x="5517" y="119793"/>
                  <a:pt x="5517" y="119793"/>
                </a:cubicBezTo>
                <a:cubicBezTo>
                  <a:pt x="2758" y="119793"/>
                  <a:pt x="0" y="118344"/>
                  <a:pt x="0" y="114000"/>
                </a:cubicBezTo>
                <a:cubicBezTo>
                  <a:pt x="0" y="5793"/>
                  <a:pt x="0" y="5793"/>
                  <a:pt x="0" y="5793"/>
                </a:cubicBezTo>
                <a:cubicBezTo>
                  <a:pt x="0" y="1448"/>
                  <a:pt x="2758" y="0"/>
                  <a:pt x="5517" y="0"/>
                </a:cubicBezTo>
                <a:cubicBezTo>
                  <a:pt x="11231" y="0"/>
                  <a:pt x="11231" y="0"/>
                  <a:pt x="11231" y="0"/>
                </a:cubicBezTo>
                <a:cubicBezTo>
                  <a:pt x="16748" y="0"/>
                  <a:pt x="16748" y="0"/>
                  <a:pt x="16748" y="0"/>
                </a:cubicBezTo>
                <a:cubicBezTo>
                  <a:pt x="22266" y="0"/>
                  <a:pt x="22266" y="0"/>
                  <a:pt x="22266" y="0"/>
                </a:cubicBezTo>
                <a:cubicBezTo>
                  <a:pt x="22266" y="5793"/>
                  <a:pt x="22266" y="5793"/>
                  <a:pt x="22266" y="5793"/>
                </a:cubicBezTo>
                <a:cubicBezTo>
                  <a:pt x="22266" y="7241"/>
                  <a:pt x="22266" y="7241"/>
                  <a:pt x="22266" y="7241"/>
                </a:cubicBezTo>
                <a:lnTo>
                  <a:pt x="22266" y="7241"/>
                </a:lnTo>
                <a:cubicBezTo>
                  <a:pt x="22266" y="29172"/>
                  <a:pt x="22266" y="29172"/>
                  <a:pt x="22266" y="29172"/>
                </a:cubicBezTo>
                <a:lnTo>
                  <a:pt x="22266" y="29172"/>
                </a:lnTo>
                <a:cubicBezTo>
                  <a:pt x="22266" y="34965"/>
                  <a:pt x="22266" y="34965"/>
                  <a:pt x="22266" y="34965"/>
                </a:cubicBezTo>
                <a:cubicBezTo>
                  <a:pt x="22266" y="46758"/>
                  <a:pt x="22266" y="46758"/>
                  <a:pt x="22266" y="46758"/>
                </a:cubicBezTo>
                <a:cubicBezTo>
                  <a:pt x="22266" y="52551"/>
                  <a:pt x="27783" y="58344"/>
                  <a:pt x="33497" y="58344"/>
                </a:cubicBezTo>
                <a:cubicBezTo>
                  <a:pt x="82167" y="58344"/>
                  <a:pt x="82167" y="58344"/>
                  <a:pt x="82167" y="58344"/>
                </a:cubicBezTo>
                <a:cubicBezTo>
                  <a:pt x="89064" y="58344"/>
                  <a:pt x="93399" y="52551"/>
                  <a:pt x="93399" y="46758"/>
                </a:cubicBezTo>
                <a:cubicBezTo>
                  <a:pt x="93399" y="34965"/>
                  <a:pt x="93399" y="34965"/>
                  <a:pt x="93399" y="34965"/>
                </a:cubicBezTo>
                <a:cubicBezTo>
                  <a:pt x="93399" y="29172"/>
                  <a:pt x="93399" y="29172"/>
                  <a:pt x="93399" y="29172"/>
                </a:cubicBezTo>
                <a:lnTo>
                  <a:pt x="93399" y="29172"/>
                </a:lnTo>
                <a:cubicBezTo>
                  <a:pt x="93399" y="11586"/>
                  <a:pt x="93399" y="11586"/>
                  <a:pt x="93399" y="11586"/>
                </a:cubicBezTo>
                <a:cubicBezTo>
                  <a:pt x="93399" y="7241"/>
                  <a:pt x="93399" y="7241"/>
                  <a:pt x="93399" y="7241"/>
                </a:cubicBezTo>
                <a:lnTo>
                  <a:pt x="93399" y="7241"/>
                </a:lnTo>
                <a:cubicBezTo>
                  <a:pt x="93399" y="5793"/>
                  <a:pt x="93399" y="5793"/>
                  <a:pt x="93399" y="5793"/>
                </a:cubicBezTo>
                <a:cubicBezTo>
                  <a:pt x="93399" y="0"/>
                  <a:pt x="93399" y="0"/>
                  <a:pt x="93399" y="0"/>
                </a:cubicBezTo>
                <a:cubicBezTo>
                  <a:pt x="94778" y="0"/>
                  <a:pt x="94778" y="0"/>
                  <a:pt x="94778" y="0"/>
                </a:cubicBezTo>
                <a:cubicBezTo>
                  <a:pt x="97536" y="0"/>
                  <a:pt x="97536" y="0"/>
                  <a:pt x="97536" y="0"/>
                </a:cubicBezTo>
                <a:lnTo>
                  <a:pt x="97536" y="0"/>
                </a:lnTo>
                <a:cubicBezTo>
                  <a:pt x="98916" y="0"/>
                  <a:pt x="100295" y="0"/>
                  <a:pt x="100295" y="1448"/>
                </a:cubicBezTo>
                <a:lnTo>
                  <a:pt x="100295" y="1448"/>
                </a:lnTo>
                <a:cubicBezTo>
                  <a:pt x="117044" y="18827"/>
                  <a:pt x="117044" y="18827"/>
                  <a:pt x="117044" y="18827"/>
                </a:cubicBezTo>
                <a:lnTo>
                  <a:pt x="117044" y="18827"/>
                </a:lnTo>
                <a:cubicBezTo>
                  <a:pt x="118423" y="20275"/>
                  <a:pt x="119802" y="21931"/>
                  <a:pt x="119802" y="23379"/>
                </a:cubicBezTo>
                <a:lnTo>
                  <a:pt x="119802" y="114000"/>
                </a:lnTo>
                <a:close/>
                <a:moveTo>
                  <a:pt x="87684" y="46758"/>
                </a:moveTo>
                <a:lnTo>
                  <a:pt x="87684" y="46758"/>
                </a:lnTo>
                <a:cubicBezTo>
                  <a:pt x="87684" y="49655"/>
                  <a:pt x="84926" y="52551"/>
                  <a:pt x="82167" y="52551"/>
                </a:cubicBezTo>
                <a:cubicBezTo>
                  <a:pt x="75270" y="52551"/>
                  <a:pt x="75270" y="52551"/>
                  <a:pt x="75270" y="52551"/>
                </a:cubicBezTo>
                <a:lnTo>
                  <a:pt x="75270" y="52551"/>
                </a:lnTo>
                <a:cubicBezTo>
                  <a:pt x="41773" y="52551"/>
                  <a:pt x="41773" y="52551"/>
                  <a:pt x="41773" y="52551"/>
                </a:cubicBezTo>
                <a:lnTo>
                  <a:pt x="41773" y="52551"/>
                </a:lnTo>
                <a:cubicBezTo>
                  <a:pt x="33497" y="52551"/>
                  <a:pt x="33497" y="52551"/>
                  <a:pt x="33497" y="52551"/>
                </a:cubicBezTo>
                <a:cubicBezTo>
                  <a:pt x="30738" y="52551"/>
                  <a:pt x="27783" y="49655"/>
                  <a:pt x="27783" y="46758"/>
                </a:cubicBezTo>
                <a:cubicBezTo>
                  <a:pt x="27783" y="34965"/>
                  <a:pt x="27783" y="34965"/>
                  <a:pt x="27783" y="34965"/>
                </a:cubicBezTo>
                <a:lnTo>
                  <a:pt x="27783" y="34965"/>
                </a:lnTo>
                <a:cubicBezTo>
                  <a:pt x="27783" y="0"/>
                  <a:pt x="27783" y="0"/>
                  <a:pt x="27783" y="0"/>
                </a:cubicBezTo>
                <a:cubicBezTo>
                  <a:pt x="87684" y="0"/>
                  <a:pt x="87684" y="0"/>
                  <a:pt x="87684" y="0"/>
                </a:cubicBezTo>
                <a:cubicBezTo>
                  <a:pt x="87684" y="34965"/>
                  <a:pt x="87684" y="34965"/>
                  <a:pt x="87684" y="34965"/>
                </a:cubicBezTo>
                <a:lnTo>
                  <a:pt x="87684" y="34965"/>
                </a:lnTo>
                <a:lnTo>
                  <a:pt x="87684" y="46758"/>
                </a:lnTo>
                <a:close/>
                <a:moveTo>
                  <a:pt x="76650" y="7241"/>
                </a:moveTo>
                <a:lnTo>
                  <a:pt x="76650" y="7241"/>
                </a:lnTo>
                <a:cubicBezTo>
                  <a:pt x="59901" y="7241"/>
                  <a:pt x="59901" y="7241"/>
                  <a:pt x="59901" y="7241"/>
                </a:cubicBezTo>
                <a:cubicBezTo>
                  <a:pt x="59901" y="43862"/>
                  <a:pt x="59901" y="43862"/>
                  <a:pt x="59901" y="43862"/>
                </a:cubicBezTo>
                <a:cubicBezTo>
                  <a:pt x="76650" y="43862"/>
                  <a:pt x="76650" y="43862"/>
                  <a:pt x="76650" y="43862"/>
                </a:cubicBezTo>
                <a:lnTo>
                  <a:pt x="76650" y="724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4" name="Shape 4894"/>
          <p:cNvSpPr/>
          <p:nvPr/>
        </p:nvSpPr>
        <p:spPr>
          <a:xfrm>
            <a:off x="4652702" y="5129103"/>
            <a:ext cx="286203" cy="208961"/>
          </a:xfrm>
          <a:custGeom>
            <a:avLst/>
            <a:gdLst/>
            <a:ahLst/>
            <a:cxnLst/>
            <a:rect l="0" t="0" r="0" b="0"/>
            <a:pathLst>
              <a:path w="120000" h="120000" extrusionOk="0">
                <a:moveTo>
                  <a:pt x="114019" y="119726"/>
                </a:moveTo>
                <a:lnTo>
                  <a:pt x="114019" y="119726"/>
                </a:lnTo>
                <a:cubicBezTo>
                  <a:pt x="108438" y="119726"/>
                  <a:pt x="108438" y="119726"/>
                  <a:pt x="108438" y="119726"/>
                </a:cubicBezTo>
                <a:cubicBezTo>
                  <a:pt x="107043" y="119726"/>
                  <a:pt x="107043" y="119726"/>
                  <a:pt x="107043" y="119726"/>
                </a:cubicBezTo>
                <a:cubicBezTo>
                  <a:pt x="98671" y="119726"/>
                  <a:pt x="98671" y="119726"/>
                  <a:pt x="98671" y="119726"/>
                </a:cubicBezTo>
                <a:cubicBezTo>
                  <a:pt x="90099" y="88838"/>
                  <a:pt x="90099" y="88838"/>
                  <a:pt x="90099" y="88838"/>
                </a:cubicBezTo>
                <a:lnTo>
                  <a:pt x="90099" y="88838"/>
                </a:lnTo>
                <a:cubicBezTo>
                  <a:pt x="88704" y="85011"/>
                  <a:pt x="87308" y="83097"/>
                  <a:pt x="84518" y="83097"/>
                </a:cubicBezTo>
                <a:cubicBezTo>
                  <a:pt x="35282" y="83097"/>
                  <a:pt x="35282" y="83097"/>
                  <a:pt x="35282" y="83097"/>
                </a:cubicBezTo>
                <a:cubicBezTo>
                  <a:pt x="33887" y="83097"/>
                  <a:pt x="31096" y="85011"/>
                  <a:pt x="31096" y="88838"/>
                </a:cubicBezTo>
                <a:lnTo>
                  <a:pt x="31096" y="88838"/>
                </a:lnTo>
                <a:cubicBezTo>
                  <a:pt x="21129" y="119726"/>
                  <a:pt x="21129" y="119726"/>
                  <a:pt x="21129" y="119726"/>
                </a:cubicBezTo>
                <a:cubicBezTo>
                  <a:pt x="12757" y="119726"/>
                  <a:pt x="12757" y="119726"/>
                  <a:pt x="12757" y="119726"/>
                </a:cubicBezTo>
                <a:cubicBezTo>
                  <a:pt x="11362" y="119726"/>
                  <a:pt x="11362" y="119726"/>
                  <a:pt x="11362" y="119726"/>
                </a:cubicBezTo>
                <a:cubicBezTo>
                  <a:pt x="5581" y="119726"/>
                  <a:pt x="5581" y="119726"/>
                  <a:pt x="5581" y="119726"/>
                </a:cubicBezTo>
                <a:cubicBezTo>
                  <a:pt x="2790" y="119726"/>
                  <a:pt x="0" y="115899"/>
                  <a:pt x="0" y="112072"/>
                </a:cubicBezTo>
                <a:cubicBezTo>
                  <a:pt x="0" y="7653"/>
                  <a:pt x="0" y="7653"/>
                  <a:pt x="0" y="7653"/>
                </a:cubicBezTo>
                <a:cubicBezTo>
                  <a:pt x="0" y="3826"/>
                  <a:pt x="2790" y="0"/>
                  <a:pt x="5581" y="0"/>
                </a:cubicBezTo>
                <a:cubicBezTo>
                  <a:pt x="114019" y="0"/>
                  <a:pt x="114019" y="0"/>
                  <a:pt x="114019" y="0"/>
                </a:cubicBezTo>
                <a:cubicBezTo>
                  <a:pt x="118405" y="0"/>
                  <a:pt x="119800" y="3826"/>
                  <a:pt x="119800" y="7653"/>
                </a:cubicBezTo>
                <a:cubicBezTo>
                  <a:pt x="119800" y="112072"/>
                  <a:pt x="119800" y="112072"/>
                  <a:pt x="119800" y="112072"/>
                </a:cubicBezTo>
                <a:cubicBezTo>
                  <a:pt x="119800" y="115899"/>
                  <a:pt x="118405" y="119726"/>
                  <a:pt x="114019" y="119726"/>
                </a:cubicBezTo>
                <a:close/>
                <a:moveTo>
                  <a:pt x="29501" y="38815"/>
                </a:moveTo>
                <a:lnTo>
                  <a:pt x="29501" y="38815"/>
                </a:lnTo>
                <a:cubicBezTo>
                  <a:pt x="25315" y="38815"/>
                  <a:pt x="22524" y="44555"/>
                  <a:pt x="22524" y="50296"/>
                </a:cubicBezTo>
                <a:cubicBezTo>
                  <a:pt x="22524" y="56036"/>
                  <a:pt x="25315" y="59863"/>
                  <a:pt x="29501" y="59863"/>
                </a:cubicBezTo>
                <a:cubicBezTo>
                  <a:pt x="33887" y="59863"/>
                  <a:pt x="38073" y="56036"/>
                  <a:pt x="38073" y="50296"/>
                </a:cubicBezTo>
                <a:cubicBezTo>
                  <a:pt x="38073" y="44555"/>
                  <a:pt x="33887" y="38815"/>
                  <a:pt x="29501" y="38815"/>
                </a:cubicBezTo>
                <a:close/>
                <a:moveTo>
                  <a:pt x="74750" y="38815"/>
                </a:moveTo>
                <a:lnTo>
                  <a:pt x="74750" y="38815"/>
                </a:lnTo>
                <a:cubicBezTo>
                  <a:pt x="45049" y="38815"/>
                  <a:pt x="45049" y="38815"/>
                  <a:pt x="45049" y="38815"/>
                </a:cubicBezTo>
                <a:cubicBezTo>
                  <a:pt x="45049" y="59863"/>
                  <a:pt x="45049" y="59863"/>
                  <a:pt x="45049" y="59863"/>
                </a:cubicBezTo>
                <a:cubicBezTo>
                  <a:pt x="74750" y="59863"/>
                  <a:pt x="74750" y="59863"/>
                  <a:pt x="74750" y="59863"/>
                </a:cubicBezTo>
                <a:lnTo>
                  <a:pt x="74750" y="38815"/>
                </a:lnTo>
                <a:close/>
                <a:moveTo>
                  <a:pt x="90099" y="38815"/>
                </a:moveTo>
                <a:lnTo>
                  <a:pt x="90099" y="38815"/>
                </a:lnTo>
                <a:cubicBezTo>
                  <a:pt x="85913" y="38815"/>
                  <a:pt x="83122" y="44555"/>
                  <a:pt x="83122" y="50296"/>
                </a:cubicBezTo>
                <a:cubicBezTo>
                  <a:pt x="83122" y="56036"/>
                  <a:pt x="85913" y="59863"/>
                  <a:pt x="90099" y="59863"/>
                </a:cubicBezTo>
                <a:cubicBezTo>
                  <a:pt x="94485" y="59863"/>
                  <a:pt x="97275" y="56036"/>
                  <a:pt x="97275" y="50296"/>
                </a:cubicBezTo>
                <a:cubicBezTo>
                  <a:pt x="97275" y="44555"/>
                  <a:pt x="94485" y="38815"/>
                  <a:pt x="90099" y="38815"/>
                </a:cubicBezTo>
                <a:close/>
                <a:moveTo>
                  <a:pt x="33887" y="96765"/>
                </a:moveTo>
                <a:lnTo>
                  <a:pt x="33887" y="96765"/>
                </a:lnTo>
                <a:cubicBezTo>
                  <a:pt x="35282" y="92665"/>
                  <a:pt x="36677" y="90751"/>
                  <a:pt x="39468" y="90751"/>
                </a:cubicBezTo>
                <a:cubicBezTo>
                  <a:pt x="80332" y="90751"/>
                  <a:pt x="80332" y="90751"/>
                  <a:pt x="80332" y="90751"/>
                </a:cubicBezTo>
                <a:cubicBezTo>
                  <a:pt x="83122" y="90751"/>
                  <a:pt x="85913" y="92665"/>
                  <a:pt x="85913" y="96765"/>
                </a:cubicBezTo>
                <a:lnTo>
                  <a:pt x="85913" y="96765"/>
                </a:lnTo>
                <a:cubicBezTo>
                  <a:pt x="91495" y="119726"/>
                  <a:pt x="91495" y="119726"/>
                  <a:pt x="91495" y="119726"/>
                </a:cubicBezTo>
                <a:cubicBezTo>
                  <a:pt x="80332" y="119726"/>
                  <a:pt x="80332" y="119726"/>
                  <a:pt x="80332" y="119726"/>
                </a:cubicBezTo>
                <a:lnTo>
                  <a:pt x="80332" y="119726"/>
                </a:lnTo>
                <a:cubicBezTo>
                  <a:pt x="39468" y="119726"/>
                  <a:pt x="39468" y="119726"/>
                  <a:pt x="39468" y="119726"/>
                </a:cubicBezTo>
                <a:lnTo>
                  <a:pt x="39468" y="119726"/>
                </a:lnTo>
                <a:cubicBezTo>
                  <a:pt x="28106" y="119726"/>
                  <a:pt x="28106" y="119726"/>
                  <a:pt x="28106" y="119726"/>
                </a:cubicBezTo>
                <a:cubicBezTo>
                  <a:pt x="33887" y="96765"/>
                  <a:pt x="33887" y="96765"/>
                  <a:pt x="33887" y="9676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5" name="Shape 4895"/>
          <p:cNvSpPr/>
          <p:nvPr/>
        </p:nvSpPr>
        <p:spPr>
          <a:xfrm>
            <a:off x="10220052" y="4598343"/>
            <a:ext cx="286201" cy="286277"/>
          </a:xfrm>
          <a:custGeom>
            <a:avLst/>
            <a:gdLst/>
            <a:ahLst/>
            <a:cxnLst/>
            <a:rect l="0" t="0" r="0" b="0"/>
            <a:pathLst>
              <a:path w="120000" h="120000" extrusionOk="0">
                <a:moveTo>
                  <a:pt x="119800" y="60598"/>
                </a:moveTo>
                <a:lnTo>
                  <a:pt x="119800" y="60598"/>
                </a:lnTo>
                <a:cubicBezTo>
                  <a:pt x="119800" y="114219"/>
                  <a:pt x="119800" y="114219"/>
                  <a:pt x="119800" y="114219"/>
                </a:cubicBezTo>
                <a:cubicBezTo>
                  <a:pt x="119800" y="118405"/>
                  <a:pt x="117009" y="119800"/>
                  <a:pt x="114219" y="119800"/>
                </a:cubicBezTo>
                <a:cubicBezTo>
                  <a:pt x="59202" y="119800"/>
                  <a:pt x="59202" y="119800"/>
                  <a:pt x="59202" y="119800"/>
                </a:cubicBezTo>
                <a:lnTo>
                  <a:pt x="59202" y="119800"/>
                </a:lnTo>
                <a:cubicBezTo>
                  <a:pt x="26710" y="119800"/>
                  <a:pt x="0" y="93089"/>
                  <a:pt x="0" y="60598"/>
                </a:cubicBezTo>
                <a:cubicBezTo>
                  <a:pt x="0" y="26910"/>
                  <a:pt x="26710" y="0"/>
                  <a:pt x="59202" y="0"/>
                </a:cubicBezTo>
                <a:cubicBezTo>
                  <a:pt x="92890" y="0"/>
                  <a:pt x="119800" y="26910"/>
                  <a:pt x="119800" y="60598"/>
                </a:cubicBezTo>
                <a:close/>
                <a:moveTo>
                  <a:pt x="59202" y="11362"/>
                </a:moveTo>
                <a:lnTo>
                  <a:pt x="59202" y="11362"/>
                </a:lnTo>
                <a:cubicBezTo>
                  <a:pt x="32491" y="11362"/>
                  <a:pt x="11362" y="33887"/>
                  <a:pt x="11362" y="60598"/>
                </a:cubicBezTo>
                <a:cubicBezTo>
                  <a:pt x="11362" y="87508"/>
                  <a:pt x="32491" y="108438"/>
                  <a:pt x="59202" y="108438"/>
                </a:cubicBezTo>
                <a:lnTo>
                  <a:pt x="59202" y="108438"/>
                </a:lnTo>
                <a:lnTo>
                  <a:pt x="59202" y="108438"/>
                </a:lnTo>
                <a:cubicBezTo>
                  <a:pt x="85913" y="108438"/>
                  <a:pt x="108438" y="87508"/>
                  <a:pt x="108438" y="60598"/>
                </a:cubicBezTo>
                <a:lnTo>
                  <a:pt x="108438" y="60598"/>
                </a:lnTo>
                <a:lnTo>
                  <a:pt x="108438" y="60598"/>
                </a:lnTo>
                <a:cubicBezTo>
                  <a:pt x="108438" y="33887"/>
                  <a:pt x="85913" y="11362"/>
                  <a:pt x="59202" y="11362"/>
                </a:cubicBezTo>
                <a:close/>
                <a:moveTo>
                  <a:pt x="84518" y="66378"/>
                </a:moveTo>
                <a:lnTo>
                  <a:pt x="84518" y="66378"/>
                </a:lnTo>
                <a:cubicBezTo>
                  <a:pt x="80332" y="66378"/>
                  <a:pt x="80332" y="66378"/>
                  <a:pt x="80332" y="66378"/>
                </a:cubicBezTo>
                <a:lnTo>
                  <a:pt x="80332" y="66378"/>
                </a:lnTo>
                <a:cubicBezTo>
                  <a:pt x="45049" y="66378"/>
                  <a:pt x="45049" y="66378"/>
                  <a:pt x="45049" y="66378"/>
                </a:cubicBezTo>
                <a:lnTo>
                  <a:pt x="45049" y="66378"/>
                </a:lnTo>
                <a:cubicBezTo>
                  <a:pt x="35282" y="66378"/>
                  <a:pt x="35282" y="66378"/>
                  <a:pt x="35282" y="66378"/>
                </a:cubicBezTo>
                <a:cubicBezTo>
                  <a:pt x="32491" y="66378"/>
                  <a:pt x="29501" y="63388"/>
                  <a:pt x="29501" y="60598"/>
                </a:cubicBezTo>
                <a:cubicBezTo>
                  <a:pt x="29501" y="56411"/>
                  <a:pt x="32491" y="55016"/>
                  <a:pt x="35282" y="55016"/>
                </a:cubicBezTo>
                <a:cubicBezTo>
                  <a:pt x="53621" y="55016"/>
                  <a:pt x="53621" y="55016"/>
                  <a:pt x="53621" y="55016"/>
                </a:cubicBezTo>
                <a:lnTo>
                  <a:pt x="53621" y="55016"/>
                </a:lnTo>
                <a:cubicBezTo>
                  <a:pt x="64784" y="55016"/>
                  <a:pt x="64784" y="55016"/>
                  <a:pt x="64784" y="55016"/>
                </a:cubicBezTo>
                <a:lnTo>
                  <a:pt x="64784" y="55016"/>
                </a:lnTo>
                <a:cubicBezTo>
                  <a:pt x="84518" y="55016"/>
                  <a:pt x="84518" y="55016"/>
                  <a:pt x="84518" y="55016"/>
                </a:cubicBezTo>
                <a:cubicBezTo>
                  <a:pt x="87308" y="55016"/>
                  <a:pt x="90099" y="56411"/>
                  <a:pt x="90099" y="60598"/>
                </a:cubicBezTo>
                <a:cubicBezTo>
                  <a:pt x="90099" y="63388"/>
                  <a:pt x="87308" y="66378"/>
                  <a:pt x="84518" y="6637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6" name="Shape 4896"/>
          <p:cNvSpPr/>
          <p:nvPr/>
        </p:nvSpPr>
        <p:spPr>
          <a:xfrm>
            <a:off x="9716587" y="4598343"/>
            <a:ext cx="288291" cy="286277"/>
          </a:xfrm>
          <a:custGeom>
            <a:avLst/>
            <a:gdLst/>
            <a:ahLst/>
            <a:cxnLst/>
            <a:rect l="0" t="0" r="0" b="0"/>
            <a:pathLst>
              <a:path w="120000" h="120000" extrusionOk="0">
                <a:moveTo>
                  <a:pt x="119802" y="60598"/>
                </a:moveTo>
                <a:lnTo>
                  <a:pt x="119802" y="60598"/>
                </a:lnTo>
                <a:cubicBezTo>
                  <a:pt x="119802" y="114219"/>
                  <a:pt x="119802" y="114219"/>
                  <a:pt x="119802" y="114219"/>
                </a:cubicBezTo>
                <a:cubicBezTo>
                  <a:pt x="119802" y="118405"/>
                  <a:pt x="117044" y="119800"/>
                  <a:pt x="114088" y="119800"/>
                </a:cubicBezTo>
                <a:cubicBezTo>
                  <a:pt x="59901" y="119800"/>
                  <a:pt x="59901" y="119800"/>
                  <a:pt x="59901" y="119800"/>
                </a:cubicBezTo>
                <a:lnTo>
                  <a:pt x="59901" y="119800"/>
                </a:lnTo>
                <a:cubicBezTo>
                  <a:pt x="26403" y="119800"/>
                  <a:pt x="0" y="93089"/>
                  <a:pt x="0" y="60598"/>
                </a:cubicBezTo>
                <a:cubicBezTo>
                  <a:pt x="0" y="26910"/>
                  <a:pt x="26403" y="0"/>
                  <a:pt x="59901" y="0"/>
                </a:cubicBezTo>
                <a:cubicBezTo>
                  <a:pt x="93201" y="0"/>
                  <a:pt x="119802" y="26910"/>
                  <a:pt x="119802" y="60598"/>
                </a:cubicBezTo>
                <a:close/>
                <a:moveTo>
                  <a:pt x="59901" y="11362"/>
                </a:moveTo>
                <a:lnTo>
                  <a:pt x="59901" y="11362"/>
                </a:lnTo>
                <a:cubicBezTo>
                  <a:pt x="33300" y="11362"/>
                  <a:pt x="11034" y="33887"/>
                  <a:pt x="11034" y="60598"/>
                </a:cubicBezTo>
                <a:cubicBezTo>
                  <a:pt x="11034" y="87508"/>
                  <a:pt x="33300" y="108438"/>
                  <a:pt x="59901" y="108438"/>
                </a:cubicBezTo>
                <a:lnTo>
                  <a:pt x="59901" y="108438"/>
                </a:lnTo>
                <a:lnTo>
                  <a:pt x="59901" y="108438"/>
                </a:lnTo>
                <a:cubicBezTo>
                  <a:pt x="86305" y="108438"/>
                  <a:pt x="108571" y="87508"/>
                  <a:pt x="108571" y="60598"/>
                </a:cubicBezTo>
                <a:lnTo>
                  <a:pt x="108571" y="60598"/>
                </a:lnTo>
                <a:lnTo>
                  <a:pt x="108571" y="60598"/>
                </a:lnTo>
                <a:cubicBezTo>
                  <a:pt x="108571" y="33887"/>
                  <a:pt x="86305" y="11362"/>
                  <a:pt x="59901" y="11362"/>
                </a:cubicBezTo>
                <a:close/>
                <a:moveTo>
                  <a:pt x="83546" y="66378"/>
                </a:moveTo>
                <a:lnTo>
                  <a:pt x="83546" y="66378"/>
                </a:lnTo>
                <a:cubicBezTo>
                  <a:pt x="65418" y="66378"/>
                  <a:pt x="65418" y="66378"/>
                  <a:pt x="65418" y="66378"/>
                </a:cubicBezTo>
                <a:cubicBezTo>
                  <a:pt x="65418" y="84518"/>
                  <a:pt x="65418" y="84518"/>
                  <a:pt x="65418" y="84518"/>
                </a:cubicBezTo>
                <a:cubicBezTo>
                  <a:pt x="65418" y="87508"/>
                  <a:pt x="62660" y="90299"/>
                  <a:pt x="59901" y="90299"/>
                </a:cubicBezTo>
                <a:cubicBezTo>
                  <a:pt x="57142" y="90299"/>
                  <a:pt x="54384" y="87508"/>
                  <a:pt x="54384" y="84518"/>
                </a:cubicBezTo>
                <a:cubicBezTo>
                  <a:pt x="54384" y="66378"/>
                  <a:pt x="54384" y="66378"/>
                  <a:pt x="54384" y="66378"/>
                </a:cubicBezTo>
                <a:cubicBezTo>
                  <a:pt x="36256" y="66378"/>
                  <a:pt x="36256" y="66378"/>
                  <a:pt x="36256" y="66378"/>
                </a:cubicBezTo>
                <a:cubicBezTo>
                  <a:pt x="31921" y="66378"/>
                  <a:pt x="30541" y="63388"/>
                  <a:pt x="30541" y="60598"/>
                </a:cubicBezTo>
                <a:cubicBezTo>
                  <a:pt x="30541" y="56411"/>
                  <a:pt x="31921" y="55016"/>
                  <a:pt x="36256" y="55016"/>
                </a:cubicBezTo>
                <a:cubicBezTo>
                  <a:pt x="54384" y="55016"/>
                  <a:pt x="54384" y="55016"/>
                  <a:pt x="54384" y="55016"/>
                </a:cubicBezTo>
                <a:cubicBezTo>
                  <a:pt x="54384" y="35282"/>
                  <a:pt x="54384" y="35282"/>
                  <a:pt x="54384" y="35282"/>
                </a:cubicBezTo>
                <a:cubicBezTo>
                  <a:pt x="54384" y="32491"/>
                  <a:pt x="57142" y="29700"/>
                  <a:pt x="59901" y="29700"/>
                </a:cubicBezTo>
                <a:cubicBezTo>
                  <a:pt x="62660" y="29700"/>
                  <a:pt x="65418" y="32491"/>
                  <a:pt x="65418" y="35282"/>
                </a:cubicBezTo>
                <a:cubicBezTo>
                  <a:pt x="65418" y="55016"/>
                  <a:pt x="65418" y="55016"/>
                  <a:pt x="65418" y="55016"/>
                </a:cubicBezTo>
                <a:cubicBezTo>
                  <a:pt x="83546" y="55016"/>
                  <a:pt x="83546" y="55016"/>
                  <a:pt x="83546" y="55016"/>
                </a:cubicBezTo>
                <a:cubicBezTo>
                  <a:pt x="87684" y="55016"/>
                  <a:pt x="89064" y="56411"/>
                  <a:pt x="89064" y="60598"/>
                </a:cubicBezTo>
                <a:cubicBezTo>
                  <a:pt x="89064" y="63388"/>
                  <a:pt x="87684" y="66378"/>
                  <a:pt x="83546" y="6637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7" name="Shape 4897"/>
          <p:cNvSpPr/>
          <p:nvPr/>
        </p:nvSpPr>
        <p:spPr>
          <a:xfrm>
            <a:off x="9219390" y="4627597"/>
            <a:ext cx="286203" cy="223588"/>
          </a:xfrm>
          <a:custGeom>
            <a:avLst/>
            <a:gdLst/>
            <a:ahLst/>
            <a:cxnLst/>
            <a:rect l="0" t="0" r="0" b="0"/>
            <a:pathLst>
              <a:path w="120000" h="120000" extrusionOk="0">
                <a:moveTo>
                  <a:pt x="114019" y="68101"/>
                </a:moveTo>
                <a:lnTo>
                  <a:pt x="114019" y="68101"/>
                </a:lnTo>
                <a:cubicBezTo>
                  <a:pt x="80332" y="68101"/>
                  <a:pt x="80332" y="68101"/>
                  <a:pt x="80332" y="68101"/>
                </a:cubicBezTo>
                <a:cubicBezTo>
                  <a:pt x="77541" y="68101"/>
                  <a:pt x="74551" y="64303"/>
                  <a:pt x="74551" y="60759"/>
                </a:cubicBezTo>
                <a:cubicBezTo>
                  <a:pt x="74551" y="55443"/>
                  <a:pt x="77541" y="53670"/>
                  <a:pt x="80332" y="53670"/>
                </a:cubicBezTo>
                <a:cubicBezTo>
                  <a:pt x="114019" y="53670"/>
                  <a:pt x="114019" y="53670"/>
                  <a:pt x="114019" y="53670"/>
                </a:cubicBezTo>
                <a:cubicBezTo>
                  <a:pt x="118405" y="53670"/>
                  <a:pt x="119800" y="55443"/>
                  <a:pt x="119800" y="60759"/>
                </a:cubicBezTo>
                <a:cubicBezTo>
                  <a:pt x="119800" y="64303"/>
                  <a:pt x="118405" y="68101"/>
                  <a:pt x="114019" y="68101"/>
                </a:cubicBezTo>
                <a:close/>
                <a:moveTo>
                  <a:pt x="74551" y="112658"/>
                </a:moveTo>
                <a:lnTo>
                  <a:pt x="74551" y="112658"/>
                </a:lnTo>
                <a:cubicBezTo>
                  <a:pt x="74551" y="116202"/>
                  <a:pt x="73156" y="119746"/>
                  <a:pt x="68970" y="119746"/>
                </a:cubicBezTo>
                <a:cubicBezTo>
                  <a:pt x="67574" y="119746"/>
                  <a:pt x="64784" y="117974"/>
                  <a:pt x="64784" y="114430"/>
                </a:cubicBezTo>
                <a:lnTo>
                  <a:pt x="64784" y="114430"/>
                </a:lnTo>
                <a:cubicBezTo>
                  <a:pt x="56411" y="91139"/>
                  <a:pt x="56411" y="91139"/>
                  <a:pt x="56411" y="91139"/>
                </a:cubicBezTo>
                <a:cubicBezTo>
                  <a:pt x="18338" y="91139"/>
                  <a:pt x="18338" y="91139"/>
                  <a:pt x="18338" y="91139"/>
                </a:cubicBezTo>
                <a:cubicBezTo>
                  <a:pt x="11162" y="114430"/>
                  <a:pt x="11162" y="114430"/>
                  <a:pt x="11162" y="114430"/>
                </a:cubicBezTo>
                <a:lnTo>
                  <a:pt x="11162" y="114430"/>
                </a:lnTo>
                <a:cubicBezTo>
                  <a:pt x="9767" y="117974"/>
                  <a:pt x="8372" y="119746"/>
                  <a:pt x="5581" y="119746"/>
                </a:cubicBezTo>
                <a:cubicBezTo>
                  <a:pt x="2790" y="119746"/>
                  <a:pt x="0" y="116202"/>
                  <a:pt x="0" y="112658"/>
                </a:cubicBezTo>
                <a:cubicBezTo>
                  <a:pt x="0" y="110886"/>
                  <a:pt x="0" y="110886"/>
                  <a:pt x="0" y="110886"/>
                </a:cubicBezTo>
                <a:lnTo>
                  <a:pt x="0" y="110886"/>
                </a:lnTo>
                <a:cubicBezTo>
                  <a:pt x="32292" y="5316"/>
                  <a:pt x="32292" y="5316"/>
                  <a:pt x="32292" y="5316"/>
                </a:cubicBezTo>
                <a:lnTo>
                  <a:pt x="32292" y="5316"/>
                </a:lnTo>
                <a:cubicBezTo>
                  <a:pt x="33687" y="1772"/>
                  <a:pt x="35083" y="0"/>
                  <a:pt x="38073" y="0"/>
                </a:cubicBezTo>
                <a:cubicBezTo>
                  <a:pt x="39468" y="0"/>
                  <a:pt x="42259" y="1772"/>
                  <a:pt x="42259" y="5316"/>
                </a:cubicBezTo>
                <a:lnTo>
                  <a:pt x="42259" y="5316"/>
                </a:lnTo>
                <a:cubicBezTo>
                  <a:pt x="74551" y="110886"/>
                  <a:pt x="74551" y="110886"/>
                  <a:pt x="74551" y="110886"/>
                </a:cubicBezTo>
                <a:lnTo>
                  <a:pt x="74551" y="110886"/>
                </a:lnTo>
                <a:cubicBezTo>
                  <a:pt x="74551" y="110886"/>
                  <a:pt x="74551" y="110886"/>
                  <a:pt x="74551" y="112658"/>
                </a:cubicBezTo>
                <a:close/>
                <a:moveTo>
                  <a:pt x="38073" y="26835"/>
                </a:moveTo>
                <a:lnTo>
                  <a:pt x="38073" y="26835"/>
                </a:lnTo>
                <a:cubicBezTo>
                  <a:pt x="22524" y="76962"/>
                  <a:pt x="22524" y="76962"/>
                  <a:pt x="22524" y="76962"/>
                </a:cubicBezTo>
                <a:cubicBezTo>
                  <a:pt x="52026" y="76962"/>
                  <a:pt x="52026" y="76962"/>
                  <a:pt x="52026" y="76962"/>
                </a:cubicBezTo>
                <a:lnTo>
                  <a:pt x="38073" y="2683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8" name="Shape 4898"/>
          <p:cNvSpPr/>
          <p:nvPr/>
        </p:nvSpPr>
        <p:spPr>
          <a:xfrm>
            <a:off x="8720106" y="4627597"/>
            <a:ext cx="284113" cy="223588"/>
          </a:xfrm>
          <a:custGeom>
            <a:avLst/>
            <a:gdLst/>
            <a:ahLst/>
            <a:cxnLst/>
            <a:rect l="0" t="0" r="0" b="0"/>
            <a:pathLst>
              <a:path w="120000" h="120000" extrusionOk="0">
                <a:moveTo>
                  <a:pt x="114209" y="68101"/>
                </a:moveTo>
                <a:lnTo>
                  <a:pt x="114209" y="68101"/>
                </a:lnTo>
                <a:cubicBezTo>
                  <a:pt x="103028" y="68101"/>
                  <a:pt x="103028" y="68101"/>
                  <a:pt x="103028" y="68101"/>
                </a:cubicBezTo>
                <a:cubicBezTo>
                  <a:pt x="103028" y="82278"/>
                  <a:pt x="103028" y="82278"/>
                  <a:pt x="103028" y="82278"/>
                </a:cubicBezTo>
                <a:cubicBezTo>
                  <a:pt x="103028" y="85822"/>
                  <a:pt x="100232" y="89367"/>
                  <a:pt x="97237" y="89367"/>
                </a:cubicBezTo>
                <a:cubicBezTo>
                  <a:pt x="94442" y="89367"/>
                  <a:pt x="91647" y="85822"/>
                  <a:pt x="91647" y="82278"/>
                </a:cubicBezTo>
                <a:cubicBezTo>
                  <a:pt x="91647" y="68101"/>
                  <a:pt x="91647" y="68101"/>
                  <a:pt x="91647" y="68101"/>
                </a:cubicBezTo>
                <a:cubicBezTo>
                  <a:pt x="80465" y="68101"/>
                  <a:pt x="80465" y="68101"/>
                  <a:pt x="80465" y="68101"/>
                </a:cubicBezTo>
                <a:cubicBezTo>
                  <a:pt x="77670" y="68101"/>
                  <a:pt x="74675" y="64303"/>
                  <a:pt x="74675" y="60759"/>
                </a:cubicBezTo>
                <a:cubicBezTo>
                  <a:pt x="74675" y="55443"/>
                  <a:pt x="77670" y="53670"/>
                  <a:pt x="80465" y="53670"/>
                </a:cubicBezTo>
                <a:cubicBezTo>
                  <a:pt x="91647" y="53670"/>
                  <a:pt x="91647" y="53670"/>
                  <a:pt x="91647" y="53670"/>
                </a:cubicBezTo>
                <a:cubicBezTo>
                  <a:pt x="91647" y="39240"/>
                  <a:pt x="91647" y="39240"/>
                  <a:pt x="91647" y="39240"/>
                </a:cubicBezTo>
                <a:cubicBezTo>
                  <a:pt x="91647" y="33924"/>
                  <a:pt x="94442" y="32151"/>
                  <a:pt x="97237" y="32151"/>
                </a:cubicBezTo>
                <a:cubicBezTo>
                  <a:pt x="100232" y="32151"/>
                  <a:pt x="103028" y="33924"/>
                  <a:pt x="103028" y="39240"/>
                </a:cubicBezTo>
                <a:cubicBezTo>
                  <a:pt x="103028" y="53670"/>
                  <a:pt x="103028" y="53670"/>
                  <a:pt x="103028" y="53670"/>
                </a:cubicBezTo>
                <a:cubicBezTo>
                  <a:pt x="114209" y="53670"/>
                  <a:pt x="114209" y="53670"/>
                  <a:pt x="114209" y="53670"/>
                </a:cubicBezTo>
                <a:cubicBezTo>
                  <a:pt x="117004" y="53670"/>
                  <a:pt x="119800" y="55443"/>
                  <a:pt x="119800" y="60759"/>
                </a:cubicBezTo>
                <a:cubicBezTo>
                  <a:pt x="119800" y="64303"/>
                  <a:pt x="117004" y="68101"/>
                  <a:pt x="114209" y="68101"/>
                </a:cubicBezTo>
                <a:close/>
                <a:moveTo>
                  <a:pt x="74675" y="112658"/>
                </a:moveTo>
                <a:lnTo>
                  <a:pt x="74675" y="112658"/>
                </a:lnTo>
                <a:cubicBezTo>
                  <a:pt x="74675" y="116202"/>
                  <a:pt x="71880" y="119746"/>
                  <a:pt x="69084" y="119746"/>
                </a:cubicBezTo>
                <a:cubicBezTo>
                  <a:pt x="66289" y="119746"/>
                  <a:pt x="64891" y="117974"/>
                  <a:pt x="63494" y="114430"/>
                </a:cubicBezTo>
                <a:lnTo>
                  <a:pt x="63494" y="114430"/>
                </a:lnTo>
                <a:cubicBezTo>
                  <a:pt x="56505" y="91139"/>
                  <a:pt x="56505" y="91139"/>
                  <a:pt x="56505" y="91139"/>
                </a:cubicBezTo>
                <a:cubicBezTo>
                  <a:pt x="18369" y="91139"/>
                  <a:pt x="18369" y="91139"/>
                  <a:pt x="18369" y="91139"/>
                </a:cubicBezTo>
                <a:cubicBezTo>
                  <a:pt x="9783" y="114430"/>
                  <a:pt x="9783" y="114430"/>
                  <a:pt x="9783" y="114430"/>
                </a:cubicBezTo>
                <a:lnTo>
                  <a:pt x="9783" y="114430"/>
                </a:lnTo>
                <a:cubicBezTo>
                  <a:pt x="9783" y="117974"/>
                  <a:pt x="6988" y="119746"/>
                  <a:pt x="5590" y="119746"/>
                </a:cubicBezTo>
                <a:cubicBezTo>
                  <a:pt x="1397" y="119746"/>
                  <a:pt x="0" y="116202"/>
                  <a:pt x="0" y="112658"/>
                </a:cubicBezTo>
                <a:cubicBezTo>
                  <a:pt x="0" y="110886"/>
                  <a:pt x="0" y="110886"/>
                  <a:pt x="0" y="110886"/>
                </a:cubicBezTo>
                <a:lnTo>
                  <a:pt x="0" y="110886"/>
                </a:lnTo>
                <a:cubicBezTo>
                  <a:pt x="32346" y="5316"/>
                  <a:pt x="32346" y="5316"/>
                  <a:pt x="32346" y="5316"/>
                </a:cubicBezTo>
                <a:lnTo>
                  <a:pt x="32346" y="5316"/>
                </a:lnTo>
                <a:cubicBezTo>
                  <a:pt x="32346" y="1772"/>
                  <a:pt x="35141" y="0"/>
                  <a:pt x="36539" y="0"/>
                </a:cubicBezTo>
                <a:cubicBezTo>
                  <a:pt x="39534" y="0"/>
                  <a:pt x="40931" y="1772"/>
                  <a:pt x="42329" y="5316"/>
                </a:cubicBezTo>
                <a:lnTo>
                  <a:pt x="42329" y="5316"/>
                </a:lnTo>
                <a:cubicBezTo>
                  <a:pt x="74675" y="110886"/>
                  <a:pt x="74675" y="110886"/>
                  <a:pt x="74675" y="110886"/>
                </a:cubicBezTo>
                <a:lnTo>
                  <a:pt x="74675" y="110886"/>
                </a:lnTo>
                <a:cubicBezTo>
                  <a:pt x="74675" y="110886"/>
                  <a:pt x="74675" y="110886"/>
                  <a:pt x="74675" y="112658"/>
                </a:cubicBezTo>
                <a:close/>
                <a:moveTo>
                  <a:pt x="36539" y="26835"/>
                </a:moveTo>
                <a:lnTo>
                  <a:pt x="36539" y="26835"/>
                </a:lnTo>
                <a:cubicBezTo>
                  <a:pt x="22562" y="76962"/>
                  <a:pt x="22562" y="76962"/>
                  <a:pt x="22562" y="76962"/>
                </a:cubicBezTo>
                <a:cubicBezTo>
                  <a:pt x="52113" y="76962"/>
                  <a:pt x="52113" y="76962"/>
                  <a:pt x="52113" y="76962"/>
                </a:cubicBezTo>
                <a:lnTo>
                  <a:pt x="36539" y="2683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899" name="Shape 4899"/>
          <p:cNvSpPr/>
          <p:nvPr/>
        </p:nvSpPr>
        <p:spPr>
          <a:xfrm>
            <a:off x="8281402" y="4598343"/>
            <a:ext cx="160858" cy="286277"/>
          </a:xfrm>
          <a:custGeom>
            <a:avLst/>
            <a:gdLst/>
            <a:ahLst/>
            <a:cxnLst/>
            <a:rect l="0" t="0" r="0" b="0"/>
            <a:pathLst>
              <a:path w="120000" h="120000" extrusionOk="0">
                <a:moveTo>
                  <a:pt x="117176" y="38073"/>
                </a:moveTo>
                <a:lnTo>
                  <a:pt x="117176" y="38073"/>
                </a:lnTo>
                <a:lnTo>
                  <a:pt x="117176" y="38073"/>
                </a:lnTo>
                <a:cubicBezTo>
                  <a:pt x="77294" y="60598"/>
                  <a:pt x="77294" y="60598"/>
                  <a:pt x="77294" y="60598"/>
                </a:cubicBezTo>
                <a:cubicBezTo>
                  <a:pt x="117176" y="83122"/>
                  <a:pt x="117176" y="83122"/>
                  <a:pt x="117176" y="83122"/>
                </a:cubicBezTo>
                <a:lnTo>
                  <a:pt x="117176" y="83122"/>
                </a:lnTo>
                <a:cubicBezTo>
                  <a:pt x="119647" y="83122"/>
                  <a:pt x="119647" y="84518"/>
                  <a:pt x="119647" y="85913"/>
                </a:cubicBezTo>
                <a:cubicBezTo>
                  <a:pt x="119647" y="87508"/>
                  <a:pt x="119647" y="88903"/>
                  <a:pt x="117176" y="90299"/>
                </a:cubicBezTo>
                <a:lnTo>
                  <a:pt x="117176" y="90299"/>
                </a:lnTo>
                <a:cubicBezTo>
                  <a:pt x="67411" y="118405"/>
                  <a:pt x="67411" y="118405"/>
                  <a:pt x="67411" y="118405"/>
                </a:cubicBezTo>
                <a:lnTo>
                  <a:pt x="67411" y="118405"/>
                </a:lnTo>
                <a:cubicBezTo>
                  <a:pt x="64941" y="119800"/>
                  <a:pt x="62470" y="119800"/>
                  <a:pt x="60000" y="119800"/>
                </a:cubicBezTo>
                <a:cubicBezTo>
                  <a:pt x="55058" y="119800"/>
                  <a:pt x="49764" y="118405"/>
                  <a:pt x="49764" y="114219"/>
                </a:cubicBezTo>
                <a:cubicBezTo>
                  <a:pt x="49764" y="76146"/>
                  <a:pt x="49764" y="76146"/>
                  <a:pt x="49764" y="76146"/>
                </a:cubicBezTo>
                <a:cubicBezTo>
                  <a:pt x="17294" y="94485"/>
                  <a:pt x="17294" y="94485"/>
                  <a:pt x="17294" y="94485"/>
                </a:cubicBezTo>
                <a:lnTo>
                  <a:pt x="17294" y="94485"/>
                </a:lnTo>
                <a:cubicBezTo>
                  <a:pt x="14823" y="95880"/>
                  <a:pt x="12352" y="95880"/>
                  <a:pt x="9882" y="95880"/>
                </a:cubicBezTo>
                <a:cubicBezTo>
                  <a:pt x="4941" y="95880"/>
                  <a:pt x="0" y="93089"/>
                  <a:pt x="0" y="90299"/>
                </a:cubicBezTo>
                <a:cubicBezTo>
                  <a:pt x="0" y="88903"/>
                  <a:pt x="0" y="87508"/>
                  <a:pt x="2470" y="85913"/>
                </a:cubicBezTo>
                <a:lnTo>
                  <a:pt x="2470" y="85913"/>
                </a:lnTo>
                <a:cubicBezTo>
                  <a:pt x="49764" y="60598"/>
                  <a:pt x="49764" y="60598"/>
                  <a:pt x="49764" y="60598"/>
                </a:cubicBezTo>
                <a:cubicBezTo>
                  <a:pt x="2470" y="33887"/>
                  <a:pt x="2470" y="33887"/>
                  <a:pt x="2470" y="33887"/>
                </a:cubicBezTo>
                <a:lnTo>
                  <a:pt x="2470" y="33887"/>
                </a:lnTo>
                <a:cubicBezTo>
                  <a:pt x="0" y="32491"/>
                  <a:pt x="0" y="31096"/>
                  <a:pt x="0" y="29700"/>
                </a:cubicBezTo>
                <a:cubicBezTo>
                  <a:pt x="0" y="26910"/>
                  <a:pt x="4941" y="23920"/>
                  <a:pt x="9882" y="23920"/>
                </a:cubicBezTo>
                <a:cubicBezTo>
                  <a:pt x="12352" y="23920"/>
                  <a:pt x="14823" y="25514"/>
                  <a:pt x="17294" y="26910"/>
                </a:cubicBezTo>
                <a:lnTo>
                  <a:pt x="17294" y="26910"/>
                </a:lnTo>
                <a:cubicBezTo>
                  <a:pt x="49764" y="45049"/>
                  <a:pt x="49764" y="45049"/>
                  <a:pt x="49764" y="45049"/>
                </a:cubicBezTo>
                <a:cubicBezTo>
                  <a:pt x="49764" y="5780"/>
                  <a:pt x="49764" y="5780"/>
                  <a:pt x="49764" y="5780"/>
                </a:cubicBezTo>
                <a:cubicBezTo>
                  <a:pt x="49764" y="2990"/>
                  <a:pt x="55058" y="0"/>
                  <a:pt x="60000" y="0"/>
                </a:cubicBezTo>
                <a:cubicBezTo>
                  <a:pt x="62470" y="0"/>
                  <a:pt x="64941" y="0"/>
                  <a:pt x="67411" y="1395"/>
                </a:cubicBezTo>
                <a:lnTo>
                  <a:pt x="67411" y="1395"/>
                </a:lnTo>
                <a:cubicBezTo>
                  <a:pt x="117176" y="29700"/>
                  <a:pt x="117176" y="29700"/>
                  <a:pt x="117176" y="29700"/>
                </a:cubicBezTo>
                <a:lnTo>
                  <a:pt x="117176" y="29700"/>
                </a:lnTo>
                <a:cubicBezTo>
                  <a:pt x="119647" y="31096"/>
                  <a:pt x="119647" y="32491"/>
                  <a:pt x="119647" y="33887"/>
                </a:cubicBezTo>
                <a:cubicBezTo>
                  <a:pt x="119647" y="35282"/>
                  <a:pt x="119647" y="36677"/>
                  <a:pt x="117176" y="38073"/>
                </a:cubicBezTo>
                <a:close/>
                <a:moveTo>
                  <a:pt x="69882" y="101461"/>
                </a:moveTo>
                <a:lnTo>
                  <a:pt x="69882" y="101461"/>
                </a:lnTo>
                <a:cubicBezTo>
                  <a:pt x="94941" y="85913"/>
                  <a:pt x="94941" y="85913"/>
                  <a:pt x="94941" y="85913"/>
                </a:cubicBezTo>
                <a:cubicBezTo>
                  <a:pt x="69882" y="71960"/>
                  <a:pt x="69882" y="71960"/>
                  <a:pt x="69882" y="71960"/>
                </a:cubicBezTo>
                <a:lnTo>
                  <a:pt x="69882" y="101461"/>
                </a:lnTo>
                <a:close/>
                <a:moveTo>
                  <a:pt x="69882" y="19734"/>
                </a:moveTo>
                <a:lnTo>
                  <a:pt x="69882" y="19734"/>
                </a:lnTo>
                <a:cubicBezTo>
                  <a:pt x="69882" y="48039"/>
                  <a:pt x="69882" y="48039"/>
                  <a:pt x="69882" y="48039"/>
                </a:cubicBezTo>
                <a:cubicBezTo>
                  <a:pt x="94941" y="33887"/>
                  <a:pt x="94941" y="33887"/>
                  <a:pt x="94941" y="33887"/>
                </a:cubicBezTo>
                <a:lnTo>
                  <a:pt x="69882" y="19734"/>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0" name="Shape 4900"/>
          <p:cNvSpPr/>
          <p:nvPr/>
        </p:nvSpPr>
        <p:spPr>
          <a:xfrm>
            <a:off x="7754960" y="4633867"/>
            <a:ext cx="215172" cy="215229"/>
          </a:xfrm>
          <a:custGeom>
            <a:avLst/>
            <a:gdLst/>
            <a:ahLst/>
            <a:cxnLst/>
            <a:rect l="0" t="0" r="0" b="0"/>
            <a:pathLst>
              <a:path w="120000" h="120000" extrusionOk="0">
                <a:moveTo>
                  <a:pt x="93568" y="87947"/>
                </a:moveTo>
                <a:lnTo>
                  <a:pt x="93568" y="87947"/>
                </a:lnTo>
                <a:cubicBezTo>
                  <a:pt x="78502" y="103046"/>
                  <a:pt x="54185" y="104900"/>
                  <a:pt x="37533" y="91655"/>
                </a:cubicBezTo>
                <a:cubicBezTo>
                  <a:pt x="13215" y="116026"/>
                  <a:pt x="13215" y="116026"/>
                  <a:pt x="13215" y="116026"/>
                </a:cubicBezTo>
                <a:cubicBezTo>
                  <a:pt x="9515" y="119735"/>
                  <a:pt x="5814" y="119735"/>
                  <a:pt x="1850" y="116026"/>
                </a:cubicBezTo>
                <a:cubicBezTo>
                  <a:pt x="0" y="114172"/>
                  <a:pt x="0" y="108609"/>
                  <a:pt x="1850" y="104900"/>
                </a:cubicBezTo>
                <a:cubicBezTo>
                  <a:pt x="28017" y="80529"/>
                  <a:pt x="28017" y="80529"/>
                  <a:pt x="28017" y="80529"/>
                </a:cubicBezTo>
                <a:cubicBezTo>
                  <a:pt x="15066" y="63576"/>
                  <a:pt x="15066" y="39205"/>
                  <a:pt x="31718" y="24370"/>
                </a:cubicBezTo>
                <a:cubicBezTo>
                  <a:pt x="46784" y="9271"/>
                  <a:pt x="46784" y="9271"/>
                  <a:pt x="46784" y="9271"/>
                </a:cubicBezTo>
                <a:cubicBezTo>
                  <a:pt x="56035" y="20662"/>
                  <a:pt x="56035" y="20662"/>
                  <a:pt x="56035" y="20662"/>
                </a:cubicBezTo>
                <a:cubicBezTo>
                  <a:pt x="74801" y="1854"/>
                  <a:pt x="74801" y="1854"/>
                  <a:pt x="74801" y="1854"/>
                </a:cubicBezTo>
                <a:cubicBezTo>
                  <a:pt x="76651" y="0"/>
                  <a:pt x="82202" y="0"/>
                  <a:pt x="84052" y="1854"/>
                </a:cubicBezTo>
                <a:cubicBezTo>
                  <a:pt x="88017" y="5562"/>
                  <a:pt x="88017" y="9271"/>
                  <a:pt x="84052" y="13245"/>
                </a:cubicBezTo>
                <a:cubicBezTo>
                  <a:pt x="67400" y="29933"/>
                  <a:pt x="67400" y="29933"/>
                  <a:pt x="67400" y="29933"/>
                </a:cubicBezTo>
                <a:cubicBezTo>
                  <a:pt x="88017" y="50596"/>
                  <a:pt x="88017" y="50596"/>
                  <a:pt x="88017" y="50596"/>
                </a:cubicBezTo>
                <a:cubicBezTo>
                  <a:pt x="104669" y="33642"/>
                  <a:pt x="104669" y="33642"/>
                  <a:pt x="104669" y="33642"/>
                </a:cubicBezTo>
                <a:cubicBezTo>
                  <a:pt x="108370" y="31788"/>
                  <a:pt x="113920" y="31788"/>
                  <a:pt x="115770" y="33642"/>
                </a:cubicBezTo>
                <a:cubicBezTo>
                  <a:pt x="119735" y="37350"/>
                  <a:pt x="119735" y="41059"/>
                  <a:pt x="115770" y="45033"/>
                </a:cubicBezTo>
                <a:cubicBezTo>
                  <a:pt x="99118" y="61721"/>
                  <a:pt x="99118" y="61721"/>
                  <a:pt x="99118" y="61721"/>
                </a:cubicBezTo>
                <a:cubicBezTo>
                  <a:pt x="108370" y="73112"/>
                  <a:pt x="108370" y="73112"/>
                  <a:pt x="108370" y="73112"/>
                </a:cubicBezTo>
                <a:lnTo>
                  <a:pt x="93568" y="87947"/>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1" name="Shape 4901"/>
          <p:cNvSpPr/>
          <p:nvPr/>
        </p:nvSpPr>
        <p:spPr>
          <a:xfrm>
            <a:off x="4165951" y="5601354"/>
            <a:ext cx="265311" cy="265380"/>
          </a:xfrm>
          <a:custGeom>
            <a:avLst/>
            <a:gdLst/>
            <a:ahLst/>
            <a:cxnLst/>
            <a:rect l="0" t="0" r="0" b="0"/>
            <a:pathLst>
              <a:path w="120000" h="120000" extrusionOk="0">
                <a:moveTo>
                  <a:pt x="15026" y="106046"/>
                </a:moveTo>
                <a:lnTo>
                  <a:pt x="15026" y="106046"/>
                </a:lnTo>
                <a:cubicBezTo>
                  <a:pt x="13524" y="104543"/>
                  <a:pt x="13524" y="104543"/>
                  <a:pt x="13524" y="104543"/>
                </a:cubicBezTo>
                <a:cubicBezTo>
                  <a:pt x="0" y="91019"/>
                  <a:pt x="0" y="68264"/>
                  <a:pt x="13524" y="54525"/>
                </a:cubicBezTo>
                <a:cubicBezTo>
                  <a:pt x="54525" y="13524"/>
                  <a:pt x="54525" y="13524"/>
                  <a:pt x="54525" y="13524"/>
                </a:cubicBezTo>
                <a:cubicBezTo>
                  <a:pt x="68264" y="0"/>
                  <a:pt x="91019" y="0"/>
                  <a:pt x="104543" y="13524"/>
                </a:cubicBezTo>
                <a:cubicBezTo>
                  <a:pt x="106046" y="15026"/>
                  <a:pt x="106046" y="15026"/>
                  <a:pt x="106046" y="15026"/>
                </a:cubicBezTo>
                <a:cubicBezTo>
                  <a:pt x="119785" y="28765"/>
                  <a:pt x="119785" y="51520"/>
                  <a:pt x="106046" y="65044"/>
                </a:cubicBezTo>
                <a:cubicBezTo>
                  <a:pt x="65259" y="106046"/>
                  <a:pt x="65259" y="106046"/>
                  <a:pt x="65259" y="106046"/>
                </a:cubicBezTo>
                <a:cubicBezTo>
                  <a:pt x="51520" y="119785"/>
                  <a:pt x="28765" y="119785"/>
                  <a:pt x="15026" y="106046"/>
                </a:cubicBezTo>
                <a:close/>
                <a:moveTo>
                  <a:pt x="77280" y="77280"/>
                </a:moveTo>
                <a:lnTo>
                  <a:pt x="77280" y="77280"/>
                </a:lnTo>
                <a:cubicBezTo>
                  <a:pt x="42504" y="42289"/>
                  <a:pt x="42504" y="42289"/>
                  <a:pt x="42504" y="42289"/>
                </a:cubicBezTo>
                <a:cubicBezTo>
                  <a:pt x="21252" y="63542"/>
                  <a:pt x="21252" y="63542"/>
                  <a:pt x="21252" y="63542"/>
                </a:cubicBezTo>
                <a:cubicBezTo>
                  <a:pt x="12021" y="72772"/>
                  <a:pt x="12021" y="87799"/>
                  <a:pt x="21252" y="97030"/>
                </a:cubicBezTo>
                <a:cubicBezTo>
                  <a:pt x="22754" y="98533"/>
                  <a:pt x="22754" y="98533"/>
                  <a:pt x="22754" y="98533"/>
                </a:cubicBezTo>
                <a:cubicBezTo>
                  <a:pt x="31771" y="107549"/>
                  <a:pt x="47012" y="107549"/>
                  <a:pt x="56028" y="98533"/>
                </a:cubicBezTo>
                <a:lnTo>
                  <a:pt x="77280" y="7728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2" name="Shape 4902"/>
          <p:cNvSpPr/>
          <p:nvPr/>
        </p:nvSpPr>
        <p:spPr>
          <a:xfrm>
            <a:off x="3706358" y="5607623"/>
            <a:ext cx="181747" cy="250753"/>
          </a:xfrm>
          <a:custGeom>
            <a:avLst/>
            <a:gdLst/>
            <a:ahLst/>
            <a:cxnLst/>
            <a:rect l="0" t="0" r="0" b="0"/>
            <a:pathLst>
              <a:path w="120000" h="120000" extrusionOk="0">
                <a:moveTo>
                  <a:pt x="59843" y="119774"/>
                </a:moveTo>
                <a:lnTo>
                  <a:pt x="59843" y="119774"/>
                </a:lnTo>
                <a:cubicBezTo>
                  <a:pt x="28825" y="119774"/>
                  <a:pt x="0" y="100564"/>
                  <a:pt x="0" y="76610"/>
                </a:cubicBezTo>
                <a:cubicBezTo>
                  <a:pt x="0" y="54237"/>
                  <a:pt x="57650" y="0"/>
                  <a:pt x="57650" y="0"/>
                </a:cubicBezTo>
                <a:cubicBezTo>
                  <a:pt x="57650" y="0"/>
                  <a:pt x="119686" y="52655"/>
                  <a:pt x="119686" y="76610"/>
                </a:cubicBezTo>
                <a:cubicBezTo>
                  <a:pt x="119686" y="100564"/>
                  <a:pt x="90861" y="119774"/>
                  <a:pt x="59843" y="119774"/>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3" name="Shape 4903"/>
          <p:cNvSpPr/>
          <p:nvPr/>
        </p:nvSpPr>
        <p:spPr>
          <a:xfrm>
            <a:off x="3154845" y="5607623"/>
            <a:ext cx="286201" cy="250753"/>
          </a:xfrm>
          <a:custGeom>
            <a:avLst/>
            <a:gdLst/>
            <a:ahLst/>
            <a:cxnLst/>
            <a:rect l="0" t="0" r="0" b="0"/>
            <a:pathLst>
              <a:path w="120000" h="120000" extrusionOk="0">
                <a:moveTo>
                  <a:pt x="117009" y="65310"/>
                </a:moveTo>
                <a:lnTo>
                  <a:pt x="117009" y="65310"/>
                </a:lnTo>
                <a:lnTo>
                  <a:pt x="117009" y="65310"/>
                </a:lnTo>
                <a:cubicBezTo>
                  <a:pt x="61993" y="91073"/>
                  <a:pt x="61993" y="91073"/>
                  <a:pt x="61993" y="91073"/>
                </a:cubicBezTo>
                <a:lnTo>
                  <a:pt x="61993" y="91073"/>
                </a:lnTo>
                <a:lnTo>
                  <a:pt x="61993" y="91073"/>
                </a:lnTo>
                <a:lnTo>
                  <a:pt x="61993" y="91073"/>
                </a:lnTo>
                <a:cubicBezTo>
                  <a:pt x="61993" y="92655"/>
                  <a:pt x="60598" y="92655"/>
                  <a:pt x="60598" y="92655"/>
                </a:cubicBezTo>
                <a:cubicBezTo>
                  <a:pt x="59202" y="92655"/>
                  <a:pt x="59202" y="92655"/>
                  <a:pt x="57807" y="91073"/>
                </a:cubicBezTo>
                <a:lnTo>
                  <a:pt x="57807" y="91073"/>
                </a:lnTo>
                <a:lnTo>
                  <a:pt x="57807" y="91073"/>
                </a:lnTo>
                <a:lnTo>
                  <a:pt x="57807" y="91073"/>
                </a:lnTo>
                <a:cubicBezTo>
                  <a:pt x="2990" y="65310"/>
                  <a:pt x="2990" y="65310"/>
                  <a:pt x="2990" y="65310"/>
                </a:cubicBezTo>
                <a:lnTo>
                  <a:pt x="2990" y="65310"/>
                </a:lnTo>
                <a:cubicBezTo>
                  <a:pt x="1395" y="65310"/>
                  <a:pt x="0" y="62146"/>
                  <a:pt x="0" y="60564"/>
                </a:cubicBezTo>
                <a:cubicBezTo>
                  <a:pt x="0" y="55819"/>
                  <a:pt x="2990" y="54237"/>
                  <a:pt x="5780" y="54237"/>
                </a:cubicBezTo>
                <a:cubicBezTo>
                  <a:pt x="7176" y="54237"/>
                  <a:pt x="7176" y="54237"/>
                  <a:pt x="8571" y="54237"/>
                </a:cubicBezTo>
                <a:lnTo>
                  <a:pt x="8571" y="54237"/>
                </a:lnTo>
                <a:lnTo>
                  <a:pt x="8571" y="54237"/>
                </a:lnTo>
                <a:lnTo>
                  <a:pt x="8571" y="54237"/>
                </a:lnTo>
                <a:cubicBezTo>
                  <a:pt x="60598" y="78192"/>
                  <a:pt x="60598" y="78192"/>
                  <a:pt x="60598" y="78192"/>
                </a:cubicBezTo>
                <a:cubicBezTo>
                  <a:pt x="112823" y="54237"/>
                  <a:pt x="112823" y="54237"/>
                  <a:pt x="112823" y="54237"/>
                </a:cubicBezTo>
                <a:lnTo>
                  <a:pt x="112823" y="54237"/>
                </a:lnTo>
                <a:lnTo>
                  <a:pt x="112823" y="54237"/>
                </a:lnTo>
                <a:lnTo>
                  <a:pt x="112823" y="54237"/>
                </a:lnTo>
                <a:lnTo>
                  <a:pt x="114219" y="54237"/>
                </a:lnTo>
                <a:cubicBezTo>
                  <a:pt x="118405" y="54237"/>
                  <a:pt x="119800" y="55819"/>
                  <a:pt x="119800" y="60564"/>
                </a:cubicBezTo>
                <a:cubicBezTo>
                  <a:pt x="119800" y="62146"/>
                  <a:pt x="118405" y="65310"/>
                  <a:pt x="117009" y="65310"/>
                </a:cubicBezTo>
                <a:close/>
                <a:moveTo>
                  <a:pt x="117009" y="38192"/>
                </a:moveTo>
                <a:lnTo>
                  <a:pt x="117009" y="38192"/>
                </a:lnTo>
                <a:lnTo>
                  <a:pt x="117009" y="38192"/>
                </a:lnTo>
                <a:cubicBezTo>
                  <a:pt x="61993" y="63728"/>
                  <a:pt x="61993" y="63728"/>
                  <a:pt x="61993" y="63728"/>
                </a:cubicBezTo>
                <a:lnTo>
                  <a:pt x="61993" y="63728"/>
                </a:lnTo>
                <a:lnTo>
                  <a:pt x="61993" y="63728"/>
                </a:lnTo>
                <a:lnTo>
                  <a:pt x="61993" y="63728"/>
                </a:lnTo>
                <a:lnTo>
                  <a:pt x="60598" y="63728"/>
                </a:lnTo>
                <a:cubicBezTo>
                  <a:pt x="59202" y="63728"/>
                  <a:pt x="59202" y="63728"/>
                  <a:pt x="57807" y="63728"/>
                </a:cubicBezTo>
                <a:lnTo>
                  <a:pt x="57807" y="63728"/>
                </a:lnTo>
                <a:lnTo>
                  <a:pt x="57807" y="63728"/>
                </a:lnTo>
                <a:lnTo>
                  <a:pt x="57807" y="63728"/>
                </a:lnTo>
                <a:cubicBezTo>
                  <a:pt x="2990" y="38192"/>
                  <a:pt x="2990" y="38192"/>
                  <a:pt x="2990" y="38192"/>
                </a:cubicBezTo>
                <a:lnTo>
                  <a:pt x="2990" y="38192"/>
                </a:lnTo>
                <a:cubicBezTo>
                  <a:pt x="1395" y="36610"/>
                  <a:pt x="0" y="35028"/>
                  <a:pt x="0" y="31864"/>
                </a:cubicBezTo>
                <a:cubicBezTo>
                  <a:pt x="0" y="30282"/>
                  <a:pt x="1395" y="27118"/>
                  <a:pt x="2990" y="27118"/>
                </a:cubicBezTo>
                <a:lnTo>
                  <a:pt x="2990" y="27118"/>
                </a:lnTo>
                <a:cubicBezTo>
                  <a:pt x="57807" y="1581"/>
                  <a:pt x="57807" y="1581"/>
                  <a:pt x="57807" y="1581"/>
                </a:cubicBezTo>
                <a:lnTo>
                  <a:pt x="57807" y="1581"/>
                </a:lnTo>
                <a:lnTo>
                  <a:pt x="57807" y="1581"/>
                </a:lnTo>
                <a:lnTo>
                  <a:pt x="57807" y="1581"/>
                </a:lnTo>
                <a:cubicBezTo>
                  <a:pt x="59202" y="0"/>
                  <a:pt x="59202" y="0"/>
                  <a:pt x="60598" y="0"/>
                </a:cubicBezTo>
                <a:cubicBezTo>
                  <a:pt x="60598" y="0"/>
                  <a:pt x="61993" y="0"/>
                  <a:pt x="61993" y="1581"/>
                </a:cubicBezTo>
                <a:lnTo>
                  <a:pt x="61993" y="1581"/>
                </a:lnTo>
                <a:lnTo>
                  <a:pt x="61993" y="1581"/>
                </a:lnTo>
                <a:lnTo>
                  <a:pt x="61993" y="1581"/>
                </a:lnTo>
                <a:cubicBezTo>
                  <a:pt x="117009" y="27118"/>
                  <a:pt x="117009" y="27118"/>
                  <a:pt x="117009" y="27118"/>
                </a:cubicBezTo>
                <a:lnTo>
                  <a:pt x="117009" y="27118"/>
                </a:lnTo>
                <a:cubicBezTo>
                  <a:pt x="118405" y="27118"/>
                  <a:pt x="119800" y="30282"/>
                  <a:pt x="119800" y="31864"/>
                </a:cubicBezTo>
                <a:cubicBezTo>
                  <a:pt x="119800" y="35028"/>
                  <a:pt x="118405" y="36610"/>
                  <a:pt x="117009" y="38192"/>
                </a:cubicBezTo>
                <a:close/>
                <a:moveTo>
                  <a:pt x="5780" y="81355"/>
                </a:moveTo>
                <a:lnTo>
                  <a:pt x="5780" y="81355"/>
                </a:lnTo>
                <a:cubicBezTo>
                  <a:pt x="7176" y="81355"/>
                  <a:pt x="7176" y="81355"/>
                  <a:pt x="8571" y="81355"/>
                </a:cubicBezTo>
                <a:lnTo>
                  <a:pt x="8571" y="81355"/>
                </a:lnTo>
                <a:lnTo>
                  <a:pt x="8571" y="81355"/>
                </a:lnTo>
                <a:lnTo>
                  <a:pt x="8571" y="81355"/>
                </a:lnTo>
                <a:cubicBezTo>
                  <a:pt x="60598" y="106892"/>
                  <a:pt x="60598" y="106892"/>
                  <a:pt x="60598" y="106892"/>
                </a:cubicBezTo>
                <a:cubicBezTo>
                  <a:pt x="112823" y="81355"/>
                  <a:pt x="112823" y="81355"/>
                  <a:pt x="112823" y="81355"/>
                </a:cubicBezTo>
                <a:lnTo>
                  <a:pt x="112823" y="81355"/>
                </a:lnTo>
                <a:lnTo>
                  <a:pt x="112823" y="81355"/>
                </a:lnTo>
                <a:lnTo>
                  <a:pt x="112823" y="81355"/>
                </a:lnTo>
                <a:lnTo>
                  <a:pt x="114219" y="81355"/>
                </a:lnTo>
                <a:cubicBezTo>
                  <a:pt x="118405" y="81355"/>
                  <a:pt x="119800" y="84519"/>
                  <a:pt x="119800" y="87683"/>
                </a:cubicBezTo>
                <a:cubicBezTo>
                  <a:pt x="119800" y="91073"/>
                  <a:pt x="118405" y="92655"/>
                  <a:pt x="117009" y="94237"/>
                </a:cubicBezTo>
                <a:lnTo>
                  <a:pt x="117009" y="94237"/>
                </a:lnTo>
                <a:cubicBezTo>
                  <a:pt x="61993" y="119774"/>
                  <a:pt x="61993" y="119774"/>
                  <a:pt x="61993" y="119774"/>
                </a:cubicBezTo>
                <a:lnTo>
                  <a:pt x="61993" y="119774"/>
                </a:lnTo>
                <a:lnTo>
                  <a:pt x="61993" y="119774"/>
                </a:lnTo>
                <a:lnTo>
                  <a:pt x="61993" y="119774"/>
                </a:lnTo>
                <a:lnTo>
                  <a:pt x="60598" y="119774"/>
                </a:lnTo>
                <a:cubicBezTo>
                  <a:pt x="59202" y="119774"/>
                  <a:pt x="59202" y="119774"/>
                  <a:pt x="57807" y="119774"/>
                </a:cubicBezTo>
                <a:lnTo>
                  <a:pt x="57807" y="119774"/>
                </a:lnTo>
                <a:lnTo>
                  <a:pt x="57807" y="119774"/>
                </a:lnTo>
                <a:lnTo>
                  <a:pt x="57807" y="119774"/>
                </a:lnTo>
                <a:cubicBezTo>
                  <a:pt x="2990" y="94237"/>
                  <a:pt x="2990" y="94237"/>
                  <a:pt x="2990" y="94237"/>
                </a:cubicBezTo>
                <a:lnTo>
                  <a:pt x="2990" y="94237"/>
                </a:lnTo>
                <a:cubicBezTo>
                  <a:pt x="1395" y="92655"/>
                  <a:pt x="0" y="91073"/>
                  <a:pt x="0" y="87683"/>
                </a:cubicBezTo>
                <a:cubicBezTo>
                  <a:pt x="0" y="84519"/>
                  <a:pt x="2990" y="81355"/>
                  <a:pt x="5780" y="8135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4" name="Shape 4904"/>
          <p:cNvSpPr/>
          <p:nvPr/>
        </p:nvSpPr>
        <p:spPr>
          <a:xfrm>
            <a:off x="2655559" y="5590906"/>
            <a:ext cx="286203" cy="286275"/>
          </a:xfrm>
          <a:custGeom>
            <a:avLst/>
            <a:gdLst/>
            <a:ahLst/>
            <a:cxnLst/>
            <a:rect l="0" t="0" r="0" b="0"/>
            <a:pathLst>
              <a:path w="120000" h="120000" extrusionOk="0">
                <a:moveTo>
                  <a:pt x="59202" y="119800"/>
                </a:moveTo>
                <a:lnTo>
                  <a:pt x="59202" y="119800"/>
                </a:lnTo>
                <a:cubicBezTo>
                  <a:pt x="26910" y="119800"/>
                  <a:pt x="0" y="93089"/>
                  <a:pt x="0" y="60598"/>
                </a:cubicBezTo>
                <a:cubicBezTo>
                  <a:pt x="0" y="26910"/>
                  <a:pt x="26910" y="0"/>
                  <a:pt x="59202" y="0"/>
                </a:cubicBezTo>
                <a:cubicBezTo>
                  <a:pt x="93089" y="0"/>
                  <a:pt x="119800" y="26910"/>
                  <a:pt x="119800" y="60598"/>
                </a:cubicBezTo>
                <a:cubicBezTo>
                  <a:pt x="119800" y="93089"/>
                  <a:pt x="93089" y="119800"/>
                  <a:pt x="59202" y="119800"/>
                </a:cubicBezTo>
                <a:close/>
                <a:moveTo>
                  <a:pt x="59202" y="11362"/>
                </a:moveTo>
                <a:lnTo>
                  <a:pt x="59202" y="11362"/>
                </a:lnTo>
                <a:cubicBezTo>
                  <a:pt x="32491" y="11362"/>
                  <a:pt x="11362" y="33887"/>
                  <a:pt x="11362" y="60598"/>
                </a:cubicBezTo>
                <a:cubicBezTo>
                  <a:pt x="11362" y="87508"/>
                  <a:pt x="32491" y="108438"/>
                  <a:pt x="59202" y="108438"/>
                </a:cubicBezTo>
                <a:cubicBezTo>
                  <a:pt x="85913" y="108438"/>
                  <a:pt x="108438" y="87508"/>
                  <a:pt x="108438" y="60598"/>
                </a:cubicBezTo>
                <a:cubicBezTo>
                  <a:pt x="108438" y="33887"/>
                  <a:pt x="85913" y="11362"/>
                  <a:pt x="59202" y="11362"/>
                </a:cubicBezTo>
                <a:close/>
                <a:moveTo>
                  <a:pt x="59202" y="95880"/>
                </a:moveTo>
                <a:lnTo>
                  <a:pt x="59202" y="95880"/>
                </a:lnTo>
                <a:cubicBezTo>
                  <a:pt x="39468" y="95880"/>
                  <a:pt x="23920" y="80332"/>
                  <a:pt x="23920" y="60598"/>
                </a:cubicBezTo>
                <a:cubicBezTo>
                  <a:pt x="23920" y="40863"/>
                  <a:pt x="39468" y="23920"/>
                  <a:pt x="59202" y="23920"/>
                </a:cubicBezTo>
                <a:cubicBezTo>
                  <a:pt x="78936" y="23920"/>
                  <a:pt x="95880" y="40863"/>
                  <a:pt x="95880" y="60598"/>
                </a:cubicBezTo>
                <a:cubicBezTo>
                  <a:pt x="95880" y="80332"/>
                  <a:pt x="78936" y="95880"/>
                  <a:pt x="59202" y="95880"/>
                </a:cubicBezTo>
                <a:close/>
                <a:moveTo>
                  <a:pt x="59202" y="35282"/>
                </a:moveTo>
                <a:lnTo>
                  <a:pt x="59202" y="35282"/>
                </a:lnTo>
                <a:cubicBezTo>
                  <a:pt x="46445" y="35282"/>
                  <a:pt x="35282" y="46445"/>
                  <a:pt x="35282" y="60598"/>
                </a:cubicBezTo>
                <a:cubicBezTo>
                  <a:pt x="35282" y="73355"/>
                  <a:pt x="46445" y="84518"/>
                  <a:pt x="59202" y="84518"/>
                </a:cubicBezTo>
                <a:cubicBezTo>
                  <a:pt x="73355" y="84518"/>
                  <a:pt x="84518" y="73355"/>
                  <a:pt x="84518" y="60598"/>
                </a:cubicBezTo>
                <a:cubicBezTo>
                  <a:pt x="84518" y="46445"/>
                  <a:pt x="73355" y="35282"/>
                  <a:pt x="59202" y="35282"/>
                </a:cubicBezTo>
                <a:close/>
                <a:moveTo>
                  <a:pt x="59202" y="71960"/>
                </a:moveTo>
                <a:lnTo>
                  <a:pt x="59202" y="71960"/>
                </a:lnTo>
                <a:cubicBezTo>
                  <a:pt x="53621" y="71960"/>
                  <a:pt x="47840" y="66378"/>
                  <a:pt x="47840" y="60598"/>
                </a:cubicBezTo>
                <a:cubicBezTo>
                  <a:pt x="47840" y="53621"/>
                  <a:pt x="53621" y="49435"/>
                  <a:pt x="59202" y="49435"/>
                </a:cubicBezTo>
                <a:cubicBezTo>
                  <a:pt x="66179" y="49435"/>
                  <a:pt x="70564" y="53621"/>
                  <a:pt x="70564" y="60598"/>
                </a:cubicBezTo>
                <a:cubicBezTo>
                  <a:pt x="70564" y="66378"/>
                  <a:pt x="66179" y="71960"/>
                  <a:pt x="59202" y="7196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5" name="Shape 4905"/>
          <p:cNvSpPr/>
          <p:nvPr/>
        </p:nvSpPr>
        <p:spPr>
          <a:xfrm>
            <a:off x="2154184" y="5590906"/>
            <a:ext cx="288291" cy="286275"/>
          </a:xfrm>
          <a:custGeom>
            <a:avLst/>
            <a:gdLst/>
            <a:ahLst/>
            <a:cxnLst/>
            <a:rect l="0" t="0" r="0" b="0"/>
            <a:pathLst>
              <a:path w="120000" h="120000" extrusionOk="0">
                <a:moveTo>
                  <a:pt x="114285" y="66378"/>
                </a:moveTo>
                <a:lnTo>
                  <a:pt x="114285" y="66378"/>
                </a:lnTo>
                <a:cubicBezTo>
                  <a:pt x="98916" y="66378"/>
                  <a:pt x="98916" y="66378"/>
                  <a:pt x="98916" y="66378"/>
                </a:cubicBezTo>
                <a:cubicBezTo>
                  <a:pt x="96157" y="66378"/>
                  <a:pt x="93399" y="63388"/>
                  <a:pt x="93399" y="60598"/>
                </a:cubicBezTo>
                <a:cubicBezTo>
                  <a:pt x="93399" y="56411"/>
                  <a:pt x="96157" y="55016"/>
                  <a:pt x="98916" y="55016"/>
                </a:cubicBezTo>
                <a:cubicBezTo>
                  <a:pt x="114285" y="55016"/>
                  <a:pt x="114285" y="55016"/>
                  <a:pt x="114285" y="55016"/>
                </a:cubicBezTo>
                <a:cubicBezTo>
                  <a:pt x="117044" y="55016"/>
                  <a:pt x="119802" y="56411"/>
                  <a:pt x="119802" y="60598"/>
                </a:cubicBezTo>
                <a:cubicBezTo>
                  <a:pt x="119802" y="63388"/>
                  <a:pt x="117044" y="66378"/>
                  <a:pt x="114285" y="66378"/>
                </a:cubicBezTo>
                <a:close/>
                <a:moveTo>
                  <a:pt x="103054" y="23920"/>
                </a:moveTo>
                <a:lnTo>
                  <a:pt x="103054" y="23920"/>
                </a:lnTo>
                <a:cubicBezTo>
                  <a:pt x="92019" y="35282"/>
                  <a:pt x="92019" y="35282"/>
                  <a:pt x="92019" y="35282"/>
                </a:cubicBezTo>
                <a:lnTo>
                  <a:pt x="92019" y="35282"/>
                </a:lnTo>
                <a:cubicBezTo>
                  <a:pt x="90443" y="36677"/>
                  <a:pt x="89064" y="38073"/>
                  <a:pt x="87684" y="38073"/>
                </a:cubicBezTo>
                <a:cubicBezTo>
                  <a:pt x="84926" y="38073"/>
                  <a:pt x="82167" y="35282"/>
                  <a:pt x="82167" y="32491"/>
                </a:cubicBezTo>
                <a:cubicBezTo>
                  <a:pt x="82167" y="31096"/>
                  <a:pt x="82167" y="29700"/>
                  <a:pt x="83546" y="28305"/>
                </a:cubicBezTo>
                <a:lnTo>
                  <a:pt x="83546" y="28305"/>
                </a:lnTo>
                <a:cubicBezTo>
                  <a:pt x="94778" y="16943"/>
                  <a:pt x="94778" y="16943"/>
                  <a:pt x="94778" y="16943"/>
                </a:cubicBezTo>
                <a:lnTo>
                  <a:pt x="94778" y="16943"/>
                </a:lnTo>
                <a:cubicBezTo>
                  <a:pt x="96157" y="15548"/>
                  <a:pt x="97536" y="15548"/>
                  <a:pt x="98916" y="15548"/>
                </a:cubicBezTo>
                <a:cubicBezTo>
                  <a:pt x="101674" y="15548"/>
                  <a:pt x="104433" y="16943"/>
                  <a:pt x="104433" y="21129"/>
                </a:cubicBezTo>
                <a:cubicBezTo>
                  <a:pt x="104433" y="22524"/>
                  <a:pt x="104433" y="23920"/>
                  <a:pt x="103054" y="23920"/>
                </a:cubicBezTo>
                <a:close/>
                <a:moveTo>
                  <a:pt x="59901" y="119800"/>
                </a:moveTo>
                <a:lnTo>
                  <a:pt x="59901" y="119800"/>
                </a:lnTo>
                <a:cubicBezTo>
                  <a:pt x="57142" y="119800"/>
                  <a:pt x="54384" y="118405"/>
                  <a:pt x="54384" y="114219"/>
                </a:cubicBezTo>
                <a:cubicBezTo>
                  <a:pt x="54384" y="100066"/>
                  <a:pt x="54384" y="100066"/>
                  <a:pt x="54384" y="100066"/>
                </a:cubicBezTo>
                <a:cubicBezTo>
                  <a:pt x="54384" y="95880"/>
                  <a:pt x="57142" y="94485"/>
                  <a:pt x="59901" y="94485"/>
                </a:cubicBezTo>
                <a:cubicBezTo>
                  <a:pt x="62660" y="94485"/>
                  <a:pt x="65418" y="95880"/>
                  <a:pt x="65418" y="100066"/>
                </a:cubicBezTo>
                <a:cubicBezTo>
                  <a:pt x="65418" y="114219"/>
                  <a:pt x="65418" y="114219"/>
                  <a:pt x="65418" y="114219"/>
                </a:cubicBezTo>
                <a:cubicBezTo>
                  <a:pt x="65418" y="118405"/>
                  <a:pt x="62660" y="119800"/>
                  <a:pt x="59901" y="119800"/>
                </a:cubicBezTo>
                <a:close/>
                <a:moveTo>
                  <a:pt x="59901" y="26910"/>
                </a:moveTo>
                <a:lnTo>
                  <a:pt x="59901" y="26910"/>
                </a:lnTo>
                <a:cubicBezTo>
                  <a:pt x="57142" y="26910"/>
                  <a:pt x="54384" y="23920"/>
                  <a:pt x="54384" y="21129"/>
                </a:cubicBezTo>
                <a:cubicBezTo>
                  <a:pt x="54384" y="5780"/>
                  <a:pt x="54384" y="5780"/>
                  <a:pt x="54384" y="5780"/>
                </a:cubicBezTo>
                <a:cubicBezTo>
                  <a:pt x="54384" y="2990"/>
                  <a:pt x="57142" y="0"/>
                  <a:pt x="59901" y="0"/>
                </a:cubicBezTo>
                <a:cubicBezTo>
                  <a:pt x="62660" y="0"/>
                  <a:pt x="65418" y="2990"/>
                  <a:pt x="65418" y="5780"/>
                </a:cubicBezTo>
                <a:cubicBezTo>
                  <a:pt x="65418" y="21129"/>
                  <a:pt x="65418" y="21129"/>
                  <a:pt x="65418" y="21129"/>
                </a:cubicBezTo>
                <a:cubicBezTo>
                  <a:pt x="65418" y="23920"/>
                  <a:pt x="62660" y="26910"/>
                  <a:pt x="59901" y="26910"/>
                </a:cubicBezTo>
                <a:close/>
                <a:moveTo>
                  <a:pt x="36256" y="91694"/>
                </a:moveTo>
                <a:lnTo>
                  <a:pt x="36256" y="91694"/>
                </a:lnTo>
                <a:cubicBezTo>
                  <a:pt x="25024" y="102857"/>
                  <a:pt x="25024" y="102857"/>
                  <a:pt x="25024" y="102857"/>
                </a:cubicBezTo>
                <a:lnTo>
                  <a:pt x="25024" y="102857"/>
                </a:lnTo>
                <a:cubicBezTo>
                  <a:pt x="23645" y="104252"/>
                  <a:pt x="22266" y="105647"/>
                  <a:pt x="20886" y="105647"/>
                </a:cubicBezTo>
                <a:cubicBezTo>
                  <a:pt x="18128" y="105647"/>
                  <a:pt x="15369" y="102857"/>
                  <a:pt x="15369" y="100066"/>
                </a:cubicBezTo>
                <a:cubicBezTo>
                  <a:pt x="15369" y="98671"/>
                  <a:pt x="15369" y="97275"/>
                  <a:pt x="16748" y="95880"/>
                </a:cubicBezTo>
                <a:lnTo>
                  <a:pt x="16748" y="95880"/>
                </a:lnTo>
                <a:cubicBezTo>
                  <a:pt x="27783" y="84518"/>
                  <a:pt x="27783" y="84518"/>
                  <a:pt x="27783" y="84518"/>
                </a:cubicBezTo>
                <a:lnTo>
                  <a:pt x="27783" y="84518"/>
                </a:lnTo>
                <a:cubicBezTo>
                  <a:pt x="29359" y="83122"/>
                  <a:pt x="30738" y="83122"/>
                  <a:pt x="32118" y="83122"/>
                </a:cubicBezTo>
                <a:cubicBezTo>
                  <a:pt x="34876" y="83122"/>
                  <a:pt x="37635" y="84518"/>
                  <a:pt x="37635" y="88903"/>
                </a:cubicBezTo>
                <a:cubicBezTo>
                  <a:pt x="37635" y="90299"/>
                  <a:pt x="37635" y="91694"/>
                  <a:pt x="36256" y="91694"/>
                </a:cubicBezTo>
                <a:close/>
                <a:moveTo>
                  <a:pt x="32118" y="38073"/>
                </a:moveTo>
                <a:lnTo>
                  <a:pt x="32118" y="38073"/>
                </a:lnTo>
                <a:cubicBezTo>
                  <a:pt x="30738" y="38073"/>
                  <a:pt x="29359" y="36677"/>
                  <a:pt x="27783" y="35282"/>
                </a:cubicBezTo>
                <a:lnTo>
                  <a:pt x="27783" y="35282"/>
                </a:lnTo>
                <a:cubicBezTo>
                  <a:pt x="16748" y="23920"/>
                  <a:pt x="16748" y="23920"/>
                  <a:pt x="16748" y="23920"/>
                </a:cubicBezTo>
                <a:lnTo>
                  <a:pt x="16748" y="23920"/>
                </a:lnTo>
                <a:cubicBezTo>
                  <a:pt x="15369" y="23920"/>
                  <a:pt x="15369" y="22524"/>
                  <a:pt x="15369" y="21129"/>
                </a:cubicBezTo>
                <a:cubicBezTo>
                  <a:pt x="15369" y="16943"/>
                  <a:pt x="18128" y="15548"/>
                  <a:pt x="20886" y="15548"/>
                </a:cubicBezTo>
                <a:cubicBezTo>
                  <a:pt x="22266" y="15548"/>
                  <a:pt x="23645" y="15548"/>
                  <a:pt x="25024" y="16943"/>
                </a:cubicBezTo>
                <a:lnTo>
                  <a:pt x="25024" y="16943"/>
                </a:lnTo>
                <a:cubicBezTo>
                  <a:pt x="36256" y="28305"/>
                  <a:pt x="36256" y="28305"/>
                  <a:pt x="36256" y="28305"/>
                </a:cubicBezTo>
                <a:lnTo>
                  <a:pt x="36256" y="28305"/>
                </a:lnTo>
                <a:cubicBezTo>
                  <a:pt x="37635" y="29700"/>
                  <a:pt x="37635" y="31096"/>
                  <a:pt x="37635" y="32491"/>
                </a:cubicBezTo>
                <a:cubicBezTo>
                  <a:pt x="37635" y="35282"/>
                  <a:pt x="34876" y="38073"/>
                  <a:pt x="32118" y="38073"/>
                </a:cubicBezTo>
                <a:close/>
                <a:moveTo>
                  <a:pt x="26403" y="60598"/>
                </a:moveTo>
                <a:lnTo>
                  <a:pt x="26403" y="60598"/>
                </a:lnTo>
                <a:cubicBezTo>
                  <a:pt x="26403" y="63388"/>
                  <a:pt x="23645" y="66378"/>
                  <a:pt x="20886" y="66378"/>
                </a:cubicBezTo>
                <a:cubicBezTo>
                  <a:pt x="5517" y="66378"/>
                  <a:pt x="5517" y="66378"/>
                  <a:pt x="5517" y="66378"/>
                </a:cubicBezTo>
                <a:cubicBezTo>
                  <a:pt x="2758" y="66378"/>
                  <a:pt x="0" y="63388"/>
                  <a:pt x="0" y="60598"/>
                </a:cubicBezTo>
                <a:cubicBezTo>
                  <a:pt x="0" y="56411"/>
                  <a:pt x="2758" y="55016"/>
                  <a:pt x="5517" y="55016"/>
                </a:cubicBezTo>
                <a:cubicBezTo>
                  <a:pt x="20886" y="55016"/>
                  <a:pt x="20886" y="55016"/>
                  <a:pt x="20886" y="55016"/>
                </a:cubicBezTo>
                <a:cubicBezTo>
                  <a:pt x="23645" y="55016"/>
                  <a:pt x="26403" y="56411"/>
                  <a:pt x="26403" y="60598"/>
                </a:cubicBezTo>
                <a:close/>
                <a:moveTo>
                  <a:pt x="87684" y="83122"/>
                </a:moveTo>
                <a:lnTo>
                  <a:pt x="87684" y="83122"/>
                </a:lnTo>
                <a:cubicBezTo>
                  <a:pt x="89064" y="83122"/>
                  <a:pt x="90443" y="83122"/>
                  <a:pt x="92019" y="84518"/>
                </a:cubicBezTo>
                <a:lnTo>
                  <a:pt x="92019" y="84518"/>
                </a:lnTo>
                <a:cubicBezTo>
                  <a:pt x="103054" y="95880"/>
                  <a:pt x="103054" y="95880"/>
                  <a:pt x="103054" y="95880"/>
                </a:cubicBezTo>
                <a:lnTo>
                  <a:pt x="103054" y="95880"/>
                </a:lnTo>
                <a:cubicBezTo>
                  <a:pt x="104433" y="97275"/>
                  <a:pt x="104433" y="98671"/>
                  <a:pt x="104433" y="100066"/>
                </a:cubicBezTo>
                <a:cubicBezTo>
                  <a:pt x="104433" y="102857"/>
                  <a:pt x="101674" y="105647"/>
                  <a:pt x="98916" y="105647"/>
                </a:cubicBezTo>
                <a:cubicBezTo>
                  <a:pt x="97536" y="105647"/>
                  <a:pt x="96157" y="104252"/>
                  <a:pt x="94778" y="102857"/>
                </a:cubicBezTo>
                <a:lnTo>
                  <a:pt x="94778" y="102857"/>
                </a:lnTo>
                <a:cubicBezTo>
                  <a:pt x="83546" y="91694"/>
                  <a:pt x="83546" y="91694"/>
                  <a:pt x="83546" y="91694"/>
                </a:cubicBezTo>
                <a:lnTo>
                  <a:pt x="83546" y="91694"/>
                </a:lnTo>
                <a:cubicBezTo>
                  <a:pt x="82167" y="91694"/>
                  <a:pt x="82167" y="90299"/>
                  <a:pt x="82167" y="88903"/>
                </a:cubicBezTo>
                <a:cubicBezTo>
                  <a:pt x="82167" y="84518"/>
                  <a:pt x="84926" y="83122"/>
                  <a:pt x="87684" y="8312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6" name="Shape 4906"/>
          <p:cNvSpPr/>
          <p:nvPr/>
        </p:nvSpPr>
        <p:spPr>
          <a:xfrm>
            <a:off x="1654899" y="5590906"/>
            <a:ext cx="286201" cy="286275"/>
          </a:xfrm>
          <a:custGeom>
            <a:avLst/>
            <a:gdLst/>
            <a:ahLst/>
            <a:cxnLst/>
            <a:rect l="0" t="0" r="0" b="0"/>
            <a:pathLst>
              <a:path w="120000" h="120000" extrusionOk="0">
                <a:moveTo>
                  <a:pt x="60598" y="119800"/>
                </a:moveTo>
                <a:lnTo>
                  <a:pt x="60598" y="119800"/>
                </a:lnTo>
                <a:cubicBezTo>
                  <a:pt x="26710" y="119800"/>
                  <a:pt x="0" y="93089"/>
                  <a:pt x="0" y="60598"/>
                </a:cubicBezTo>
                <a:cubicBezTo>
                  <a:pt x="0" y="26910"/>
                  <a:pt x="26710" y="0"/>
                  <a:pt x="60598" y="0"/>
                </a:cubicBezTo>
                <a:cubicBezTo>
                  <a:pt x="93089" y="0"/>
                  <a:pt x="119800" y="26910"/>
                  <a:pt x="119800" y="60598"/>
                </a:cubicBezTo>
                <a:cubicBezTo>
                  <a:pt x="119800" y="93089"/>
                  <a:pt x="93089" y="119800"/>
                  <a:pt x="60598" y="119800"/>
                </a:cubicBezTo>
                <a:close/>
                <a:moveTo>
                  <a:pt x="60598" y="11362"/>
                </a:moveTo>
                <a:lnTo>
                  <a:pt x="60598" y="11362"/>
                </a:lnTo>
                <a:cubicBezTo>
                  <a:pt x="33887" y="11362"/>
                  <a:pt x="11362" y="33887"/>
                  <a:pt x="11362" y="60598"/>
                </a:cubicBezTo>
                <a:cubicBezTo>
                  <a:pt x="11362" y="87508"/>
                  <a:pt x="33887" y="108438"/>
                  <a:pt x="60598" y="108438"/>
                </a:cubicBezTo>
                <a:cubicBezTo>
                  <a:pt x="87308" y="108438"/>
                  <a:pt x="108438" y="87508"/>
                  <a:pt x="108438" y="60598"/>
                </a:cubicBezTo>
                <a:cubicBezTo>
                  <a:pt x="108438" y="33887"/>
                  <a:pt x="87308" y="11362"/>
                  <a:pt x="60598" y="11362"/>
                </a:cubicBezTo>
                <a:close/>
                <a:moveTo>
                  <a:pt x="60598" y="85913"/>
                </a:moveTo>
                <a:lnTo>
                  <a:pt x="60598" y="85913"/>
                </a:lnTo>
                <a:cubicBezTo>
                  <a:pt x="45049" y="85913"/>
                  <a:pt x="49235" y="70564"/>
                  <a:pt x="49235" y="70564"/>
                </a:cubicBezTo>
                <a:cubicBezTo>
                  <a:pt x="60598" y="29700"/>
                  <a:pt x="60598" y="29700"/>
                  <a:pt x="60598" y="29700"/>
                </a:cubicBezTo>
                <a:cubicBezTo>
                  <a:pt x="70365" y="70564"/>
                  <a:pt x="70365" y="70564"/>
                  <a:pt x="70365" y="70564"/>
                </a:cubicBezTo>
                <a:cubicBezTo>
                  <a:pt x="74750" y="85913"/>
                  <a:pt x="60598" y="85913"/>
                  <a:pt x="60598" y="8591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7" name="Shape 4907"/>
          <p:cNvSpPr/>
          <p:nvPr/>
        </p:nvSpPr>
        <p:spPr>
          <a:xfrm>
            <a:off x="10220052" y="4098928"/>
            <a:ext cx="286201" cy="286275"/>
          </a:xfrm>
          <a:custGeom>
            <a:avLst/>
            <a:gdLst/>
            <a:ahLst/>
            <a:cxnLst/>
            <a:rect l="0" t="0" r="0" b="0"/>
            <a:pathLst>
              <a:path w="120000" h="120000" extrusionOk="0">
                <a:moveTo>
                  <a:pt x="98671" y="119800"/>
                </a:moveTo>
                <a:lnTo>
                  <a:pt x="98671" y="119800"/>
                </a:lnTo>
                <a:cubicBezTo>
                  <a:pt x="98671" y="64784"/>
                  <a:pt x="55016" y="19734"/>
                  <a:pt x="0" y="19734"/>
                </a:cubicBezTo>
                <a:cubicBezTo>
                  <a:pt x="0" y="0"/>
                  <a:pt x="0" y="0"/>
                  <a:pt x="0" y="0"/>
                </a:cubicBezTo>
                <a:cubicBezTo>
                  <a:pt x="66179" y="0"/>
                  <a:pt x="119800" y="53621"/>
                  <a:pt x="119800" y="119800"/>
                </a:cubicBezTo>
                <a:lnTo>
                  <a:pt x="98671" y="119800"/>
                </a:lnTo>
                <a:close/>
                <a:moveTo>
                  <a:pt x="76146" y="119800"/>
                </a:moveTo>
                <a:lnTo>
                  <a:pt x="76146" y="119800"/>
                </a:lnTo>
                <a:cubicBezTo>
                  <a:pt x="56411" y="119800"/>
                  <a:pt x="56411" y="119800"/>
                  <a:pt x="56411" y="119800"/>
                </a:cubicBezTo>
                <a:cubicBezTo>
                  <a:pt x="56411" y="88903"/>
                  <a:pt x="30897" y="63388"/>
                  <a:pt x="0" y="63388"/>
                </a:cubicBezTo>
                <a:cubicBezTo>
                  <a:pt x="0" y="42259"/>
                  <a:pt x="0" y="42259"/>
                  <a:pt x="0" y="42259"/>
                </a:cubicBezTo>
                <a:cubicBezTo>
                  <a:pt x="42259" y="42259"/>
                  <a:pt x="76146" y="77541"/>
                  <a:pt x="76146" y="119800"/>
                </a:cubicBezTo>
                <a:close/>
                <a:moveTo>
                  <a:pt x="14152" y="90299"/>
                </a:moveTo>
                <a:lnTo>
                  <a:pt x="14152" y="90299"/>
                </a:lnTo>
                <a:cubicBezTo>
                  <a:pt x="22524" y="90299"/>
                  <a:pt x="29501" y="95880"/>
                  <a:pt x="29501" y="104252"/>
                </a:cubicBezTo>
                <a:cubicBezTo>
                  <a:pt x="29501" y="112823"/>
                  <a:pt x="22524" y="119800"/>
                  <a:pt x="14152" y="119800"/>
                </a:cubicBezTo>
                <a:cubicBezTo>
                  <a:pt x="5581" y="119800"/>
                  <a:pt x="0" y="112823"/>
                  <a:pt x="0" y="104252"/>
                </a:cubicBezTo>
                <a:cubicBezTo>
                  <a:pt x="0" y="95880"/>
                  <a:pt x="5581" y="90299"/>
                  <a:pt x="14152" y="9029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8" name="Shape 4908"/>
          <p:cNvSpPr/>
          <p:nvPr/>
        </p:nvSpPr>
        <p:spPr>
          <a:xfrm>
            <a:off x="9731211" y="4111465"/>
            <a:ext cx="261132" cy="259110"/>
          </a:xfrm>
          <a:custGeom>
            <a:avLst/>
            <a:gdLst/>
            <a:ahLst/>
            <a:cxnLst/>
            <a:rect l="0" t="0" r="0" b="0"/>
            <a:pathLst>
              <a:path w="120000" h="120000" extrusionOk="0">
                <a:moveTo>
                  <a:pt x="113695" y="43516"/>
                </a:moveTo>
                <a:lnTo>
                  <a:pt x="113695" y="43516"/>
                </a:lnTo>
                <a:cubicBezTo>
                  <a:pt x="92173" y="43516"/>
                  <a:pt x="92173" y="43516"/>
                  <a:pt x="92173" y="43516"/>
                </a:cubicBezTo>
                <a:cubicBezTo>
                  <a:pt x="84565" y="76263"/>
                  <a:pt x="84565" y="76263"/>
                  <a:pt x="84565" y="76263"/>
                </a:cubicBezTo>
                <a:cubicBezTo>
                  <a:pt x="101521" y="76263"/>
                  <a:pt x="101521" y="76263"/>
                  <a:pt x="101521" y="76263"/>
                </a:cubicBezTo>
                <a:cubicBezTo>
                  <a:pt x="104565" y="76263"/>
                  <a:pt x="107608" y="79340"/>
                  <a:pt x="107608" y="82417"/>
                </a:cubicBezTo>
                <a:cubicBezTo>
                  <a:pt x="107608" y="85494"/>
                  <a:pt x="104565" y="88571"/>
                  <a:pt x="101521" y="88571"/>
                </a:cubicBezTo>
                <a:cubicBezTo>
                  <a:pt x="81521" y="88571"/>
                  <a:pt x="81521" y="88571"/>
                  <a:pt x="81521" y="88571"/>
                </a:cubicBezTo>
                <a:cubicBezTo>
                  <a:pt x="76956" y="114945"/>
                  <a:pt x="76956" y="114945"/>
                  <a:pt x="76956" y="114945"/>
                </a:cubicBezTo>
                <a:lnTo>
                  <a:pt x="76956" y="114945"/>
                </a:lnTo>
                <a:cubicBezTo>
                  <a:pt x="75434" y="118241"/>
                  <a:pt x="73695" y="119780"/>
                  <a:pt x="70652" y="119780"/>
                </a:cubicBezTo>
                <a:cubicBezTo>
                  <a:pt x="66086" y="119780"/>
                  <a:pt x="64565" y="116703"/>
                  <a:pt x="64565" y="113406"/>
                </a:cubicBezTo>
                <a:lnTo>
                  <a:pt x="64565" y="111868"/>
                </a:lnTo>
                <a:lnTo>
                  <a:pt x="64565" y="111868"/>
                </a:lnTo>
                <a:cubicBezTo>
                  <a:pt x="69130" y="88571"/>
                  <a:pt x="69130" y="88571"/>
                  <a:pt x="69130" y="88571"/>
                </a:cubicBezTo>
                <a:cubicBezTo>
                  <a:pt x="36956" y="88571"/>
                  <a:pt x="36956" y="88571"/>
                  <a:pt x="36956" y="88571"/>
                </a:cubicBezTo>
                <a:cubicBezTo>
                  <a:pt x="30652" y="114945"/>
                  <a:pt x="30652" y="114945"/>
                  <a:pt x="30652" y="114945"/>
                </a:cubicBezTo>
                <a:lnTo>
                  <a:pt x="30652" y="114945"/>
                </a:lnTo>
                <a:cubicBezTo>
                  <a:pt x="30652" y="118241"/>
                  <a:pt x="27608" y="119780"/>
                  <a:pt x="24565" y="119780"/>
                </a:cubicBezTo>
                <a:cubicBezTo>
                  <a:pt x="21521" y="119780"/>
                  <a:pt x="18478" y="116703"/>
                  <a:pt x="18478" y="113406"/>
                </a:cubicBezTo>
                <a:lnTo>
                  <a:pt x="18478" y="111868"/>
                </a:lnTo>
                <a:lnTo>
                  <a:pt x="18478" y="111868"/>
                </a:lnTo>
                <a:cubicBezTo>
                  <a:pt x="24565" y="88571"/>
                  <a:pt x="24565" y="88571"/>
                  <a:pt x="24565" y="88571"/>
                </a:cubicBezTo>
                <a:cubicBezTo>
                  <a:pt x="6086" y="88571"/>
                  <a:pt x="6086" y="88571"/>
                  <a:pt x="6086" y="88571"/>
                </a:cubicBezTo>
                <a:cubicBezTo>
                  <a:pt x="3043" y="88571"/>
                  <a:pt x="0" y="85494"/>
                  <a:pt x="0" y="82417"/>
                </a:cubicBezTo>
                <a:cubicBezTo>
                  <a:pt x="0" y="79340"/>
                  <a:pt x="3043" y="76263"/>
                  <a:pt x="6086" y="76263"/>
                </a:cubicBezTo>
                <a:cubicBezTo>
                  <a:pt x="27608" y="76263"/>
                  <a:pt x="27608" y="76263"/>
                  <a:pt x="27608" y="76263"/>
                </a:cubicBezTo>
                <a:cubicBezTo>
                  <a:pt x="35434" y="43516"/>
                  <a:pt x="35434" y="43516"/>
                  <a:pt x="35434" y="43516"/>
                </a:cubicBezTo>
                <a:cubicBezTo>
                  <a:pt x="18478" y="43516"/>
                  <a:pt x="18478" y="43516"/>
                  <a:pt x="18478" y="43516"/>
                </a:cubicBezTo>
                <a:cubicBezTo>
                  <a:pt x="15434" y="43516"/>
                  <a:pt x="12391" y="40439"/>
                  <a:pt x="12391" y="37362"/>
                </a:cubicBezTo>
                <a:cubicBezTo>
                  <a:pt x="12391" y="32747"/>
                  <a:pt x="15434" y="31208"/>
                  <a:pt x="18478" y="31208"/>
                </a:cubicBezTo>
                <a:cubicBezTo>
                  <a:pt x="38478" y="31208"/>
                  <a:pt x="38478" y="31208"/>
                  <a:pt x="38478" y="31208"/>
                </a:cubicBezTo>
                <a:cubicBezTo>
                  <a:pt x="43043" y="4835"/>
                  <a:pt x="43043" y="4835"/>
                  <a:pt x="43043" y="4835"/>
                </a:cubicBezTo>
                <a:lnTo>
                  <a:pt x="43043" y="4835"/>
                </a:lnTo>
                <a:cubicBezTo>
                  <a:pt x="44565" y="1538"/>
                  <a:pt x="46086" y="0"/>
                  <a:pt x="49130" y="0"/>
                </a:cubicBezTo>
                <a:cubicBezTo>
                  <a:pt x="53913" y="0"/>
                  <a:pt x="55434" y="1538"/>
                  <a:pt x="55434" y="6373"/>
                </a:cubicBezTo>
                <a:cubicBezTo>
                  <a:pt x="55434" y="6373"/>
                  <a:pt x="55434" y="6373"/>
                  <a:pt x="55434" y="7912"/>
                </a:cubicBezTo>
                <a:lnTo>
                  <a:pt x="55434" y="7912"/>
                </a:lnTo>
                <a:cubicBezTo>
                  <a:pt x="50869" y="31208"/>
                  <a:pt x="50869" y="31208"/>
                  <a:pt x="50869" y="31208"/>
                </a:cubicBezTo>
                <a:cubicBezTo>
                  <a:pt x="83043" y="31208"/>
                  <a:pt x="83043" y="31208"/>
                  <a:pt x="83043" y="31208"/>
                </a:cubicBezTo>
                <a:cubicBezTo>
                  <a:pt x="89130" y="4835"/>
                  <a:pt x="89130" y="4835"/>
                  <a:pt x="89130" y="4835"/>
                </a:cubicBezTo>
                <a:lnTo>
                  <a:pt x="89130" y="4835"/>
                </a:lnTo>
                <a:cubicBezTo>
                  <a:pt x="89130" y="1538"/>
                  <a:pt x="92173" y="0"/>
                  <a:pt x="95217" y="0"/>
                </a:cubicBezTo>
                <a:cubicBezTo>
                  <a:pt x="98260" y="0"/>
                  <a:pt x="101521" y="1538"/>
                  <a:pt x="101521" y="6373"/>
                </a:cubicBezTo>
                <a:cubicBezTo>
                  <a:pt x="101521" y="6373"/>
                  <a:pt x="101521" y="6373"/>
                  <a:pt x="101521" y="7912"/>
                </a:cubicBezTo>
                <a:lnTo>
                  <a:pt x="101521" y="7912"/>
                </a:lnTo>
                <a:cubicBezTo>
                  <a:pt x="95217" y="31208"/>
                  <a:pt x="95217" y="31208"/>
                  <a:pt x="95217" y="31208"/>
                </a:cubicBezTo>
                <a:cubicBezTo>
                  <a:pt x="113695" y="31208"/>
                  <a:pt x="113695" y="31208"/>
                  <a:pt x="113695" y="31208"/>
                </a:cubicBezTo>
                <a:cubicBezTo>
                  <a:pt x="116739" y="31208"/>
                  <a:pt x="119782" y="32747"/>
                  <a:pt x="119782" y="37362"/>
                </a:cubicBezTo>
                <a:cubicBezTo>
                  <a:pt x="119782" y="40439"/>
                  <a:pt x="116739" y="43516"/>
                  <a:pt x="113695" y="43516"/>
                </a:cubicBezTo>
                <a:close/>
                <a:moveTo>
                  <a:pt x="47608" y="43516"/>
                </a:moveTo>
                <a:lnTo>
                  <a:pt x="47608" y="43516"/>
                </a:lnTo>
                <a:cubicBezTo>
                  <a:pt x="40000" y="76263"/>
                  <a:pt x="40000" y="76263"/>
                  <a:pt x="40000" y="76263"/>
                </a:cubicBezTo>
                <a:cubicBezTo>
                  <a:pt x="72173" y="76263"/>
                  <a:pt x="72173" y="76263"/>
                  <a:pt x="72173" y="76263"/>
                </a:cubicBezTo>
                <a:cubicBezTo>
                  <a:pt x="80000" y="43516"/>
                  <a:pt x="80000" y="43516"/>
                  <a:pt x="80000" y="43516"/>
                </a:cubicBezTo>
                <a:lnTo>
                  <a:pt x="47608" y="4351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09" name="Shape 4909"/>
          <p:cNvSpPr/>
          <p:nvPr/>
        </p:nvSpPr>
        <p:spPr>
          <a:xfrm>
            <a:off x="9219390" y="4126092"/>
            <a:ext cx="286203" cy="231946"/>
          </a:xfrm>
          <a:custGeom>
            <a:avLst/>
            <a:gdLst/>
            <a:ahLst/>
            <a:cxnLst/>
            <a:rect l="0" t="0" r="0" b="0"/>
            <a:pathLst>
              <a:path w="120000" h="120000" extrusionOk="0">
                <a:moveTo>
                  <a:pt x="114019" y="119754"/>
                </a:moveTo>
                <a:lnTo>
                  <a:pt x="114019" y="119754"/>
                </a:lnTo>
                <a:cubicBezTo>
                  <a:pt x="5581" y="119754"/>
                  <a:pt x="5581" y="119754"/>
                  <a:pt x="5581" y="119754"/>
                </a:cubicBezTo>
                <a:cubicBezTo>
                  <a:pt x="2790" y="119754"/>
                  <a:pt x="0" y="116311"/>
                  <a:pt x="0" y="112868"/>
                </a:cubicBezTo>
                <a:cubicBezTo>
                  <a:pt x="0" y="6885"/>
                  <a:pt x="0" y="6885"/>
                  <a:pt x="0" y="6885"/>
                </a:cubicBezTo>
                <a:cubicBezTo>
                  <a:pt x="0" y="1721"/>
                  <a:pt x="2790" y="0"/>
                  <a:pt x="5581" y="0"/>
                </a:cubicBezTo>
                <a:cubicBezTo>
                  <a:pt x="114019" y="0"/>
                  <a:pt x="114019" y="0"/>
                  <a:pt x="114019" y="0"/>
                </a:cubicBezTo>
                <a:cubicBezTo>
                  <a:pt x="118405" y="0"/>
                  <a:pt x="119800" y="1721"/>
                  <a:pt x="119800" y="6885"/>
                </a:cubicBezTo>
                <a:cubicBezTo>
                  <a:pt x="119800" y="112868"/>
                  <a:pt x="119800" y="112868"/>
                  <a:pt x="119800" y="112868"/>
                </a:cubicBezTo>
                <a:cubicBezTo>
                  <a:pt x="119800" y="116311"/>
                  <a:pt x="118405" y="119754"/>
                  <a:pt x="114019" y="119754"/>
                </a:cubicBezTo>
                <a:close/>
                <a:moveTo>
                  <a:pt x="39468" y="13770"/>
                </a:moveTo>
                <a:lnTo>
                  <a:pt x="39468" y="13770"/>
                </a:lnTo>
                <a:cubicBezTo>
                  <a:pt x="11162" y="13770"/>
                  <a:pt x="11162" y="13770"/>
                  <a:pt x="11162" y="13770"/>
                </a:cubicBezTo>
                <a:cubicBezTo>
                  <a:pt x="11162" y="105983"/>
                  <a:pt x="11162" y="105983"/>
                  <a:pt x="11162" y="105983"/>
                </a:cubicBezTo>
                <a:cubicBezTo>
                  <a:pt x="39468" y="105983"/>
                  <a:pt x="39468" y="105983"/>
                  <a:pt x="39468" y="105983"/>
                </a:cubicBezTo>
                <a:lnTo>
                  <a:pt x="39468" y="13770"/>
                </a:lnTo>
                <a:close/>
                <a:moveTo>
                  <a:pt x="45049" y="13770"/>
                </a:moveTo>
                <a:lnTo>
                  <a:pt x="45049" y="13770"/>
                </a:lnTo>
                <a:cubicBezTo>
                  <a:pt x="45049" y="105983"/>
                  <a:pt x="45049" y="105983"/>
                  <a:pt x="45049" y="105983"/>
                </a:cubicBezTo>
                <a:cubicBezTo>
                  <a:pt x="74551" y="105983"/>
                  <a:pt x="74551" y="105983"/>
                  <a:pt x="74551" y="105983"/>
                </a:cubicBezTo>
                <a:cubicBezTo>
                  <a:pt x="74551" y="13770"/>
                  <a:pt x="74551" y="13770"/>
                  <a:pt x="74551" y="13770"/>
                </a:cubicBezTo>
                <a:lnTo>
                  <a:pt x="45049" y="13770"/>
                </a:lnTo>
                <a:close/>
                <a:moveTo>
                  <a:pt x="108438" y="13770"/>
                </a:moveTo>
                <a:lnTo>
                  <a:pt x="108438" y="13770"/>
                </a:lnTo>
                <a:cubicBezTo>
                  <a:pt x="80332" y="13770"/>
                  <a:pt x="80332" y="13770"/>
                  <a:pt x="80332" y="13770"/>
                </a:cubicBezTo>
                <a:cubicBezTo>
                  <a:pt x="80332" y="105983"/>
                  <a:pt x="80332" y="105983"/>
                  <a:pt x="80332" y="105983"/>
                </a:cubicBezTo>
                <a:cubicBezTo>
                  <a:pt x="108438" y="105983"/>
                  <a:pt x="108438" y="105983"/>
                  <a:pt x="108438" y="105983"/>
                </a:cubicBezTo>
                <a:lnTo>
                  <a:pt x="108438" y="1377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0" name="Shape 4910"/>
          <p:cNvSpPr/>
          <p:nvPr/>
        </p:nvSpPr>
        <p:spPr>
          <a:xfrm>
            <a:off x="8726372" y="4105196"/>
            <a:ext cx="275755" cy="275828"/>
          </a:xfrm>
          <a:custGeom>
            <a:avLst/>
            <a:gdLst/>
            <a:ahLst/>
            <a:cxnLst/>
            <a:rect l="0" t="0" r="0" b="0"/>
            <a:pathLst>
              <a:path w="120000" h="120000" extrusionOk="0">
                <a:moveTo>
                  <a:pt x="118344" y="19001"/>
                </a:moveTo>
                <a:lnTo>
                  <a:pt x="118344" y="19001"/>
                </a:lnTo>
                <a:cubicBezTo>
                  <a:pt x="105310" y="30774"/>
                  <a:pt x="105310" y="30774"/>
                  <a:pt x="105310" y="30774"/>
                </a:cubicBezTo>
                <a:cubicBezTo>
                  <a:pt x="89172" y="14664"/>
                  <a:pt x="89172" y="14664"/>
                  <a:pt x="89172" y="14664"/>
                </a:cubicBezTo>
                <a:cubicBezTo>
                  <a:pt x="100965" y="1445"/>
                  <a:pt x="100965" y="1445"/>
                  <a:pt x="100965" y="1445"/>
                </a:cubicBezTo>
                <a:cubicBezTo>
                  <a:pt x="103862" y="0"/>
                  <a:pt x="106758" y="0"/>
                  <a:pt x="109655" y="1445"/>
                </a:cubicBezTo>
                <a:cubicBezTo>
                  <a:pt x="118344" y="10327"/>
                  <a:pt x="118344" y="10327"/>
                  <a:pt x="118344" y="10327"/>
                </a:cubicBezTo>
                <a:cubicBezTo>
                  <a:pt x="119793" y="13218"/>
                  <a:pt x="119793" y="16110"/>
                  <a:pt x="118344" y="19001"/>
                </a:cubicBezTo>
                <a:close/>
                <a:moveTo>
                  <a:pt x="30620" y="71669"/>
                </a:moveTo>
                <a:lnTo>
                  <a:pt x="30620" y="71669"/>
                </a:lnTo>
                <a:cubicBezTo>
                  <a:pt x="48206" y="87573"/>
                  <a:pt x="48206" y="87573"/>
                  <a:pt x="48206" y="87573"/>
                </a:cubicBezTo>
                <a:cubicBezTo>
                  <a:pt x="26275" y="93562"/>
                  <a:pt x="26275" y="93562"/>
                  <a:pt x="26275" y="93562"/>
                </a:cubicBezTo>
                <a:lnTo>
                  <a:pt x="30620" y="71669"/>
                </a:lnTo>
                <a:close/>
                <a:moveTo>
                  <a:pt x="100965" y="35111"/>
                </a:moveTo>
                <a:lnTo>
                  <a:pt x="100965" y="35111"/>
                </a:lnTo>
                <a:cubicBezTo>
                  <a:pt x="52551" y="84681"/>
                  <a:pt x="52551" y="84681"/>
                  <a:pt x="52551" y="84681"/>
                </a:cubicBezTo>
                <a:cubicBezTo>
                  <a:pt x="34965" y="67125"/>
                  <a:pt x="34965" y="67125"/>
                  <a:pt x="34965" y="67125"/>
                </a:cubicBezTo>
                <a:cubicBezTo>
                  <a:pt x="84827" y="19001"/>
                  <a:pt x="84827" y="19001"/>
                  <a:pt x="84827" y="19001"/>
                </a:cubicBezTo>
                <a:lnTo>
                  <a:pt x="100965" y="35111"/>
                </a:lnTo>
                <a:close/>
                <a:moveTo>
                  <a:pt x="11586" y="17555"/>
                </a:moveTo>
                <a:lnTo>
                  <a:pt x="11586" y="17555"/>
                </a:lnTo>
                <a:cubicBezTo>
                  <a:pt x="11586" y="108020"/>
                  <a:pt x="11586" y="108020"/>
                  <a:pt x="11586" y="108020"/>
                </a:cubicBezTo>
                <a:cubicBezTo>
                  <a:pt x="102413" y="108020"/>
                  <a:pt x="102413" y="108020"/>
                  <a:pt x="102413" y="108020"/>
                </a:cubicBezTo>
                <a:cubicBezTo>
                  <a:pt x="102413" y="42340"/>
                  <a:pt x="102413" y="42340"/>
                  <a:pt x="102413" y="42340"/>
                </a:cubicBezTo>
                <a:cubicBezTo>
                  <a:pt x="114000" y="30774"/>
                  <a:pt x="114000" y="30774"/>
                  <a:pt x="114000" y="30774"/>
                </a:cubicBezTo>
                <a:cubicBezTo>
                  <a:pt x="114000" y="114010"/>
                  <a:pt x="114000" y="114010"/>
                  <a:pt x="114000" y="114010"/>
                </a:cubicBezTo>
                <a:cubicBezTo>
                  <a:pt x="114000" y="116901"/>
                  <a:pt x="111103" y="119793"/>
                  <a:pt x="108206" y="119793"/>
                </a:cubicBezTo>
                <a:cubicBezTo>
                  <a:pt x="5793" y="119793"/>
                  <a:pt x="5793" y="119793"/>
                  <a:pt x="5793" y="119793"/>
                </a:cubicBezTo>
                <a:cubicBezTo>
                  <a:pt x="2896" y="119793"/>
                  <a:pt x="0" y="116901"/>
                  <a:pt x="0" y="114010"/>
                </a:cubicBezTo>
                <a:cubicBezTo>
                  <a:pt x="0" y="11772"/>
                  <a:pt x="0" y="11772"/>
                  <a:pt x="0" y="11772"/>
                </a:cubicBezTo>
                <a:cubicBezTo>
                  <a:pt x="0" y="8881"/>
                  <a:pt x="2896" y="5783"/>
                  <a:pt x="5793" y="5783"/>
                </a:cubicBezTo>
                <a:cubicBezTo>
                  <a:pt x="89172" y="5783"/>
                  <a:pt x="89172" y="5783"/>
                  <a:pt x="89172" y="5783"/>
                </a:cubicBezTo>
                <a:cubicBezTo>
                  <a:pt x="77586" y="17555"/>
                  <a:pt x="77586" y="17555"/>
                  <a:pt x="77586" y="17555"/>
                </a:cubicBezTo>
                <a:lnTo>
                  <a:pt x="11586" y="1755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1" name="Shape 4911"/>
          <p:cNvSpPr/>
          <p:nvPr/>
        </p:nvSpPr>
        <p:spPr>
          <a:xfrm>
            <a:off x="8216641" y="4105196"/>
            <a:ext cx="288291" cy="269560"/>
          </a:xfrm>
          <a:custGeom>
            <a:avLst/>
            <a:gdLst/>
            <a:ahLst/>
            <a:cxnLst/>
            <a:rect l="0" t="0" r="0" b="0"/>
            <a:pathLst>
              <a:path w="120000" h="120000" extrusionOk="0">
                <a:moveTo>
                  <a:pt x="114276" y="119788"/>
                </a:moveTo>
                <a:lnTo>
                  <a:pt x="114276" y="119788"/>
                </a:lnTo>
                <a:cubicBezTo>
                  <a:pt x="5526" y="119788"/>
                  <a:pt x="5526" y="119788"/>
                  <a:pt x="5526" y="119788"/>
                </a:cubicBezTo>
                <a:cubicBezTo>
                  <a:pt x="2763" y="119788"/>
                  <a:pt x="0" y="118306"/>
                  <a:pt x="0" y="113650"/>
                </a:cubicBezTo>
                <a:cubicBezTo>
                  <a:pt x="0" y="110687"/>
                  <a:pt x="2763" y="107724"/>
                  <a:pt x="5526" y="107724"/>
                </a:cubicBezTo>
                <a:cubicBezTo>
                  <a:pt x="114276" y="107724"/>
                  <a:pt x="114276" y="107724"/>
                  <a:pt x="114276" y="107724"/>
                </a:cubicBezTo>
                <a:cubicBezTo>
                  <a:pt x="117039" y="107724"/>
                  <a:pt x="119802" y="110687"/>
                  <a:pt x="119802" y="113650"/>
                </a:cubicBezTo>
                <a:cubicBezTo>
                  <a:pt x="119802" y="118306"/>
                  <a:pt x="117039" y="119788"/>
                  <a:pt x="114276" y="119788"/>
                </a:cubicBezTo>
                <a:close/>
                <a:moveTo>
                  <a:pt x="90592" y="31534"/>
                </a:moveTo>
                <a:lnTo>
                  <a:pt x="90592" y="31534"/>
                </a:lnTo>
                <a:cubicBezTo>
                  <a:pt x="75197" y="15026"/>
                  <a:pt x="75197" y="15026"/>
                  <a:pt x="75197" y="15026"/>
                </a:cubicBezTo>
                <a:cubicBezTo>
                  <a:pt x="87828" y="1481"/>
                  <a:pt x="87828" y="1481"/>
                  <a:pt x="87828" y="1481"/>
                </a:cubicBezTo>
                <a:cubicBezTo>
                  <a:pt x="89210" y="0"/>
                  <a:pt x="93355" y="0"/>
                  <a:pt x="94736" y="1481"/>
                </a:cubicBezTo>
                <a:cubicBezTo>
                  <a:pt x="103223" y="10582"/>
                  <a:pt x="103223" y="10582"/>
                  <a:pt x="103223" y="10582"/>
                </a:cubicBezTo>
                <a:cubicBezTo>
                  <a:pt x="104605" y="13544"/>
                  <a:pt x="104605" y="16507"/>
                  <a:pt x="103223" y="19470"/>
                </a:cubicBezTo>
                <a:lnTo>
                  <a:pt x="90592" y="31534"/>
                </a:lnTo>
                <a:close/>
                <a:moveTo>
                  <a:pt x="40460" y="86772"/>
                </a:moveTo>
                <a:lnTo>
                  <a:pt x="40460" y="86772"/>
                </a:lnTo>
                <a:cubicBezTo>
                  <a:pt x="25065" y="68783"/>
                  <a:pt x="25065" y="68783"/>
                  <a:pt x="25065" y="68783"/>
                </a:cubicBezTo>
                <a:cubicBezTo>
                  <a:pt x="71052" y="19470"/>
                  <a:pt x="71052" y="19470"/>
                  <a:pt x="71052" y="19470"/>
                </a:cubicBezTo>
                <a:cubicBezTo>
                  <a:pt x="87828" y="35978"/>
                  <a:pt x="87828" y="35978"/>
                  <a:pt x="87828" y="35978"/>
                </a:cubicBezTo>
                <a:lnTo>
                  <a:pt x="40460" y="86772"/>
                </a:lnTo>
                <a:close/>
                <a:moveTo>
                  <a:pt x="15197" y="95873"/>
                </a:moveTo>
                <a:lnTo>
                  <a:pt x="15197" y="95873"/>
                </a:lnTo>
                <a:cubicBezTo>
                  <a:pt x="20921" y="73439"/>
                  <a:pt x="20921" y="73439"/>
                  <a:pt x="20921" y="73439"/>
                </a:cubicBezTo>
                <a:cubicBezTo>
                  <a:pt x="36118" y="89735"/>
                  <a:pt x="36118" y="89735"/>
                  <a:pt x="36118" y="89735"/>
                </a:cubicBezTo>
                <a:lnTo>
                  <a:pt x="15197" y="9587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2" name="Shape 4912"/>
          <p:cNvSpPr/>
          <p:nvPr/>
        </p:nvSpPr>
        <p:spPr>
          <a:xfrm>
            <a:off x="7754960" y="4132362"/>
            <a:ext cx="215172" cy="215229"/>
          </a:xfrm>
          <a:custGeom>
            <a:avLst/>
            <a:gdLst/>
            <a:ahLst/>
            <a:cxnLst/>
            <a:rect l="0" t="0" r="0" b="0"/>
            <a:pathLst>
              <a:path w="120000" h="120000" extrusionOk="0">
                <a:moveTo>
                  <a:pt x="11365" y="86092"/>
                </a:moveTo>
                <a:lnTo>
                  <a:pt x="11365" y="86092"/>
                </a:lnTo>
                <a:cubicBezTo>
                  <a:pt x="74801" y="24370"/>
                  <a:pt x="74801" y="24370"/>
                  <a:pt x="74801" y="24370"/>
                </a:cubicBezTo>
                <a:cubicBezTo>
                  <a:pt x="95418" y="44768"/>
                  <a:pt x="95418" y="44768"/>
                  <a:pt x="95418" y="44768"/>
                </a:cubicBezTo>
                <a:cubicBezTo>
                  <a:pt x="33568" y="108609"/>
                  <a:pt x="33568" y="108609"/>
                  <a:pt x="33568" y="108609"/>
                </a:cubicBezTo>
                <a:lnTo>
                  <a:pt x="11365" y="86092"/>
                </a:lnTo>
                <a:close/>
                <a:moveTo>
                  <a:pt x="95418" y="1854"/>
                </a:moveTo>
                <a:lnTo>
                  <a:pt x="95418" y="1854"/>
                </a:lnTo>
                <a:cubicBezTo>
                  <a:pt x="99118" y="0"/>
                  <a:pt x="102819" y="0"/>
                  <a:pt x="106519" y="1854"/>
                </a:cubicBezTo>
                <a:cubicBezTo>
                  <a:pt x="117885" y="12980"/>
                  <a:pt x="117885" y="12980"/>
                  <a:pt x="117885" y="12980"/>
                </a:cubicBezTo>
                <a:cubicBezTo>
                  <a:pt x="119735" y="16953"/>
                  <a:pt x="119735" y="20662"/>
                  <a:pt x="117885" y="24370"/>
                </a:cubicBezTo>
                <a:cubicBezTo>
                  <a:pt x="100969" y="39205"/>
                  <a:pt x="100969" y="39205"/>
                  <a:pt x="100969" y="39205"/>
                </a:cubicBezTo>
                <a:cubicBezTo>
                  <a:pt x="80352" y="18807"/>
                  <a:pt x="80352" y="18807"/>
                  <a:pt x="80352" y="18807"/>
                </a:cubicBezTo>
                <a:lnTo>
                  <a:pt x="95418" y="1854"/>
                </a:lnTo>
                <a:close/>
                <a:moveTo>
                  <a:pt x="0" y="119735"/>
                </a:moveTo>
                <a:lnTo>
                  <a:pt x="0" y="119735"/>
                </a:lnTo>
                <a:cubicBezTo>
                  <a:pt x="5814" y="91655"/>
                  <a:pt x="5814" y="91655"/>
                  <a:pt x="5814" y="91655"/>
                </a:cubicBezTo>
                <a:cubicBezTo>
                  <a:pt x="28017" y="112317"/>
                  <a:pt x="28017" y="112317"/>
                  <a:pt x="28017" y="112317"/>
                </a:cubicBezTo>
                <a:lnTo>
                  <a:pt x="0" y="11973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3" name="Shape 4913"/>
          <p:cNvSpPr/>
          <p:nvPr/>
        </p:nvSpPr>
        <p:spPr>
          <a:xfrm>
            <a:off x="4155505" y="5091490"/>
            <a:ext cx="284113" cy="286277"/>
          </a:xfrm>
          <a:custGeom>
            <a:avLst/>
            <a:gdLst/>
            <a:ahLst/>
            <a:cxnLst/>
            <a:rect l="0" t="0" r="0" b="0"/>
            <a:pathLst>
              <a:path w="120000" h="120000" extrusionOk="0">
                <a:moveTo>
                  <a:pt x="118402" y="8372"/>
                </a:moveTo>
                <a:lnTo>
                  <a:pt x="118402" y="8372"/>
                </a:lnTo>
                <a:cubicBezTo>
                  <a:pt x="100033" y="28305"/>
                  <a:pt x="100033" y="28305"/>
                  <a:pt x="100033" y="28305"/>
                </a:cubicBezTo>
                <a:cubicBezTo>
                  <a:pt x="108618" y="28305"/>
                  <a:pt x="108618" y="28305"/>
                  <a:pt x="108618" y="28305"/>
                </a:cubicBezTo>
                <a:cubicBezTo>
                  <a:pt x="111414" y="28305"/>
                  <a:pt x="114209" y="29700"/>
                  <a:pt x="114209" y="33887"/>
                </a:cubicBezTo>
                <a:cubicBezTo>
                  <a:pt x="114209" y="36677"/>
                  <a:pt x="111414" y="39468"/>
                  <a:pt x="108618" y="39468"/>
                </a:cubicBezTo>
                <a:cubicBezTo>
                  <a:pt x="86056" y="39468"/>
                  <a:pt x="86056" y="39468"/>
                  <a:pt x="86056" y="39468"/>
                </a:cubicBezTo>
                <a:cubicBezTo>
                  <a:pt x="83261" y="39468"/>
                  <a:pt x="80266" y="36677"/>
                  <a:pt x="80266" y="33887"/>
                </a:cubicBezTo>
                <a:cubicBezTo>
                  <a:pt x="80266" y="11362"/>
                  <a:pt x="80266" y="11362"/>
                  <a:pt x="80266" y="11362"/>
                </a:cubicBezTo>
                <a:cubicBezTo>
                  <a:pt x="80266" y="6976"/>
                  <a:pt x="83261" y="5581"/>
                  <a:pt x="86056" y="5581"/>
                </a:cubicBezTo>
                <a:cubicBezTo>
                  <a:pt x="88851" y="5581"/>
                  <a:pt x="91647" y="6976"/>
                  <a:pt x="91647" y="11362"/>
                </a:cubicBezTo>
                <a:cubicBezTo>
                  <a:pt x="91647" y="19734"/>
                  <a:pt x="91647" y="19734"/>
                  <a:pt x="91647" y="19734"/>
                </a:cubicBezTo>
                <a:cubicBezTo>
                  <a:pt x="110016" y="1395"/>
                  <a:pt x="110016" y="1395"/>
                  <a:pt x="110016" y="1395"/>
                </a:cubicBezTo>
                <a:cubicBezTo>
                  <a:pt x="111414" y="0"/>
                  <a:pt x="112811" y="0"/>
                  <a:pt x="114209" y="0"/>
                </a:cubicBezTo>
                <a:cubicBezTo>
                  <a:pt x="117004" y="0"/>
                  <a:pt x="119800" y="1395"/>
                  <a:pt x="119800" y="5581"/>
                </a:cubicBezTo>
                <a:cubicBezTo>
                  <a:pt x="119800" y="6976"/>
                  <a:pt x="119800" y="8372"/>
                  <a:pt x="118402" y="8372"/>
                </a:cubicBezTo>
                <a:close/>
                <a:moveTo>
                  <a:pt x="59101" y="76146"/>
                </a:moveTo>
                <a:lnTo>
                  <a:pt x="59101" y="76146"/>
                </a:lnTo>
                <a:cubicBezTo>
                  <a:pt x="50715" y="76146"/>
                  <a:pt x="42129" y="68970"/>
                  <a:pt x="42129" y="59202"/>
                </a:cubicBezTo>
                <a:cubicBezTo>
                  <a:pt x="42129" y="50830"/>
                  <a:pt x="50715" y="42259"/>
                  <a:pt x="59101" y="42259"/>
                </a:cubicBezTo>
                <a:cubicBezTo>
                  <a:pt x="69084" y="42259"/>
                  <a:pt x="76073" y="50830"/>
                  <a:pt x="76073" y="59202"/>
                </a:cubicBezTo>
                <a:cubicBezTo>
                  <a:pt x="76073" y="68970"/>
                  <a:pt x="69084" y="76146"/>
                  <a:pt x="59101" y="76146"/>
                </a:cubicBezTo>
                <a:close/>
                <a:moveTo>
                  <a:pt x="33743" y="114219"/>
                </a:moveTo>
                <a:lnTo>
                  <a:pt x="33743" y="114219"/>
                </a:lnTo>
                <a:cubicBezTo>
                  <a:pt x="29550" y="114219"/>
                  <a:pt x="28153" y="111428"/>
                  <a:pt x="28153" y="108438"/>
                </a:cubicBezTo>
                <a:cubicBezTo>
                  <a:pt x="28153" y="100066"/>
                  <a:pt x="28153" y="100066"/>
                  <a:pt x="28153" y="100066"/>
                </a:cubicBezTo>
                <a:cubicBezTo>
                  <a:pt x="8386" y="118405"/>
                  <a:pt x="8386" y="118405"/>
                  <a:pt x="8386" y="118405"/>
                </a:cubicBezTo>
                <a:cubicBezTo>
                  <a:pt x="8386" y="119800"/>
                  <a:pt x="6988" y="119800"/>
                  <a:pt x="5590" y="119800"/>
                </a:cubicBezTo>
                <a:cubicBezTo>
                  <a:pt x="1397" y="119800"/>
                  <a:pt x="0" y="117009"/>
                  <a:pt x="0" y="114219"/>
                </a:cubicBezTo>
                <a:cubicBezTo>
                  <a:pt x="0" y="112823"/>
                  <a:pt x="0" y="111428"/>
                  <a:pt x="1397" y="109833"/>
                </a:cubicBezTo>
                <a:cubicBezTo>
                  <a:pt x="19567" y="91694"/>
                  <a:pt x="19567" y="91694"/>
                  <a:pt x="19567" y="91694"/>
                </a:cubicBezTo>
                <a:cubicBezTo>
                  <a:pt x="11181" y="91694"/>
                  <a:pt x="11181" y="91694"/>
                  <a:pt x="11181" y="91694"/>
                </a:cubicBezTo>
                <a:cubicBezTo>
                  <a:pt x="6988" y="91694"/>
                  <a:pt x="5590" y="88903"/>
                  <a:pt x="5590" y="85913"/>
                </a:cubicBezTo>
                <a:cubicBezTo>
                  <a:pt x="5590" y="83122"/>
                  <a:pt x="6988" y="80332"/>
                  <a:pt x="11181" y="80332"/>
                </a:cubicBezTo>
                <a:cubicBezTo>
                  <a:pt x="33743" y="80332"/>
                  <a:pt x="33743" y="80332"/>
                  <a:pt x="33743" y="80332"/>
                </a:cubicBezTo>
                <a:cubicBezTo>
                  <a:pt x="36539" y="80332"/>
                  <a:pt x="39334" y="83122"/>
                  <a:pt x="39334" y="85913"/>
                </a:cubicBezTo>
                <a:cubicBezTo>
                  <a:pt x="39334" y="108438"/>
                  <a:pt x="39334" y="108438"/>
                  <a:pt x="39334" y="108438"/>
                </a:cubicBezTo>
                <a:cubicBezTo>
                  <a:pt x="39334" y="111428"/>
                  <a:pt x="36539" y="114219"/>
                  <a:pt x="33743" y="11421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4" name="Shape 4914"/>
          <p:cNvSpPr/>
          <p:nvPr/>
        </p:nvSpPr>
        <p:spPr>
          <a:xfrm>
            <a:off x="3652042" y="5091490"/>
            <a:ext cx="288291" cy="286277"/>
          </a:xfrm>
          <a:custGeom>
            <a:avLst/>
            <a:gdLst/>
            <a:ahLst/>
            <a:cxnLst/>
            <a:rect l="0" t="0" r="0" b="0"/>
            <a:pathLst>
              <a:path w="120000" h="120000" extrusionOk="0">
                <a:moveTo>
                  <a:pt x="114285" y="33887"/>
                </a:moveTo>
                <a:lnTo>
                  <a:pt x="114285" y="33887"/>
                </a:lnTo>
                <a:cubicBezTo>
                  <a:pt x="110147" y="33887"/>
                  <a:pt x="108768" y="31096"/>
                  <a:pt x="108768" y="28305"/>
                </a:cubicBezTo>
                <a:cubicBezTo>
                  <a:pt x="108768" y="18338"/>
                  <a:pt x="108768" y="18338"/>
                  <a:pt x="108768" y="18338"/>
                </a:cubicBezTo>
                <a:cubicBezTo>
                  <a:pt x="89261" y="36677"/>
                  <a:pt x="89261" y="36677"/>
                  <a:pt x="89261" y="36677"/>
                </a:cubicBezTo>
                <a:cubicBezTo>
                  <a:pt x="89261" y="38073"/>
                  <a:pt x="87881" y="39468"/>
                  <a:pt x="86502" y="39468"/>
                </a:cubicBezTo>
                <a:cubicBezTo>
                  <a:pt x="82167" y="39468"/>
                  <a:pt x="80788" y="36677"/>
                  <a:pt x="80788" y="33887"/>
                </a:cubicBezTo>
                <a:cubicBezTo>
                  <a:pt x="80788" y="32491"/>
                  <a:pt x="80788" y="31096"/>
                  <a:pt x="82167" y="29700"/>
                </a:cubicBezTo>
                <a:cubicBezTo>
                  <a:pt x="100295" y="11362"/>
                  <a:pt x="100295" y="11362"/>
                  <a:pt x="100295" y="11362"/>
                </a:cubicBezTo>
                <a:cubicBezTo>
                  <a:pt x="92019" y="11362"/>
                  <a:pt x="92019" y="11362"/>
                  <a:pt x="92019" y="11362"/>
                </a:cubicBezTo>
                <a:cubicBezTo>
                  <a:pt x="87881" y="11362"/>
                  <a:pt x="86502" y="8372"/>
                  <a:pt x="86502" y="5581"/>
                </a:cubicBezTo>
                <a:cubicBezTo>
                  <a:pt x="86502" y="1395"/>
                  <a:pt x="87881" y="0"/>
                  <a:pt x="92019" y="0"/>
                </a:cubicBezTo>
                <a:cubicBezTo>
                  <a:pt x="114285" y="0"/>
                  <a:pt x="114285" y="0"/>
                  <a:pt x="114285" y="0"/>
                </a:cubicBezTo>
                <a:cubicBezTo>
                  <a:pt x="117044" y="0"/>
                  <a:pt x="119802" y="1395"/>
                  <a:pt x="119802" y="5581"/>
                </a:cubicBezTo>
                <a:cubicBezTo>
                  <a:pt x="119802" y="28305"/>
                  <a:pt x="119802" y="28305"/>
                  <a:pt x="119802" y="28305"/>
                </a:cubicBezTo>
                <a:cubicBezTo>
                  <a:pt x="119802" y="31096"/>
                  <a:pt x="117044" y="33887"/>
                  <a:pt x="114285" y="33887"/>
                </a:cubicBezTo>
                <a:close/>
                <a:moveTo>
                  <a:pt x="59901" y="76146"/>
                </a:moveTo>
                <a:lnTo>
                  <a:pt x="59901" y="76146"/>
                </a:lnTo>
                <a:cubicBezTo>
                  <a:pt x="50246" y="76146"/>
                  <a:pt x="43152" y="68970"/>
                  <a:pt x="43152" y="59202"/>
                </a:cubicBezTo>
                <a:cubicBezTo>
                  <a:pt x="43152" y="50830"/>
                  <a:pt x="50246" y="42259"/>
                  <a:pt x="59901" y="42259"/>
                </a:cubicBezTo>
                <a:cubicBezTo>
                  <a:pt x="69753" y="42259"/>
                  <a:pt x="76650" y="50830"/>
                  <a:pt x="76650" y="59202"/>
                </a:cubicBezTo>
                <a:cubicBezTo>
                  <a:pt x="76650" y="68970"/>
                  <a:pt x="69753" y="76146"/>
                  <a:pt x="59901" y="76146"/>
                </a:cubicBezTo>
                <a:close/>
                <a:moveTo>
                  <a:pt x="19507" y="108438"/>
                </a:moveTo>
                <a:lnTo>
                  <a:pt x="19507" y="108438"/>
                </a:lnTo>
                <a:cubicBezTo>
                  <a:pt x="27980" y="108438"/>
                  <a:pt x="27980" y="108438"/>
                  <a:pt x="27980" y="108438"/>
                </a:cubicBezTo>
                <a:cubicBezTo>
                  <a:pt x="32118" y="108438"/>
                  <a:pt x="33497" y="111428"/>
                  <a:pt x="33497" y="114219"/>
                </a:cubicBezTo>
                <a:cubicBezTo>
                  <a:pt x="33497" y="117009"/>
                  <a:pt x="32118" y="119800"/>
                  <a:pt x="27980" y="119800"/>
                </a:cubicBezTo>
                <a:cubicBezTo>
                  <a:pt x="5714" y="119800"/>
                  <a:pt x="5714" y="119800"/>
                  <a:pt x="5714" y="119800"/>
                </a:cubicBezTo>
                <a:cubicBezTo>
                  <a:pt x="2955" y="119800"/>
                  <a:pt x="0" y="117009"/>
                  <a:pt x="0" y="114219"/>
                </a:cubicBezTo>
                <a:cubicBezTo>
                  <a:pt x="0" y="91694"/>
                  <a:pt x="0" y="91694"/>
                  <a:pt x="0" y="91694"/>
                </a:cubicBezTo>
                <a:cubicBezTo>
                  <a:pt x="0" y="88903"/>
                  <a:pt x="2955" y="85913"/>
                  <a:pt x="5714" y="85913"/>
                </a:cubicBezTo>
                <a:cubicBezTo>
                  <a:pt x="9852" y="85913"/>
                  <a:pt x="11231" y="88903"/>
                  <a:pt x="11231" y="91694"/>
                </a:cubicBezTo>
                <a:cubicBezTo>
                  <a:pt x="11231" y="100066"/>
                  <a:pt x="11231" y="100066"/>
                  <a:pt x="11231" y="100066"/>
                </a:cubicBezTo>
                <a:cubicBezTo>
                  <a:pt x="30738" y="81727"/>
                  <a:pt x="30738" y="81727"/>
                  <a:pt x="30738" y="81727"/>
                </a:cubicBezTo>
                <a:cubicBezTo>
                  <a:pt x="30738" y="80332"/>
                  <a:pt x="32118" y="80332"/>
                  <a:pt x="33497" y="80332"/>
                </a:cubicBezTo>
                <a:cubicBezTo>
                  <a:pt x="37635" y="80332"/>
                  <a:pt x="39014" y="83122"/>
                  <a:pt x="39014" y="85913"/>
                </a:cubicBezTo>
                <a:cubicBezTo>
                  <a:pt x="39014" y="87308"/>
                  <a:pt x="39014" y="88903"/>
                  <a:pt x="37635" y="90299"/>
                </a:cubicBezTo>
                <a:lnTo>
                  <a:pt x="19507" y="10843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5" name="Shape 4915"/>
          <p:cNvSpPr/>
          <p:nvPr/>
        </p:nvSpPr>
        <p:spPr>
          <a:xfrm>
            <a:off x="3167379" y="5104028"/>
            <a:ext cx="259043" cy="259110"/>
          </a:xfrm>
          <a:custGeom>
            <a:avLst/>
            <a:gdLst/>
            <a:ahLst/>
            <a:cxnLst/>
            <a:rect l="0" t="0" r="0" b="0"/>
            <a:pathLst>
              <a:path w="120000" h="120000" extrusionOk="0">
                <a:moveTo>
                  <a:pt x="118238" y="9450"/>
                </a:moveTo>
                <a:lnTo>
                  <a:pt x="118238" y="9450"/>
                </a:lnTo>
                <a:cubicBezTo>
                  <a:pt x="86972" y="40439"/>
                  <a:pt x="86972" y="40439"/>
                  <a:pt x="86972" y="40439"/>
                </a:cubicBezTo>
                <a:cubicBezTo>
                  <a:pt x="97981" y="40439"/>
                  <a:pt x="97981" y="40439"/>
                  <a:pt x="97981" y="40439"/>
                </a:cubicBezTo>
                <a:cubicBezTo>
                  <a:pt x="101064" y="40439"/>
                  <a:pt x="104146" y="43516"/>
                  <a:pt x="104146" y="46593"/>
                </a:cubicBezTo>
                <a:cubicBezTo>
                  <a:pt x="104146" y="51428"/>
                  <a:pt x="101064" y="52967"/>
                  <a:pt x="97981" y="52967"/>
                </a:cubicBezTo>
                <a:cubicBezTo>
                  <a:pt x="73100" y="52967"/>
                  <a:pt x="73100" y="52967"/>
                  <a:pt x="73100" y="52967"/>
                </a:cubicBezTo>
                <a:cubicBezTo>
                  <a:pt x="68477" y="52967"/>
                  <a:pt x="66935" y="51428"/>
                  <a:pt x="66935" y="46593"/>
                </a:cubicBezTo>
                <a:cubicBezTo>
                  <a:pt x="66935" y="21758"/>
                  <a:pt x="66935" y="21758"/>
                  <a:pt x="66935" y="21758"/>
                </a:cubicBezTo>
                <a:cubicBezTo>
                  <a:pt x="66935" y="18681"/>
                  <a:pt x="68477" y="15604"/>
                  <a:pt x="73100" y="15604"/>
                </a:cubicBezTo>
                <a:cubicBezTo>
                  <a:pt x="76183" y="15604"/>
                  <a:pt x="79266" y="18681"/>
                  <a:pt x="79266" y="21758"/>
                </a:cubicBezTo>
                <a:cubicBezTo>
                  <a:pt x="79266" y="32747"/>
                  <a:pt x="79266" y="32747"/>
                  <a:pt x="79266" y="32747"/>
                </a:cubicBezTo>
                <a:cubicBezTo>
                  <a:pt x="110311" y="1538"/>
                  <a:pt x="110311" y="1538"/>
                  <a:pt x="110311" y="1538"/>
                </a:cubicBezTo>
                <a:cubicBezTo>
                  <a:pt x="110311" y="0"/>
                  <a:pt x="111853" y="0"/>
                  <a:pt x="113394" y="0"/>
                </a:cubicBezTo>
                <a:cubicBezTo>
                  <a:pt x="118238" y="0"/>
                  <a:pt x="119779" y="1538"/>
                  <a:pt x="119779" y="6373"/>
                </a:cubicBezTo>
                <a:cubicBezTo>
                  <a:pt x="119779" y="7912"/>
                  <a:pt x="119779" y="9450"/>
                  <a:pt x="118238" y="9450"/>
                </a:cubicBezTo>
                <a:close/>
                <a:moveTo>
                  <a:pt x="48220" y="102637"/>
                </a:moveTo>
                <a:lnTo>
                  <a:pt x="48220" y="102637"/>
                </a:lnTo>
                <a:cubicBezTo>
                  <a:pt x="43376" y="102637"/>
                  <a:pt x="41834" y="101098"/>
                  <a:pt x="41834" y="96483"/>
                </a:cubicBezTo>
                <a:cubicBezTo>
                  <a:pt x="41834" y="87032"/>
                  <a:pt x="41834" y="87032"/>
                  <a:pt x="41834" y="87032"/>
                </a:cubicBezTo>
                <a:cubicBezTo>
                  <a:pt x="10788" y="118241"/>
                  <a:pt x="10788" y="118241"/>
                  <a:pt x="10788" y="118241"/>
                </a:cubicBezTo>
                <a:cubicBezTo>
                  <a:pt x="9247" y="119780"/>
                  <a:pt x="7706" y="119780"/>
                  <a:pt x="6165" y="119780"/>
                </a:cubicBezTo>
                <a:cubicBezTo>
                  <a:pt x="3082" y="119780"/>
                  <a:pt x="0" y="116703"/>
                  <a:pt x="0" y="113406"/>
                </a:cubicBezTo>
                <a:cubicBezTo>
                  <a:pt x="0" y="111868"/>
                  <a:pt x="0" y="110329"/>
                  <a:pt x="1541" y="108791"/>
                </a:cubicBezTo>
                <a:cubicBezTo>
                  <a:pt x="32587" y="77802"/>
                  <a:pt x="32587" y="77802"/>
                  <a:pt x="32587" y="77802"/>
                </a:cubicBezTo>
                <a:cubicBezTo>
                  <a:pt x="23339" y="77802"/>
                  <a:pt x="23339" y="77802"/>
                  <a:pt x="23339" y="77802"/>
                </a:cubicBezTo>
                <a:cubicBezTo>
                  <a:pt x="18495" y="77802"/>
                  <a:pt x="16954" y="76263"/>
                  <a:pt x="16954" y="71428"/>
                </a:cubicBezTo>
                <a:cubicBezTo>
                  <a:pt x="16954" y="68351"/>
                  <a:pt x="18495" y="65274"/>
                  <a:pt x="23339" y="65274"/>
                </a:cubicBezTo>
                <a:cubicBezTo>
                  <a:pt x="48220" y="65274"/>
                  <a:pt x="48220" y="65274"/>
                  <a:pt x="48220" y="65274"/>
                </a:cubicBezTo>
                <a:cubicBezTo>
                  <a:pt x="51302" y="65274"/>
                  <a:pt x="54385" y="68351"/>
                  <a:pt x="54385" y="71428"/>
                </a:cubicBezTo>
                <a:cubicBezTo>
                  <a:pt x="54385" y="96483"/>
                  <a:pt x="54385" y="96483"/>
                  <a:pt x="54385" y="96483"/>
                </a:cubicBezTo>
                <a:cubicBezTo>
                  <a:pt x="54385" y="101098"/>
                  <a:pt x="51302" y="102637"/>
                  <a:pt x="48220" y="10263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6" name="Shape 4916"/>
          <p:cNvSpPr/>
          <p:nvPr/>
        </p:nvSpPr>
        <p:spPr>
          <a:xfrm>
            <a:off x="2668093" y="5104028"/>
            <a:ext cx="259043" cy="259110"/>
          </a:xfrm>
          <a:custGeom>
            <a:avLst/>
            <a:gdLst/>
            <a:ahLst/>
            <a:cxnLst/>
            <a:rect l="0" t="0" r="0" b="0"/>
            <a:pathLst>
              <a:path w="120000" h="120000" extrusionOk="0">
                <a:moveTo>
                  <a:pt x="119779" y="31208"/>
                </a:moveTo>
                <a:lnTo>
                  <a:pt x="119779" y="31208"/>
                </a:lnTo>
                <a:lnTo>
                  <a:pt x="119779" y="31208"/>
                </a:lnTo>
                <a:cubicBezTo>
                  <a:pt x="119779" y="34285"/>
                  <a:pt x="116697" y="37362"/>
                  <a:pt x="113394" y="37362"/>
                </a:cubicBezTo>
                <a:cubicBezTo>
                  <a:pt x="110311" y="37362"/>
                  <a:pt x="107229" y="34285"/>
                  <a:pt x="107229" y="31208"/>
                </a:cubicBezTo>
                <a:lnTo>
                  <a:pt x="107229" y="31208"/>
                </a:lnTo>
                <a:cubicBezTo>
                  <a:pt x="107229" y="20219"/>
                  <a:pt x="107229" y="20219"/>
                  <a:pt x="107229" y="20219"/>
                </a:cubicBezTo>
                <a:cubicBezTo>
                  <a:pt x="76183" y="51428"/>
                  <a:pt x="76183" y="51428"/>
                  <a:pt x="76183" y="51428"/>
                </a:cubicBezTo>
                <a:cubicBezTo>
                  <a:pt x="74642" y="52967"/>
                  <a:pt x="73100" y="52967"/>
                  <a:pt x="71559" y="52967"/>
                </a:cubicBezTo>
                <a:cubicBezTo>
                  <a:pt x="68477" y="52967"/>
                  <a:pt x="65174" y="51428"/>
                  <a:pt x="65174" y="46593"/>
                </a:cubicBezTo>
                <a:cubicBezTo>
                  <a:pt x="65174" y="45054"/>
                  <a:pt x="66715" y="43516"/>
                  <a:pt x="68477" y="43516"/>
                </a:cubicBezTo>
                <a:lnTo>
                  <a:pt x="68477" y="43516"/>
                </a:lnTo>
                <a:cubicBezTo>
                  <a:pt x="97981" y="12527"/>
                  <a:pt x="97981" y="12527"/>
                  <a:pt x="97981" y="12527"/>
                </a:cubicBezTo>
                <a:cubicBezTo>
                  <a:pt x="88513" y="12527"/>
                  <a:pt x="88513" y="12527"/>
                  <a:pt x="88513" y="12527"/>
                </a:cubicBezTo>
                <a:lnTo>
                  <a:pt x="88513" y="12527"/>
                </a:lnTo>
                <a:cubicBezTo>
                  <a:pt x="85431" y="12527"/>
                  <a:pt x="82348" y="9450"/>
                  <a:pt x="82348" y="6373"/>
                </a:cubicBezTo>
                <a:cubicBezTo>
                  <a:pt x="82348" y="1538"/>
                  <a:pt x="85431" y="0"/>
                  <a:pt x="88513" y="0"/>
                </a:cubicBezTo>
                <a:lnTo>
                  <a:pt x="88513" y="0"/>
                </a:lnTo>
                <a:cubicBezTo>
                  <a:pt x="113394" y="0"/>
                  <a:pt x="113394" y="0"/>
                  <a:pt x="113394" y="0"/>
                </a:cubicBezTo>
                <a:lnTo>
                  <a:pt x="113394" y="0"/>
                </a:lnTo>
                <a:cubicBezTo>
                  <a:pt x="116697" y="0"/>
                  <a:pt x="119779" y="1538"/>
                  <a:pt x="119779" y="6373"/>
                </a:cubicBezTo>
                <a:lnTo>
                  <a:pt x="119779" y="6373"/>
                </a:lnTo>
                <a:lnTo>
                  <a:pt x="119779" y="31208"/>
                </a:lnTo>
                <a:close/>
                <a:moveTo>
                  <a:pt x="51302" y="76263"/>
                </a:moveTo>
                <a:lnTo>
                  <a:pt x="51302" y="76263"/>
                </a:lnTo>
                <a:cubicBezTo>
                  <a:pt x="20036" y="107252"/>
                  <a:pt x="20036" y="107252"/>
                  <a:pt x="20036" y="107252"/>
                </a:cubicBezTo>
                <a:cubicBezTo>
                  <a:pt x="31045" y="107252"/>
                  <a:pt x="31045" y="107252"/>
                  <a:pt x="31045" y="107252"/>
                </a:cubicBezTo>
                <a:lnTo>
                  <a:pt x="31045" y="107252"/>
                </a:lnTo>
                <a:cubicBezTo>
                  <a:pt x="34128" y="107252"/>
                  <a:pt x="37211" y="110329"/>
                  <a:pt x="37211" y="113406"/>
                </a:cubicBezTo>
                <a:cubicBezTo>
                  <a:pt x="37211" y="116703"/>
                  <a:pt x="34128" y="119780"/>
                  <a:pt x="31045" y="119780"/>
                </a:cubicBezTo>
                <a:lnTo>
                  <a:pt x="31045" y="119780"/>
                </a:lnTo>
                <a:cubicBezTo>
                  <a:pt x="6165" y="119780"/>
                  <a:pt x="6165" y="119780"/>
                  <a:pt x="6165" y="119780"/>
                </a:cubicBezTo>
                <a:lnTo>
                  <a:pt x="6165" y="119780"/>
                </a:lnTo>
                <a:cubicBezTo>
                  <a:pt x="1541" y="119780"/>
                  <a:pt x="0" y="116703"/>
                  <a:pt x="0" y="113406"/>
                </a:cubicBezTo>
                <a:lnTo>
                  <a:pt x="0" y="113406"/>
                </a:lnTo>
                <a:cubicBezTo>
                  <a:pt x="0" y="88571"/>
                  <a:pt x="0" y="88571"/>
                  <a:pt x="0" y="88571"/>
                </a:cubicBezTo>
                <a:lnTo>
                  <a:pt x="0" y="88571"/>
                </a:lnTo>
                <a:cubicBezTo>
                  <a:pt x="0" y="85494"/>
                  <a:pt x="1541" y="82417"/>
                  <a:pt x="6165" y="82417"/>
                </a:cubicBezTo>
                <a:cubicBezTo>
                  <a:pt x="9247" y="82417"/>
                  <a:pt x="12330" y="85494"/>
                  <a:pt x="12330" y="88571"/>
                </a:cubicBezTo>
                <a:lnTo>
                  <a:pt x="12330" y="88571"/>
                </a:lnTo>
                <a:cubicBezTo>
                  <a:pt x="12330" y="98021"/>
                  <a:pt x="12330" y="98021"/>
                  <a:pt x="12330" y="98021"/>
                </a:cubicBezTo>
                <a:cubicBezTo>
                  <a:pt x="43376" y="68351"/>
                  <a:pt x="43376" y="68351"/>
                  <a:pt x="43376" y="68351"/>
                </a:cubicBezTo>
                <a:cubicBezTo>
                  <a:pt x="43376" y="66813"/>
                  <a:pt x="44917" y="65274"/>
                  <a:pt x="46458" y="65274"/>
                </a:cubicBezTo>
                <a:cubicBezTo>
                  <a:pt x="51302" y="65274"/>
                  <a:pt x="52844" y="68351"/>
                  <a:pt x="52844" y="71428"/>
                </a:cubicBezTo>
                <a:cubicBezTo>
                  <a:pt x="52844" y="73186"/>
                  <a:pt x="52844" y="74725"/>
                  <a:pt x="51302" y="7626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7" name="Shape 4917"/>
          <p:cNvSpPr/>
          <p:nvPr/>
        </p:nvSpPr>
        <p:spPr>
          <a:xfrm>
            <a:off x="2154184" y="5091490"/>
            <a:ext cx="288291" cy="286277"/>
          </a:xfrm>
          <a:custGeom>
            <a:avLst/>
            <a:gdLst/>
            <a:ahLst/>
            <a:cxnLst/>
            <a:rect l="0" t="0" r="0" b="0"/>
            <a:pathLst>
              <a:path w="120000" h="120000" extrusionOk="0">
                <a:moveTo>
                  <a:pt x="103054" y="71960"/>
                </a:moveTo>
                <a:lnTo>
                  <a:pt x="103054" y="71960"/>
                </a:lnTo>
                <a:cubicBezTo>
                  <a:pt x="103054" y="76146"/>
                  <a:pt x="101674" y="78936"/>
                  <a:pt x="98916" y="81727"/>
                </a:cubicBezTo>
                <a:cubicBezTo>
                  <a:pt x="98916" y="83122"/>
                  <a:pt x="108571" y="94485"/>
                  <a:pt x="103054" y="100066"/>
                </a:cubicBezTo>
                <a:cubicBezTo>
                  <a:pt x="100295" y="104252"/>
                  <a:pt x="100295" y="104252"/>
                  <a:pt x="100295" y="104252"/>
                </a:cubicBezTo>
                <a:cubicBezTo>
                  <a:pt x="96157" y="108438"/>
                  <a:pt x="84926" y="101461"/>
                  <a:pt x="82167" y="98671"/>
                </a:cubicBezTo>
                <a:cubicBezTo>
                  <a:pt x="79408" y="101461"/>
                  <a:pt x="75270" y="102857"/>
                  <a:pt x="71133" y="104252"/>
                </a:cubicBezTo>
                <a:cubicBezTo>
                  <a:pt x="72512" y="104252"/>
                  <a:pt x="72512" y="104252"/>
                  <a:pt x="72512" y="104252"/>
                </a:cubicBezTo>
                <a:cubicBezTo>
                  <a:pt x="72512" y="104252"/>
                  <a:pt x="69753" y="119800"/>
                  <a:pt x="61280" y="119800"/>
                </a:cubicBezTo>
                <a:cubicBezTo>
                  <a:pt x="58522" y="119800"/>
                  <a:pt x="58522" y="119800"/>
                  <a:pt x="58522" y="119800"/>
                </a:cubicBezTo>
                <a:cubicBezTo>
                  <a:pt x="51625" y="119800"/>
                  <a:pt x="48669" y="105647"/>
                  <a:pt x="47290" y="102857"/>
                </a:cubicBezTo>
                <a:cubicBezTo>
                  <a:pt x="44532" y="102857"/>
                  <a:pt x="40394" y="101461"/>
                  <a:pt x="37635" y="98671"/>
                </a:cubicBezTo>
                <a:cubicBezTo>
                  <a:pt x="37635" y="100066"/>
                  <a:pt x="37635" y="100066"/>
                  <a:pt x="37635" y="100066"/>
                </a:cubicBezTo>
                <a:cubicBezTo>
                  <a:pt x="37635" y="100066"/>
                  <a:pt x="25024" y="109833"/>
                  <a:pt x="19507" y="102857"/>
                </a:cubicBezTo>
                <a:cubicBezTo>
                  <a:pt x="16748" y="101461"/>
                  <a:pt x="16748" y="101461"/>
                  <a:pt x="16748" y="101461"/>
                </a:cubicBezTo>
                <a:cubicBezTo>
                  <a:pt x="12610" y="95880"/>
                  <a:pt x="19507" y="84518"/>
                  <a:pt x="20886" y="81727"/>
                </a:cubicBezTo>
                <a:cubicBezTo>
                  <a:pt x="19507" y="78936"/>
                  <a:pt x="18128" y="76146"/>
                  <a:pt x="16748" y="71960"/>
                </a:cubicBezTo>
                <a:cubicBezTo>
                  <a:pt x="13990" y="71960"/>
                  <a:pt x="0" y="67574"/>
                  <a:pt x="0" y="60598"/>
                </a:cubicBezTo>
                <a:cubicBezTo>
                  <a:pt x="0" y="57807"/>
                  <a:pt x="0" y="57807"/>
                  <a:pt x="0" y="57807"/>
                </a:cubicBezTo>
                <a:cubicBezTo>
                  <a:pt x="0" y="50830"/>
                  <a:pt x="13990" y="47840"/>
                  <a:pt x="16748" y="47840"/>
                </a:cubicBezTo>
                <a:cubicBezTo>
                  <a:pt x="18128" y="43654"/>
                  <a:pt x="19507" y="40863"/>
                  <a:pt x="20886" y="36677"/>
                </a:cubicBezTo>
                <a:cubicBezTo>
                  <a:pt x="19507" y="35282"/>
                  <a:pt x="11231" y="22524"/>
                  <a:pt x="16748" y="18338"/>
                </a:cubicBezTo>
                <a:cubicBezTo>
                  <a:pt x="19507" y="15548"/>
                  <a:pt x="19507" y="15548"/>
                  <a:pt x="19507" y="15548"/>
                </a:cubicBezTo>
                <a:cubicBezTo>
                  <a:pt x="23645" y="9966"/>
                  <a:pt x="34876" y="18338"/>
                  <a:pt x="37635" y="19734"/>
                </a:cubicBezTo>
                <a:cubicBezTo>
                  <a:pt x="40394" y="18338"/>
                  <a:pt x="44532" y="16943"/>
                  <a:pt x="47290" y="15548"/>
                </a:cubicBezTo>
                <a:cubicBezTo>
                  <a:pt x="48669" y="12757"/>
                  <a:pt x="53004" y="0"/>
                  <a:pt x="58522" y="0"/>
                </a:cubicBezTo>
                <a:cubicBezTo>
                  <a:pt x="61280" y="0"/>
                  <a:pt x="61280" y="0"/>
                  <a:pt x="61280" y="0"/>
                </a:cubicBezTo>
                <a:cubicBezTo>
                  <a:pt x="68177" y="0"/>
                  <a:pt x="71133" y="11362"/>
                  <a:pt x="72512" y="15548"/>
                </a:cubicBezTo>
                <a:cubicBezTo>
                  <a:pt x="75270" y="16943"/>
                  <a:pt x="79408" y="18338"/>
                  <a:pt x="82167" y="19734"/>
                </a:cubicBezTo>
                <a:cubicBezTo>
                  <a:pt x="84926" y="18338"/>
                  <a:pt x="96157" y="11362"/>
                  <a:pt x="100295" y="15548"/>
                </a:cubicBezTo>
                <a:cubicBezTo>
                  <a:pt x="103054" y="18338"/>
                  <a:pt x="103054" y="18338"/>
                  <a:pt x="103054" y="18338"/>
                </a:cubicBezTo>
                <a:cubicBezTo>
                  <a:pt x="108571" y="23920"/>
                  <a:pt x="101674" y="33887"/>
                  <a:pt x="98916" y="36677"/>
                </a:cubicBezTo>
                <a:cubicBezTo>
                  <a:pt x="101674" y="40863"/>
                  <a:pt x="103054" y="43654"/>
                  <a:pt x="103054" y="47840"/>
                </a:cubicBezTo>
                <a:cubicBezTo>
                  <a:pt x="104433" y="47840"/>
                  <a:pt x="119802" y="49435"/>
                  <a:pt x="119802" y="57807"/>
                </a:cubicBezTo>
                <a:cubicBezTo>
                  <a:pt x="119802" y="60598"/>
                  <a:pt x="119802" y="60598"/>
                  <a:pt x="119802" y="60598"/>
                </a:cubicBezTo>
                <a:cubicBezTo>
                  <a:pt x="119802" y="67574"/>
                  <a:pt x="107192" y="70365"/>
                  <a:pt x="103054" y="71960"/>
                </a:cubicBezTo>
                <a:close/>
                <a:moveTo>
                  <a:pt x="59901" y="25315"/>
                </a:moveTo>
                <a:lnTo>
                  <a:pt x="59901" y="25315"/>
                </a:lnTo>
                <a:cubicBezTo>
                  <a:pt x="41773" y="25315"/>
                  <a:pt x="26403" y="40863"/>
                  <a:pt x="26403" y="59202"/>
                </a:cubicBezTo>
                <a:cubicBezTo>
                  <a:pt x="26403" y="78936"/>
                  <a:pt x="41773" y="93089"/>
                  <a:pt x="59901" y="93089"/>
                </a:cubicBezTo>
                <a:cubicBezTo>
                  <a:pt x="78029" y="93089"/>
                  <a:pt x="93399" y="78936"/>
                  <a:pt x="93399" y="59202"/>
                </a:cubicBezTo>
                <a:cubicBezTo>
                  <a:pt x="93399" y="40863"/>
                  <a:pt x="78029" y="25315"/>
                  <a:pt x="59901" y="25315"/>
                </a:cubicBezTo>
                <a:close/>
                <a:moveTo>
                  <a:pt x="59901" y="81727"/>
                </a:moveTo>
                <a:lnTo>
                  <a:pt x="59901" y="81727"/>
                </a:lnTo>
                <a:cubicBezTo>
                  <a:pt x="47290" y="81727"/>
                  <a:pt x="37635" y="71960"/>
                  <a:pt x="37635" y="59202"/>
                </a:cubicBezTo>
                <a:cubicBezTo>
                  <a:pt x="37635" y="46445"/>
                  <a:pt x="47290" y="36677"/>
                  <a:pt x="59901" y="36677"/>
                </a:cubicBezTo>
                <a:cubicBezTo>
                  <a:pt x="72512" y="36677"/>
                  <a:pt x="82167" y="46445"/>
                  <a:pt x="82167" y="59202"/>
                </a:cubicBezTo>
                <a:cubicBezTo>
                  <a:pt x="82167" y="71960"/>
                  <a:pt x="72512" y="81727"/>
                  <a:pt x="59901" y="81727"/>
                </a:cubicBezTo>
                <a:close/>
                <a:moveTo>
                  <a:pt x="59901" y="47840"/>
                </a:moveTo>
                <a:lnTo>
                  <a:pt x="59901" y="47840"/>
                </a:lnTo>
                <a:cubicBezTo>
                  <a:pt x="54384" y="47840"/>
                  <a:pt x="48669" y="53621"/>
                  <a:pt x="48669" y="59202"/>
                </a:cubicBezTo>
                <a:cubicBezTo>
                  <a:pt x="48669" y="66179"/>
                  <a:pt x="54384" y="70365"/>
                  <a:pt x="59901" y="70365"/>
                </a:cubicBezTo>
                <a:cubicBezTo>
                  <a:pt x="65418" y="70365"/>
                  <a:pt x="71133" y="66179"/>
                  <a:pt x="71133" y="59202"/>
                </a:cubicBezTo>
                <a:cubicBezTo>
                  <a:pt x="71133" y="53621"/>
                  <a:pt x="65418" y="47840"/>
                  <a:pt x="59901" y="4784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8" name="Shape 4918"/>
          <p:cNvSpPr/>
          <p:nvPr/>
        </p:nvSpPr>
        <p:spPr>
          <a:xfrm>
            <a:off x="1654899" y="5118655"/>
            <a:ext cx="286201" cy="234036"/>
          </a:xfrm>
          <a:custGeom>
            <a:avLst/>
            <a:gdLst/>
            <a:ahLst/>
            <a:cxnLst/>
            <a:rect l="0" t="0" r="0" b="0"/>
            <a:pathLst>
              <a:path w="120000" h="120000" extrusionOk="0">
                <a:moveTo>
                  <a:pt x="119800" y="112969"/>
                </a:moveTo>
                <a:lnTo>
                  <a:pt x="119800" y="112969"/>
                </a:lnTo>
                <a:cubicBezTo>
                  <a:pt x="119800" y="118060"/>
                  <a:pt x="118405" y="119757"/>
                  <a:pt x="114019" y="119757"/>
                </a:cubicBezTo>
                <a:lnTo>
                  <a:pt x="114019" y="119757"/>
                </a:lnTo>
                <a:cubicBezTo>
                  <a:pt x="5581" y="119757"/>
                  <a:pt x="5581" y="119757"/>
                  <a:pt x="5581" y="119757"/>
                </a:cubicBezTo>
                <a:lnTo>
                  <a:pt x="5581" y="119757"/>
                </a:lnTo>
                <a:lnTo>
                  <a:pt x="5581" y="119757"/>
                </a:lnTo>
                <a:cubicBezTo>
                  <a:pt x="2790" y="119757"/>
                  <a:pt x="0" y="118060"/>
                  <a:pt x="0" y="112969"/>
                </a:cubicBezTo>
                <a:cubicBezTo>
                  <a:pt x="0" y="112969"/>
                  <a:pt x="0" y="111272"/>
                  <a:pt x="1395" y="109575"/>
                </a:cubicBezTo>
                <a:lnTo>
                  <a:pt x="1395" y="109575"/>
                </a:lnTo>
                <a:cubicBezTo>
                  <a:pt x="55016" y="1696"/>
                  <a:pt x="55016" y="1696"/>
                  <a:pt x="55016" y="1696"/>
                </a:cubicBezTo>
                <a:lnTo>
                  <a:pt x="55016" y="1696"/>
                </a:lnTo>
                <a:cubicBezTo>
                  <a:pt x="56411" y="0"/>
                  <a:pt x="57807" y="0"/>
                  <a:pt x="60598" y="0"/>
                </a:cubicBezTo>
                <a:cubicBezTo>
                  <a:pt x="61993" y="0"/>
                  <a:pt x="63388" y="0"/>
                  <a:pt x="64784" y="3393"/>
                </a:cubicBezTo>
                <a:lnTo>
                  <a:pt x="64784" y="3393"/>
                </a:lnTo>
                <a:cubicBezTo>
                  <a:pt x="119800" y="109575"/>
                  <a:pt x="119800" y="109575"/>
                  <a:pt x="119800" y="109575"/>
                </a:cubicBezTo>
                <a:lnTo>
                  <a:pt x="119800" y="109575"/>
                </a:lnTo>
                <a:cubicBezTo>
                  <a:pt x="119800" y="111272"/>
                  <a:pt x="119800" y="112969"/>
                  <a:pt x="119800" y="112969"/>
                </a:cubicBezTo>
                <a:close/>
                <a:moveTo>
                  <a:pt x="67574" y="37575"/>
                </a:moveTo>
                <a:lnTo>
                  <a:pt x="67574" y="37575"/>
                </a:lnTo>
                <a:cubicBezTo>
                  <a:pt x="67574" y="32484"/>
                  <a:pt x="64784" y="29090"/>
                  <a:pt x="60598" y="29090"/>
                </a:cubicBezTo>
                <a:cubicBezTo>
                  <a:pt x="56411" y="29090"/>
                  <a:pt x="52026" y="32484"/>
                  <a:pt x="52026" y="37575"/>
                </a:cubicBezTo>
                <a:cubicBezTo>
                  <a:pt x="52026" y="71757"/>
                  <a:pt x="52026" y="71757"/>
                  <a:pt x="52026" y="71757"/>
                </a:cubicBezTo>
                <a:cubicBezTo>
                  <a:pt x="52026" y="77090"/>
                  <a:pt x="56411" y="82181"/>
                  <a:pt x="60598" y="82181"/>
                </a:cubicBezTo>
                <a:cubicBezTo>
                  <a:pt x="64784" y="82181"/>
                  <a:pt x="67574" y="77090"/>
                  <a:pt x="67574" y="71757"/>
                </a:cubicBezTo>
                <a:lnTo>
                  <a:pt x="67574" y="37575"/>
                </a:lnTo>
                <a:close/>
                <a:moveTo>
                  <a:pt x="60598" y="88969"/>
                </a:moveTo>
                <a:lnTo>
                  <a:pt x="60598" y="88969"/>
                </a:lnTo>
                <a:cubicBezTo>
                  <a:pt x="56411" y="88969"/>
                  <a:pt x="52026" y="92363"/>
                  <a:pt x="52026" y="97696"/>
                </a:cubicBezTo>
                <a:cubicBezTo>
                  <a:pt x="52026" y="102787"/>
                  <a:pt x="56411" y="106181"/>
                  <a:pt x="60598" y="106181"/>
                </a:cubicBezTo>
                <a:cubicBezTo>
                  <a:pt x="64784" y="106181"/>
                  <a:pt x="67574" y="102787"/>
                  <a:pt x="67574" y="97696"/>
                </a:cubicBezTo>
                <a:cubicBezTo>
                  <a:pt x="67574" y="92363"/>
                  <a:pt x="64784" y="88969"/>
                  <a:pt x="60598" y="8896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19" name="Shape 4919"/>
          <p:cNvSpPr/>
          <p:nvPr/>
        </p:nvSpPr>
        <p:spPr>
          <a:xfrm>
            <a:off x="7155398" y="4587896"/>
            <a:ext cx="286203" cy="288366"/>
          </a:xfrm>
          <a:custGeom>
            <a:avLst/>
            <a:gdLst/>
            <a:ahLst/>
            <a:cxnLst/>
            <a:rect l="0" t="0" r="0" b="0"/>
            <a:pathLst>
              <a:path w="120000" h="120000" extrusionOk="0">
                <a:moveTo>
                  <a:pt x="114219" y="43152"/>
                </a:moveTo>
                <a:lnTo>
                  <a:pt x="114219" y="43152"/>
                </a:lnTo>
                <a:cubicBezTo>
                  <a:pt x="108438" y="43152"/>
                  <a:pt x="108438" y="43152"/>
                  <a:pt x="108438" y="43152"/>
                </a:cubicBezTo>
                <a:cubicBezTo>
                  <a:pt x="105647" y="43152"/>
                  <a:pt x="105647" y="43152"/>
                  <a:pt x="105647" y="43152"/>
                </a:cubicBezTo>
                <a:cubicBezTo>
                  <a:pt x="90099" y="43152"/>
                  <a:pt x="90099" y="43152"/>
                  <a:pt x="90099" y="43152"/>
                </a:cubicBezTo>
                <a:cubicBezTo>
                  <a:pt x="85913" y="43152"/>
                  <a:pt x="84518" y="40394"/>
                  <a:pt x="84518" y="37635"/>
                </a:cubicBezTo>
                <a:cubicBezTo>
                  <a:pt x="84518" y="34876"/>
                  <a:pt x="85913" y="31921"/>
                  <a:pt x="90099" y="31921"/>
                </a:cubicBezTo>
                <a:cubicBezTo>
                  <a:pt x="100066" y="31921"/>
                  <a:pt x="100066" y="31921"/>
                  <a:pt x="100066" y="31921"/>
                </a:cubicBezTo>
                <a:cubicBezTo>
                  <a:pt x="90099" y="19507"/>
                  <a:pt x="76146" y="11034"/>
                  <a:pt x="59202" y="11034"/>
                </a:cubicBezTo>
                <a:cubicBezTo>
                  <a:pt x="32491" y="11034"/>
                  <a:pt x="11362" y="33300"/>
                  <a:pt x="11362" y="59901"/>
                </a:cubicBezTo>
                <a:cubicBezTo>
                  <a:pt x="11362" y="62660"/>
                  <a:pt x="8372" y="65418"/>
                  <a:pt x="5581" y="65418"/>
                </a:cubicBezTo>
                <a:cubicBezTo>
                  <a:pt x="1395" y="65418"/>
                  <a:pt x="0" y="62660"/>
                  <a:pt x="0" y="59901"/>
                </a:cubicBezTo>
                <a:lnTo>
                  <a:pt x="0" y="59901"/>
                </a:lnTo>
                <a:cubicBezTo>
                  <a:pt x="0" y="26403"/>
                  <a:pt x="26710" y="0"/>
                  <a:pt x="59202" y="0"/>
                </a:cubicBezTo>
                <a:cubicBezTo>
                  <a:pt x="80332" y="0"/>
                  <a:pt x="97275" y="9655"/>
                  <a:pt x="108438" y="25024"/>
                </a:cubicBezTo>
                <a:cubicBezTo>
                  <a:pt x="108438" y="15369"/>
                  <a:pt x="108438" y="15369"/>
                  <a:pt x="108438" y="15369"/>
                </a:cubicBezTo>
                <a:cubicBezTo>
                  <a:pt x="108438" y="12610"/>
                  <a:pt x="111229" y="9655"/>
                  <a:pt x="114219" y="9655"/>
                </a:cubicBezTo>
                <a:cubicBezTo>
                  <a:pt x="117009" y="9655"/>
                  <a:pt x="119800" y="12610"/>
                  <a:pt x="119800" y="15369"/>
                </a:cubicBezTo>
                <a:cubicBezTo>
                  <a:pt x="119800" y="37635"/>
                  <a:pt x="119800" y="37635"/>
                  <a:pt x="119800" y="37635"/>
                </a:cubicBezTo>
                <a:cubicBezTo>
                  <a:pt x="119800" y="40394"/>
                  <a:pt x="117009" y="43152"/>
                  <a:pt x="114219" y="43152"/>
                </a:cubicBezTo>
                <a:close/>
                <a:moveTo>
                  <a:pt x="5581" y="76650"/>
                </a:moveTo>
                <a:lnTo>
                  <a:pt x="5581" y="76650"/>
                </a:lnTo>
                <a:cubicBezTo>
                  <a:pt x="29501" y="76650"/>
                  <a:pt x="29501" y="76650"/>
                  <a:pt x="29501" y="76650"/>
                </a:cubicBezTo>
                <a:cubicBezTo>
                  <a:pt x="32491" y="76650"/>
                  <a:pt x="35282" y="79408"/>
                  <a:pt x="35282" y="82167"/>
                </a:cubicBezTo>
                <a:cubicBezTo>
                  <a:pt x="35282" y="84926"/>
                  <a:pt x="32491" y="87684"/>
                  <a:pt x="29501" y="87684"/>
                </a:cubicBezTo>
                <a:cubicBezTo>
                  <a:pt x="19734" y="87684"/>
                  <a:pt x="19734" y="87684"/>
                  <a:pt x="19734" y="87684"/>
                </a:cubicBezTo>
                <a:cubicBezTo>
                  <a:pt x="28106" y="100295"/>
                  <a:pt x="43654" y="108571"/>
                  <a:pt x="59202" y="108571"/>
                </a:cubicBezTo>
                <a:cubicBezTo>
                  <a:pt x="85913" y="108571"/>
                  <a:pt x="108438" y="86305"/>
                  <a:pt x="108438" y="59901"/>
                </a:cubicBezTo>
                <a:cubicBezTo>
                  <a:pt x="108438" y="57142"/>
                  <a:pt x="111229" y="54384"/>
                  <a:pt x="114219" y="54384"/>
                </a:cubicBezTo>
                <a:cubicBezTo>
                  <a:pt x="117009" y="54384"/>
                  <a:pt x="119800" y="57142"/>
                  <a:pt x="119800" y="59901"/>
                </a:cubicBezTo>
                <a:lnTo>
                  <a:pt x="119800" y="59901"/>
                </a:lnTo>
                <a:cubicBezTo>
                  <a:pt x="119800" y="93201"/>
                  <a:pt x="92890" y="119802"/>
                  <a:pt x="59202" y="119802"/>
                </a:cubicBezTo>
                <a:cubicBezTo>
                  <a:pt x="39468" y="119802"/>
                  <a:pt x="21129" y="109950"/>
                  <a:pt x="11362" y="94581"/>
                </a:cubicBezTo>
                <a:cubicBezTo>
                  <a:pt x="11362" y="104433"/>
                  <a:pt x="11362" y="104433"/>
                  <a:pt x="11362" y="104433"/>
                </a:cubicBezTo>
                <a:cubicBezTo>
                  <a:pt x="11362" y="107192"/>
                  <a:pt x="8372" y="109950"/>
                  <a:pt x="5581" y="109950"/>
                </a:cubicBezTo>
                <a:cubicBezTo>
                  <a:pt x="1395" y="109950"/>
                  <a:pt x="0" y="107192"/>
                  <a:pt x="0" y="104433"/>
                </a:cubicBezTo>
                <a:cubicBezTo>
                  <a:pt x="0" y="82167"/>
                  <a:pt x="0" y="82167"/>
                  <a:pt x="0" y="82167"/>
                </a:cubicBezTo>
                <a:cubicBezTo>
                  <a:pt x="0" y="79408"/>
                  <a:pt x="1395" y="76650"/>
                  <a:pt x="5581" y="7665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0" name="Shape 4920"/>
          <p:cNvSpPr/>
          <p:nvPr/>
        </p:nvSpPr>
        <p:spPr>
          <a:xfrm>
            <a:off x="6651935" y="4587896"/>
            <a:ext cx="288291" cy="288366"/>
          </a:xfrm>
          <a:custGeom>
            <a:avLst/>
            <a:gdLst/>
            <a:ahLst/>
            <a:cxnLst/>
            <a:rect l="0" t="0" r="0" b="0"/>
            <a:pathLst>
              <a:path w="120000" h="120000" extrusionOk="0">
                <a:moveTo>
                  <a:pt x="114088" y="43152"/>
                </a:moveTo>
                <a:lnTo>
                  <a:pt x="114088" y="43152"/>
                </a:lnTo>
                <a:cubicBezTo>
                  <a:pt x="89064" y="43152"/>
                  <a:pt x="89064" y="43152"/>
                  <a:pt x="89064" y="43152"/>
                </a:cubicBezTo>
                <a:cubicBezTo>
                  <a:pt x="86305" y="43152"/>
                  <a:pt x="83546" y="40394"/>
                  <a:pt x="83546" y="37635"/>
                </a:cubicBezTo>
                <a:cubicBezTo>
                  <a:pt x="83546" y="34876"/>
                  <a:pt x="86305" y="31921"/>
                  <a:pt x="89064" y="31921"/>
                </a:cubicBezTo>
                <a:cubicBezTo>
                  <a:pt x="98916" y="31921"/>
                  <a:pt x="98916" y="31921"/>
                  <a:pt x="98916" y="31921"/>
                </a:cubicBezTo>
                <a:cubicBezTo>
                  <a:pt x="90443" y="19507"/>
                  <a:pt x="76650" y="11034"/>
                  <a:pt x="59901" y="11034"/>
                </a:cubicBezTo>
                <a:cubicBezTo>
                  <a:pt x="33300" y="11034"/>
                  <a:pt x="11034" y="33300"/>
                  <a:pt x="11034" y="59901"/>
                </a:cubicBezTo>
                <a:cubicBezTo>
                  <a:pt x="11034" y="86305"/>
                  <a:pt x="33300" y="108571"/>
                  <a:pt x="59901" y="108571"/>
                </a:cubicBezTo>
                <a:cubicBezTo>
                  <a:pt x="86305" y="108571"/>
                  <a:pt x="108571" y="86305"/>
                  <a:pt x="108571" y="59901"/>
                </a:cubicBezTo>
                <a:cubicBezTo>
                  <a:pt x="108571" y="57142"/>
                  <a:pt x="109950" y="54384"/>
                  <a:pt x="114088" y="54384"/>
                </a:cubicBezTo>
                <a:cubicBezTo>
                  <a:pt x="117044" y="54384"/>
                  <a:pt x="119802" y="57142"/>
                  <a:pt x="119802" y="59901"/>
                </a:cubicBezTo>
                <a:cubicBezTo>
                  <a:pt x="119802" y="93201"/>
                  <a:pt x="93201" y="119802"/>
                  <a:pt x="59901" y="119802"/>
                </a:cubicBezTo>
                <a:cubicBezTo>
                  <a:pt x="26403" y="119802"/>
                  <a:pt x="0" y="93201"/>
                  <a:pt x="0" y="59901"/>
                </a:cubicBezTo>
                <a:cubicBezTo>
                  <a:pt x="0" y="26403"/>
                  <a:pt x="26403" y="0"/>
                  <a:pt x="59901" y="0"/>
                </a:cubicBezTo>
                <a:cubicBezTo>
                  <a:pt x="79408" y="0"/>
                  <a:pt x="97536" y="9655"/>
                  <a:pt x="108571" y="25024"/>
                </a:cubicBezTo>
                <a:cubicBezTo>
                  <a:pt x="108571" y="15369"/>
                  <a:pt x="108571" y="15369"/>
                  <a:pt x="108571" y="15369"/>
                </a:cubicBezTo>
                <a:cubicBezTo>
                  <a:pt x="108571" y="12610"/>
                  <a:pt x="109950" y="9655"/>
                  <a:pt x="114088" y="9655"/>
                </a:cubicBezTo>
                <a:cubicBezTo>
                  <a:pt x="117044" y="9655"/>
                  <a:pt x="119802" y="12610"/>
                  <a:pt x="119802" y="15369"/>
                </a:cubicBezTo>
                <a:cubicBezTo>
                  <a:pt x="119802" y="37635"/>
                  <a:pt x="119802" y="37635"/>
                  <a:pt x="119802" y="37635"/>
                </a:cubicBezTo>
                <a:cubicBezTo>
                  <a:pt x="119802" y="40394"/>
                  <a:pt x="117044" y="43152"/>
                  <a:pt x="114088" y="43152"/>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1" name="Shape 4921"/>
          <p:cNvSpPr/>
          <p:nvPr/>
        </p:nvSpPr>
        <p:spPr>
          <a:xfrm>
            <a:off x="6154737" y="4615060"/>
            <a:ext cx="286201" cy="200602"/>
          </a:xfrm>
          <a:custGeom>
            <a:avLst/>
            <a:gdLst/>
            <a:ahLst/>
            <a:cxnLst/>
            <a:rect l="0" t="0" r="0" b="0"/>
            <a:pathLst>
              <a:path w="120000" h="120000" extrusionOk="0">
                <a:moveTo>
                  <a:pt x="105647" y="51952"/>
                </a:moveTo>
                <a:lnTo>
                  <a:pt x="105647" y="51952"/>
                </a:lnTo>
                <a:cubicBezTo>
                  <a:pt x="104252" y="53929"/>
                  <a:pt x="102857" y="53929"/>
                  <a:pt x="101461" y="53929"/>
                </a:cubicBezTo>
                <a:cubicBezTo>
                  <a:pt x="98671" y="53929"/>
                  <a:pt x="95681" y="49976"/>
                  <a:pt x="95681" y="46023"/>
                </a:cubicBezTo>
                <a:cubicBezTo>
                  <a:pt x="95681" y="44047"/>
                  <a:pt x="95681" y="42070"/>
                  <a:pt x="97076" y="40094"/>
                </a:cubicBezTo>
                <a:cubicBezTo>
                  <a:pt x="101461" y="36141"/>
                  <a:pt x="101461" y="36141"/>
                  <a:pt x="101461" y="36141"/>
                </a:cubicBezTo>
                <a:cubicBezTo>
                  <a:pt x="97076" y="36141"/>
                  <a:pt x="97076" y="36141"/>
                  <a:pt x="97076" y="36141"/>
                </a:cubicBezTo>
                <a:lnTo>
                  <a:pt x="97076" y="36141"/>
                </a:lnTo>
                <a:cubicBezTo>
                  <a:pt x="91495" y="36141"/>
                  <a:pt x="91495" y="36141"/>
                  <a:pt x="91495" y="36141"/>
                </a:cubicBezTo>
                <a:lnTo>
                  <a:pt x="91495" y="36141"/>
                </a:lnTo>
                <a:cubicBezTo>
                  <a:pt x="87308" y="36141"/>
                  <a:pt x="87308" y="36141"/>
                  <a:pt x="87308" y="36141"/>
                </a:cubicBezTo>
                <a:cubicBezTo>
                  <a:pt x="28106" y="117741"/>
                  <a:pt x="28106" y="117741"/>
                  <a:pt x="28106" y="117741"/>
                </a:cubicBezTo>
                <a:cubicBezTo>
                  <a:pt x="26710" y="119717"/>
                  <a:pt x="25315" y="119717"/>
                  <a:pt x="23920" y="119717"/>
                </a:cubicBezTo>
                <a:lnTo>
                  <a:pt x="23920" y="119717"/>
                </a:lnTo>
                <a:cubicBezTo>
                  <a:pt x="16943" y="119717"/>
                  <a:pt x="16943" y="119717"/>
                  <a:pt x="16943" y="119717"/>
                </a:cubicBezTo>
                <a:lnTo>
                  <a:pt x="16943" y="119717"/>
                </a:lnTo>
                <a:cubicBezTo>
                  <a:pt x="5581" y="119717"/>
                  <a:pt x="5581" y="119717"/>
                  <a:pt x="5581" y="119717"/>
                </a:cubicBezTo>
                <a:cubicBezTo>
                  <a:pt x="2790" y="119717"/>
                  <a:pt x="0" y="117741"/>
                  <a:pt x="0" y="111811"/>
                </a:cubicBezTo>
                <a:cubicBezTo>
                  <a:pt x="0" y="107858"/>
                  <a:pt x="2790" y="103905"/>
                  <a:pt x="5581" y="103905"/>
                </a:cubicBezTo>
                <a:cubicBezTo>
                  <a:pt x="16943" y="103905"/>
                  <a:pt x="16943" y="103905"/>
                  <a:pt x="16943" y="103905"/>
                </a:cubicBezTo>
                <a:lnTo>
                  <a:pt x="16943" y="103905"/>
                </a:lnTo>
                <a:cubicBezTo>
                  <a:pt x="22524" y="103905"/>
                  <a:pt x="22524" y="103905"/>
                  <a:pt x="22524" y="103905"/>
                </a:cubicBezTo>
                <a:cubicBezTo>
                  <a:pt x="80332" y="22023"/>
                  <a:pt x="80332" y="22023"/>
                  <a:pt x="80332" y="22023"/>
                </a:cubicBezTo>
                <a:lnTo>
                  <a:pt x="80332" y="22023"/>
                </a:lnTo>
                <a:cubicBezTo>
                  <a:pt x="81727" y="20047"/>
                  <a:pt x="83122" y="20047"/>
                  <a:pt x="84518" y="20047"/>
                </a:cubicBezTo>
                <a:lnTo>
                  <a:pt x="84518" y="20047"/>
                </a:lnTo>
                <a:cubicBezTo>
                  <a:pt x="94285" y="20047"/>
                  <a:pt x="94285" y="20047"/>
                  <a:pt x="94285" y="20047"/>
                </a:cubicBezTo>
                <a:lnTo>
                  <a:pt x="94285" y="20047"/>
                </a:lnTo>
                <a:cubicBezTo>
                  <a:pt x="101461" y="20047"/>
                  <a:pt x="101461" y="20047"/>
                  <a:pt x="101461" y="20047"/>
                </a:cubicBezTo>
                <a:cubicBezTo>
                  <a:pt x="97076" y="14117"/>
                  <a:pt x="97076" y="14117"/>
                  <a:pt x="97076" y="14117"/>
                </a:cubicBezTo>
                <a:cubicBezTo>
                  <a:pt x="95681" y="12141"/>
                  <a:pt x="95681" y="10164"/>
                  <a:pt x="95681" y="8188"/>
                </a:cubicBezTo>
                <a:cubicBezTo>
                  <a:pt x="95681" y="4235"/>
                  <a:pt x="98671" y="0"/>
                  <a:pt x="101461" y="0"/>
                </a:cubicBezTo>
                <a:cubicBezTo>
                  <a:pt x="102857" y="0"/>
                  <a:pt x="104252" y="2258"/>
                  <a:pt x="105647" y="4235"/>
                </a:cubicBezTo>
                <a:cubicBezTo>
                  <a:pt x="118405" y="22023"/>
                  <a:pt x="118405" y="22023"/>
                  <a:pt x="118405" y="22023"/>
                </a:cubicBezTo>
                <a:cubicBezTo>
                  <a:pt x="119800" y="24000"/>
                  <a:pt x="119800" y="25976"/>
                  <a:pt x="119800" y="27952"/>
                </a:cubicBezTo>
                <a:cubicBezTo>
                  <a:pt x="119800" y="29929"/>
                  <a:pt x="119800" y="31905"/>
                  <a:pt x="118405" y="34164"/>
                </a:cubicBezTo>
                <a:lnTo>
                  <a:pt x="105647" y="51952"/>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2" name="Shape 4922"/>
          <p:cNvSpPr/>
          <p:nvPr/>
        </p:nvSpPr>
        <p:spPr>
          <a:xfrm>
            <a:off x="5655452" y="4648494"/>
            <a:ext cx="284113" cy="200602"/>
          </a:xfrm>
          <a:custGeom>
            <a:avLst/>
            <a:gdLst/>
            <a:ahLst/>
            <a:cxnLst/>
            <a:rect l="0" t="0" r="0" b="0"/>
            <a:pathLst>
              <a:path w="120000" h="120000" extrusionOk="0">
                <a:moveTo>
                  <a:pt x="104425" y="67764"/>
                </a:moveTo>
                <a:lnTo>
                  <a:pt x="104425" y="67764"/>
                </a:lnTo>
                <a:cubicBezTo>
                  <a:pt x="104425" y="65788"/>
                  <a:pt x="103028" y="65788"/>
                  <a:pt x="101630" y="65788"/>
                </a:cubicBezTo>
                <a:cubicBezTo>
                  <a:pt x="97237" y="65788"/>
                  <a:pt x="95840" y="70023"/>
                  <a:pt x="95840" y="73976"/>
                </a:cubicBezTo>
                <a:cubicBezTo>
                  <a:pt x="95840" y="75952"/>
                  <a:pt x="95840" y="77929"/>
                  <a:pt x="97237" y="79905"/>
                </a:cubicBezTo>
                <a:cubicBezTo>
                  <a:pt x="100232" y="83858"/>
                  <a:pt x="100232" y="83858"/>
                  <a:pt x="100232" y="83858"/>
                </a:cubicBezTo>
                <a:cubicBezTo>
                  <a:pt x="97237" y="83858"/>
                  <a:pt x="97237" y="83858"/>
                  <a:pt x="97237" y="83858"/>
                </a:cubicBezTo>
                <a:lnTo>
                  <a:pt x="97237" y="83858"/>
                </a:lnTo>
                <a:cubicBezTo>
                  <a:pt x="91647" y="83858"/>
                  <a:pt x="91647" y="83858"/>
                  <a:pt x="91647" y="83858"/>
                </a:cubicBezTo>
                <a:lnTo>
                  <a:pt x="91647" y="83858"/>
                </a:lnTo>
                <a:cubicBezTo>
                  <a:pt x="86056" y="83858"/>
                  <a:pt x="86056" y="83858"/>
                  <a:pt x="86056" y="83858"/>
                </a:cubicBezTo>
                <a:cubicBezTo>
                  <a:pt x="28153" y="1976"/>
                  <a:pt x="28153" y="1976"/>
                  <a:pt x="28153" y="1976"/>
                </a:cubicBezTo>
                <a:cubicBezTo>
                  <a:pt x="26755" y="0"/>
                  <a:pt x="25357" y="0"/>
                  <a:pt x="23960" y="0"/>
                </a:cubicBezTo>
                <a:lnTo>
                  <a:pt x="23960" y="0"/>
                </a:lnTo>
                <a:cubicBezTo>
                  <a:pt x="16971" y="0"/>
                  <a:pt x="16971" y="0"/>
                  <a:pt x="16971" y="0"/>
                </a:cubicBezTo>
                <a:lnTo>
                  <a:pt x="16971" y="0"/>
                </a:lnTo>
                <a:cubicBezTo>
                  <a:pt x="5590" y="0"/>
                  <a:pt x="5590" y="0"/>
                  <a:pt x="5590" y="0"/>
                </a:cubicBezTo>
                <a:cubicBezTo>
                  <a:pt x="1397" y="0"/>
                  <a:pt x="0" y="1976"/>
                  <a:pt x="0" y="7905"/>
                </a:cubicBezTo>
                <a:cubicBezTo>
                  <a:pt x="0" y="11858"/>
                  <a:pt x="1397" y="16094"/>
                  <a:pt x="5590" y="16094"/>
                </a:cubicBezTo>
                <a:cubicBezTo>
                  <a:pt x="16971" y="16094"/>
                  <a:pt x="16971" y="16094"/>
                  <a:pt x="16971" y="16094"/>
                </a:cubicBezTo>
                <a:lnTo>
                  <a:pt x="16971" y="16094"/>
                </a:lnTo>
                <a:cubicBezTo>
                  <a:pt x="21164" y="16094"/>
                  <a:pt x="21164" y="16094"/>
                  <a:pt x="21164" y="16094"/>
                </a:cubicBezTo>
                <a:cubicBezTo>
                  <a:pt x="80465" y="97694"/>
                  <a:pt x="80465" y="97694"/>
                  <a:pt x="80465" y="97694"/>
                </a:cubicBezTo>
                <a:lnTo>
                  <a:pt x="80465" y="97694"/>
                </a:lnTo>
                <a:cubicBezTo>
                  <a:pt x="81863" y="99670"/>
                  <a:pt x="83261" y="99670"/>
                  <a:pt x="84658" y="99670"/>
                </a:cubicBezTo>
                <a:lnTo>
                  <a:pt x="84658" y="99670"/>
                </a:lnTo>
                <a:cubicBezTo>
                  <a:pt x="93044" y="99670"/>
                  <a:pt x="93044" y="99670"/>
                  <a:pt x="93044" y="99670"/>
                </a:cubicBezTo>
                <a:lnTo>
                  <a:pt x="93044" y="99670"/>
                </a:lnTo>
                <a:cubicBezTo>
                  <a:pt x="100232" y="99670"/>
                  <a:pt x="100232" y="99670"/>
                  <a:pt x="100232" y="99670"/>
                </a:cubicBezTo>
                <a:cubicBezTo>
                  <a:pt x="97237" y="105882"/>
                  <a:pt x="97237" y="105882"/>
                  <a:pt x="97237" y="105882"/>
                </a:cubicBezTo>
                <a:cubicBezTo>
                  <a:pt x="95840" y="107858"/>
                  <a:pt x="95840" y="109835"/>
                  <a:pt x="95840" y="111811"/>
                </a:cubicBezTo>
                <a:cubicBezTo>
                  <a:pt x="95840" y="115764"/>
                  <a:pt x="97237" y="119717"/>
                  <a:pt x="101630" y="119717"/>
                </a:cubicBezTo>
                <a:cubicBezTo>
                  <a:pt x="103028" y="119717"/>
                  <a:pt x="104425" y="117741"/>
                  <a:pt x="104425" y="115764"/>
                </a:cubicBezTo>
                <a:cubicBezTo>
                  <a:pt x="118402" y="97694"/>
                  <a:pt x="118402" y="97694"/>
                  <a:pt x="118402" y="97694"/>
                </a:cubicBezTo>
                <a:cubicBezTo>
                  <a:pt x="119800" y="95717"/>
                  <a:pt x="119800" y="93741"/>
                  <a:pt x="119800" y="91764"/>
                </a:cubicBezTo>
                <a:cubicBezTo>
                  <a:pt x="119800" y="89788"/>
                  <a:pt x="119800" y="87811"/>
                  <a:pt x="118402" y="87811"/>
                </a:cubicBezTo>
                <a:lnTo>
                  <a:pt x="104425" y="67764"/>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3" name="Shape 4923"/>
          <p:cNvSpPr/>
          <p:nvPr/>
        </p:nvSpPr>
        <p:spPr>
          <a:xfrm>
            <a:off x="5151989" y="4615060"/>
            <a:ext cx="288291" cy="234036"/>
          </a:xfrm>
          <a:custGeom>
            <a:avLst/>
            <a:gdLst/>
            <a:ahLst/>
            <a:cxnLst/>
            <a:rect l="0" t="0" r="0" b="0"/>
            <a:pathLst>
              <a:path w="120000" h="120000" extrusionOk="0">
                <a:moveTo>
                  <a:pt x="104605" y="44516"/>
                </a:moveTo>
                <a:lnTo>
                  <a:pt x="104605" y="44516"/>
                </a:lnTo>
                <a:cubicBezTo>
                  <a:pt x="103223" y="46209"/>
                  <a:pt x="101842" y="46209"/>
                  <a:pt x="100263" y="46209"/>
                </a:cubicBezTo>
                <a:cubicBezTo>
                  <a:pt x="97500" y="46209"/>
                  <a:pt x="94736" y="42822"/>
                  <a:pt x="94736" y="39435"/>
                </a:cubicBezTo>
                <a:cubicBezTo>
                  <a:pt x="94736" y="37741"/>
                  <a:pt x="96118" y="36048"/>
                  <a:pt x="97500" y="34354"/>
                </a:cubicBezTo>
                <a:cubicBezTo>
                  <a:pt x="100263" y="30967"/>
                  <a:pt x="100263" y="30967"/>
                  <a:pt x="100263" y="30967"/>
                </a:cubicBezTo>
                <a:cubicBezTo>
                  <a:pt x="97500" y="30967"/>
                  <a:pt x="97500" y="30967"/>
                  <a:pt x="97500" y="30967"/>
                </a:cubicBezTo>
                <a:lnTo>
                  <a:pt x="97500" y="30967"/>
                </a:lnTo>
                <a:cubicBezTo>
                  <a:pt x="91973" y="30967"/>
                  <a:pt x="91973" y="30967"/>
                  <a:pt x="91973" y="30967"/>
                </a:cubicBezTo>
                <a:lnTo>
                  <a:pt x="91973" y="30967"/>
                </a:lnTo>
                <a:cubicBezTo>
                  <a:pt x="86447" y="30967"/>
                  <a:pt x="86447" y="30967"/>
                  <a:pt x="86447" y="30967"/>
                </a:cubicBezTo>
                <a:cubicBezTo>
                  <a:pt x="27828" y="100887"/>
                  <a:pt x="27828" y="100887"/>
                  <a:pt x="27828" y="100887"/>
                </a:cubicBezTo>
                <a:cubicBezTo>
                  <a:pt x="27828" y="102580"/>
                  <a:pt x="26447" y="102580"/>
                  <a:pt x="25065" y="102580"/>
                </a:cubicBezTo>
                <a:lnTo>
                  <a:pt x="25065" y="102580"/>
                </a:lnTo>
                <a:cubicBezTo>
                  <a:pt x="16578" y="102580"/>
                  <a:pt x="16578" y="102580"/>
                  <a:pt x="16578" y="102580"/>
                </a:cubicBezTo>
                <a:lnTo>
                  <a:pt x="16578" y="102580"/>
                </a:lnTo>
                <a:cubicBezTo>
                  <a:pt x="5526" y="102580"/>
                  <a:pt x="5526" y="102580"/>
                  <a:pt x="5526" y="102580"/>
                </a:cubicBezTo>
                <a:cubicBezTo>
                  <a:pt x="2763" y="102580"/>
                  <a:pt x="0" y="100887"/>
                  <a:pt x="0" y="95806"/>
                </a:cubicBezTo>
                <a:cubicBezTo>
                  <a:pt x="0" y="92419"/>
                  <a:pt x="2763" y="89032"/>
                  <a:pt x="5526" y="89032"/>
                </a:cubicBezTo>
                <a:cubicBezTo>
                  <a:pt x="16578" y="89032"/>
                  <a:pt x="16578" y="89032"/>
                  <a:pt x="16578" y="89032"/>
                </a:cubicBezTo>
                <a:lnTo>
                  <a:pt x="16578" y="89032"/>
                </a:lnTo>
                <a:cubicBezTo>
                  <a:pt x="22302" y="89032"/>
                  <a:pt x="22302" y="89032"/>
                  <a:pt x="22302" y="89032"/>
                </a:cubicBezTo>
                <a:cubicBezTo>
                  <a:pt x="80921" y="18870"/>
                  <a:pt x="80921" y="18870"/>
                  <a:pt x="80921" y="18870"/>
                </a:cubicBezTo>
                <a:lnTo>
                  <a:pt x="80921" y="18870"/>
                </a:lnTo>
                <a:cubicBezTo>
                  <a:pt x="80921" y="17177"/>
                  <a:pt x="82302" y="17177"/>
                  <a:pt x="83684" y="17177"/>
                </a:cubicBezTo>
                <a:lnTo>
                  <a:pt x="83684" y="17177"/>
                </a:lnTo>
                <a:cubicBezTo>
                  <a:pt x="93355" y="17177"/>
                  <a:pt x="93355" y="17177"/>
                  <a:pt x="93355" y="17177"/>
                </a:cubicBezTo>
                <a:lnTo>
                  <a:pt x="93355" y="17177"/>
                </a:lnTo>
                <a:cubicBezTo>
                  <a:pt x="100263" y="17177"/>
                  <a:pt x="100263" y="17177"/>
                  <a:pt x="100263" y="17177"/>
                </a:cubicBezTo>
                <a:cubicBezTo>
                  <a:pt x="97500" y="12096"/>
                  <a:pt x="97500" y="12096"/>
                  <a:pt x="97500" y="12096"/>
                </a:cubicBezTo>
                <a:cubicBezTo>
                  <a:pt x="96118" y="10403"/>
                  <a:pt x="94736" y="8709"/>
                  <a:pt x="94736" y="7016"/>
                </a:cubicBezTo>
                <a:cubicBezTo>
                  <a:pt x="94736" y="3629"/>
                  <a:pt x="97500" y="0"/>
                  <a:pt x="100263" y="0"/>
                </a:cubicBezTo>
                <a:cubicBezTo>
                  <a:pt x="101842" y="0"/>
                  <a:pt x="103223" y="1935"/>
                  <a:pt x="104605" y="3629"/>
                </a:cubicBezTo>
                <a:cubicBezTo>
                  <a:pt x="118421" y="18870"/>
                  <a:pt x="118421" y="18870"/>
                  <a:pt x="118421" y="18870"/>
                </a:cubicBezTo>
                <a:cubicBezTo>
                  <a:pt x="118421" y="20564"/>
                  <a:pt x="119802" y="22258"/>
                  <a:pt x="119802" y="23951"/>
                </a:cubicBezTo>
                <a:cubicBezTo>
                  <a:pt x="119802" y="25645"/>
                  <a:pt x="118421" y="27338"/>
                  <a:pt x="118421" y="29274"/>
                </a:cubicBezTo>
                <a:lnTo>
                  <a:pt x="104605" y="44516"/>
                </a:lnTo>
                <a:close/>
                <a:moveTo>
                  <a:pt x="43223" y="54919"/>
                </a:moveTo>
                <a:lnTo>
                  <a:pt x="43223" y="54919"/>
                </a:lnTo>
                <a:cubicBezTo>
                  <a:pt x="22302" y="30967"/>
                  <a:pt x="22302" y="30967"/>
                  <a:pt x="22302" y="30967"/>
                </a:cubicBezTo>
                <a:cubicBezTo>
                  <a:pt x="16578" y="30967"/>
                  <a:pt x="16578" y="30967"/>
                  <a:pt x="16578" y="30967"/>
                </a:cubicBezTo>
                <a:lnTo>
                  <a:pt x="16578" y="30967"/>
                </a:lnTo>
                <a:cubicBezTo>
                  <a:pt x="5526" y="30967"/>
                  <a:pt x="5526" y="30967"/>
                  <a:pt x="5526" y="30967"/>
                </a:cubicBezTo>
                <a:cubicBezTo>
                  <a:pt x="2763" y="30967"/>
                  <a:pt x="0" y="27338"/>
                  <a:pt x="0" y="23951"/>
                </a:cubicBezTo>
                <a:cubicBezTo>
                  <a:pt x="0" y="18870"/>
                  <a:pt x="2763" y="17177"/>
                  <a:pt x="5526" y="17177"/>
                </a:cubicBezTo>
                <a:cubicBezTo>
                  <a:pt x="15197" y="17177"/>
                  <a:pt x="15197" y="17177"/>
                  <a:pt x="15197" y="17177"/>
                </a:cubicBezTo>
                <a:lnTo>
                  <a:pt x="15197" y="17177"/>
                </a:lnTo>
                <a:cubicBezTo>
                  <a:pt x="25065" y="17177"/>
                  <a:pt x="25065" y="17177"/>
                  <a:pt x="25065" y="17177"/>
                </a:cubicBezTo>
                <a:lnTo>
                  <a:pt x="25065" y="17177"/>
                </a:lnTo>
                <a:cubicBezTo>
                  <a:pt x="26447" y="17177"/>
                  <a:pt x="27828" y="17177"/>
                  <a:pt x="27828" y="18870"/>
                </a:cubicBezTo>
                <a:cubicBezTo>
                  <a:pt x="50131" y="46209"/>
                  <a:pt x="50131" y="46209"/>
                  <a:pt x="50131" y="46209"/>
                </a:cubicBezTo>
                <a:lnTo>
                  <a:pt x="43223" y="54919"/>
                </a:lnTo>
                <a:close/>
                <a:moveTo>
                  <a:pt x="86447" y="89032"/>
                </a:moveTo>
                <a:lnTo>
                  <a:pt x="86447" y="89032"/>
                </a:lnTo>
                <a:cubicBezTo>
                  <a:pt x="91973" y="89032"/>
                  <a:pt x="91973" y="89032"/>
                  <a:pt x="91973" y="89032"/>
                </a:cubicBezTo>
                <a:lnTo>
                  <a:pt x="91973" y="89032"/>
                </a:lnTo>
                <a:cubicBezTo>
                  <a:pt x="97500" y="89032"/>
                  <a:pt x="97500" y="89032"/>
                  <a:pt x="97500" y="89032"/>
                </a:cubicBezTo>
                <a:lnTo>
                  <a:pt x="97500" y="89032"/>
                </a:lnTo>
                <a:cubicBezTo>
                  <a:pt x="100263" y="89032"/>
                  <a:pt x="100263" y="89032"/>
                  <a:pt x="100263" y="89032"/>
                </a:cubicBezTo>
                <a:cubicBezTo>
                  <a:pt x="97500" y="85645"/>
                  <a:pt x="97500" y="85645"/>
                  <a:pt x="97500" y="85645"/>
                </a:cubicBezTo>
                <a:cubicBezTo>
                  <a:pt x="96118" y="83951"/>
                  <a:pt x="94736" y="82258"/>
                  <a:pt x="94736" y="80564"/>
                </a:cubicBezTo>
                <a:cubicBezTo>
                  <a:pt x="94736" y="77177"/>
                  <a:pt x="97500" y="73548"/>
                  <a:pt x="100263" y="73548"/>
                </a:cubicBezTo>
                <a:cubicBezTo>
                  <a:pt x="101842" y="73548"/>
                  <a:pt x="103223" y="73548"/>
                  <a:pt x="104605" y="75241"/>
                </a:cubicBezTo>
                <a:cubicBezTo>
                  <a:pt x="118421" y="90725"/>
                  <a:pt x="118421" y="90725"/>
                  <a:pt x="118421" y="90725"/>
                </a:cubicBezTo>
                <a:cubicBezTo>
                  <a:pt x="118421" y="92419"/>
                  <a:pt x="119802" y="94112"/>
                  <a:pt x="119802" y="95806"/>
                </a:cubicBezTo>
                <a:cubicBezTo>
                  <a:pt x="119802" y="97500"/>
                  <a:pt x="118421" y="99193"/>
                  <a:pt x="118421" y="100887"/>
                </a:cubicBezTo>
                <a:cubicBezTo>
                  <a:pt x="104605" y="116370"/>
                  <a:pt x="104605" y="116370"/>
                  <a:pt x="104605" y="116370"/>
                </a:cubicBezTo>
                <a:cubicBezTo>
                  <a:pt x="103223" y="118064"/>
                  <a:pt x="101842" y="119758"/>
                  <a:pt x="100263" y="119758"/>
                </a:cubicBezTo>
                <a:cubicBezTo>
                  <a:pt x="97500" y="119758"/>
                  <a:pt x="94736" y="116370"/>
                  <a:pt x="94736" y="112983"/>
                </a:cubicBezTo>
                <a:cubicBezTo>
                  <a:pt x="94736" y="111290"/>
                  <a:pt x="96118" y="109596"/>
                  <a:pt x="97500" y="107903"/>
                </a:cubicBezTo>
                <a:cubicBezTo>
                  <a:pt x="100263" y="102580"/>
                  <a:pt x="100263" y="102580"/>
                  <a:pt x="100263" y="102580"/>
                </a:cubicBezTo>
                <a:cubicBezTo>
                  <a:pt x="91973" y="102580"/>
                  <a:pt x="91973" y="102580"/>
                  <a:pt x="91973" y="102580"/>
                </a:cubicBezTo>
                <a:lnTo>
                  <a:pt x="91973" y="102580"/>
                </a:lnTo>
                <a:cubicBezTo>
                  <a:pt x="83684" y="102580"/>
                  <a:pt x="83684" y="102580"/>
                  <a:pt x="83684" y="102580"/>
                </a:cubicBezTo>
                <a:lnTo>
                  <a:pt x="83684" y="102580"/>
                </a:lnTo>
                <a:cubicBezTo>
                  <a:pt x="82302" y="102580"/>
                  <a:pt x="80921" y="102580"/>
                  <a:pt x="80921" y="100887"/>
                </a:cubicBezTo>
                <a:cubicBezTo>
                  <a:pt x="58618" y="73548"/>
                  <a:pt x="58618" y="73548"/>
                  <a:pt x="58618" y="73548"/>
                </a:cubicBezTo>
                <a:cubicBezTo>
                  <a:pt x="65526" y="65080"/>
                  <a:pt x="65526" y="65080"/>
                  <a:pt x="65526" y="65080"/>
                </a:cubicBezTo>
                <a:lnTo>
                  <a:pt x="86447" y="8903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4" name="Shape 4924"/>
          <p:cNvSpPr/>
          <p:nvPr/>
        </p:nvSpPr>
        <p:spPr>
          <a:xfrm>
            <a:off x="4667325" y="4602522"/>
            <a:ext cx="259043" cy="261201"/>
          </a:xfrm>
          <a:custGeom>
            <a:avLst/>
            <a:gdLst/>
            <a:ahLst/>
            <a:cxnLst/>
            <a:rect l="0" t="0" r="0" b="0"/>
            <a:pathLst>
              <a:path w="120000" h="120000" extrusionOk="0">
                <a:moveTo>
                  <a:pt x="118238" y="10849"/>
                </a:moveTo>
                <a:lnTo>
                  <a:pt x="118238" y="10849"/>
                </a:lnTo>
                <a:cubicBezTo>
                  <a:pt x="87192" y="41446"/>
                  <a:pt x="87192" y="41446"/>
                  <a:pt x="87192" y="41446"/>
                </a:cubicBezTo>
                <a:cubicBezTo>
                  <a:pt x="97981" y="41446"/>
                  <a:pt x="97981" y="41446"/>
                  <a:pt x="97981" y="41446"/>
                </a:cubicBezTo>
                <a:cubicBezTo>
                  <a:pt x="101064" y="41446"/>
                  <a:pt x="104146" y="44484"/>
                  <a:pt x="104146" y="47522"/>
                </a:cubicBezTo>
                <a:cubicBezTo>
                  <a:pt x="104146" y="50777"/>
                  <a:pt x="101064" y="53815"/>
                  <a:pt x="97981" y="53815"/>
                </a:cubicBezTo>
                <a:cubicBezTo>
                  <a:pt x="73100" y="53815"/>
                  <a:pt x="73100" y="53815"/>
                  <a:pt x="73100" y="53815"/>
                </a:cubicBezTo>
                <a:cubicBezTo>
                  <a:pt x="68477" y="53815"/>
                  <a:pt x="66935" y="50777"/>
                  <a:pt x="66935" y="47522"/>
                </a:cubicBezTo>
                <a:cubicBezTo>
                  <a:pt x="66935" y="23001"/>
                  <a:pt x="66935" y="23001"/>
                  <a:pt x="66935" y="23001"/>
                </a:cubicBezTo>
                <a:cubicBezTo>
                  <a:pt x="66935" y="19963"/>
                  <a:pt x="68477" y="16925"/>
                  <a:pt x="73100" y="16925"/>
                </a:cubicBezTo>
                <a:cubicBezTo>
                  <a:pt x="76183" y="16925"/>
                  <a:pt x="79266" y="19963"/>
                  <a:pt x="79266" y="23001"/>
                </a:cubicBezTo>
                <a:cubicBezTo>
                  <a:pt x="79266" y="32332"/>
                  <a:pt x="79266" y="32332"/>
                  <a:pt x="79266" y="32332"/>
                </a:cubicBezTo>
                <a:cubicBezTo>
                  <a:pt x="110532" y="1518"/>
                  <a:pt x="110532" y="1518"/>
                  <a:pt x="110532" y="1518"/>
                </a:cubicBezTo>
                <a:lnTo>
                  <a:pt x="110532" y="1518"/>
                </a:lnTo>
                <a:cubicBezTo>
                  <a:pt x="110532" y="1518"/>
                  <a:pt x="112073" y="0"/>
                  <a:pt x="113614" y="0"/>
                </a:cubicBezTo>
                <a:cubicBezTo>
                  <a:pt x="118238" y="0"/>
                  <a:pt x="119779" y="3037"/>
                  <a:pt x="119779" y="6075"/>
                </a:cubicBezTo>
                <a:cubicBezTo>
                  <a:pt x="119779" y="7811"/>
                  <a:pt x="119779" y="9330"/>
                  <a:pt x="118238" y="10849"/>
                </a:cubicBezTo>
                <a:close/>
                <a:moveTo>
                  <a:pt x="73100" y="65967"/>
                </a:moveTo>
                <a:lnTo>
                  <a:pt x="73100" y="65967"/>
                </a:lnTo>
                <a:cubicBezTo>
                  <a:pt x="97981" y="65967"/>
                  <a:pt x="97981" y="65967"/>
                  <a:pt x="97981" y="65967"/>
                </a:cubicBezTo>
                <a:cubicBezTo>
                  <a:pt x="101064" y="65967"/>
                  <a:pt x="104146" y="69005"/>
                  <a:pt x="104146" y="72043"/>
                </a:cubicBezTo>
                <a:cubicBezTo>
                  <a:pt x="104146" y="75298"/>
                  <a:pt x="101064" y="78336"/>
                  <a:pt x="97981" y="78336"/>
                </a:cubicBezTo>
                <a:cubicBezTo>
                  <a:pt x="87192" y="78336"/>
                  <a:pt x="87192" y="78336"/>
                  <a:pt x="87192" y="78336"/>
                </a:cubicBezTo>
                <a:cubicBezTo>
                  <a:pt x="118238" y="108933"/>
                  <a:pt x="118238" y="108933"/>
                  <a:pt x="118238" y="108933"/>
                </a:cubicBezTo>
                <a:lnTo>
                  <a:pt x="118238" y="108933"/>
                </a:lnTo>
                <a:cubicBezTo>
                  <a:pt x="119779" y="110452"/>
                  <a:pt x="119779" y="111971"/>
                  <a:pt x="119779" y="113490"/>
                </a:cubicBezTo>
                <a:cubicBezTo>
                  <a:pt x="119779" y="116528"/>
                  <a:pt x="118238" y="119783"/>
                  <a:pt x="113614" y="119783"/>
                </a:cubicBezTo>
                <a:cubicBezTo>
                  <a:pt x="112073" y="119783"/>
                  <a:pt x="110532" y="118264"/>
                  <a:pt x="110532" y="118264"/>
                </a:cubicBezTo>
                <a:lnTo>
                  <a:pt x="110532" y="118264"/>
                </a:lnTo>
                <a:cubicBezTo>
                  <a:pt x="79266" y="87450"/>
                  <a:pt x="79266" y="87450"/>
                  <a:pt x="79266" y="87450"/>
                </a:cubicBezTo>
                <a:cubicBezTo>
                  <a:pt x="79266" y="96564"/>
                  <a:pt x="79266" y="96564"/>
                  <a:pt x="79266" y="96564"/>
                </a:cubicBezTo>
                <a:cubicBezTo>
                  <a:pt x="79266" y="99819"/>
                  <a:pt x="76183" y="102857"/>
                  <a:pt x="73100" y="102857"/>
                </a:cubicBezTo>
                <a:cubicBezTo>
                  <a:pt x="68477" y="102857"/>
                  <a:pt x="66935" y="99819"/>
                  <a:pt x="66935" y="96564"/>
                </a:cubicBezTo>
                <a:cubicBezTo>
                  <a:pt x="66935" y="72043"/>
                  <a:pt x="66935" y="72043"/>
                  <a:pt x="66935" y="72043"/>
                </a:cubicBezTo>
                <a:cubicBezTo>
                  <a:pt x="66935" y="69005"/>
                  <a:pt x="68477" y="65967"/>
                  <a:pt x="73100" y="65967"/>
                </a:cubicBezTo>
                <a:close/>
                <a:moveTo>
                  <a:pt x="48220" y="102857"/>
                </a:moveTo>
                <a:lnTo>
                  <a:pt x="48220" y="102857"/>
                </a:lnTo>
                <a:cubicBezTo>
                  <a:pt x="43596" y="102857"/>
                  <a:pt x="42055" y="99819"/>
                  <a:pt x="42055" y="96564"/>
                </a:cubicBezTo>
                <a:cubicBezTo>
                  <a:pt x="42055" y="87450"/>
                  <a:pt x="42055" y="87450"/>
                  <a:pt x="42055" y="87450"/>
                </a:cubicBezTo>
                <a:cubicBezTo>
                  <a:pt x="10788" y="118264"/>
                  <a:pt x="10788" y="118264"/>
                  <a:pt x="10788" y="118264"/>
                </a:cubicBezTo>
                <a:lnTo>
                  <a:pt x="10788" y="118264"/>
                </a:lnTo>
                <a:cubicBezTo>
                  <a:pt x="9247" y="118264"/>
                  <a:pt x="7706" y="119783"/>
                  <a:pt x="6165" y="119783"/>
                </a:cubicBezTo>
                <a:cubicBezTo>
                  <a:pt x="3082" y="119783"/>
                  <a:pt x="0" y="116528"/>
                  <a:pt x="0" y="113490"/>
                </a:cubicBezTo>
                <a:cubicBezTo>
                  <a:pt x="0" y="111971"/>
                  <a:pt x="0" y="110452"/>
                  <a:pt x="1541" y="108933"/>
                </a:cubicBezTo>
                <a:lnTo>
                  <a:pt x="1541" y="108933"/>
                </a:lnTo>
                <a:cubicBezTo>
                  <a:pt x="32587" y="78336"/>
                  <a:pt x="32587" y="78336"/>
                  <a:pt x="32587" y="78336"/>
                </a:cubicBezTo>
                <a:cubicBezTo>
                  <a:pt x="23339" y="78336"/>
                  <a:pt x="23339" y="78336"/>
                  <a:pt x="23339" y="78336"/>
                </a:cubicBezTo>
                <a:cubicBezTo>
                  <a:pt x="18715" y="78336"/>
                  <a:pt x="17174" y="75298"/>
                  <a:pt x="17174" y="72043"/>
                </a:cubicBezTo>
                <a:cubicBezTo>
                  <a:pt x="17174" y="69005"/>
                  <a:pt x="18715" y="65967"/>
                  <a:pt x="23339" y="65967"/>
                </a:cubicBezTo>
                <a:cubicBezTo>
                  <a:pt x="48220" y="65967"/>
                  <a:pt x="48220" y="65967"/>
                  <a:pt x="48220" y="65967"/>
                </a:cubicBezTo>
                <a:cubicBezTo>
                  <a:pt x="51302" y="65967"/>
                  <a:pt x="54385" y="69005"/>
                  <a:pt x="54385" y="72043"/>
                </a:cubicBezTo>
                <a:cubicBezTo>
                  <a:pt x="54385" y="96564"/>
                  <a:pt x="54385" y="96564"/>
                  <a:pt x="54385" y="96564"/>
                </a:cubicBezTo>
                <a:cubicBezTo>
                  <a:pt x="54385" y="99819"/>
                  <a:pt x="51302" y="102857"/>
                  <a:pt x="48220" y="102857"/>
                </a:cubicBezTo>
                <a:close/>
                <a:moveTo>
                  <a:pt x="48220" y="53815"/>
                </a:moveTo>
                <a:lnTo>
                  <a:pt x="48220" y="53815"/>
                </a:lnTo>
                <a:cubicBezTo>
                  <a:pt x="23339" y="53815"/>
                  <a:pt x="23339" y="53815"/>
                  <a:pt x="23339" y="53815"/>
                </a:cubicBezTo>
                <a:cubicBezTo>
                  <a:pt x="18715" y="53815"/>
                  <a:pt x="17174" y="50777"/>
                  <a:pt x="17174" y="47522"/>
                </a:cubicBezTo>
                <a:cubicBezTo>
                  <a:pt x="17174" y="44484"/>
                  <a:pt x="18715" y="41446"/>
                  <a:pt x="23339" y="41446"/>
                </a:cubicBezTo>
                <a:cubicBezTo>
                  <a:pt x="32587" y="41446"/>
                  <a:pt x="32587" y="41446"/>
                  <a:pt x="32587" y="41446"/>
                </a:cubicBezTo>
                <a:cubicBezTo>
                  <a:pt x="1541" y="10849"/>
                  <a:pt x="1541" y="10849"/>
                  <a:pt x="1541" y="10849"/>
                </a:cubicBezTo>
                <a:lnTo>
                  <a:pt x="1541" y="10849"/>
                </a:lnTo>
                <a:cubicBezTo>
                  <a:pt x="0" y="9330"/>
                  <a:pt x="0" y="7811"/>
                  <a:pt x="0" y="6075"/>
                </a:cubicBezTo>
                <a:cubicBezTo>
                  <a:pt x="0" y="3037"/>
                  <a:pt x="3082" y="0"/>
                  <a:pt x="6165" y="0"/>
                </a:cubicBezTo>
                <a:cubicBezTo>
                  <a:pt x="7706" y="0"/>
                  <a:pt x="9247" y="1518"/>
                  <a:pt x="10788" y="1518"/>
                </a:cubicBezTo>
                <a:lnTo>
                  <a:pt x="10788" y="1518"/>
                </a:lnTo>
                <a:cubicBezTo>
                  <a:pt x="42055" y="32332"/>
                  <a:pt x="42055" y="32332"/>
                  <a:pt x="42055" y="32332"/>
                </a:cubicBezTo>
                <a:cubicBezTo>
                  <a:pt x="42055" y="23001"/>
                  <a:pt x="42055" y="23001"/>
                  <a:pt x="42055" y="23001"/>
                </a:cubicBezTo>
                <a:cubicBezTo>
                  <a:pt x="42055" y="19963"/>
                  <a:pt x="43596" y="16925"/>
                  <a:pt x="48220" y="16925"/>
                </a:cubicBezTo>
                <a:cubicBezTo>
                  <a:pt x="51302" y="16925"/>
                  <a:pt x="54385" y="19963"/>
                  <a:pt x="54385" y="23001"/>
                </a:cubicBezTo>
                <a:cubicBezTo>
                  <a:pt x="54385" y="47522"/>
                  <a:pt x="54385" y="47522"/>
                  <a:pt x="54385" y="47522"/>
                </a:cubicBezTo>
                <a:cubicBezTo>
                  <a:pt x="54385" y="50777"/>
                  <a:pt x="51302" y="53815"/>
                  <a:pt x="48220" y="5381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5" name="Shape 4925"/>
          <p:cNvSpPr/>
          <p:nvPr/>
        </p:nvSpPr>
        <p:spPr>
          <a:xfrm>
            <a:off x="4168040" y="4602522"/>
            <a:ext cx="259043" cy="261201"/>
          </a:xfrm>
          <a:custGeom>
            <a:avLst/>
            <a:gdLst/>
            <a:ahLst/>
            <a:cxnLst/>
            <a:rect l="0" t="0" r="0" b="0"/>
            <a:pathLst>
              <a:path w="120000" h="120000" extrusionOk="0">
                <a:moveTo>
                  <a:pt x="113614" y="119783"/>
                </a:moveTo>
                <a:lnTo>
                  <a:pt x="113614" y="119783"/>
                </a:lnTo>
                <a:cubicBezTo>
                  <a:pt x="88733" y="119783"/>
                  <a:pt x="88733" y="119783"/>
                  <a:pt x="88733" y="119783"/>
                </a:cubicBezTo>
                <a:cubicBezTo>
                  <a:pt x="85651" y="119783"/>
                  <a:pt x="82348" y="116528"/>
                  <a:pt x="82348" y="113490"/>
                </a:cubicBezTo>
                <a:cubicBezTo>
                  <a:pt x="82348" y="108933"/>
                  <a:pt x="85651" y="107414"/>
                  <a:pt x="88733" y="107414"/>
                </a:cubicBezTo>
                <a:cubicBezTo>
                  <a:pt x="97981" y="107414"/>
                  <a:pt x="97981" y="107414"/>
                  <a:pt x="97981" y="107414"/>
                </a:cubicBezTo>
                <a:cubicBezTo>
                  <a:pt x="66935" y="76817"/>
                  <a:pt x="66935" y="76817"/>
                  <a:pt x="66935" y="76817"/>
                </a:cubicBezTo>
                <a:lnTo>
                  <a:pt x="66935" y="76817"/>
                </a:lnTo>
                <a:cubicBezTo>
                  <a:pt x="66935" y="75298"/>
                  <a:pt x="65394" y="73562"/>
                  <a:pt x="65394" y="72043"/>
                </a:cubicBezTo>
                <a:cubicBezTo>
                  <a:pt x="65394" y="69005"/>
                  <a:pt x="68477" y="65967"/>
                  <a:pt x="71559" y="65967"/>
                </a:cubicBezTo>
                <a:cubicBezTo>
                  <a:pt x="73100" y="65967"/>
                  <a:pt x="74642" y="65967"/>
                  <a:pt x="76183" y="67486"/>
                </a:cubicBezTo>
                <a:lnTo>
                  <a:pt x="76183" y="67486"/>
                </a:lnTo>
                <a:cubicBezTo>
                  <a:pt x="107229" y="98083"/>
                  <a:pt x="107229" y="98083"/>
                  <a:pt x="107229" y="98083"/>
                </a:cubicBezTo>
                <a:cubicBezTo>
                  <a:pt x="107229" y="88969"/>
                  <a:pt x="107229" y="88969"/>
                  <a:pt x="107229" y="88969"/>
                </a:cubicBezTo>
                <a:cubicBezTo>
                  <a:pt x="107229" y="84412"/>
                  <a:pt x="110532" y="82893"/>
                  <a:pt x="113614" y="82893"/>
                </a:cubicBezTo>
                <a:cubicBezTo>
                  <a:pt x="116697" y="82893"/>
                  <a:pt x="119779" y="84412"/>
                  <a:pt x="119779" y="88969"/>
                </a:cubicBezTo>
                <a:cubicBezTo>
                  <a:pt x="119779" y="113490"/>
                  <a:pt x="119779" y="113490"/>
                  <a:pt x="119779" y="113490"/>
                </a:cubicBezTo>
                <a:cubicBezTo>
                  <a:pt x="119779" y="116528"/>
                  <a:pt x="116697" y="119783"/>
                  <a:pt x="113614" y="119783"/>
                </a:cubicBezTo>
                <a:close/>
                <a:moveTo>
                  <a:pt x="113614" y="36889"/>
                </a:moveTo>
                <a:lnTo>
                  <a:pt x="113614" y="36889"/>
                </a:lnTo>
                <a:cubicBezTo>
                  <a:pt x="110532" y="36889"/>
                  <a:pt x="107229" y="35370"/>
                  <a:pt x="107229" y="30596"/>
                </a:cubicBezTo>
                <a:cubicBezTo>
                  <a:pt x="107229" y="21482"/>
                  <a:pt x="107229" y="21482"/>
                  <a:pt x="107229" y="21482"/>
                </a:cubicBezTo>
                <a:cubicBezTo>
                  <a:pt x="76183" y="52296"/>
                  <a:pt x="76183" y="52296"/>
                  <a:pt x="76183" y="52296"/>
                </a:cubicBezTo>
                <a:lnTo>
                  <a:pt x="76183" y="52296"/>
                </a:lnTo>
                <a:cubicBezTo>
                  <a:pt x="74642" y="53815"/>
                  <a:pt x="73100" y="53815"/>
                  <a:pt x="71559" y="53815"/>
                </a:cubicBezTo>
                <a:cubicBezTo>
                  <a:pt x="68477" y="53815"/>
                  <a:pt x="65394" y="50777"/>
                  <a:pt x="65394" y="47522"/>
                </a:cubicBezTo>
                <a:cubicBezTo>
                  <a:pt x="65394" y="46003"/>
                  <a:pt x="66935" y="44484"/>
                  <a:pt x="66935" y="42965"/>
                </a:cubicBezTo>
                <a:lnTo>
                  <a:pt x="66935" y="42965"/>
                </a:lnTo>
                <a:cubicBezTo>
                  <a:pt x="97981" y="12368"/>
                  <a:pt x="97981" y="12368"/>
                  <a:pt x="97981" y="12368"/>
                </a:cubicBezTo>
                <a:cubicBezTo>
                  <a:pt x="88733" y="12368"/>
                  <a:pt x="88733" y="12368"/>
                  <a:pt x="88733" y="12368"/>
                </a:cubicBezTo>
                <a:cubicBezTo>
                  <a:pt x="85651" y="12368"/>
                  <a:pt x="82348" y="10849"/>
                  <a:pt x="82348" y="6075"/>
                </a:cubicBezTo>
                <a:cubicBezTo>
                  <a:pt x="82348" y="3037"/>
                  <a:pt x="85651" y="0"/>
                  <a:pt x="88733" y="0"/>
                </a:cubicBezTo>
                <a:cubicBezTo>
                  <a:pt x="113614" y="0"/>
                  <a:pt x="113614" y="0"/>
                  <a:pt x="113614" y="0"/>
                </a:cubicBezTo>
                <a:cubicBezTo>
                  <a:pt x="116697" y="0"/>
                  <a:pt x="119779" y="3037"/>
                  <a:pt x="119779" y="6075"/>
                </a:cubicBezTo>
                <a:cubicBezTo>
                  <a:pt x="119779" y="30596"/>
                  <a:pt x="119779" y="30596"/>
                  <a:pt x="119779" y="30596"/>
                </a:cubicBezTo>
                <a:cubicBezTo>
                  <a:pt x="119779" y="35370"/>
                  <a:pt x="116697" y="36889"/>
                  <a:pt x="113614" y="36889"/>
                </a:cubicBezTo>
                <a:close/>
                <a:moveTo>
                  <a:pt x="51302" y="76817"/>
                </a:moveTo>
                <a:lnTo>
                  <a:pt x="51302" y="76817"/>
                </a:lnTo>
                <a:cubicBezTo>
                  <a:pt x="20256" y="107414"/>
                  <a:pt x="20256" y="107414"/>
                  <a:pt x="20256" y="107414"/>
                </a:cubicBezTo>
                <a:cubicBezTo>
                  <a:pt x="31045" y="107414"/>
                  <a:pt x="31045" y="107414"/>
                  <a:pt x="31045" y="107414"/>
                </a:cubicBezTo>
                <a:cubicBezTo>
                  <a:pt x="34128" y="107414"/>
                  <a:pt x="37211" y="108933"/>
                  <a:pt x="37211" y="113490"/>
                </a:cubicBezTo>
                <a:cubicBezTo>
                  <a:pt x="37211" y="116528"/>
                  <a:pt x="34128" y="119783"/>
                  <a:pt x="31045" y="119783"/>
                </a:cubicBezTo>
                <a:cubicBezTo>
                  <a:pt x="6165" y="119783"/>
                  <a:pt x="6165" y="119783"/>
                  <a:pt x="6165" y="119783"/>
                </a:cubicBezTo>
                <a:cubicBezTo>
                  <a:pt x="1541" y="119783"/>
                  <a:pt x="0" y="116528"/>
                  <a:pt x="0" y="113490"/>
                </a:cubicBezTo>
                <a:cubicBezTo>
                  <a:pt x="0" y="88969"/>
                  <a:pt x="0" y="88969"/>
                  <a:pt x="0" y="88969"/>
                </a:cubicBezTo>
                <a:cubicBezTo>
                  <a:pt x="0" y="84412"/>
                  <a:pt x="1541" y="82893"/>
                  <a:pt x="6165" y="82893"/>
                </a:cubicBezTo>
                <a:cubicBezTo>
                  <a:pt x="9247" y="82893"/>
                  <a:pt x="12330" y="84412"/>
                  <a:pt x="12330" y="88969"/>
                </a:cubicBezTo>
                <a:cubicBezTo>
                  <a:pt x="12330" y="98083"/>
                  <a:pt x="12330" y="98083"/>
                  <a:pt x="12330" y="98083"/>
                </a:cubicBezTo>
                <a:cubicBezTo>
                  <a:pt x="43596" y="67486"/>
                  <a:pt x="43596" y="67486"/>
                  <a:pt x="43596" y="67486"/>
                </a:cubicBezTo>
                <a:lnTo>
                  <a:pt x="43596" y="67486"/>
                </a:lnTo>
                <a:cubicBezTo>
                  <a:pt x="43596" y="65967"/>
                  <a:pt x="45137" y="65967"/>
                  <a:pt x="46678" y="65967"/>
                </a:cubicBezTo>
                <a:cubicBezTo>
                  <a:pt x="51302" y="65967"/>
                  <a:pt x="52844" y="69005"/>
                  <a:pt x="52844" y="72043"/>
                </a:cubicBezTo>
                <a:cubicBezTo>
                  <a:pt x="52844" y="73562"/>
                  <a:pt x="52844" y="75298"/>
                  <a:pt x="51302" y="76817"/>
                </a:cubicBezTo>
                <a:close/>
                <a:moveTo>
                  <a:pt x="46678" y="53815"/>
                </a:moveTo>
                <a:lnTo>
                  <a:pt x="46678" y="53815"/>
                </a:lnTo>
                <a:cubicBezTo>
                  <a:pt x="45137" y="53815"/>
                  <a:pt x="43596" y="53815"/>
                  <a:pt x="43596" y="52296"/>
                </a:cubicBezTo>
                <a:lnTo>
                  <a:pt x="43596" y="52296"/>
                </a:lnTo>
                <a:cubicBezTo>
                  <a:pt x="12330" y="21482"/>
                  <a:pt x="12330" y="21482"/>
                  <a:pt x="12330" y="21482"/>
                </a:cubicBezTo>
                <a:cubicBezTo>
                  <a:pt x="12330" y="30596"/>
                  <a:pt x="12330" y="30596"/>
                  <a:pt x="12330" y="30596"/>
                </a:cubicBezTo>
                <a:cubicBezTo>
                  <a:pt x="12330" y="35370"/>
                  <a:pt x="9247" y="36889"/>
                  <a:pt x="6165" y="36889"/>
                </a:cubicBezTo>
                <a:cubicBezTo>
                  <a:pt x="1541" y="36889"/>
                  <a:pt x="0" y="35370"/>
                  <a:pt x="0" y="30596"/>
                </a:cubicBezTo>
                <a:cubicBezTo>
                  <a:pt x="0" y="6075"/>
                  <a:pt x="0" y="6075"/>
                  <a:pt x="0" y="6075"/>
                </a:cubicBezTo>
                <a:cubicBezTo>
                  <a:pt x="0" y="3037"/>
                  <a:pt x="1541" y="0"/>
                  <a:pt x="6165" y="0"/>
                </a:cubicBezTo>
                <a:cubicBezTo>
                  <a:pt x="31045" y="0"/>
                  <a:pt x="31045" y="0"/>
                  <a:pt x="31045" y="0"/>
                </a:cubicBezTo>
                <a:cubicBezTo>
                  <a:pt x="34128" y="0"/>
                  <a:pt x="37211" y="3037"/>
                  <a:pt x="37211" y="6075"/>
                </a:cubicBezTo>
                <a:cubicBezTo>
                  <a:pt x="37211" y="10849"/>
                  <a:pt x="34128" y="12368"/>
                  <a:pt x="31045" y="12368"/>
                </a:cubicBezTo>
                <a:cubicBezTo>
                  <a:pt x="20256" y="12368"/>
                  <a:pt x="20256" y="12368"/>
                  <a:pt x="20256" y="12368"/>
                </a:cubicBezTo>
                <a:cubicBezTo>
                  <a:pt x="51302" y="42965"/>
                  <a:pt x="51302" y="42965"/>
                  <a:pt x="51302" y="42965"/>
                </a:cubicBezTo>
                <a:lnTo>
                  <a:pt x="51302" y="42965"/>
                </a:lnTo>
                <a:cubicBezTo>
                  <a:pt x="52844" y="44484"/>
                  <a:pt x="52844" y="46003"/>
                  <a:pt x="52844" y="47522"/>
                </a:cubicBezTo>
                <a:cubicBezTo>
                  <a:pt x="52844" y="50777"/>
                  <a:pt x="51302" y="53815"/>
                  <a:pt x="46678" y="5381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6" name="Shape 4926"/>
          <p:cNvSpPr/>
          <p:nvPr/>
        </p:nvSpPr>
        <p:spPr>
          <a:xfrm>
            <a:off x="3652042" y="4587896"/>
            <a:ext cx="288291" cy="288366"/>
          </a:xfrm>
          <a:custGeom>
            <a:avLst/>
            <a:gdLst/>
            <a:ahLst/>
            <a:cxnLst/>
            <a:rect l="0" t="0" r="0" b="0"/>
            <a:pathLst>
              <a:path w="120000" h="120000" extrusionOk="0">
                <a:moveTo>
                  <a:pt x="119802" y="59901"/>
                </a:moveTo>
                <a:lnTo>
                  <a:pt x="119802" y="59901"/>
                </a:lnTo>
                <a:cubicBezTo>
                  <a:pt x="119802" y="61280"/>
                  <a:pt x="118423" y="62660"/>
                  <a:pt x="117044" y="64039"/>
                </a:cubicBezTo>
                <a:lnTo>
                  <a:pt x="117044" y="64039"/>
                </a:lnTo>
                <a:cubicBezTo>
                  <a:pt x="98916" y="80788"/>
                  <a:pt x="98916" y="80788"/>
                  <a:pt x="98916" y="80788"/>
                </a:cubicBezTo>
                <a:lnTo>
                  <a:pt x="98916" y="80788"/>
                </a:lnTo>
                <a:cubicBezTo>
                  <a:pt x="97536" y="82167"/>
                  <a:pt x="96157" y="82167"/>
                  <a:pt x="94778" y="82167"/>
                </a:cubicBezTo>
                <a:cubicBezTo>
                  <a:pt x="92019" y="82167"/>
                  <a:pt x="89261" y="79408"/>
                  <a:pt x="89261" y="76650"/>
                </a:cubicBezTo>
                <a:cubicBezTo>
                  <a:pt x="89261" y="75270"/>
                  <a:pt x="90640" y="73891"/>
                  <a:pt x="92019" y="72315"/>
                </a:cubicBezTo>
                <a:lnTo>
                  <a:pt x="92019" y="72315"/>
                </a:lnTo>
                <a:cubicBezTo>
                  <a:pt x="98916" y="65418"/>
                  <a:pt x="98916" y="65418"/>
                  <a:pt x="98916" y="65418"/>
                </a:cubicBezTo>
                <a:cubicBezTo>
                  <a:pt x="65615" y="65418"/>
                  <a:pt x="65615" y="65418"/>
                  <a:pt x="65615" y="65418"/>
                </a:cubicBezTo>
                <a:cubicBezTo>
                  <a:pt x="65615" y="98916"/>
                  <a:pt x="65615" y="98916"/>
                  <a:pt x="65615" y="98916"/>
                </a:cubicBezTo>
                <a:cubicBezTo>
                  <a:pt x="72512" y="91822"/>
                  <a:pt x="72512" y="91822"/>
                  <a:pt x="72512" y="91822"/>
                </a:cubicBezTo>
                <a:lnTo>
                  <a:pt x="72512" y="91822"/>
                </a:lnTo>
                <a:cubicBezTo>
                  <a:pt x="73891" y="90443"/>
                  <a:pt x="75270" y="89064"/>
                  <a:pt x="76650" y="89064"/>
                </a:cubicBezTo>
                <a:cubicBezTo>
                  <a:pt x="79408" y="89064"/>
                  <a:pt x="82167" y="91822"/>
                  <a:pt x="82167" y="94581"/>
                </a:cubicBezTo>
                <a:cubicBezTo>
                  <a:pt x="82167" y="96157"/>
                  <a:pt x="82167" y="97536"/>
                  <a:pt x="80788" y="98916"/>
                </a:cubicBezTo>
                <a:lnTo>
                  <a:pt x="80788" y="98916"/>
                </a:lnTo>
                <a:cubicBezTo>
                  <a:pt x="64236" y="117044"/>
                  <a:pt x="64236" y="117044"/>
                  <a:pt x="64236" y="117044"/>
                </a:cubicBezTo>
                <a:lnTo>
                  <a:pt x="64236" y="117044"/>
                </a:lnTo>
                <a:cubicBezTo>
                  <a:pt x="62660" y="118423"/>
                  <a:pt x="61280" y="119802"/>
                  <a:pt x="59901" y="119802"/>
                </a:cubicBezTo>
                <a:cubicBezTo>
                  <a:pt x="58522" y="119802"/>
                  <a:pt x="57142" y="118423"/>
                  <a:pt x="55763" y="117044"/>
                </a:cubicBezTo>
                <a:lnTo>
                  <a:pt x="55763" y="117044"/>
                </a:lnTo>
                <a:cubicBezTo>
                  <a:pt x="39014" y="98916"/>
                  <a:pt x="39014" y="98916"/>
                  <a:pt x="39014" y="98916"/>
                </a:cubicBezTo>
                <a:lnTo>
                  <a:pt x="39014" y="98916"/>
                </a:lnTo>
                <a:cubicBezTo>
                  <a:pt x="37635" y="97536"/>
                  <a:pt x="37635" y="96157"/>
                  <a:pt x="37635" y="94581"/>
                </a:cubicBezTo>
                <a:cubicBezTo>
                  <a:pt x="37635" y="91822"/>
                  <a:pt x="40394" y="89064"/>
                  <a:pt x="43152" y="89064"/>
                </a:cubicBezTo>
                <a:cubicBezTo>
                  <a:pt x="44532" y="89064"/>
                  <a:pt x="46108" y="90443"/>
                  <a:pt x="47487" y="91822"/>
                </a:cubicBezTo>
                <a:lnTo>
                  <a:pt x="47487" y="91822"/>
                </a:lnTo>
                <a:cubicBezTo>
                  <a:pt x="54384" y="98916"/>
                  <a:pt x="54384" y="98916"/>
                  <a:pt x="54384" y="98916"/>
                </a:cubicBezTo>
                <a:cubicBezTo>
                  <a:pt x="54384" y="65418"/>
                  <a:pt x="54384" y="65418"/>
                  <a:pt x="54384" y="65418"/>
                </a:cubicBezTo>
                <a:cubicBezTo>
                  <a:pt x="20886" y="65418"/>
                  <a:pt x="20886" y="65418"/>
                  <a:pt x="20886" y="65418"/>
                </a:cubicBezTo>
                <a:cubicBezTo>
                  <a:pt x="27980" y="72315"/>
                  <a:pt x="27980" y="72315"/>
                  <a:pt x="27980" y="72315"/>
                </a:cubicBezTo>
                <a:lnTo>
                  <a:pt x="27980" y="72315"/>
                </a:lnTo>
                <a:cubicBezTo>
                  <a:pt x="29359" y="73891"/>
                  <a:pt x="30738" y="75270"/>
                  <a:pt x="30738" y="76650"/>
                </a:cubicBezTo>
                <a:cubicBezTo>
                  <a:pt x="30738" y="79408"/>
                  <a:pt x="27980" y="82167"/>
                  <a:pt x="25221" y="82167"/>
                </a:cubicBezTo>
                <a:cubicBezTo>
                  <a:pt x="23842" y="82167"/>
                  <a:pt x="22266" y="82167"/>
                  <a:pt x="20886" y="80788"/>
                </a:cubicBezTo>
                <a:lnTo>
                  <a:pt x="20886" y="80788"/>
                </a:lnTo>
                <a:cubicBezTo>
                  <a:pt x="2955" y="64039"/>
                  <a:pt x="2955" y="64039"/>
                  <a:pt x="2955" y="64039"/>
                </a:cubicBezTo>
                <a:lnTo>
                  <a:pt x="2955" y="64039"/>
                </a:lnTo>
                <a:cubicBezTo>
                  <a:pt x="1576" y="62660"/>
                  <a:pt x="0" y="61280"/>
                  <a:pt x="0" y="59901"/>
                </a:cubicBezTo>
                <a:cubicBezTo>
                  <a:pt x="0" y="58522"/>
                  <a:pt x="1576" y="57142"/>
                  <a:pt x="2955" y="55763"/>
                </a:cubicBezTo>
                <a:lnTo>
                  <a:pt x="2955" y="55763"/>
                </a:lnTo>
                <a:cubicBezTo>
                  <a:pt x="20886" y="39014"/>
                  <a:pt x="20886" y="39014"/>
                  <a:pt x="20886" y="39014"/>
                </a:cubicBezTo>
                <a:lnTo>
                  <a:pt x="20886" y="39014"/>
                </a:lnTo>
                <a:cubicBezTo>
                  <a:pt x="22266" y="37635"/>
                  <a:pt x="23842" y="37635"/>
                  <a:pt x="25221" y="37635"/>
                </a:cubicBezTo>
                <a:cubicBezTo>
                  <a:pt x="27980" y="37635"/>
                  <a:pt x="30738" y="40394"/>
                  <a:pt x="30738" y="43152"/>
                </a:cubicBezTo>
                <a:cubicBezTo>
                  <a:pt x="30738" y="44532"/>
                  <a:pt x="29359" y="45911"/>
                  <a:pt x="27980" y="47290"/>
                </a:cubicBezTo>
                <a:lnTo>
                  <a:pt x="27980" y="47290"/>
                </a:lnTo>
                <a:cubicBezTo>
                  <a:pt x="20886" y="54384"/>
                  <a:pt x="20886" y="54384"/>
                  <a:pt x="20886" y="54384"/>
                </a:cubicBezTo>
                <a:cubicBezTo>
                  <a:pt x="54384" y="54384"/>
                  <a:pt x="54384" y="54384"/>
                  <a:pt x="54384" y="54384"/>
                </a:cubicBezTo>
                <a:cubicBezTo>
                  <a:pt x="54384" y="20886"/>
                  <a:pt x="54384" y="20886"/>
                  <a:pt x="54384" y="20886"/>
                </a:cubicBezTo>
                <a:cubicBezTo>
                  <a:pt x="47487" y="27783"/>
                  <a:pt x="47487" y="27783"/>
                  <a:pt x="47487" y="27783"/>
                </a:cubicBezTo>
                <a:lnTo>
                  <a:pt x="47487" y="27783"/>
                </a:lnTo>
                <a:cubicBezTo>
                  <a:pt x="46108" y="29162"/>
                  <a:pt x="44532" y="30541"/>
                  <a:pt x="43152" y="30541"/>
                </a:cubicBezTo>
                <a:cubicBezTo>
                  <a:pt x="40394" y="30541"/>
                  <a:pt x="37635" y="27783"/>
                  <a:pt x="37635" y="25024"/>
                </a:cubicBezTo>
                <a:cubicBezTo>
                  <a:pt x="37635" y="23645"/>
                  <a:pt x="37635" y="22266"/>
                  <a:pt x="39014" y="20886"/>
                </a:cubicBezTo>
                <a:lnTo>
                  <a:pt x="39014" y="20886"/>
                </a:lnTo>
                <a:cubicBezTo>
                  <a:pt x="55763" y="2758"/>
                  <a:pt x="55763" y="2758"/>
                  <a:pt x="55763" y="2758"/>
                </a:cubicBezTo>
                <a:lnTo>
                  <a:pt x="55763" y="2758"/>
                </a:lnTo>
                <a:cubicBezTo>
                  <a:pt x="57142" y="1379"/>
                  <a:pt x="58522" y="0"/>
                  <a:pt x="59901" y="0"/>
                </a:cubicBezTo>
                <a:cubicBezTo>
                  <a:pt x="61280" y="0"/>
                  <a:pt x="62660" y="1379"/>
                  <a:pt x="64236" y="2758"/>
                </a:cubicBezTo>
                <a:lnTo>
                  <a:pt x="64236" y="2758"/>
                </a:lnTo>
                <a:cubicBezTo>
                  <a:pt x="80788" y="20886"/>
                  <a:pt x="80788" y="20886"/>
                  <a:pt x="80788" y="20886"/>
                </a:cubicBezTo>
                <a:lnTo>
                  <a:pt x="80788" y="20886"/>
                </a:lnTo>
                <a:cubicBezTo>
                  <a:pt x="82167" y="22266"/>
                  <a:pt x="82167" y="23645"/>
                  <a:pt x="82167" y="25024"/>
                </a:cubicBezTo>
                <a:cubicBezTo>
                  <a:pt x="82167" y="27783"/>
                  <a:pt x="79408" y="30541"/>
                  <a:pt x="76650" y="30541"/>
                </a:cubicBezTo>
                <a:cubicBezTo>
                  <a:pt x="75270" y="30541"/>
                  <a:pt x="73891" y="29162"/>
                  <a:pt x="72512" y="27783"/>
                </a:cubicBezTo>
                <a:lnTo>
                  <a:pt x="72512" y="27783"/>
                </a:lnTo>
                <a:cubicBezTo>
                  <a:pt x="65615" y="20886"/>
                  <a:pt x="65615" y="20886"/>
                  <a:pt x="65615" y="20886"/>
                </a:cubicBezTo>
                <a:cubicBezTo>
                  <a:pt x="65615" y="54384"/>
                  <a:pt x="65615" y="54384"/>
                  <a:pt x="65615" y="54384"/>
                </a:cubicBezTo>
                <a:cubicBezTo>
                  <a:pt x="98916" y="54384"/>
                  <a:pt x="98916" y="54384"/>
                  <a:pt x="98916" y="54384"/>
                </a:cubicBezTo>
                <a:cubicBezTo>
                  <a:pt x="92019" y="47290"/>
                  <a:pt x="92019" y="47290"/>
                  <a:pt x="92019" y="47290"/>
                </a:cubicBezTo>
                <a:lnTo>
                  <a:pt x="92019" y="47290"/>
                </a:lnTo>
                <a:cubicBezTo>
                  <a:pt x="90640" y="45911"/>
                  <a:pt x="89261" y="44532"/>
                  <a:pt x="89261" y="43152"/>
                </a:cubicBezTo>
                <a:cubicBezTo>
                  <a:pt x="89261" y="40394"/>
                  <a:pt x="92019" y="37635"/>
                  <a:pt x="94778" y="37635"/>
                </a:cubicBezTo>
                <a:cubicBezTo>
                  <a:pt x="96157" y="37635"/>
                  <a:pt x="97536" y="37635"/>
                  <a:pt x="98916" y="39014"/>
                </a:cubicBezTo>
                <a:lnTo>
                  <a:pt x="98916" y="39014"/>
                </a:lnTo>
                <a:cubicBezTo>
                  <a:pt x="117044" y="55763"/>
                  <a:pt x="117044" y="55763"/>
                  <a:pt x="117044" y="55763"/>
                </a:cubicBezTo>
                <a:lnTo>
                  <a:pt x="117044" y="55763"/>
                </a:lnTo>
                <a:cubicBezTo>
                  <a:pt x="118423" y="57142"/>
                  <a:pt x="119802" y="58522"/>
                  <a:pt x="119802" y="5990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7" name="Shape 4927"/>
          <p:cNvSpPr/>
          <p:nvPr/>
        </p:nvSpPr>
        <p:spPr>
          <a:xfrm>
            <a:off x="3154845" y="4679838"/>
            <a:ext cx="286201" cy="106570"/>
          </a:xfrm>
          <a:custGeom>
            <a:avLst/>
            <a:gdLst/>
            <a:ahLst/>
            <a:cxnLst/>
            <a:rect l="0" t="0" r="0" b="0"/>
            <a:pathLst>
              <a:path w="120000" h="120000" extrusionOk="0">
                <a:moveTo>
                  <a:pt x="119800" y="59735"/>
                </a:moveTo>
                <a:lnTo>
                  <a:pt x="119800" y="59735"/>
                </a:lnTo>
                <a:cubicBezTo>
                  <a:pt x="119800" y="63436"/>
                  <a:pt x="119800" y="67136"/>
                  <a:pt x="118405" y="70837"/>
                </a:cubicBezTo>
                <a:lnTo>
                  <a:pt x="118405" y="70837"/>
                </a:lnTo>
                <a:cubicBezTo>
                  <a:pt x="100066" y="115770"/>
                  <a:pt x="100066" y="115770"/>
                  <a:pt x="100066" y="115770"/>
                </a:cubicBezTo>
                <a:lnTo>
                  <a:pt x="100066" y="115770"/>
                </a:lnTo>
                <a:cubicBezTo>
                  <a:pt x="98671" y="119471"/>
                  <a:pt x="97275" y="119471"/>
                  <a:pt x="95880" y="119471"/>
                </a:cubicBezTo>
                <a:cubicBezTo>
                  <a:pt x="93089" y="119471"/>
                  <a:pt x="90299" y="112070"/>
                  <a:pt x="90299" y="104669"/>
                </a:cubicBezTo>
                <a:cubicBezTo>
                  <a:pt x="90299" y="100969"/>
                  <a:pt x="91694" y="97268"/>
                  <a:pt x="91694" y="93039"/>
                </a:cubicBezTo>
                <a:lnTo>
                  <a:pt x="91694" y="93039"/>
                </a:lnTo>
                <a:cubicBezTo>
                  <a:pt x="100066" y="74537"/>
                  <a:pt x="100066" y="74537"/>
                  <a:pt x="100066" y="74537"/>
                </a:cubicBezTo>
                <a:cubicBezTo>
                  <a:pt x="66378" y="74537"/>
                  <a:pt x="66378" y="74537"/>
                  <a:pt x="66378" y="74537"/>
                </a:cubicBezTo>
                <a:lnTo>
                  <a:pt x="66378" y="74537"/>
                </a:lnTo>
                <a:cubicBezTo>
                  <a:pt x="55016" y="74537"/>
                  <a:pt x="55016" y="74537"/>
                  <a:pt x="55016" y="74537"/>
                </a:cubicBezTo>
                <a:lnTo>
                  <a:pt x="55016" y="74537"/>
                </a:lnTo>
                <a:cubicBezTo>
                  <a:pt x="19734" y="74537"/>
                  <a:pt x="19734" y="74537"/>
                  <a:pt x="19734" y="74537"/>
                </a:cubicBezTo>
                <a:cubicBezTo>
                  <a:pt x="28305" y="93039"/>
                  <a:pt x="28305" y="93039"/>
                  <a:pt x="28305" y="93039"/>
                </a:cubicBezTo>
                <a:lnTo>
                  <a:pt x="28305" y="93039"/>
                </a:lnTo>
                <a:cubicBezTo>
                  <a:pt x="29700" y="97268"/>
                  <a:pt x="29700" y="100969"/>
                  <a:pt x="29700" y="104669"/>
                </a:cubicBezTo>
                <a:cubicBezTo>
                  <a:pt x="29700" y="112070"/>
                  <a:pt x="28305" y="119471"/>
                  <a:pt x="23920" y="119471"/>
                </a:cubicBezTo>
                <a:cubicBezTo>
                  <a:pt x="22524" y="119471"/>
                  <a:pt x="21129" y="119471"/>
                  <a:pt x="21129" y="115770"/>
                </a:cubicBezTo>
                <a:lnTo>
                  <a:pt x="21129" y="115770"/>
                </a:lnTo>
                <a:cubicBezTo>
                  <a:pt x="1395" y="70837"/>
                  <a:pt x="1395" y="70837"/>
                  <a:pt x="1395" y="70837"/>
                </a:cubicBezTo>
                <a:lnTo>
                  <a:pt x="1395" y="70837"/>
                </a:lnTo>
                <a:cubicBezTo>
                  <a:pt x="1395" y="67136"/>
                  <a:pt x="0" y="63436"/>
                  <a:pt x="0" y="59735"/>
                </a:cubicBezTo>
                <a:cubicBezTo>
                  <a:pt x="0" y="56035"/>
                  <a:pt x="1395" y="52334"/>
                  <a:pt x="1395" y="48634"/>
                </a:cubicBezTo>
                <a:lnTo>
                  <a:pt x="1395" y="48634"/>
                </a:lnTo>
                <a:cubicBezTo>
                  <a:pt x="21129" y="3700"/>
                  <a:pt x="21129" y="3700"/>
                  <a:pt x="21129" y="3700"/>
                </a:cubicBezTo>
                <a:lnTo>
                  <a:pt x="21129" y="3700"/>
                </a:lnTo>
                <a:cubicBezTo>
                  <a:pt x="21129" y="0"/>
                  <a:pt x="22524" y="0"/>
                  <a:pt x="23920" y="0"/>
                </a:cubicBezTo>
                <a:cubicBezTo>
                  <a:pt x="28305" y="0"/>
                  <a:pt x="29700" y="7400"/>
                  <a:pt x="29700" y="14801"/>
                </a:cubicBezTo>
                <a:cubicBezTo>
                  <a:pt x="29700" y="18502"/>
                  <a:pt x="29700" y="22202"/>
                  <a:pt x="28305" y="25903"/>
                </a:cubicBezTo>
                <a:lnTo>
                  <a:pt x="28305" y="25903"/>
                </a:lnTo>
                <a:cubicBezTo>
                  <a:pt x="19734" y="44933"/>
                  <a:pt x="19734" y="44933"/>
                  <a:pt x="19734" y="44933"/>
                </a:cubicBezTo>
                <a:cubicBezTo>
                  <a:pt x="55016" y="44933"/>
                  <a:pt x="55016" y="44933"/>
                  <a:pt x="55016" y="44933"/>
                </a:cubicBezTo>
                <a:lnTo>
                  <a:pt x="55016" y="44933"/>
                </a:lnTo>
                <a:cubicBezTo>
                  <a:pt x="66378" y="44933"/>
                  <a:pt x="66378" y="44933"/>
                  <a:pt x="66378" y="44933"/>
                </a:cubicBezTo>
                <a:lnTo>
                  <a:pt x="66378" y="44933"/>
                </a:lnTo>
                <a:cubicBezTo>
                  <a:pt x="100066" y="44933"/>
                  <a:pt x="100066" y="44933"/>
                  <a:pt x="100066" y="44933"/>
                </a:cubicBezTo>
                <a:cubicBezTo>
                  <a:pt x="91694" y="25903"/>
                  <a:pt x="91694" y="25903"/>
                  <a:pt x="91694" y="25903"/>
                </a:cubicBezTo>
                <a:lnTo>
                  <a:pt x="91694" y="25903"/>
                </a:lnTo>
                <a:cubicBezTo>
                  <a:pt x="91694" y="22202"/>
                  <a:pt x="90299" y="18502"/>
                  <a:pt x="90299" y="14801"/>
                </a:cubicBezTo>
                <a:cubicBezTo>
                  <a:pt x="90299" y="7400"/>
                  <a:pt x="93089" y="0"/>
                  <a:pt x="95880" y="0"/>
                </a:cubicBezTo>
                <a:cubicBezTo>
                  <a:pt x="97275" y="0"/>
                  <a:pt x="98671" y="0"/>
                  <a:pt x="100066" y="3700"/>
                </a:cubicBezTo>
                <a:lnTo>
                  <a:pt x="100066" y="3700"/>
                </a:lnTo>
                <a:cubicBezTo>
                  <a:pt x="118405" y="48634"/>
                  <a:pt x="118405" y="48634"/>
                  <a:pt x="118405" y="48634"/>
                </a:cubicBezTo>
                <a:lnTo>
                  <a:pt x="118405" y="48634"/>
                </a:lnTo>
                <a:cubicBezTo>
                  <a:pt x="119800" y="52334"/>
                  <a:pt x="119800" y="56035"/>
                  <a:pt x="119800" y="59735"/>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8" name="Shape 4928"/>
          <p:cNvSpPr/>
          <p:nvPr/>
        </p:nvSpPr>
        <p:spPr>
          <a:xfrm>
            <a:off x="2743299" y="4587896"/>
            <a:ext cx="106543" cy="288366"/>
          </a:xfrm>
          <a:custGeom>
            <a:avLst/>
            <a:gdLst/>
            <a:ahLst/>
            <a:cxnLst/>
            <a:rect l="0" t="0" r="0" b="0"/>
            <a:pathLst>
              <a:path w="120000" h="120000" extrusionOk="0">
                <a:moveTo>
                  <a:pt x="104669" y="30541"/>
                </a:moveTo>
                <a:lnTo>
                  <a:pt x="104669" y="30541"/>
                </a:lnTo>
                <a:cubicBezTo>
                  <a:pt x="100969" y="30541"/>
                  <a:pt x="97268" y="29162"/>
                  <a:pt x="93568" y="27783"/>
                </a:cubicBezTo>
                <a:lnTo>
                  <a:pt x="93568" y="27783"/>
                </a:lnTo>
                <a:cubicBezTo>
                  <a:pt x="74537" y="20886"/>
                  <a:pt x="74537" y="20886"/>
                  <a:pt x="74537" y="20886"/>
                </a:cubicBezTo>
                <a:cubicBezTo>
                  <a:pt x="74537" y="54384"/>
                  <a:pt x="74537" y="54384"/>
                  <a:pt x="74537" y="54384"/>
                </a:cubicBezTo>
                <a:lnTo>
                  <a:pt x="74537" y="54384"/>
                </a:lnTo>
                <a:cubicBezTo>
                  <a:pt x="74537" y="65418"/>
                  <a:pt x="74537" y="65418"/>
                  <a:pt x="74537" y="65418"/>
                </a:cubicBezTo>
                <a:lnTo>
                  <a:pt x="74537" y="65418"/>
                </a:lnTo>
                <a:cubicBezTo>
                  <a:pt x="74537" y="98916"/>
                  <a:pt x="74537" y="98916"/>
                  <a:pt x="74537" y="98916"/>
                </a:cubicBezTo>
                <a:cubicBezTo>
                  <a:pt x="93568" y="91822"/>
                  <a:pt x="93568" y="91822"/>
                  <a:pt x="93568" y="91822"/>
                </a:cubicBezTo>
                <a:lnTo>
                  <a:pt x="93568" y="91822"/>
                </a:lnTo>
                <a:cubicBezTo>
                  <a:pt x="97268" y="90443"/>
                  <a:pt x="100969" y="89064"/>
                  <a:pt x="104669" y="89064"/>
                </a:cubicBezTo>
                <a:cubicBezTo>
                  <a:pt x="115770" y="89064"/>
                  <a:pt x="119471" y="91822"/>
                  <a:pt x="119471" y="94581"/>
                </a:cubicBezTo>
                <a:cubicBezTo>
                  <a:pt x="119471" y="96157"/>
                  <a:pt x="119471" y="97536"/>
                  <a:pt x="115770" y="98916"/>
                </a:cubicBezTo>
                <a:lnTo>
                  <a:pt x="115770" y="98916"/>
                </a:lnTo>
                <a:cubicBezTo>
                  <a:pt x="70837" y="117044"/>
                  <a:pt x="70837" y="117044"/>
                  <a:pt x="70837" y="117044"/>
                </a:cubicBezTo>
                <a:lnTo>
                  <a:pt x="70837" y="117044"/>
                </a:lnTo>
                <a:cubicBezTo>
                  <a:pt x="70837" y="118423"/>
                  <a:pt x="67136" y="119802"/>
                  <a:pt x="59735" y="119802"/>
                </a:cubicBezTo>
                <a:cubicBezTo>
                  <a:pt x="56035" y="119802"/>
                  <a:pt x="52334" y="118423"/>
                  <a:pt x="48634" y="117044"/>
                </a:cubicBezTo>
                <a:lnTo>
                  <a:pt x="48634" y="117044"/>
                </a:lnTo>
                <a:cubicBezTo>
                  <a:pt x="3700" y="98916"/>
                  <a:pt x="3700" y="98916"/>
                  <a:pt x="3700" y="98916"/>
                </a:cubicBezTo>
                <a:lnTo>
                  <a:pt x="3700" y="98916"/>
                </a:lnTo>
                <a:cubicBezTo>
                  <a:pt x="3700" y="97536"/>
                  <a:pt x="0" y="96157"/>
                  <a:pt x="0" y="94581"/>
                </a:cubicBezTo>
                <a:cubicBezTo>
                  <a:pt x="0" y="91822"/>
                  <a:pt x="7400" y="89064"/>
                  <a:pt x="14801" y="89064"/>
                </a:cubicBezTo>
                <a:cubicBezTo>
                  <a:pt x="22202" y="89064"/>
                  <a:pt x="25903" y="90443"/>
                  <a:pt x="25903" y="91822"/>
                </a:cubicBezTo>
                <a:lnTo>
                  <a:pt x="25903" y="91822"/>
                </a:lnTo>
                <a:cubicBezTo>
                  <a:pt x="44933" y="98916"/>
                  <a:pt x="44933" y="98916"/>
                  <a:pt x="44933" y="98916"/>
                </a:cubicBezTo>
                <a:cubicBezTo>
                  <a:pt x="44933" y="65418"/>
                  <a:pt x="44933" y="65418"/>
                  <a:pt x="44933" y="65418"/>
                </a:cubicBezTo>
                <a:lnTo>
                  <a:pt x="44933" y="65418"/>
                </a:lnTo>
                <a:cubicBezTo>
                  <a:pt x="44933" y="54384"/>
                  <a:pt x="44933" y="54384"/>
                  <a:pt x="44933" y="54384"/>
                </a:cubicBezTo>
                <a:lnTo>
                  <a:pt x="44933" y="54384"/>
                </a:lnTo>
                <a:cubicBezTo>
                  <a:pt x="44933" y="20886"/>
                  <a:pt x="44933" y="20886"/>
                  <a:pt x="44933" y="20886"/>
                </a:cubicBezTo>
                <a:cubicBezTo>
                  <a:pt x="25903" y="27783"/>
                  <a:pt x="25903" y="27783"/>
                  <a:pt x="25903" y="27783"/>
                </a:cubicBezTo>
                <a:lnTo>
                  <a:pt x="25903" y="27783"/>
                </a:lnTo>
                <a:cubicBezTo>
                  <a:pt x="25903" y="29162"/>
                  <a:pt x="22202" y="30541"/>
                  <a:pt x="14801" y="30541"/>
                </a:cubicBezTo>
                <a:cubicBezTo>
                  <a:pt x="7400" y="30541"/>
                  <a:pt x="0" y="27783"/>
                  <a:pt x="0" y="25024"/>
                </a:cubicBezTo>
                <a:cubicBezTo>
                  <a:pt x="0" y="23645"/>
                  <a:pt x="3700" y="22266"/>
                  <a:pt x="3700" y="20886"/>
                </a:cubicBezTo>
                <a:lnTo>
                  <a:pt x="3700" y="20886"/>
                </a:lnTo>
                <a:cubicBezTo>
                  <a:pt x="48634" y="2758"/>
                  <a:pt x="48634" y="2758"/>
                  <a:pt x="48634" y="2758"/>
                </a:cubicBezTo>
                <a:lnTo>
                  <a:pt x="48634" y="2758"/>
                </a:lnTo>
                <a:cubicBezTo>
                  <a:pt x="52334" y="1379"/>
                  <a:pt x="56035" y="0"/>
                  <a:pt x="59735" y="0"/>
                </a:cubicBezTo>
                <a:cubicBezTo>
                  <a:pt x="67136" y="0"/>
                  <a:pt x="70837" y="1379"/>
                  <a:pt x="70837" y="2758"/>
                </a:cubicBezTo>
                <a:lnTo>
                  <a:pt x="70837" y="2758"/>
                </a:lnTo>
                <a:cubicBezTo>
                  <a:pt x="115770" y="20886"/>
                  <a:pt x="115770" y="20886"/>
                  <a:pt x="115770" y="20886"/>
                </a:cubicBezTo>
                <a:lnTo>
                  <a:pt x="115770" y="20886"/>
                </a:lnTo>
                <a:cubicBezTo>
                  <a:pt x="119471" y="22266"/>
                  <a:pt x="119471" y="23645"/>
                  <a:pt x="119471" y="25024"/>
                </a:cubicBezTo>
                <a:cubicBezTo>
                  <a:pt x="119471" y="27783"/>
                  <a:pt x="115770" y="30541"/>
                  <a:pt x="104669" y="3054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29" name="Shape 4929"/>
          <p:cNvSpPr/>
          <p:nvPr/>
        </p:nvSpPr>
        <p:spPr>
          <a:xfrm>
            <a:off x="2187609" y="4587896"/>
            <a:ext cx="221440" cy="288366"/>
          </a:xfrm>
          <a:custGeom>
            <a:avLst/>
            <a:gdLst/>
            <a:ahLst/>
            <a:cxnLst/>
            <a:rect l="0" t="0" r="0" b="0"/>
            <a:pathLst>
              <a:path w="120000" h="120000" extrusionOk="0">
                <a:moveTo>
                  <a:pt x="117944" y="98916"/>
                </a:moveTo>
                <a:lnTo>
                  <a:pt x="117944" y="98916"/>
                </a:lnTo>
                <a:lnTo>
                  <a:pt x="117944" y="98916"/>
                </a:lnTo>
                <a:cubicBezTo>
                  <a:pt x="96102" y="117044"/>
                  <a:pt x="96102" y="117044"/>
                  <a:pt x="96102" y="117044"/>
                </a:cubicBezTo>
                <a:lnTo>
                  <a:pt x="96102" y="117044"/>
                </a:lnTo>
                <a:cubicBezTo>
                  <a:pt x="96102" y="118423"/>
                  <a:pt x="94304" y="119802"/>
                  <a:pt x="90706" y="119802"/>
                </a:cubicBezTo>
                <a:cubicBezTo>
                  <a:pt x="88907" y="119802"/>
                  <a:pt x="87109" y="118423"/>
                  <a:pt x="85310" y="117044"/>
                </a:cubicBezTo>
                <a:lnTo>
                  <a:pt x="85310" y="117044"/>
                </a:lnTo>
                <a:cubicBezTo>
                  <a:pt x="63468" y="98916"/>
                  <a:pt x="63468" y="98916"/>
                  <a:pt x="63468" y="98916"/>
                </a:cubicBezTo>
                <a:lnTo>
                  <a:pt x="63468" y="98916"/>
                </a:lnTo>
                <a:cubicBezTo>
                  <a:pt x="63468" y="97536"/>
                  <a:pt x="61670" y="96157"/>
                  <a:pt x="61670" y="94581"/>
                </a:cubicBezTo>
                <a:cubicBezTo>
                  <a:pt x="61670" y="91822"/>
                  <a:pt x="65267" y="89064"/>
                  <a:pt x="68865" y="89064"/>
                </a:cubicBezTo>
                <a:cubicBezTo>
                  <a:pt x="72719" y="89064"/>
                  <a:pt x="74518" y="90443"/>
                  <a:pt x="74518" y="91822"/>
                </a:cubicBezTo>
                <a:lnTo>
                  <a:pt x="74518" y="91822"/>
                </a:lnTo>
                <a:cubicBezTo>
                  <a:pt x="83511" y="98916"/>
                  <a:pt x="83511" y="98916"/>
                  <a:pt x="83511" y="98916"/>
                </a:cubicBezTo>
                <a:cubicBezTo>
                  <a:pt x="83511" y="72315"/>
                  <a:pt x="83511" y="72315"/>
                  <a:pt x="83511" y="72315"/>
                </a:cubicBezTo>
                <a:lnTo>
                  <a:pt x="83511" y="72315"/>
                </a:lnTo>
                <a:cubicBezTo>
                  <a:pt x="83511" y="48669"/>
                  <a:pt x="83511" y="48669"/>
                  <a:pt x="83511" y="48669"/>
                </a:cubicBezTo>
                <a:lnTo>
                  <a:pt x="83511" y="48669"/>
                </a:lnTo>
                <a:cubicBezTo>
                  <a:pt x="83511" y="20886"/>
                  <a:pt x="83511" y="20886"/>
                  <a:pt x="83511" y="20886"/>
                </a:cubicBezTo>
                <a:lnTo>
                  <a:pt x="83511" y="20886"/>
                </a:lnTo>
                <a:cubicBezTo>
                  <a:pt x="83511" y="5517"/>
                  <a:pt x="83511" y="5517"/>
                  <a:pt x="83511" y="5517"/>
                </a:cubicBezTo>
                <a:cubicBezTo>
                  <a:pt x="83511" y="2758"/>
                  <a:pt x="87109" y="0"/>
                  <a:pt x="90706" y="0"/>
                </a:cubicBezTo>
                <a:cubicBezTo>
                  <a:pt x="96102" y="0"/>
                  <a:pt x="97901" y="2758"/>
                  <a:pt x="97901" y="5517"/>
                </a:cubicBezTo>
                <a:cubicBezTo>
                  <a:pt x="97901" y="41773"/>
                  <a:pt x="97901" y="41773"/>
                  <a:pt x="97901" y="41773"/>
                </a:cubicBezTo>
                <a:cubicBezTo>
                  <a:pt x="97901" y="54384"/>
                  <a:pt x="97901" y="54384"/>
                  <a:pt x="97901" y="54384"/>
                </a:cubicBezTo>
                <a:lnTo>
                  <a:pt x="97901" y="54384"/>
                </a:lnTo>
                <a:cubicBezTo>
                  <a:pt x="97901" y="65418"/>
                  <a:pt x="97901" y="65418"/>
                  <a:pt x="97901" y="65418"/>
                </a:cubicBezTo>
                <a:cubicBezTo>
                  <a:pt x="97901" y="98916"/>
                  <a:pt x="97901" y="98916"/>
                  <a:pt x="97901" y="98916"/>
                </a:cubicBezTo>
                <a:cubicBezTo>
                  <a:pt x="107152" y="91822"/>
                  <a:pt x="107152" y="91822"/>
                  <a:pt x="107152" y="91822"/>
                </a:cubicBezTo>
                <a:lnTo>
                  <a:pt x="107152" y="91822"/>
                </a:lnTo>
                <a:cubicBezTo>
                  <a:pt x="108950" y="90443"/>
                  <a:pt x="110749" y="89064"/>
                  <a:pt x="112548" y="89064"/>
                </a:cubicBezTo>
                <a:cubicBezTo>
                  <a:pt x="117944" y="89064"/>
                  <a:pt x="119743" y="91822"/>
                  <a:pt x="119743" y="94581"/>
                </a:cubicBezTo>
                <a:cubicBezTo>
                  <a:pt x="119743" y="96157"/>
                  <a:pt x="119743" y="97536"/>
                  <a:pt x="117944" y="98916"/>
                </a:cubicBezTo>
                <a:close/>
                <a:moveTo>
                  <a:pt x="50877" y="30541"/>
                </a:moveTo>
                <a:lnTo>
                  <a:pt x="50877" y="30541"/>
                </a:lnTo>
                <a:cubicBezTo>
                  <a:pt x="47023" y="30541"/>
                  <a:pt x="45224" y="29162"/>
                  <a:pt x="45224" y="27783"/>
                </a:cubicBezTo>
                <a:lnTo>
                  <a:pt x="45224" y="27783"/>
                </a:lnTo>
                <a:cubicBezTo>
                  <a:pt x="36231" y="20886"/>
                  <a:pt x="36231" y="20886"/>
                  <a:pt x="36231" y="20886"/>
                </a:cubicBezTo>
                <a:cubicBezTo>
                  <a:pt x="36231" y="54384"/>
                  <a:pt x="36231" y="54384"/>
                  <a:pt x="36231" y="54384"/>
                </a:cubicBezTo>
                <a:lnTo>
                  <a:pt x="36231" y="54384"/>
                </a:lnTo>
                <a:cubicBezTo>
                  <a:pt x="36231" y="65418"/>
                  <a:pt x="36231" y="65418"/>
                  <a:pt x="36231" y="65418"/>
                </a:cubicBezTo>
                <a:cubicBezTo>
                  <a:pt x="36231" y="78029"/>
                  <a:pt x="36231" y="78029"/>
                  <a:pt x="36231" y="78029"/>
                </a:cubicBezTo>
                <a:cubicBezTo>
                  <a:pt x="36231" y="114285"/>
                  <a:pt x="36231" y="114285"/>
                  <a:pt x="36231" y="114285"/>
                </a:cubicBezTo>
                <a:cubicBezTo>
                  <a:pt x="36231" y="117044"/>
                  <a:pt x="32633" y="119802"/>
                  <a:pt x="29036" y="119802"/>
                </a:cubicBezTo>
                <a:cubicBezTo>
                  <a:pt x="23640" y="119802"/>
                  <a:pt x="21841" y="117044"/>
                  <a:pt x="21841" y="114285"/>
                </a:cubicBezTo>
                <a:cubicBezTo>
                  <a:pt x="21841" y="98916"/>
                  <a:pt x="21841" y="98916"/>
                  <a:pt x="21841" y="98916"/>
                </a:cubicBezTo>
                <a:lnTo>
                  <a:pt x="21841" y="98916"/>
                </a:lnTo>
                <a:cubicBezTo>
                  <a:pt x="21841" y="70935"/>
                  <a:pt x="21841" y="70935"/>
                  <a:pt x="21841" y="70935"/>
                </a:cubicBezTo>
                <a:lnTo>
                  <a:pt x="21841" y="70935"/>
                </a:lnTo>
                <a:cubicBezTo>
                  <a:pt x="21841" y="47290"/>
                  <a:pt x="21841" y="47290"/>
                  <a:pt x="21841" y="47290"/>
                </a:cubicBezTo>
                <a:lnTo>
                  <a:pt x="21841" y="47290"/>
                </a:lnTo>
                <a:cubicBezTo>
                  <a:pt x="21841" y="20886"/>
                  <a:pt x="21841" y="20886"/>
                  <a:pt x="21841" y="20886"/>
                </a:cubicBezTo>
                <a:cubicBezTo>
                  <a:pt x="12591" y="27783"/>
                  <a:pt x="12591" y="27783"/>
                  <a:pt x="12591" y="27783"/>
                </a:cubicBezTo>
                <a:lnTo>
                  <a:pt x="12591" y="27783"/>
                </a:lnTo>
                <a:cubicBezTo>
                  <a:pt x="10792" y="29162"/>
                  <a:pt x="8993" y="30541"/>
                  <a:pt x="7194" y="30541"/>
                </a:cubicBezTo>
                <a:cubicBezTo>
                  <a:pt x="1798" y="30541"/>
                  <a:pt x="0" y="27783"/>
                  <a:pt x="0" y="25024"/>
                </a:cubicBezTo>
                <a:cubicBezTo>
                  <a:pt x="0" y="23645"/>
                  <a:pt x="0" y="22266"/>
                  <a:pt x="1798" y="20886"/>
                </a:cubicBezTo>
                <a:lnTo>
                  <a:pt x="1798" y="20886"/>
                </a:lnTo>
                <a:cubicBezTo>
                  <a:pt x="23640" y="2758"/>
                  <a:pt x="23640" y="2758"/>
                  <a:pt x="23640" y="2758"/>
                </a:cubicBezTo>
                <a:lnTo>
                  <a:pt x="23640" y="2758"/>
                </a:lnTo>
                <a:cubicBezTo>
                  <a:pt x="23640" y="1379"/>
                  <a:pt x="25438" y="0"/>
                  <a:pt x="29036" y="0"/>
                </a:cubicBezTo>
                <a:cubicBezTo>
                  <a:pt x="30835" y="0"/>
                  <a:pt x="32633" y="1379"/>
                  <a:pt x="34432" y="2758"/>
                </a:cubicBezTo>
                <a:lnTo>
                  <a:pt x="34432" y="2758"/>
                </a:lnTo>
                <a:cubicBezTo>
                  <a:pt x="56274" y="20886"/>
                  <a:pt x="56274" y="20886"/>
                  <a:pt x="56274" y="20886"/>
                </a:cubicBezTo>
                <a:lnTo>
                  <a:pt x="56274" y="20886"/>
                </a:lnTo>
                <a:cubicBezTo>
                  <a:pt x="56274" y="22266"/>
                  <a:pt x="58072" y="23645"/>
                  <a:pt x="58072" y="25024"/>
                </a:cubicBezTo>
                <a:cubicBezTo>
                  <a:pt x="58072" y="27783"/>
                  <a:pt x="54475" y="30541"/>
                  <a:pt x="50877" y="3054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0" name="Shape 4930"/>
          <p:cNvSpPr/>
          <p:nvPr/>
        </p:nvSpPr>
        <p:spPr>
          <a:xfrm>
            <a:off x="1654899" y="4621330"/>
            <a:ext cx="286201" cy="221498"/>
          </a:xfrm>
          <a:custGeom>
            <a:avLst/>
            <a:gdLst/>
            <a:ahLst/>
            <a:cxnLst/>
            <a:rect l="0" t="0" r="0" b="0"/>
            <a:pathLst>
              <a:path w="120000" h="120000" extrusionOk="0">
                <a:moveTo>
                  <a:pt x="118405" y="34432"/>
                </a:moveTo>
                <a:lnTo>
                  <a:pt x="118405" y="34432"/>
                </a:lnTo>
                <a:lnTo>
                  <a:pt x="118405" y="34432"/>
                </a:lnTo>
                <a:cubicBezTo>
                  <a:pt x="100066" y="56274"/>
                  <a:pt x="100066" y="56274"/>
                  <a:pt x="100066" y="56274"/>
                </a:cubicBezTo>
                <a:lnTo>
                  <a:pt x="100066" y="56274"/>
                </a:lnTo>
                <a:cubicBezTo>
                  <a:pt x="98671" y="56274"/>
                  <a:pt x="97275" y="58072"/>
                  <a:pt x="95880" y="58072"/>
                </a:cubicBezTo>
                <a:cubicBezTo>
                  <a:pt x="93089" y="58072"/>
                  <a:pt x="90099" y="54475"/>
                  <a:pt x="90099" y="50877"/>
                </a:cubicBezTo>
                <a:cubicBezTo>
                  <a:pt x="90099" y="47023"/>
                  <a:pt x="91495" y="45224"/>
                  <a:pt x="91495" y="45224"/>
                </a:cubicBezTo>
                <a:lnTo>
                  <a:pt x="91495" y="45224"/>
                </a:lnTo>
                <a:cubicBezTo>
                  <a:pt x="100066" y="36231"/>
                  <a:pt x="100066" y="36231"/>
                  <a:pt x="100066" y="36231"/>
                </a:cubicBezTo>
                <a:cubicBezTo>
                  <a:pt x="66179" y="36231"/>
                  <a:pt x="66179" y="36231"/>
                  <a:pt x="66179" y="36231"/>
                </a:cubicBezTo>
                <a:lnTo>
                  <a:pt x="66179" y="36231"/>
                </a:lnTo>
                <a:cubicBezTo>
                  <a:pt x="55016" y="36231"/>
                  <a:pt x="55016" y="36231"/>
                  <a:pt x="55016" y="36231"/>
                </a:cubicBezTo>
                <a:lnTo>
                  <a:pt x="55016" y="36231"/>
                </a:lnTo>
                <a:cubicBezTo>
                  <a:pt x="40863" y="36231"/>
                  <a:pt x="40863" y="36231"/>
                  <a:pt x="40863" y="36231"/>
                </a:cubicBezTo>
                <a:cubicBezTo>
                  <a:pt x="5581" y="36231"/>
                  <a:pt x="5581" y="36231"/>
                  <a:pt x="5581" y="36231"/>
                </a:cubicBezTo>
                <a:cubicBezTo>
                  <a:pt x="2790" y="36231"/>
                  <a:pt x="0" y="32633"/>
                  <a:pt x="0" y="29036"/>
                </a:cubicBezTo>
                <a:cubicBezTo>
                  <a:pt x="0" y="23383"/>
                  <a:pt x="2790" y="21584"/>
                  <a:pt x="5581" y="21584"/>
                </a:cubicBezTo>
                <a:cubicBezTo>
                  <a:pt x="19734" y="21584"/>
                  <a:pt x="19734" y="21584"/>
                  <a:pt x="19734" y="21584"/>
                </a:cubicBezTo>
                <a:lnTo>
                  <a:pt x="19734" y="21584"/>
                </a:lnTo>
                <a:cubicBezTo>
                  <a:pt x="49235" y="21584"/>
                  <a:pt x="49235" y="21584"/>
                  <a:pt x="49235" y="21584"/>
                </a:cubicBezTo>
                <a:lnTo>
                  <a:pt x="49235" y="21584"/>
                </a:lnTo>
                <a:cubicBezTo>
                  <a:pt x="73355" y="21584"/>
                  <a:pt x="73355" y="21584"/>
                  <a:pt x="73355" y="21584"/>
                </a:cubicBezTo>
                <a:lnTo>
                  <a:pt x="73355" y="21584"/>
                </a:lnTo>
                <a:cubicBezTo>
                  <a:pt x="100066" y="21584"/>
                  <a:pt x="100066" y="21584"/>
                  <a:pt x="100066" y="21584"/>
                </a:cubicBezTo>
                <a:cubicBezTo>
                  <a:pt x="91495" y="12591"/>
                  <a:pt x="91495" y="12591"/>
                  <a:pt x="91495" y="12591"/>
                </a:cubicBezTo>
                <a:lnTo>
                  <a:pt x="91495" y="12591"/>
                </a:lnTo>
                <a:cubicBezTo>
                  <a:pt x="91495" y="10792"/>
                  <a:pt x="90099" y="8993"/>
                  <a:pt x="90099" y="7194"/>
                </a:cubicBezTo>
                <a:cubicBezTo>
                  <a:pt x="90099" y="1798"/>
                  <a:pt x="93089" y="0"/>
                  <a:pt x="95880" y="0"/>
                </a:cubicBezTo>
                <a:cubicBezTo>
                  <a:pt x="97275" y="0"/>
                  <a:pt x="98671" y="0"/>
                  <a:pt x="100066" y="1798"/>
                </a:cubicBezTo>
                <a:lnTo>
                  <a:pt x="100066" y="1798"/>
                </a:lnTo>
                <a:cubicBezTo>
                  <a:pt x="118405" y="23383"/>
                  <a:pt x="118405" y="23383"/>
                  <a:pt x="118405" y="23383"/>
                </a:cubicBezTo>
                <a:lnTo>
                  <a:pt x="118405" y="23383"/>
                </a:lnTo>
                <a:cubicBezTo>
                  <a:pt x="119800" y="23383"/>
                  <a:pt x="119800" y="25182"/>
                  <a:pt x="119800" y="29036"/>
                </a:cubicBezTo>
                <a:cubicBezTo>
                  <a:pt x="119800" y="30835"/>
                  <a:pt x="119800" y="32633"/>
                  <a:pt x="118405" y="34432"/>
                </a:cubicBezTo>
                <a:close/>
                <a:moveTo>
                  <a:pt x="1395" y="85310"/>
                </a:moveTo>
                <a:lnTo>
                  <a:pt x="1395" y="85310"/>
                </a:lnTo>
                <a:lnTo>
                  <a:pt x="1395" y="85310"/>
                </a:lnTo>
                <a:cubicBezTo>
                  <a:pt x="21129" y="63468"/>
                  <a:pt x="21129" y="63468"/>
                  <a:pt x="21129" y="63468"/>
                </a:cubicBezTo>
                <a:lnTo>
                  <a:pt x="21129" y="63468"/>
                </a:lnTo>
                <a:cubicBezTo>
                  <a:pt x="21129" y="63468"/>
                  <a:pt x="22524" y="61670"/>
                  <a:pt x="23920" y="61670"/>
                </a:cubicBezTo>
                <a:cubicBezTo>
                  <a:pt x="28106" y="61670"/>
                  <a:pt x="29501" y="65267"/>
                  <a:pt x="29501" y="68865"/>
                </a:cubicBezTo>
                <a:cubicBezTo>
                  <a:pt x="29501" y="72462"/>
                  <a:pt x="29501" y="74261"/>
                  <a:pt x="28106" y="74261"/>
                </a:cubicBezTo>
                <a:lnTo>
                  <a:pt x="28106" y="74261"/>
                </a:lnTo>
                <a:cubicBezTo>
                  <a:pt x="19734" y="83511"/>
                  <a:pt x="19734" y="83511"/>
                  <a:pt x="19734" y="83511"/>
                </a:cubicBezTo>
                <a:cubicBezTo>
                  <a:pt x="46445" y="83511"/>
                  <a:pt x="46445" y="83511"/>
                  <a:pt x="46445" y="83511"/>
                </a:cubicBezTo>
                <a:lnTo>
                  <a:pt x="46445" y="83511"/>
                </a:lnTo>
                <a:cubicBezTo>
                  <a:pt x="71960" y="83511"/>
                  <a:pt x="71960" y="83511"/>
                  <a:pt x="71960" y="83511"/>
                </a:cubicBezTo>
                <a:lnTo>
                  <a:pt x="71960" y="83511"/>
                </a:lnTo>
                <a:cubicBezTo>
                  <a:pt x="100066" y="83511"/>
                  <a:pt x="100066" y="83511"/>
                  <a:pt x="100066" y="83511"/>
                </a:cubicBezTo>
                <a:lnTo>
                  <a:pt x="100066" y="83511"/>
                </a:lnTo>
                <a:cubicBezTo>
                  <a:pt x="114019" y="83511"/>
                  <a:pt x="114019" y="83511"/>
                  <a:pt x="114019" y="83511"/>
                </a:cubicBezTo>
                <a:cubicBezTo>
                  <a:pt x="118405" y="83511"/>
                  <a:pt x="119800" y="87109"/>
                  <a:pt x="119800" y="90706"/>
                </a:cubicBezTo>
                <a:cubicBezTo>
                  <a:pt x="119800" y="96102"/>
                  <a:pt x="118405" y="97901"/>
                  <a:pt x="114019" y="97901"/>
                </a:cubicBezTo>
                <a:cubicBezTo>
                  <a:pt x="78936" y="97901"/>
                  <a:pt x="78936" y="97901"/>
                  <a:pt x="78936" y="97901"/>
                </a:cubicBezTo>
                <a:cubicBezTo>
                  <a:pt x="66179" y="97901"/>
                  <a:pt x="66179" y="97901"/>
                  <a:pt x="66179" y="97901"/>
                </a:cubicBezTo>
                <a:lnTo>
                  <a:pt x="66179" y="97901"/>
                </a:lnTo>
                <a:cubicBezTo>
                  <a:pt x="55016" y="97901"/>
                  <a:pt x="55016" y="97901"/>
                  <a:pt x="55016" y="97901"/>
                </a:cubicBezTo>
                <a:lnTo>
                  <a:pt x="55016" y="97901"/>
                </a:lnTo>
                <a:cubicBezTo>
                  <a:pt x="19734" y="97901"/>
                  <a:pt x="19734" y="97901"/>
                  <a:pt x="19734" y="97901"/>
                </a:cubicBezTo>
                <a:cubicBezTo>
                  <a:pt x="28106" y="107152"/>
                  <a:pt x="28106" y="107152"/>
                  <a:pt x="28106" y="107152"/>
                </a:cubicBezTo>
                <a:lnTo>
                  <a:pt x="28106" y="107152"/>
                </a:lnTo>
                <a:cubicBezTo>
                  <a:pt x="29501" y="108950"/>
                  <a:pt x="29501" y="110749"/>
                  <a:pt x="29501" y="112548"/>
                </a:cubicBezTo>
                <a:cubicBezTo>
                  <a:pt x="29501" y="117944"/>
                  <a:pt x="28106" y="119743"/>
                  <a:pt x="23920" y="119743"/>
                </a:cubicBezTo>
                <a:cubicBezTo>
                  <a:pt x="22524" y="119743"/>
                  <a:pt x="21129" y="119743"/>
                  <a:pt x="21129" y="117944"/>
                </a:cubicBezTo>
                <a:lnTo>
                  <a:pt x="21129" y="117944"/>
                </a:lnTo>
                <a:cubicBezTo>
                  <a:pt x="1395" y="96102"/>
                  <a:pt x="1395" y="96102"/>
                  <a:pt x="1395" y="96102"/>
                </a:cubicBezTo>
                <a:lnTo>
                  <a:pt x="1395" y="96102"/>
                </a:lnTo>
                <a:cubicBezTo>
                  <a:pt x="1395" y="96102"/>
                  <a:pt x="0" y="94304"/>
                  <a:pt x="0" y="90706"/>
                </a:cubicBezTo>
                <a:cubicBezTo>
                  <a:pt x="0" y="88907"/>
                  <a:pt x="1395" y="87109"/>
                  <a:pt x="1395" y="8531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1" name="Shape 4931"/>
          <p:cNvSpPr/>
          <p:nvPr/>
        </p:nvSpPr>
        <p:spPr>
          <a:xfrm>
            <a:off x="7199269" y="4090569"/>
            <a:ext cx="198461" cy="286275"/>
          </a:xfrm>
          <a:custGeom>
            <a:avLst/>
            <a:gdLst/>
            <a:ahLst/>
            <a:cxnLst/>
            <a:rect l="0" t="0" r="0" b="0"/>
            <a:pathLst>
              <a:path w="120000" h="120000" extrusionOk="0">
                <a:moveTo>
                  <a:pt x="111674" y="119800"/>
                </a:moveTo>
                <a:lnTo>
                  <a:pt x="111674" y="119800"/>
                </a:lnTo>
                <a:cubicBezTo>
                  <a:pt x="8038" y="119800"/>
                  <a:pt x="8038" y="119800"/>
                  <a:pt x="8038" y="119800"/>
                </a:cubicBezTo>
                <a:cubicBezTo>
                  <a:pt x="4019" y="119800"/>
                  <a:pt x="0" y="118205"/>
                  <a:pt x="0" y="114019"/>
                </a:cubicBezTo>
                <a:cubicBezTo>
                  <a:pt x="0" y="43654"/>
                  <a:pt x="0" y="43654"/>
                  <a:pt x="0" y="43654"/>
                </a:cubicBezTo>
                <a:cubicBezTo>
                  <a:pt x="0" y="39468"/>
                  <a:pt x="4019" y="38073"/>
                  <a:pt x="8038" y="38073"/>
                </a:cubicBezTo>
                <a:cubicBezTo>
                  <a:pt x="40478" y="38073"/>
                  <a:pt x="40478" y="38073"/>
                  <a:pt x="40478" y="38073"/>
                </a:cubicBezTo>
                <a:cubicBezTo>
                  <a:pt x="40478" y="49235"/>
                  <a:pt x="40478" y="49235"/>
                  <a:pt x="40478" y="49235"/>
                </a:cubicBezTo>
                <a:cubicBezTo>
                  <a:pt x="16076" y="49235"/>
                  <a:pt x="16076" y="49235"/>
                  <a:pt x="16076" y="49235"/>
                </a:cubicBezTo>
                <a:cubicBezTo>
                  <a:pt x="16076" y="108438"/>
                  <a:pt x="16076" y="108438"/>
                  <a:pt x="16076" y="108438"/>
                </a:cubicBezTo>
                <a:cubicBezTo>
                  <a:pt x="103349" y="108438"/>
                  <a:pt x="103349" y="108438"/>
                  <a:pt x="103349" y="108438"/>
                </a:cubicBezTo>
                <a:cubicBezTo>
                  <a:pt x="103349" y="49235"/>
                  <a:pt x="103349" y="49235"/>
                  <a:pt x="103349" y="49235"/>
                </a:cubicBezTo>
                <a:cubicBezTo>
                  <a:pt x="74928" y="49235"/>
                  <a:pt x="74928" y="49235"/>
                  <a:pt x="74928" y="49235"/>
                </a:cubicBezTo>
                <a:cubicBezTo>
                  <a:pt x="74928" y="38073"/>
                  <a:pt x="74928" y="38073"/>
                  <a:pt x="74928" y="38073"/>
                </a:cubicBezTo>
                <a:cubicBezTo>
                  <a:pt x="111674" y="38073"/>
                  <a:pt x="111674" y="38073"/>
                  <a:pt x="111674" y="38073"/>
                </a:cubicBezTo>
                <a:cubicBezTo>
                  <a:pt x="115693" y="38073"/>
                  <a:pt x="119712" y="39468"/>
                  <a:pt x="119712" y="43654"/>
                </a:cubicBezTo>
                <a:cubicBezTo>
                  <a:pt x="119712" y="114019"/>
                  <a:pt x="119712" y="114019"/>
                  <a:pt x="119712" y="114019"/>
                </a:cubicBezTo>
                <a:cubicBezTo>
                  <a:pt x="119712" y="118205"/>
                  <a:pt x="115693" y="119800"/>
                  <a:pt x="111674" y="119800"/>
                </a:cubicBezTo>
                <a:close/>
                <a:moveTo>
                  <a:pt x="83253" y="29501"/>
                </a:moveTo>
                <a:lnTo>
                  <a:pt x="83253" y="29501"/>
                </a:lnTo>
                <a:cubicBezTo>
                  <a:pt x="81244" y="29501"/>
                  <a:pt x="79234" y="29501"/>
                  <a:pt x="77224" y="28106"/>
                </a:cubicBezTo>
                <a:lnTo>
                  <a:pt x="77224" y="28106"/>
                </a:lnTo>
                <a:cubicBezTo>
                  <a:pt x="66889" y="19734"/>
                  <a:pt x="66889" y="19734"/>
                  <a:pt x="66889" y="19734"/>
                </a:cubicBezTo>
                <a:cubicBezTo>
                  <a:pt x="66889" y="54817"/>
                  <a:pt x="66889" y="54817"/>
                  <a:pt x="66889" y="54817"/>
                </a:cubicBezTo>
                <a:lnTo>
                  <a:pt x="66889" y="54817"/>
                </a:lnTo>
                <a:cubicBezTo>
                  <a:pt x="66889" y="57807"/>
                  <a:pt x="64880" y="60598"/>
                  <a:pt x="58851" y="60598"/>
                </a:cubicBezTo>
                <a:cubicBezTo>
                  <a:pt x="54832" y="60598"/>
                  <a:pt x="50813" y="57807"/>
                  <a:pt x="50813" y="54817"/>
                </a:cubicBezTo>
                <a:lnTo>
                  <a:pt x="50813" y="54817"/>
                </a:lnTo>
                <a:cubicBezTo>
                  <a:pt x="50813" y="19734"/>
                  <a:pt x="50813" y="19734"/>
                  <a:pt x="50813" y="19734"/>
                </a:cubicBezTo>
                <a:cubicBezTo>
                  <a:pt x="40478" y="28106"/>
                  <a:pt x="40478" y="28106"/>
                  <a:pt x="40478" y="28106"/>
                </a:cubicBezTo>
                <a:lnTo>
                  <a:pt x="40478" y="28106"/>
                </a:lnTo>
                <a:cubicBezTo>
                  <a:pt x="40478" y="29501"/>
                  <a:pt x="38468" y="29501"/>
                  <a:pt x="34449" y="29501"/>
                </a:cubicBezTo>
                <a:cubicBezTo>
                  <a:pt x="30430" y="29501"/>
                  <a:pt x="26411" y="28106"/>
                  <a:pt x="26411" y="23920"/>
                </a:cubicBezTo>
                <a:cubicBezTo>
                  <a:pt x="26411" y="22524"/>
                  <a:pt x="28421" y="21129"/>
                  <a:pt x="28421" y="21129"/>
                </a:cubicBezTo>
                <a:lnTo>
                  <a:pt x="28421" y="21129"/>
                </a:lnTo>
                <a:cubicBezTo>
                  <a:pt x="52822" y="1395"/>
                  <a:pt x="52822" y="1395"/>
                  <a:pt x="52822" y="1395"/>
                </a:cubicBezTo>
                <a:lnTo>
                  <a:pt x="52822" y="1395"/>
                </a:lnTo>
                <a:cubicBezTo>
                  <a:pt x="54832" y="1395"/>
                  <a:pt x="56842" y="0"/>
                  <a:pt x="58851" y="0"/>
                </a:cubicBezTo>
                <a:cubicBezTo>
                  <a:pt x="62870" y="0"/>
                  <a:pt x="64880" y="1395"/>
                  <a:pt x="64880" y="1395"/>
                </a:cubicBezTo>
                <a:lnTo>
                  <a:pt x="64880" y="1395"/>
                </a:lnTo>
                <a:cubicBezTo>
                  <a:pt x="89282" y="21129"/>
                  <a:pt x="89282" y="21129"/>
                  <a:pt x="89282" y="21129"/>
                </a:cubicBezTo>
                <a:lnTo>
                  <a:pt x="89282" y="21129"/>
                </a:lnTo>
                <a:cubicBezTo>
                  <a:pt x="91291" y="21129"/>
                  <a:pt x="91291" y="22524"/>
                  <a:pt x="91291" y="23920"/>
                </a:cubicBezTo>
                <a:cubicBezTo>
                  <a:pt x="91291" y="28106"/>
                  <a:pt x="89282" y="29501"/>
                  <a:pt x="83253" y="2950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2" name="Shape 4932"/>
          <p:cNvSpPr/>
          <p:nvPr/>
        </p:nvSpPr>
        <p:spPr>
          <a:xfrm>
            <a:off x="6679092" y="4115644"/>
            <a:ext cx="233976" cy="231946"/>
          </a:xfrm>
          <a:custGeom>
            <a:avLst/>
            <a:gdLst/>
            <a:ahLst/>
            <a:cxnLst/>
            <a:rect l="0" t="0" r="0" b="0"/>
            <a:pathLst>
              <a:path w="120000" h="120000" extrusionOk="0">
                <a:moveTo>
                  <a:pt x="112983" y="41717"/>
                </a:moveTo>
                <a:lnTo>
                  <a:pt x="112983" y="41717"/>
                </a:lnTo>
                <a:lnTo>
                  <a:pt x="112983" y="41717"/>
                </a:lnTo>
                <a:cubicBezTo>
                  <a:pt x="107903" y="41717"/>
                  <a:pt x="106209" y="38282"/>
                  <a:pt x="106209" y="34846"/>
                </a:cubicBezTo>
                <a:cubicBezTo>
                  <a:pt x="106209" y="24294"/>
                  <a:pt x="106209" y="24294"/>
                  <a:pt x="106209" y="24294"/>
                </a:cubicBezTo>
                <a:cubicBezTo>
                  <a:pt x="71854" y="59141"/>
                  <a:pt x="71854" y="59141"/>
                  <a:pt x="71854" y="59141"/>
                </a:cubicBezTo>
                <a:lnTo>
                  <a:pt x="71854" y="59141"/>
                </a:lnTo>
                <a:cubicBezTo>
                  <a:pt x="70161" y="59141"/>
                  <a:pt x="68467" y="60858"/>
                  <a:pt x="66774" y="60858"/>
                </a:cubicBezTo>
                <a:cubicBezTo>
                  <a:pt x="63387" y="60858"/>
                  <a:pt x="60000" y="57423"/>
                  <a:pt x="60000" y="53742"/>
                </a:cubicBezTo>
                <a:cubicBezTo>
                  <a:pt x="60000" y="52024"/>
                  <a:pt x="60000" y="50306"/>
                  <a:pt x="61693" y="48588"/>
                </a:cubicBezTo>
                <a:lnTo>
                  <a:pt x="61693" y="48588"/>
                </a:lnTo>
                <a:cubicBezTo>
                  <a:pt x="95806" y="13987"/>
                  <a:pt x="95806" y="13987"/>
                  <a:pt x="95806" y="13987"/>
                </a:cubicBezTo>
                <a:cubicBezTo>
                  <a:pt x="85645" y="13987"/>
                  <a:pt x="85645" y="13987"/>
                  <a:pt x="85645" y="13987"/>
                </a:cubicBezTo>
                <a:cubicBezTo>
                  <a:pt x="80564" y="13987"/>
                  <a:pt x="78870" y="10552"/>
                  <a:pt x="78870" y="7116"/>
                </a:cubicBezTo>
                <a:cubicBezTo>
                  <a:pt x="78870" y="3680"/>
                  <a:pt x="80564" y="0"/>
                  <a:pt x="85645" y="0"/>
                </a:cubicBezTo>
                <a:cubicBezTo>
                  <a:pt x="112983" y="0"/>
                  <a:pt x="112983" y="0"/>
                  <a:pt x="112983" y="0"/>
                </a:cubicBezTo>
                <a:cubicBezTo>
                  <a:pt x="116370" y="0"/>
                  <a:pt x="119758" y="3680"/>
                  <a:pt x="119758" y="7116"/>
                </a:cubicBezTo>
                <a:cubicBezTo>
                  <a:pt x="119758" y="34846"/>
                  <a:pt x="119758" y="34846"/>
                  <a:pt x="119758" y="34846"/>
                </a:cubicBezTo>
                <a:cubicBezTo>
                  <a:pt x="119758" y="38282"/>
                  <a:pt x="116370" y="41717"/>
                  <a:pt x="112983" y="41717"/>
                </a:cubicBezTo>
                <a:close/>
                <a:moveTo>
                  <a:pt x="58306" y="13987"/>
                </a:moveTo>
                <a:lnTo>
                  <a:pt x="58306" y="13987"/>
                </a:lnTo>
                <a:lnTo>
                  <a:pt x="58306" y="13987"/>
                </a:lnTo>
                <a:cubicBezTo>
                  <a:pt x="13790" y="13987"/>
                  <a:pt x="13790" y="13987"/>
                  <a:pt x="13790" y="13987"/>
                </a:cubicBezTo>
                <a:cubicBezTo>
                  <a:pt x="13790" y="105766"/>
                  <a:pt x="13790" y="105766"/>
                  <a:pt x="13790" y="105766"/>
                </a:cubicBezTo>
                <a:cubicBezTo>
                  <a:pt x="106209" y="105766"/>
                  <a:pt x="106209" y="105766"/>
                  <a:pt x="106209" y="105766"/>
                </a:cubicBezTo>
                <a:cubicBezTo>
                  <a:pt x="106209" y="98895"/>
                  <a:pt x="106209" y="98895"/>
                  <a:pt x="106209" y="98895"/>
                </a:cubicBezTo>
                <a:cubicBezTo>
                  <a:pt x="106209" y="62576"/>
                  <a:pt x="106209" y="62576"/>
                  <a:pt x="106209" y="62576"/>
                </a:cubicBezTo>
                <a:lnTo>
                  <a:pt x="106209" y="62576"/>
                </a:lnTo>
                <a:cubicBezTo>
                  <a:pt x="106209" y="46871"/>
                  <a:pt x="106209" y="46871"/>
                  <a:pt x="106209" y="46871"/>
                </a:cubicBezTo>
                <a:cubicBezTo>
                  <a:pt x="107903" y="48588"/>
                  <a:pt x="109596" y="48588"/>
                  <a:pt x="112983" y="48588"/>
                </a:cubicBezTo>
                <a:cubicBezTo>
                  <a:pt x="114677" y="48588"/>
                  <a:pt x="116370" y="48588"/>
                  <a:pt x="119758" y="46871"/>
                </a:cubicBezTo>
                <a:cubicBezTo>
                  <a:pt x="119758" y="67730"/>
                  <a:pt x="119758" y="67730"/>
                  <a:pt x="119758" y="67730"/>
                </a:cubicBezTo>
                <a:lnTo>
                  <a:pt x="119758" y="67730"/>
                </a:lnTo>
                <a:cubicBezTo>
                  <a:pt x="119758" y="112883"/>
                  <a:pt x="119758" y="112883"/>
                  <a:pt x="119758" y="112883"/>
                </a:cubicBezTo>
                <a:cubicBezTo>
                  <a:pt x="119758" y="118036"/>
                  <a:pt x="116370" y="119754"/>
                  <a:pt x="112983" y="119754"/>
                </a:cubicBezTo>
                <a:cubicBezTo>
                  <a:pt x="7016" y="119754"/>
                  <a:pt x="7016" y="119754"/>
                  <a:pt x="7016" y="119754"/>
                </a:cubicBezTo>
                <a:cubicBezTo>
                  <a:pt x="3629" y="119754"/>
                  <a:pt x="0" y="118036"/>
                  <a:pt x="0" y="112883"/>
                </a:cubicBezTo>
                <a:cubicBezTo>
                  <a:pt x="0" y="7116"/>
                  <a:pt x="0" y="7116"/>
                  <a:pt x="0" y="7116"/>
                </a:cubicBezTo>
                <a:cubicBezTo>
                  <a:pt x="0" y="3680"/>
                  <a:pt x="3629" y="0"/>
                  <a:pt x="7016" y="0"/>
                </a:cubicBezTo>
                <a:cubicBezTo>
                  <a:pt x="58306" y="0"/>
                  <a:pt x="58306" y="0"/>
                  <a:pt x="58306" y="0"/>
                </a:cubicBezTo>
                <a:lnTo>
                  <a:pt x="58306" y="0"/>
                </a:lnTo>
                <a:cubicBezTo>
                  <a:pt x="73548" y="0"/>
                  <a:pt x="73548" y="0"/>
                  <a:pt x="73548" y="0"/>
                </a:cubicBezTo>
                <a:cubicBezTo>
                  <a:pt x="71854" y="1717"/>
                  <a:pt x="71854" y="5398"/>
                  <a:pt x="71854" y="7116"/>
                </a:cubicBezTo>
                <a:cubicBezTo>
                  <a:pt x="71854" y="8834"/>
                  <a:pt x="71854" y="12269"/>
                  <a:pt x="73548" y="13987"/>
                </a:cubicBezTo>
                <a:lnTo>
                  <a:pt x="58306" y="1398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3" name="Shape 4933"/>
          <p:cNvSpPr/>
          <p:nvPr/>
        </p:nvSpPr>
        <p:spPr>
          <a:xfrm>
            <a:off x="6154737" y="4090569"/>
            <a:ext cx="286201" cy="286275"/>
          </a:xfrm>
          <a:custGeom>
            <a:avLst/>
            <a:gdLst/>
            <a:ahLst/>
            <a:cxnLst/>
            <a:rect l="0" t="0" r="0" b="0"/>
            <a:pathLst>
              <a:path w="120000" h="120000" extrusionOk="0">
                <a:moveTo>
                  <a:pt x="114019" y="119800"/>
                </a:moveTo>
                <a:lnTo>
                  <a:pt x="114019" y="119800"/>
                </a:lnTo>
                <a:cubicBezTo>
                  <a:pt x="91495" y="119800"/>
                  <a:pt x="91495" y="119800"/>
                  <a:pt x="91495" y="119800"/>
                </a:cubicBezTo>
                <a:lnTo>
                  <a:pt x="91495" y="119800"/>
                </a:lnTo>
                <a:cubicBezTo>
                  <a:pt x="88704" y="119800"/>
                  <a:pt x="85913" y="118205"/>
                  <a:pt x="85913" y="114019"/>
                </a:cubicBezTo>
                <a:cubicBezTo>
                  <a:pt x="85913" y="111229"/>
                  <a:pt x="88704" y="108438"/>
                  <a:pt x="91495" y="108438"/>
                </a:cubicBezTo>
                <a:lnTo>
                  <a:pt x="91495" y="108438"/>
                </a:lnTo>
                <a:cubicBezTo>
                  <a:pt x="108438" y="108438"/>
                  <a:pt x="108438" y="108438"/>
                  <a:pt x="108438" y="108438"/>
                </a:cubicBezTo>
                <a:cubicBezTo>
                  <a:pt x="108438" y="91495"/>
                  <a:pt x="108438" y="91495"/>
                  <a:pt x="108438" y="91495"/>
                </a:cubicBezTo>
                <a:lnTo>
                  <a:pt x="108438" y="91495"/>
                </a:lnTo>
                <a:cubicBezTo>
                  <a:pt x="108438" y="88704"/>
                  <a:pt x="111229" y="85913"/>
                  <a:pt x="114019" y="85913"/>
                </a:cubicBezTo>
                <a:cubicBezTo>
                  <a:pt x="118405" y="85913"/>
                  <a:pt x="119800" y="88704"/>
                  <a:pt x="119800" y="91495"/>
                </a:cubicBezTo>
                <a:lnTo>
                  <a:pt x="119800" y="91495"/>
                </a:lnTo>
                <a:cubicBezTo>
                  <a:pt x="119800" y="114019"/>
                  <a:pt x="119800" y="114019"/>
                  <a:pt x="119800" y="114019"/>
                </a:cubicBezTo>
                <a:cubicBezTo>
                  <a:pt x="119800" y="118205"/>
                  <a:pt x="118405" y="119800"/>
                  <a:pt x="114019" y="119800"/>
                </a:cubicBezTo>
                <a:close/>
                <a:moveTo>
                  <a:pt x="114019" y="33687"/>
                </a:moveTo>
                <a:lnTo>
                  <a:pt x="114019" y="33687"/>
                </a:lnTo>
                <a:cubicBezTo>
                  <a:pt x="111229" y="33687"/>
                  <a:pt x="108438" y="30897"/>
                  <a:pt x="108438" y="28106"/>
                </a:cubicBezTo>
                <a:lnTo>
                  <a:pt x="108438" y="28106"/>
                </a:lnTo>
                <a:cubicBezTo>
                  <a:pt x="108438" y="11162"/>
                  <a:pt x="108438" y="11162"/>
                  <a:pt x="108438" y="11162"/>
                </a:cubicBezTo>
                <a:cubicBezTo>
                  <a:pt x="91495" y="11162"/>
                  <a:pt x="91495" y="11162"/>
                  <a:pt x="91495" y="11162"/>
                </a:cubicBezTo>
                <a:lnTo>
                  <a:pt x="91495" y="11162"/>
                </a:lnTo>
                <a:cubicBezTo>
                  <a:pt x="88704" y="11162"/>
                  <a:pt x="85913" y="8372"/>
                  <a:pt x="85913" y="5581"/>
                </a:cubicBezTo>
                <a:cubicBezTo>
                  <a:pt x="85913" y="2790"/>
                  <a:pt x="88704" y="0"/>
                  <a:pt x="91495" y="0"/>
                </a:cubicBezTo>
                <a:lnTo>
                  <a:pt x="91495" y="0"/>
                </a:lnTo>
                <a:cubicBezTo>
                  <a:pt x="114019" y="0"/>
                  <a:pt x="114019" y="0"/>
                  <a:pt x="114019" y="0"/>
                </a:cubicBezTo>
                <a:cubicBezTo>
                  <a:pt x="118405" y="0"/>
                  <a:pt x="119800" y="2790"/>
                  <a:pt x="119800" y="5581"/>
                </a:cubicBezTo>
                <a:cubicBezTo>
                  <a:pt x="119800" y="28106"/>
                  <a:pt x="119800" y="28106"/>
                  <a:pt x="119800" y="28106"/>
                </a:cubicBezTo>
                <a:lnTo>
                  <a:pt x="119800" y="28106"/>
                </a:lnTo>
                <a:cubicBezTo>
                  <a:pt x="119800" y="30897"/>
                  <a:pt x="118405" y="33687"/>
                  <a:pt x="114019" y="33687"/>
                </a:cubicBezTo>
                <a:close/>
                <a:moveTo>
                  <a:pt x="28106" y="11162"/>
                </a:moveTo>
                <a:lnTo>
                  <a:pt x="28106" y="11162"/>
                </a:lnTo>
                <a:lnTo>
                  <a:pt x="28106" y="11162"/>
                </a:lnTo>
                <a:cubicBezTo>
                  <a:pt x="11162" y="11162"/>
                  <a:pt x="11162" y="11162"/>
                  <a:pt x="11162" y="11162"/>
                </a:cubicBezTo>
                <a:cubicBezTo>
                  <a:pt x="11162" y="28106"/>
                  <a:pt x="11162" y="28106"/>
                  <a:pt x="11162" y="28106"/>
                </a:cubicBezTo>
                <a:lnTo>
                  <a:pt x="11162" y="28106"/>
                </a:lnTo>
                <a:cubicBezTo>
                  <a:pt x="11162" y="30897"/>
                  <a:pt x="8372" y="33687"/>
                  <a:pt x="5581" y="33687"/>
                </a:cubicBezTo>
                <a:cubicBezTo>
                  <a:pt x="2790" y="33687"/>
                  <a:pt x="0" y="30897"/>
                  <a:pt x="0" y="28106"/>
                </a:cubicBezTo>
                <a:lnTo>
                  <a:pt x="0" y="28106"/>
                </a:lnTo>
                <a:cubicBezTo>
                  <a:pt x="0" y="5581"/>
                  <a:pt x="0" y="5581"/>
                  <a:pt x="0" y="5581"/>
                </a:cubicBezTo>
                <a:cubicBezTo>
                  <a:pt x="0" y="2790"/>
                  <a:pt x="2790" y="0"/>
                  <a:pt x="5581" y="0"/>
                </a:cubicBezTo>
                <a:cubicBezTo>
                  <a:pt x="28106" y="0"/>
                  <a:pt x="28106" y="0"/>
                  <a:pt x="28106" y="0"/>
                </a:cubicBezTo>
                <a:lnTo>
                  <a:pt x="28106" y="0"/>
                </a:lnTo>
                <a:cubicBezTo>
                  <a:pt x="30897" y="0"/>
                  <a:pt x="33687" y="2790"/>
                  <a:pt x="33687" y="5581"/>
                </a:cubicBezTo>
                <a:cubicBezTo>
                  <a:pt x="33687" y="8372"/>
                  <a:pt x="30897" y="11162"/>
                  <a:pt x="28106" y="11162"/>
                </a:cubicBezTo>
                <a:close/>
                <a:moveTo>
                  <a:pt x="16943" y="16943"/>
                </a:moveTo>
                <a:lnTo>
                  <a:pt x="16943" y="16943"/>
                </a:lnTo>
                <a:cubicBezTo>
                  <a:pt x="102857" y="16943"/>
                  <a:pt x="102857" y="16943"/>
                  <a:pt x="102857" y="16943"/>
                </a:cubicBezTo>
                <a:cubicBezTo>
                  <a:pt x="102857" y="102857"/>
                  <a:pt x="102857" y="102857"/>
                  <a:pt x="102857" y="102857"/>
                </a:cubicBezTo>
                <a:cubicBezTo>
                  <a:pt x="16943" y="102857"/>
                  <a:pt x="16943" y="102857"/>
                  <a:pt x="16943" y="102857"/>
                </a:cubicBezTo>
                <a:lnTo>
                  <a:pt x="16943" y="16943"/>
                </a:lnTo>
                <a:close/>
                <a:moveTo>
                  <a:pt x="28106" y="91495"/>
                </a:moveTo>
                <a:lnTo>
                  <a:pt x="28106" y="91495"/>
                </a:lnTo>
                <a:cubicBezTo>
                  <a:pt x="91495" y="91495"/>
                  <a:pt x="91495" y="91495"/>
                  <a:pt x="91495" y="91495"/>
                </a:cubicBezTo>
                <a:cubicBezTo>
                  <a:pt x="91495" y="28106"/>
                  <a:pt x="91495" y="28106"/>
                  <a:pt x="91495" y="28106"/>
                </a:cubicBezTo>
                <a:cubicBezTo>
                  <a:pt x="28106" y="28106"/>
                  <a:pt x="28106" y="28106"/>
                  <a:pt x="28106" y="28106"/>
                </a:cubicBezTo>
                <a:lnTo>
                  <a:pt x="28106" y="91495"/>
                </a:lnTo>
                <a:close/>
                <a:moveTo>
                  <a:pt x="5581" y="85913"/>
                </a:moveTo>
                <a:lnTo>
                  <a:pt x="5581" y="85913"/>
                </a:lnTo>
                <a:cubicBezTo>
                  <a:pt x="8372" y="85913"/>
                  <a:pt x="11162" y="88704"/>
                  <a:pt x="11162" y="91495"/>
                </a:cubicBezTo>
                <a:lnTo>
                  <a:pt x="11162" y="91495"/>
                </a:lnTo>
                <a:cubicBezTo>
                  <a:pt x="11162" y="108438"/>
                  <a:pt x="11162" y="108438"/>
                  <a:pt x="11162" y="108438"/>
                </a:cubicBezTo>
                <a:cubicBezTo>
                  <a:pt x="28106" y="108438"/>
                  <a:pt x="28106" y="108438"/>
                  <a:pt x="28106" y="108438"/>
                </a:cubicBezTo>
                <a:lnTo>
                  <a:pt x="28106" y="108438"/>
                </a:lnTo>
                <a:cubicBezTo>
                  <a:pt x="30897" y="108438"/>
                  <a:pt x="33687" y="111229"/>
                  <a:pt x="33687" y="114019"/>
                </a:cubicBezTo>
                <a:cubicBezTo>
                  <a:pt x="33687" y="118205"/>
                  <a:pt x="30897" y="119800"/>
                  <a:pt x="28106" y="119800"/>
                </a:cubicBezTo>
                <a:lnTo>
                  <a:pt x="28106" y="119800"/>
                </a:lnTo>
                <a:cubicBezTo>
                  <a:pt x="5581" y="119800"/>
                  <a:pt x="5581" y="119800"/>
                  <a:pt x="5581" y="119800"/>
                </a:cubicBezTo>
                <a:cubicBezTo>
                  <a:pt x="2790" y="119800"/>
                  <a:pt x="0" y="118205"/>
                  <a:pt x="0" y="114019"/>
                </a:cubicBezTo>
                <a:cubicBezTo>
                  <a:pt x="0" y="91495"/>
                  <a:pt x="0" y="91495"/>
                  <a:pt x="0" y="91495"/>
                </a:cubicBezTo>
                <a:lnTo>
                  <a:pt x="0" y="91495"/>
                </a:lnTo>
                <a:cubicBezTo>
                  <a:pt x="0" y="88704"/>
                  <a:pt x="2790" y="85913"/>
                  <a:pt x="5581" y="8591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4" name="Shape 4934"/>
          <p:cNvSpPr/>
          <p:nvPr/>
        </p:nvSpPr>
        <p:spPr>
          <a:xfrm>
            <a:off x="5655452" y="4090569"/>
            <a:ext cx="284113" cy="286275"/>
          </a:xfrm>
          <a:custGeom>
            <a:avLst/>
            <a:gdLst/>
            <a:ahLst/>
            <a:cxnLst/>
            <a:rect l="0" t="0" r="0" b="0"/>
            <a:pathLst>
              <a:path w="120000" h="120000" extrusionOk="0">
                <a:moveTo>
                  <a:pt x="114209" y="119800"/>
                </a:moveTo>
                <a:lnTo>
                  <a:pt x="114209" y="119800"/>
                </a:lnTo>
                <a:cubicBezTo>
                  <a:pt x="91647" y="119800"/>
                  <a:pt x="91647" y="119800"/>
                  <a:pt x="91647" y="119800"/>
                </a:cubicBezTo>
                <a:lnTo>
                  <a:pt x="91647" y="119800"/>
                </a:lnTo>
                <a:cubicBezTo>
                  <a:pt x="88851" y="119800"/>
                  <a:pt x="86056" y="118205"/>
                  <a:pt x="86056" y="114019"/>
                </a:cubicBezTo>
                <a:cubicBezTo>
                  <a:pt x="86056" y="111229"/>
                  <a:pt x="88851" y="108438"/>
                  <a:pt x="91647" y="108438"/>
                </a:cubicBezTo>
                <a:lnTo>
                  <a:pt x="91647" y="108438"/>
                </a:lnTo>
                <a:cubicBezTo>
                  <a:pt x="108618" y="108438"/>
                  <a:pt x="108618" y="108438"/>
                  <a:pt x="108618" y="108438"/>
                </a:cubicBezTo>
                <a:cubicBezTo>
                  <a:pt x="108618" y="91495"/>
                  <a:pt x="108618" y="91495"/>
                  <a:pt x="108618" y="91495"/>
                </a:cubicBezTo>
                <a:lnTo>
                  <a:pt x="108618" y="91495"/>
                </a:lnTo>
                <a:cubicBezTo>
                  <a:pt x="108618" y="88704"/>
                  <a:pt x="111414" y="85913"/>
                  <a:pt x="114209" y="85913"/>
                </a:cubicBezTo>
                <a:cubicBezTo>
                  <a:pt x="117004" y="85913"/>
                  <a:pt x="119800" y="88704"/>
                  <a:pt x="119800" y="91495"/>
                </a:cubicBezTo>
                <a:lnTo>
                  <a:pt x="119800" y="91495"/>
                </a:lnTo>
                <a:cubicBezTo>
                  <a:pt x="119800" y="114019"/>
                  <a:pt x="119800" y="114019"/>
                  <a:pt x="119800" y="114019"/>
                </a:cubicBezTo>
                <a:cubicBezTo>
                  <a:pt x="119800" y="118205"/>
                  <a:pt x="117004" y="119800"/>
                  <a:pt x="114209" y="119800"/>
                </a:cubicBezTo>
                <a:close/>
                <a:moveTo>
                  <a:pt x="16971" y="16943"/>
                </a:moveTo>
                <a:lnTo>
                  <a:pt x="16971" y="16943"/>
                </a:lnTo>
                <a:cubicBezTo>
                  <a:pt x="103028" y="16943"/>
                  <a:pt x="103028" y="16943"/>
                  <a:pt x="103028" y="16943"/>
                </a:cubicBezTo>
                <a:cubicBezTo>
                  <a:pt x="103028" y="102857"/>
                  <a:pt x="103028" y="102857"/>
                  <a:pt x="103028" y="102857"/>
                </a:cubicBezTo>
                <a:cubicBezTo>
                  <a:pt x="16971" y="102857"/>
                  <a:pt x="16971" y="102857"/>
                  <a:pt x="16971" y="102857"/>
                </a:cubicBezTo>
                <a:lnTo>
                  <a:pt x="16971" y="16943"/>
                </a:lnTo>
                <a:close/>
                <a:moveTo>
                  <a:pt x="28153" y="91495"/>
                </a:moveTo>
                <a:lnTo>
                  <a:pt x="28153" y="91495"/>
                </a:lnTo>
                <a:cubicBezTo>
                  <a:pt x="91647" y="91495"/>
                  <a:pt x="91647" y="91495"/>
                  <a:pt x="91647" y="91495"/>
                </a:cubicBezTo>
                <a:cubicBezTo>
                  <a:pt x="91647" y="28106"/>
                  <a:pt x="91647" y="28106"/>
                  <a:pt x="91647" y="28106"/>
                </a:cubicBezTo>
                <a:cubicBezTo>
                  <a:pt x="28153" y="28106"/>
                  <a:pt x="28153" y="28106"/>
                  <a:pt x="28153" y="28106"/>
                </a:cubicBezTo>
                <a:lnTo>
                  <a:pt x="28153" y="91495"/>
                </a:lnTo>
                <a:close/>
                <a:moveTo>
                  <a:pt x="28153" y="11162"/>
                </a:moveTo>
                <a:lnTo>
                  <a:pt x="28153" y="11162"/>
                </a:lnTo>
                <a:lnTo>
                  <a:pt x="28153" y="11162"/>
                </a:lnTo>
                <a:cubicBezTo>
                  <a:pt x="11181" y="11162"/>
                  <a:pt x="11181" y="11162"/>
                  <a:pt x="11181" y="11162"/>
                </a:cubicBezTo>
                <a:cubicBezTo>
                  <a:pt x="11181" y="28106"/>
                  <a:pt x="11181" y="28106"/>
                  <a:pt x="11181" y="28106"/>
                </a:cubicBezTo>
                <a:lnTo>
                  <a:pt x="11181" y="28106"/>
                </a:lnTo>
                <a:cubicBezTo>
                  <a:pt x="11181" y="30897"/>
                  <a:pt x="8386" y="33687"/>
                  <a:pt x="5590" y="33687"/>
                </a:cubicBezTo>
                <a:cubicBezTo>
                  <a:pt x="1397" y="33687"/>
                  <a:pt x="0" y="30897"/>
                  <a:pt x="0" y="28106"/>
                </a:cubicBezTo>
                <a:lnTo>
                  <a:pt x="0" y="28106"/>
                </a:lnTo>
                <a:cubicBezTo>
                  <a:pt x="0" y="5581"/>
                  <a:pt x="0" y="5581"/>
                  <a:pt x="0" y="5581"/>
                </a:cubicBezTo>
                <a:cubicBezTo>
                  <a:pt x="0" y="2790"/>
                  <a:pt x="1397" y="0"/>
                  <a:pt x="5590" y="0"/>
                </a:cubicBezTo>
                <a:cubicBezTo>
                  <a:pt x="28153" y="0"/>
                  <a:pt x="28153" y="0"/>
                  <a:pt x="28153" y="0"/>
                </a:cubicBezTo>
                <a:lnTo>
                  <a:pt x="28153" y="0"/>
                </a:lnTo>
                <a:cubicBezTo>
                  <a:pt x="30948" y="0"/>
                  <a:pt x="33743" y="2790"/>
                  <a:pt x="33743" y="5581"/>
                </a:cubicBezTo>
                <a:cubicBezTo>
                  <a:pt x="33743" y="8372"/>
                  <a:pt x="30948" y="11162"/>
                  <a:pt x="28153" y="1116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5" name="Shape 4935"/>
          <p:cNvSpPr/>
          <p:nvPr/>
        </p:nvSpPr>
        <p:spPr>
          <a:xfrm>
            <a:off x="5151989" y="4090569"/>
            <a:ext cx="288291" cy="286275"/>
          </a:xfrm>
          <a:custGeom>
            <a:avLst/>
            <a:gdLst/>
            <a:ahLst/>
            <a:cxnLst/>
            <a:rect l="0" t="0" r="0" b="0"/>
            <a:pathLst>
              <a:path w="120000" h="120000" extrusionOk="0">
                <a:moveTo>
                  <a:pt x="114276" y="33687"/>
                </a:moveTo>
                <a:lnTo>
                  <a:pt x="114276" y="33687"/>
                </a:lnTo>
                <a:cubicBezTo>
                  <a:pt x="110131" y="33687"/>
                  <a:pt x="108750" y="30897"/>
                  <a:pt x="108750" y="28106"/>
                </a:cubicBezTo>
                <a:lnTo>
                  <a:pt x="108750" y="28106"/>
                </a:lnTo>
                <a:cubicBezTo>
                  <a:pt x="108750" y="11162"/>
                  <a:pt x="108750" y="11162"/>
                  <a:pt x="108750" y="11162"/>
                </a:cubicBezTo>
                <a:cubicBezTo>
                  <a:pt x="91973" y="11162"/>
                  <a:pt x="91973" y="11162"/>
                  <a:pt x="91973" y="11162"/>
                </a:cubicBezTo>
                <a:lnTo>
                  <a:pt x="91973" y="11162"/>
                </a:lnTo>
                <a:cubicBezTo>
                  <a:pt x="87828" y="11162"/>
                  <a:pt x="86447" y="8372"/>
                  <a:pt x="86447" y="5581"/>
                </a:cubicBezTo>
                <a:cubicBezTo>
                  <a:pt x="86447" y="2790"/>
                  <a:pt x="87828" y="0"/>
                  <a:pt x="91973" y="0"/>
                </a:cubicBezTo>
                <a:lnTo>
                  <a:pt x="91973" y="0"/>
                </a:lnTo>
                <a:cubicBezTo>
                  <a:pt x="114276" y="0"/>
                  <a:pt x="114276" y="0"/>
                  <a:pt x="114276" y="0"/>
                </a:cubicBezTo>
                <a:cubicBezTo>
                  <a:pt x="117039" y="0"/>
                  <a:pt x="119802" y="2790"/>
                  <a:pt x="119802" y="5581"/>
                </a:cubicBezTo>
                <a:cubicBezTo>
                  <a:pt x="119802" y="28106"/>
                  <a:pt x="119802" y="28106"/>
                  <a:pt x="119802" y="28106"/>
                </a:cubicBezTo>
                <a:lnTo>
                  <a:pt x="119802" y="28106"/>
                </a:lnTo>
                <a:cubicBezTo>
                  <a:pt x="119802" y="30897"/>
                  <a:pt x="117039" y="33687"/>
                  <a:pt x="114276" y="33687"/>
                </a:cubicBezTo>
                <a:close/>
                <a:moveTo>
                  <a:pt x="103223" y="102857"/>
                </a:moveTo>
                <a:lnTo>
                  <a:pt x="103223" y="102857"/>
                </a:lnTo>
                <a:cubicBezTo>
                  <a:pt x="16578" y="102857"/>
                  <a:pt x="16578" y="102857"/>
                  <a:pt x="16578" y="102857"/>
                </a:cubicBezTo>
                <a:cubicBezTo>
                  <a:pt x="16578" y="16943"/>
                  <a:pt x="16578" y="16943"/>
                  <a:pt x="16578" y="16943"/>
                </a:cubicBezTo>
                <a:cubicBezTo>
                  <a:pt x="103223" y="16943"/>
                  <a:pt x="103223" y="16943"/>
                  <a:pt x="103223" y="16943"/>
                </a:cubicBezTo>
                <a:lnTo>
                  <a:pt x="103223" y="102857"/>
                </a:lnTo>
                <a:close/>
                <a:moveTo>
                  <a:pt x="91973" y="28106"/>
                </a:moveTo>
                <a:lnTo>
                  <a:pt x="91973" y="28106"/>
                </a:lnTo>
                <a:cubicBezTo>
                  <a:pt x="27828" y="28106"/>
                  <a:pt x="27828" y="28106"/>
                  <a:pt x="27828" y="28106"/>
                </a:cubicBezTo>
                <a:cubicBezTo>
                  <a:pt x="27828" y="91495"/>
                  <a:pt x="27828" y="91495"/>
                  <a:pt x="27828" y="91495"/>
                </a:cubicBezTo>
                <a:cubicBezTo>
                  <a:pt x="91973" y="91495"/>
                  <a:pt x="91973" y="91495"/>
                  <a:pt x="91973" y="91495"/>
                </a:cubicBezTo>
                <a:lnTo>
                  <a:pt x="91973" y="28106"/>
                </a:lnTo>
                <a:close/>
                <a:moveTo>
                  <a:pt x="27828" y="108438"/>
                </a:moveTo>
                <a:lnTo>
                  <a:pt x="27828" y="108438"/>
                </a:lnTo>
                <a:cubicBezTo>
                  <a:pt x="31973" y="108438"/>
                  <a:pt x="33355" y="111229"/>
                  <a:pt x="33355" y="114019"/>
                </a:cubicBezTo>
                <a:cubicBezTo>
                  <a:pt x="33355" y="118205"/>
                  <a:pt x="31973" y="119800"/>
                  <a:pt x="27828" y="119800"/>
                </a:cubicBezTo>
                <a:lnTo>
                  <a:pt x="27828" y="119800"/>
                </a:lnTo>
                <a:cubicBezTo>
                  <a:pt x="5526" y="119800"/>
                  <a:pt x="5526" y="119800"/>
                  <a:pt x="5526" y="119800"/>
                </a:cubicBezTo>
                <a:cubicBezTo>
                  <a:pt x="2763" y="119800"/>
                  <a:pt x="0" y="118205"/>
                  <a:pt x="0" y="114019"/>
                </a:cubicBezTo>
                <a:cubicBezTo>
                  <a:pt x="0" y="91495"/>
                  <a:pt x="0" y="91495"/>
                  <a:pt x="0" y="91495"/>
                </a:cubicBezTo>
                <a:lnTo>
                  <a:pt x="0" y="91495"/>
                </a:lnTo>
                <a:cubicBezTo>
                  <a:pt x="0" y="88704"/>
                  <a:pt x="2763" y="85913"/>
                  <a:pt x="5526" y="85913"/>
                </a:cubicBezTo>
                <a:cubicBezTo>
                  <a:pt x="9671" y="85913"/>
                  <a:pt x="11052" y="88704"/>
                  <a:pt x="11052" y="91495"/>
                </a:cubicBezTo>
                <a:lnTo>
                  <a:pt x="11052" y="91495"/>
                </a:lnTo>
                <a:cubicBezTo>
                  <a:pt x="11052" y="108438"/>
                  <a:pt x="11052" y="108438"/>
                  <a:pt x="11052" y="108438"/>
                </a:cubicBezTo>
                <a:cubicBezTo>
                  <a:pt x="27828" y="108438"/>
                  <a:pt x="27828" y="108438"/>
                  <a:pt x="27828" y="10843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6" name="Shape 4936"/>
          <p:cNvSpPr/>
          <p:nvPr/>
        </p:nvSpPr>
        <p:spPr>
          <a:xfrm>
            <a:off x="4654793" y="4090569"/>
            <a:ext cx="284113" cy="286275"/>
          </a:xfrm>
          <a:custGeom>
            <a:avLst/>
            <a:gdLst/>
            <a:ahLst/>
            <a:cxnLst/>
            <a:rect l="0" t="0" r="0" b="0"/>
            <a:pathLst>
              <a:path w="120000" h="120000" extrusionOk="0">
                <a:moveTo>
                  <a:pt x="114209" y="119800"/>
                </a:moveTo>
                <a:lnTo>
                  <a:pt x="114209" y="119800"/>
                </a:lnTo>
                <a:cubicBezTo>
                  <a:pt x="5590" y="119800"/>
                  <a:pt x="5590" y="119800"/>
                  <a:pt x="5590" y="119800"/>
                </a:cubicBezTo>
                <a:cubicBezTo>
                  <a:pt x="2795" y="119800"/>
                  <a:pt x="0" y="118205"/>
                  <a:pt x="0" y="114019"/>
                </a:cubicBezTo>
                <a:cubicBezTo>
                  <a:pt x="0" y="5581"/>
                  <a:pt x="0" y="5581"/>
                  <a:pt x="0" y="5581"/>
                </a:cubicBezTo>
                <a:cubicBezTo>
                  <a:pt x="0" y="2790"/>
                  <a:pt x="2795" y="0"/>
                  <a:pt x="5590" y="0"/>
                </a:cubicBezTo>
                <a:cubicBezTo>
                  <a:pt x="114209" y="0"/>
                  <a:pt x="114209" y="0"/>
                  <a:pt x="114209" y="0"/>
                </a:cubicBezTo>
                <a:cubicBezTo>
                  <a:pt x="118402" y="0"/>
                  <a:pt x="119800" y="2790"/>
                  <a:pt x="119800" y="5581"/>
                </a:cubicBezTo>
                <a:cubicBezTo>
                  <a:pt x="119800" y="114019"/>
                  <a:pt x="119800" y="114019"/>
                  <a:pt x="119800" y="114019"/>
                </a:cubicBezTo>
                <a:cubicBezTo>
                  <a:pt x="119800" y="118205"/>
                  <a:pt x="118402" y="119800"/>
                  <a:pt x="114209" y="119800"/>
                </a:cubicBezTo>
                <a:close/>
                <a:moveTo>
                  <a:pt x="108618" y="11162"/>
                </a:moveTo>
                <a:lnTo>
                  <a:pt x="108618" y="11162"/>
                </a:lnTo>
                <a:cubicBezTo>
                  <a:pt x="11181" y="11162"/>
                  <a:pt x="11181" y="11162"/>
                  <a:pt x="11181" y="11162"/>
                </a:cubicBezTo>
                <a:cubicBezTo>
                  <a:pt x="11181" y="108438"/>
                  <a:pt x="11181" y="108438"/>
                  <a:pt x="11181" y="108438"/>
                </a:cubicBezTo>
                <a:cubicBezTo>
                  <a:pt x="108618" y="108438"/>
                  <a:pt x="108618" y="108438"/>
                  <a:pt x="108618" y="108438"/>
                </a:cubicBezTo>
                <a:lnTo>
                  <a:pt x="108618" y="11162"/>
                </a:lnTo>
                <a:close/>
                <a:moveTo>
                  <a:pt x="23960" y="16943"/>
                </a:moveTo>
                <a:lnTo>
                  <a:pt x="23960" y="16943"/>
                </a:lnTo>
                <a:cubicBezTo>
                  <a:pt x="45124" y="16943"/>
                  <a:pt x="45124" y="16943"/>
                  <a:pt x="45124" y="16943"/>
                </a:cubicBezTo>
                <a:lnTo>
                  <a:pt x="45124" y="16943"/>
                </a:lnTo>
                <a:cubicBezTo>
                  <a:pt x="47920" y="16943"/>
                  <a:pt x="50715" y="19734"/>
                  <a:pt x="50715" y="22524"/>
                </a:cubicBezTo>
                <a:cubicBezTo>
                  <a:pt x="50715" y="25315"/>
                  <a:pt x="47920" y="28106"/>
                  <a:pt x="45124" y="28106"/>
                </a:cubicBezTo>
                <a:lnTo>
                  <a:pt x="45124" y="28106"/>
                </a:lnTo>
                <a:cubicBezTo>
                  <a:pt x="28153" y="28106"/>
                  <a:pt x="28153" y="28106"/>
                  <a:pt x="28153" y="28106"/>
                </a:cubicBezTo>
                <a:cubicBezTo>
                  <a:pt x="28153" y="45049"/>
                  <a:pt x="28153" y="45049"/>
                  <a:pt x="28153" y="45049"/>
                </a:cubicBezTo>
                <a:lnTo>
                  <a:pt x="28153" y="45049"/>
                </a:lnTo>
                <a:cubicBezTo>
                  <a:pt x="28153" y="47840"/>
                  <a:pt x="25357" y="50631"/>
                  <a:pt x="22562" y="50631"/>
                </a:cubicBezTo>
                <a:cubicBezTo>
                  <a:pt x="19767" y="50631"/>
                  <a:pt x="16772" y="47840"/>
                  <a:pt x="16772" y="45049"/>
                </a:cubicBezTo>
                <a:lnTo>
                  <a:pt x="16772" y="45049"/>
                </a:lnTo>
                <a:cubicBezTo>
                  <a:pt x="16772" y="23920"/>
                  <a:pt x="16772" y="23920"/>
                  <a:pt x="16772" y="23920"/>
                </a:cubicBezTo>
                <a:lnTo>
                  <a:pt x="16772" y="23920"/>
                </a:lnTo>
                <a:cubicBezTo>
                  <a:pt x="16772" y="16943"/>
                  <a:pt x="16772" y="16943"/>
                  <a:pt x="16772" y="16943"/>
                </a:cubicBezTo>
                <a:cubicBezTo>
                  <a:pt x="23960" y="16943"/>
                  <a:pt x="23960" y="16943"/>
                  <a:pt x="23960" y="16943"/>
                </a:cubicBezTo>
                <a:close/>
                <a:moveTo>
                  <a:pt x="16772" y="74551"/>
                </a:moveTo>
                <a:lnTo>
                  <a:pt x="16772" y="74551"/>
                </a:lnTo>
                <a:lnTo>
                  <a:pt x="16772" y="74551"/>
                </a:lnTo>
                <a:cubicBezTo>
                  <a:pt x="16772" y="71760"/>
                  <a:pt x="19767" y="68970"/>
                  <a:pt x="22562" y="68970"/>
                </a:cubicBezTo>
                <a:cubicBezTo>
                  <a:pt x="25357" y="68970"/>
                  <a:pt x="28153" y="71760"/>
                  <a:pt x="28153" y="74551"/>
                </a:cubicBezTo>
                <a:lnTo>
                  <a:pt x="28153" y="74551"/>
                </a:lnTo>
                <a:cubicBezTo>
                  <a:pt x="28153" y="91495"/>
                  <a:pt x="28153" y="91495"/>
                  <a:pt x="28153" y="91495"/>
                </a:cubicBezTo>
                <a:cubicBezTo>
                  <a:pt x="45124" y="91495"/>
                  <a:pt x="45124" y="91495"/>
                  <a:pt x="45124" y="91495"/>
                </a:cubicBezTo>
                <a:lnTo>
                  <a:pt x="45124" y="91495"/>
                </a:lnTo>
                <a:cubicBezTo>
                  <a:pt x="47920" y="91495"/>
                  <a:pt x="50715" y="94285"/>
                  <a:pt x="50715" y="97076"/>
                </a:cubicBezTo>
                <a:cubicBezTo>
                  <a:pt x="50715" y="101461"/>
                  <a:pt x="47920" y="102857"/>
                  <a:pt x="45124" y="102857"/>
                </a:cubicBezTo>
                <a:lnTo>
                  <a:pt x="45124" y="102857"/>
                </a:lnTo>
                <a:cubicBezTo>
                  <a:pt x="23960" y="102857"/>
                  <a:pt x="23960" y="102857"/>
                  <a:pt x="23960" y="102857"/>
                </a:cubicBezTo>
                <a:lnTo>
                  <a:pt x="23960" y="102857"/>
                </a:lnTo>
                <a:cubicBezTo>
                  <a:pt x="16772" y="102857"/>
                  <a:pt x="16772" y="102857"/>
                  <a:pt x="16772" y="102857"/>
                </a:cubicBezTo>
                <a:cubicBezTo>
                  <a:pt x="16772" y="95681"/>
                  <a:pt x="16772" y="95681"/>
                  <a:pt x="16772" y="95681"/>
                </a:cubicBezTo>
                <a:lnTo>
                  <a:pt x="16772" y="95681"/>
                </a:lnTo>
                <a:lnTo>
                  <a:pt x="16772" y="74551"/>
                </a:lnTo>
                <a:close/>
                <a:moveTo>
                  <a:pt x="74675" y="16943"/>
                </a:moveTo>
                <a:lnTo>
                  <a:pt x="74675" y="16943"/>
                </a:lnTo>
                <a:lnTo>
                  <a:pt x="74675" y="16943"/>
                </a:lnTo>
                <a:cubicBezTo>
                  <a:pt x="95840" y="16943"/>
                  <a:pt x="95840" y="16943"/>
                  <a:pt x="95840" y="16943"/>
                </a:cubicBezTo>
                <a:lnTo>
                  <a:pt x="95840" y="16943"/>
                </a:lnTo>
                <a:cubicBezTo>
                  <a:pt x="102828" y="16943"/>
                  <a:pt x="102828" y="16943"/>
                  <a:pt x="102828" y="16943"/>
                </a:cubicBezTo>
                <a:cubicBezTo>
                  <a:pt x="102828" y="23920"/>
                  <a:pt x="102828" y="23920"/>
                  <a:pt x="102828" y="23920"/>
                </a:cubicBezTo>
                <a:lnTo>
                  <a:pt x="102828" y="23920"/>
                </a:lnTo>
                <a:cubicBezTo>
                  <a:pt x="102828" y="45049"/>
                  <a:pt x="102828" y="45049"/>
                  <a:pt x="102828" y="45049"/>
                </a:cubicBezTo>
                <a:lnTo>
                  <a:pt x="102828" y="45049"/>
                </a:lnTo>
                <a:cubicBezTo>
                  <a:pt x="102828" y="47840"/>
                  <a:pt x="101430" y="50631"/>
                  <a:pt x="97237" y="50631"/>
                </a:cubicBezTo>
                <a:cubicBezTo>
                  <a:pt x="94442" y="50631"/>
                  <a:pt x="91647" y="47840"/>
                  <a:pt x="91647" y="45049"/>
                </a:cubicBezTo>
                <a:lnTo>
                  <a:pt x="91647" y="45049"/>
                </a:lnTo>
                <a:cubicBezTo>
                  <a:pt x="91647" y="28106"/>
                  <a:pt x="91647" y="28106"/>
                  <a:pt x="91647" y="28106"/>
                </a:cubicBezTo>
                <a:cubicBezTo>
                  <a:pt x="74675" y="28106"/>
                  <a:pt x="74675" y="28106"/>
                  <a:pt x="74675" y="28106"/>
                </a:cubicBezTo>
                <a:lnTo>
                  <a:pt x="74675" y="28106"/>
                </a:lnTo>
                <a:cubicBezTo>
                  <a:pt x="71880" y="28106"/>
                  <a:pt x="69084" y="25315"/>
                  <a:pt x="69084" y="22524"/>
                </a:cubicBezTo>
                <a:cubicBezTo>
                  <a:pt x="69084" y="19734"/>
                  <a:pt x="71880" y="16943"/>
                  <a:pt x="74675" y="16943"/>
                </a:cubicBezTo>
                <a:close/>
                <a:moveTo>
                  <a:pt x="74675" y="91495"/>
                </a:moveTo>
                <a:lnTo>
                  <a:pt x="74675" y="91495"/>
                </a:lnTo>
                <a:lnTo>
                  <a:pt x="74675" y="91495"/>
                </a:lnTo>
                <a:cubicBezTo>
                  <a:pt x="91647" y="91495"/>
                  <a:pt x="91647" y="91495"/>
                  <a:pt x="91647" y="91495"/>
                </a:cubicBezTo>
                <a:cubicBezTo>
                  <a:pt x="91647" y="74551"/>
                  <a:pt x="91647" y="74551"/>
                  <a:pt x="91647" y="74551"/>
                </a:cubicBezTo>
                <a:lnTo>
                  <a:pt x="91647" y="74551"/>
                </a:lnTo>
                <a:cubicBezTo>
                  <a:pt x="91647" y="71760"/>
                  <a:pt x="94442" y="68970"/>
                  <a:pt x="97237" y="68970"/>
                </a:cubicBezTo>
                <a:cubicBezTo>
                  <a:pt x="101430" y="68970"/>
                  <a:pt x="102828" y="71760"/>
                  <a:pt x="102828" y="74551"/>
                </a:cubicBezTo>
                <a:lnTo>
                  <a:pt x="102828" y="74551"/>
                </a:lnTo>
                <a:cubicBezTo>
                  <a:pt x="102828" y="95681"/>
                  <a:pt x="102828" y="95681"/>
                  <a:pt x="102828" y="95681"/>
                </a:cubicBezTo>
                <a:lnTo>
                  <a:pt x="102828" y="95681"/>
                </a:lnTo>
                <a:cubicBezTo>
                  <a:pt x="102828" y="102857"/>
                  <a:pt x="102828" y="102857"/>
                  <a:pt x="102828" y="102857"/>
                </a:cubicBezTo>
                <a:cubicBezTo>
                  <a:pt x="95840" y="102857"/>
                  <a:pt x="95840" y="102857"/>
                  <a:pt x="95840" y="102857"/>
                </a:cubicBezTo>
                <a:lnTo>
                  <a:pt x="95840" y="102857"/>
                </a:lnTo>
                <a:cubicBezTo>
                  <a:pt x="74675" y="102857"/>
                  <a:pt x="74675" y="102857"/>
                  <a:pt x="74675" y="102857"/>
                </a:cubicBezTo>
                <a:lnTo>
                  <a:pt x="74675" y="102857"/>
                </a:lnTo>
                <a:cubicBezTo>
                  <a:pt x="71880" y="102857"/>
                  <a:pt x="69084" y="101461"/>
                  <a:pt x="69084" y="97076"/>
                </a:cubicBezTo>
                <a:cubicBezTo>
                  <a:pt x="69084" y="94285"/>
                  <a:pt x="71880" y="91495"/>
                  <a:pt x="74675" y="9149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7" name="Shape 4937"/>
          <p:cNvSpPr/>
          <p:nvPr/>
        </p:nvSpPr>
        <p:spPr>
          <a:xfrm>
            <a:off x="4155505" y="4090569"/>
            <a:ext cx="284113" cy="280008"/>
          </a:xfrm>
          <a:custGeom>
            <a:avLst/>
            <a:gdLst/>
            <a:ahLst/>
            <a:cxnLst/>
            <a:rect l="0" t="0" r="0" b="0"/>
            <a:pathLst>
              <a:path w="120000" h="120000" extrusionOk="0">
                <a:moveTo>
                  <a:pt x="114209" y="119800"/>
                </a:moveTo>
                <a:lnTo>
                  <a:pt x="114209" y="119800"/>
                </a:lnTo>
                <a:cubicBezTo>
                  <a:pt x="5590" y="119800"/>
                  <a:pt x="5590" y="119800"/>
                  <a:pt x="5590" y="119800"/>
                </a:cubicBezTo>
                <a:cubicBezTo>
                  <a:pt x="1397" y="119800"/>
                  <a:pt x="0" y="118205"/>
                  <a:pt x="0" y="114019"/>
                </a:cubicBezTo>
                <a:cubicBezTo>
                  <a:pt x="0" y="5581"/>
                  <a:pt x="0" y="5581"/>
                  <a:pt x="0" y="5581"/>
                </a:cubicBezTo>
                <a:cubicBezTo>
                  <a:pt x="0" y="2790"/>
                  <a:pt x="1397" y="0"/>
                  <a:pt x="5590" y="0"/>
                </a:cubicBezTo>
                <a:cubicBezTo>
                  <a:pt x="114209" y="0"/>
                  <a:pt x="114209" y="0"/>
                  <a:pt x="114209" y="0"/>
                </a:cubicBezTo>
                <a:cubicBezTo>
                  <a:pt x="117004" y="0"/>
                  <a:pt x="119800" y="2790"/>
                  <a:pt x="119800" y="5581"/>
                </a:cubicBezTo>
                <a:cubicBezTo>
                  <a:pt x="119800" y="114019"/>
                  <a:pt x="119800" y="114019"/>
                  <a:pt x="119800" y="114019"/>
                </a:cubicBezTo>
                <a:cubicBezTo>
                  <a:pt x="119800" y="118205"/>
                  <a:pt x="117004" y="119800"/>
                  <a:pt x="114209" y="119800"/>
                </a:cubicBezTo>
                <a:close/>
                <a:moveTo>
                  <a:pt x="108618" y="11162"/>
                </a:moveTo>
                <a:lnTo>
                  <a:pt x="108618" y="11162"/>
                </a:lnTo>
                <a:cubicBezTo>
                  <a:pt x="11181" y="11162"/>
                  <a:pt x="11181" y="11162"/>
                  <a:pt x="11181" y="11162"/>
                </a:cubicBezTo>
                <a:cubicBezTo>
                  <a:pt x="11181" y="108438"/>
                  <a:pt x="11181" y="108438"/>
                  <a:pt x="11181" y="108438"/>
                </a:cubicBezTo>
                <a:cubicBezTo>
                  <a:pt x="108618" y="108438"/>
                  <a:pt x="108618" y="108438"/>
                  <a:pt x="108618" y="108438"/>
                </a:cubicBezTo>
                <a:lnTo>
                  <a:pt x="108618" y="11162"/>
                </a:lnTo>
                <a:close/>
                <a:moveTo>
                  <a:pt x="33743" y="39468"/>
                </a:moveTo>
                <a:lnTo>
                  <a:pt x="33743" y="39468"/>
                </a:lnTo>
                <a:cubicBezTo>
                  <a:pt x="33743" y="36677"/>
                  <a:pt x="35141" y="33687"/>
                  <a:pt x="39334" y="33687"/>
                </a:cubicBezTo>
                <a:cubicBezTo>
                  <a:pt x="40732" y="33687"/>
                  <a:pt x="42129" y="33687"/>
                  <a:pt x="42129" y="35083"/>
                </a:cubicBezTo>
                <a:cubicBezTo>
                  <a:pt x="59101" y="52026"/>
                  <a:pt x="59101" y="52026"/>
                  <a:pt x="59101" y="52026"/>
                </a:cubicBezTo>
                <a:cubicBezTo>
                  <a:pt x="76073" y="35083"/>
                  <a:pt x="76073" y="35083"/>
                  <a:pt x="76073" y="35083"/>
                </a:cubicBezTo>
                <a:cubicBezTo>
                  <a:pt x="77470" y="33687"/>
                  <a:pt x="78868" y="33687"/>
                  <a:pt x="80266" y="33687"/>
                </a:cubicBezTo>
                <a:cubicBezTo>
                  <a:pt x="83261" y="33687"/>
                  <a:pt x="86056" y="36677"/>
                  <a:pt x="86056" y="39468"/>
                </a:cubicBezTo>
                <a:cubicBezTo>
                  <a:pt x="86056" y="40863"/>
                  <a:pt x="86056" y="42259"/>
                  <a:pt x="84658" y="43654"/>
                </a:cubicBezTo>
                <a:cubicBezTo>
                  <a:pt x="67687" y="60598"/>
                  <a:pt x="67687" y="60598"/>
                  <a:pt x="67687" y="60598"/>
                </a:cubicBezTo>
                <a:cubicBezTo>
                  <a:pt x="84658" y="77541"/>
                  <a:pt x="84658" y="77541"/>
                  <a:pt x="84658" y="77541"/>
                </a:cubicBezTo>
                <a:cubicBezTo>
                  <a:pt x="86056" y="77541"/>
                  <a:pt x="86056" y="78936"/>
                  <a:pt x="86056" y="80332"/>
                </a:cubicBezTo>
                <a:cubicBezTo>
                  <a:pt x="86056" y="84518"/>
                  <a:pt x="83261" y="85913"/>
                  <a:pt x="80266" y="85913"/>
                </a:cubicBezTo>
                <a:cubicBezTo>
                  <a:pt x="78868" y="85913"/>
                  <a:pt x="77470" y="85913"/>
                  <a:pt x="76073" y="84518"/>
                </a:cubicBezTo>
                <a:cubicBezTo>
                  <a:pt x="59101" y="67574"/>
                  <a:pt x="59101" y="67574"/>
                  <a:pt x="59101" y="67574"/>
                </a:cubicBezTo>
                <a:cubicBezTo>
                  <a:pt x="42129" y="84518"/>
                  <a:pt x="42129" y="84518"/>
                  <a:pt x="42129" y="84518"/>
                </a:cubicBezTo>
                <a:cubicBezTo>
                  <a:pt x="42129" y="85913"/>
                  <a:pt x="40732" y="85913"/>
                  <a:pt x="39334" y="85913"/>
                </a:cubicBezTo>
                <a:cubicBezTo>
                  <a:pt x="35141" y="85913"/>
                  <a:pt x="33743" y="84518"/>
                  <a:pt x="33743" y="80332"/>
                </a:cubicBezTo>
                <a:cubicBezTo>
                  <a:pt x="33743" y="78936"/>
                  <a:pt x="33743" y="77541"/>
                  <a:pt x="35141" y="77541"/>
                </a:cubicBezTo>
                <a:cubicBezTo>
                  <a:pt x="52113" y="60598"/>
                  <a:pt x="52113" y="60598"/>
                  <a:pt x="52113" y="60598"/>
                </a:cubicBezTo>
                <a:cubicBezTo>
                  <a:pt x="35141" y="43654"/>
                  <a:pt x="35141" y="43654"/>
                  <a:pt x="35141" y="43654"/>
                </a:cubicBezTo>
                <a:cubicBezTo>
                  <a:pt x="33743" y="42259"/>
                  <a:pt x="33743" y="40863"/>
                  <a:pt x="33743" y="3946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8" name="Shape 4938"/>
          <p:cNvSpPr/>
          <p:nvPr/>
        </p:nvSpPr>
        <p:spPr>
          <a:xfrm>
            <a:off x="3652042" y="4090569"/>
            <a:ext cx="288291" cy="280008"/>
          </a:xfrm>
          <a:custGeom>
            <a:avLst/>
            <a:gdLst/>
            <a:ahLst/>
            <a:cxnLst/>
            <a:rect l="0" t="0" r="0" b="0"/>
            <a:pathLst>
              <a:path w="120000" h="120000" extrusionOk="0">
                <a:moveTo>
                  <a:pt x="114285" y="119800"/>
                </a:moveTo>
                <a:lnTo>
                  <a:pt x="114285" y="119800"/>
                </a:lnTo>
                <a:cubicBezTo>
                  <a:pt x="5714" y="119800"/>
                  <a:pt x="5714" y="119800"/>
                  <a:pt x="5714" y="119800"/>
                </a:cubicBezTo>
                <a:cubicBezTo>
                  <a:pt x="2955" y="119800"/>
                  <a:pt x="0" y="118205"/>
                  <a:pt x="0" y="114019"/>
                </a:cubicBezTo>
                <a:cubicBezTo>
                  <a:pt x="0" y="5581"/>
                  <a:pt x="0" y="5581"/>
                  <a:pt x="0" y="5581"/>
                </a:cubicBezTo>
                <a:cubicBezTo>
                  <a:pt x="0" y="2790"/>
                  <a:pt x="2955" y="0"/>
                  <a:pt x="5714" y="0"/>
                </a:cubicBezTo>
                <a:cubicBezTo>
                  <a:pt x="114285" y="0"/>
                  <a:pt x="114285" y="0"/>
                  <a:pt x="114285" y="0"/>
                </a:cubicBezTo>
                <a:cubicBezTo>
                  <a:pt x="117044" y="0"/>
                  <a:pt x="119802" y="2790"/>
                  <a:pt x="119802" y="5581"/>
                </a:cubicBezTo>
                <a:cubicBezTo>
                  <a:pt x="119802" y="114019"/>
                  <a:pt x="119802" y="114019"/>
                  <a:pt x="119802" y="114019"/>
                </a:cubicBezTo>
                <a:cubicBezTo>
                  <a:pt x="119802" y="118205"/>
                  <a:pt x="117044" y="119800"/>
                  <a:pt x="114285" y="119800"/>
                </a:cubicBezTo>
                <a:close/>
                <a:moveTo>
                  <a:pt x="108768" y="11162"/>
                </a:moveTo>
                <a:lnTo>
                  <a:pt x="108768" y="11162"/>
                </a:lnTo>
                <a:cubicBezTo>
                  <a:pt x="11231" y="11162"/>
                  <a:pt x="11231" y="11162"/>
                  <a:pt x="11231" y="11162"/>
                </a:cubicBezTo>
                <a:cubicBezTo>
                  <a:pt x="11231" y="108438"/>
                  <a:pt x="11231" y="108438"/>
                  <a:pt x="11231" y="108438"/>
                </a:cubicBezTo>
                <a:cubicBezTo>
                  <a:pt x="108768" y="108438"/>
                  <a:pt x="108768" y="108438"/>
                  <a:pt x="108768" y="108438"/>
                </a:cubicBezTo>
                <a:lnTo>
                  <a:pt x="108768" y="11162"/>
                </a:lnTo>
                <a:close/>
                <a:moveTo>
                  <a:pt x="36256" y="52026"/>
                </a:moveTo>
                <a:lnTo>
                  <a:pt x="36256" y="52026"/>
                </a:lnTo>
                <a:cubicBezTo>
                  <a:pt x="37635" y="52026"/>
                  <a:pt x="39014" y="53421"/>
                  <a:pt x="39014" y="54817"/>
                </a:cubicBezTo>
                <a:cubicBezTo>
                  <a:pt x="53004" y="67574"/>
                  <a:pt x="53004" y="67574"/>
                  <a:pt x="53004" y="67574"/>
                </a:cubicBezTo>
                <a:cubicBezTo>
                  <a:pt x="78029" y="40863"/>
                  <a:pt x="78029" y="40863"/>
                  <a:pt x="78029" y="40863"/>
                </a:cubicBezTo>
                <a:cubicBezTo>
                  <a:pt x="79408" y="39468"/>
                  <a:pt x="80788" y="39468"/>
                  <a:pt x="82167" y="39468"/>
                </a:cubicBezTo>
                <a:cubicBezTo>
                  <a:pt x="85123" y="39468"/>
                  <a:pt x="87881" y="42259"/>
                  <a:pt x="87881" y="45049"/>
                </a:cubicBezTo>
                <a:cubicBezTo>
                  <a:pt x="87881" y="46445"/>
                  <a:pt x="87881" y="47840"/>
                  <a:pt x="86502" y="49235"/>
                </a:cubicBezTo>
                <a:cubicBezTo>
                  <a:pt x="55763" y="78936"/>
                  <a:pt x="55763" y="78936"/>
                  <a:pt x="55763" y="78936"/>
                </a:cubicBezTo>
                <a:cubicBezTo>
                  <a:pt x="55763" y="80332"/>
                  <a:pt x="54384" y="80332"/>
                  <a:pt x="53004" y="80332"/>
                </a:cubicBezTo>
                <a:cubicBezTo>
                  <a:pt x="51625" y="80332"/>
                  <a:pt x="50246" y="80332"/>
                  <a:pt x="48866" y="78936"/>
                </a:cubicBezTo>
                <a:cubicBezTo>
                  <a:pt x="32118" y="61993"/>
                  <a:pt x="32118" y="61993"/>
                  <a:pt x="32118" y="61993"/>
                </a:cubicBezTo>
                <a:cubicBezTo>
                  <a:pt x="30738" y="60598"/>
                  <a:pt x="30738" y="59202"/>
                  <a:pt x="30738" y="57807"/>
                </a:cubicBezTo>
                <a:cubicBezTo>
                  <a:pt x="30738" y="54817"/>
                  <a:pt x="32118" y="52026"/>
                  <a:pt x="36256" y="52026"/>
                </a:cubicBezTo>
                <a:close/>
                <a:moveTo>
                  <a:pt x="86502" y="80332"/>
                </a:moveTo>
                <a:lnTo>
                  <a:pt x="86502" y="80332"/>
                </a:lnTo>
                <a:close/>
                <a:moveTo>
                  <a:pt x="86502" y="39468"/>
                </a:moveTo>
                <a:lnTo>
                  <a:pt x="86502" y="3946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39" name="Shape 4939"/>
          <p:cNvSpPr/>
          <p:nvPr/>
        </p:nvSpPr>
        <p:spPr>
          <a:xfrm>
            <a:off x="3154845" y="4090569"/>
            <a:ext cx="286201" cy="286275"/>
          </a:xfrm>
          <a:custGeom>
            <a:avLst/>
            <a:gdLst/>
            <a:ahLst/>
            <a:cxnLst/>
            <a:rect l="0" t="0" r="0" b="0"/>
            <a:pathLst>
              <a:path w="120000" h="120000" extrusionOk="0">
                <a:moveTo>
                  <a:pt x="114219" y="119800"/>
                </a:moveTo>
                <a:lnTo>
                  <a:pt x="114219" y="119800"/>
                </a:lnTo>
                <a:cubicBezTo>
                  <a:pt x="5780" y="119800"/>
                  <a:pt x="5780" y="119800"/>
                  <a:pt x="5780" y="119800"/>
                </a:cubicBezTo>
                <a:cubicBezTo>
                  <a:pt x="2990" y="119800"/>
                  <a:pt x="0" y="118205"/>
                  <a:pt x="0" y="114019"/>
                </a:cubicBezTo>
                <a:cubicBezTo>
                  <a:pt x="0" y="5581"/>
                  <a:pt x="0" y="5581"/>
                  <a:pt x="0" y="5581"/>
                </a:cubicBezTo>
                <a:cubicBezTo>
                  <a:pt x="0" y="2790"/>
                  <a:pt x="2990" y="0"/>
                  <a:pt x="5780" y="0"/>
                </a:cubicBezTo>
                <a:cubicBezTo>
                  <a:pt x="114219" y="0"/>
                  <a:pt x="114219" y="0"/>
                  <a:pt x="114219" y="0"/>
                </a:cubicBezTo>
                <a:cubicBezTo>
                  <a:pt x="118405" y="0"/>
                  <a:pt x="119800" y="2790"/>
                  <a:pt x="119800" y="5581"/>
                </a:cubicBezTo>
                <a:cubicBezTo>
                  <a:pt x="119800" y="114019"/>
                  <a:pt x="119800" y="114019"/>
                  <a:pt x="119800" y="114019"/>
                </a:cubicBezTo>
                <a:cubicBezTo>
                  <a:pt x="119800" y="118205"/>
                  <a:pt x="118405" y="119800"/>
                  <a:pt x="114219" y="119800"/>
                </a:cubicBezTo>
                <a:close/>
                <a:moveTo>
                  <a:pt x="108438" y="11162"/>
                </a:moveTo>
                <a:lnTo>
                  <a:pt x="108438" y="11162"/>
                </a:lnTo>
                <a:cubicBezTo>
                  <a:pt x="11362" y="11162"/>
                  <a:pt x="11362" y="11162"/>
                  <a:pt x="11362" y="11162"/>
                </a:cubicBezTo>
                <a:cubicBezTo>
                  <a:pt x="11362" y="108438"/>
                  <a:pt x="11362" y="108438"/>
                  <a:pt x="11362" y="108438"/>
                </a:cubicBezTo>
                <a:cubicBezTo>
                  <a:pt x="108438" y="108438"/>
                  <a:pt x="108438" y="108438"/>
                  <a:pt x="108438" y="108438"/>
                </a:cubicBezTo>
                <a:lnTo>
                  <a:pt x="108438" y="11162"/>
                </a:lnTo>
                <a:close/>
                <a:moveTo>
                  <a:pt x="35282" y="54817"/>
                </a:moveTo>
                <a:lnTo>
                  <a:pt x="35282" y="54817"/>
                </a:lnTo>
                <a:cubicBezTo>
                  <a:pt x="49435" y="54817"/>
                  <a:pt x="49435" y="54817"/>
                  <a:pt x="49435" y="54817"/>
                </a:cubicBezTo>
                <a:cubicBezTo>
                  <a:pt x="55016" y="54817"/>
                  <a:pt x="55016" y="54817"/>
                  <a:pt x="55016" y="54817"/>
                </a:cubicBezTo>
                <a:cubicBezTo>
                  <a:pt x="66378" y="54817"/>
                  <a:pt x="66378" y="54817"/>
                  <a:pt x="66378" y="54817"/>
                </a:cubicBezTo>
                <a:cubicBezTo>
                  <a:pt x="73355" y="54817"/>
                  <a:pt x="73355" y="54817"/>
                  <a:pt x="73355" y="54817"/>
                </a:cubicBezTo>
                <a:cubicBezTo>
                  <a:pt x="84518" y="54817"/>
                  <a:pt x="84518" y="54817"/>
                  <a:pt x="84518" y="54817"/>
                </a:cubicBezTo>
                <a:cubicBezTo>
                  <a:pt x="87508" y="54817"/>
                  <a:pt x="90299" y="56212"/>
                  <a:pt x="90299" y="60598"/>
                </a:cubicBezTo>
                <a:cubicBezTo>
                  <a:pt x="90299" y="63388"/>
                  <a:pt x="87508" y="66179"/>
                  <a:pt x="84518" y="66179"/>
                </a:cubicBezTo>
                <a:cubicBezTo>
                  <a:pt x="73355" y="66179"/>
                  <a:pt x="73355" y="66179"/>
                  <a:pt x="73355" y="66179"/>
                </a:cubicBezTo>
                <a:cubicBezTo>
                  <a:pt x="66378" y="66179"/>
                  <a:pt x="66378" y="66179"/>
                  <a:pt x="66378" y="66179"/>
                </a:cubicBezTo>
                <a:cubicBezTo>
                  <a:pt x="55016" y="66179"/>
                  <a:pt x="55016" y="66179"/>
                  <a:pt x="55016" y="66179"/>
                </a:cubicBezTo>
                <a:cubicBezTo>
                  <a:pt x="46445" y="66179"/>
                  <a:pt x="46445" y="66179"/>
                  <a:pt x="46445" y="66179"/>
                </a:cubicBezTo>
                <a:cubicBezTo>
                  <a:pt x="35282" y="66179"/>
                  <a:pt x="35282" y="66179"/>
                  <a:pt x="35282" y="66179"/>
                </a:cubicBezTo>
                <a:cubicBezTo>
                  <a:pt x="32491" y="66179"/>
                  <a:pt x="29700" y="63388"/>
                  <a:pt x="29700" y="60598"/>
                </a:cubicBezTo>
                <a:cubicBezTo>
                  <a:pt x="29700" y="56212"/>
                  <a:pt x="32491" y="54817"/>
                  <a:pt x="35282" y="5481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0" name="Shape 4940"/>
          <p:cNvSpPr/>
          <p:nvPr/>
        </p:nvSpPr>
        <p:spPr>
          <a:xfrm>
            <a:off x="2655559" y="4090569"/>
            <a:ext cx="286203" cy="286275"/>
          </a:xfrm>
          <a:custGeom>
            <a:avLst/>
            <a:gdLst/>
            <a:ahLst/>
            <a:cxnLst/>
            <a:rect l="0" t="0" r="0" b="0"/>
            <a:pathLst>
              <a:path w="120000" h="120000" extrusionOk="0">
                <a:moveTo>
                  <a:pt x="114219" y="119800"/>
                </a:moveTo>
                <a:lnTo>
                  <a:pt x="114219" y="119800"/>
                </a:lnTo>
                <a:cubicBezTo>
                  <a:pt x="5780" y="119800"/>
                  <a:pt x="5780" y="119800"/>
                  <a:pt x="5780" y="119800"/>
                </a:cubicBezTo>
                <a:cubicBezTo>
                  <a:pt x="1395" y="119800"/>
                  <a:pt x="0" y="118205"/>
                  <a:pt x="0" y="114019"/>
                </a:cubicBezTo>
                <a:cubicBezTo>
                  <a:pt x="0" y="5581"/>
                  <a:pt x="0" y="5581"/>
                  <a:pt x="0" y="5581"/>
                </a:cubicBezTo>
                <a:cubicBezTo>
                  <a:pt x="0" y="2790"/>
                  <a:pt x="1395" y="0"/>
                  <a:pt x="5780" y="0"/>
                </a:cubicBezTo>
                <a:cubicBezTo>
                  <a:pt x="114219" y="0"/>
                  <a:pt x="114219" y="0"/>
                  <a:pt x="114219" y="0"/>
                </a:cubicBezTo>
                <a:cubicBezTo>
                  <a:pt x="117009" y="0"/>
                  <a:pt x="119800" y="2790"/>
                  <a:pt x="119800" y="5581"/>
                </a:cubicBezTo>
                <a:cubicBezTo>
                  <a:pt x="119800" y="114019"/>
                  <a:pt x="119800" y="114019"/>
                  <a:pt x="119800" y="114019"/>
                </a:cubicBezTo>
                <a:cubicBezTo>
                  <a:pt x="119800" y="118205"/>
                  <a:pt x="117009" y="119800"/>
                  <a:pt x="114219" y="119800"/>
                </a:cubicBezTo>
                <a:close/>
                <a:moveTo>
                  <a:pt x="108438" y="11162"/>
                </a:moveTo>
                <a:lnTo>
                  <a:pt x="108438" y="11162"/>
                </a:lnTo>
                <a:cubicBezTo>
                  <a:pt x="11362" y="11162"/>
                  <a:pt x="11362" y="11162"/>
                  <a:pt x="11362" y="11162"/>
                </a:cubicBezTo>
                <a:cubicBezTo>
                  <a:pt x="11362" y="108438"/>
                  <a:pt x="11362" y="108438"/>
                  <a:pt x="11362" y="108438"/>
                </a:cubicBezTo>
                <a:cubicBezTo>
                  <a:pt x="108438" y="108438"/>
                  <a:pt x="108438" y="108438"/>
                  <a:pt x="108438" y="108438"/>
                </a:cubicBezTo>
                <a:lnTo>
                  <a:pt x="108438" y="11162"/>
                </a:lnTo>
                <a:close/>
                <a:moveTo>
                  <a:pt x="35282" y="54817"/>
                </a:moveTo>
                <a:lnTo>
                  <a:pt x="35282" y="54817"/>
                </a:lnTo>
                <a:cubicBezTo>
                  <a:pt x="53621" y="54817"/>
                  <a:pt x="53621" y="54817"/>
                  <a:pt x="53621" y="54817"/>
                </a:cubicBezTo>
                <a:cubicBezTo>
                  <a:pt x="53621" y="35083"/>
                  <a:pt x="53621" y="35083"/>
                  <a:pt x="53621" y="35083"/>
                </a:cubicBezTo>
                <a:cubicBezTo>
                  <a:pt x="53621" y="32292"/>
                  <a:pt x="56411" y="29501"/>
                  <a:pt x="59202" y="29501"/>
                </a:cubicBezTo>
                <a:cubicBezTo>
                  <a:pt x="63388" y="29501"/>
                  <a:pt x="64784" y="32292"/>
                  <a:pt x="64784" y="35083"/>
                </a:cubicBezTo>
                <a:cubicBezTo>
                  <a:pt x="64784" y="54817"/>
                  <a:pt x="64784" y="54817"/>
                  <a:pt x="64784" y="54817"/>
                </a:cubicBezTo>
                <a:cubicBezTo>
                  <a:pt x="84518" y="54817"/>
                  <a:pt x="84518" y="54817"/>
                  <a:pt x="84518" y="54817"/>
                </a:cubicBezTo>
                <a:cubicBezTo>
                  <a:pt x="87308" y="54817"/>
                  <a:pt x="90299" y="56212"/>
                  <a:pt x="90299" y="60598"/>
                </a:cubicBezTo>
                <a:cubicBezTo>
                  <a:pt x="90299" y="63388"/>
                  <a:pt x="87308" y="66179"/>
                  <a:pt x="84518" y="66179"/>
                </a:cubicBezTo>
                <a:cubicBezTo>
                  <a:pt x="64784" y="66179"/>
                  <a:pt x="64784" y="66179"/>
                  <a:pt x="64784" y="66179"/>
                </a:cubicBezTo>
                <a:cubicBezTo>
                  <a:pt x="64784" y="84518"/>
                  <a:pt x="64784" y="84518"/>
                  <a:pt x="64784" y="84518"/>
                </a:cubicBezTo>
                <a:cubicBezTo>
                  <a:pt x="64784" y="87308"/>
                  <a:pt x="63388" y="90099"/>
                  <a:pt x="59202" y="90099"/>
                </a:cubicBezTo>
                <a:cubicBezTo>
                  <a:pt x="56411" y="90099"/>
                  <a:pt x="53621" y="87308"/>
                  <a:pt x="53621" y="84518"/>
                </a:cubicBezTo>
                <a:cubicBezTo>
                  <a:pt x="53621" y="66179"/>
                  <a:pt x="53621" y="66179"/>
                  <a:pt x="53621" y="66179"/>
                </a:cubicBezTo>
                <a:cubicBezTo>
                  <a:pt x="35282" y="66179"/>
                  <a:pt x="35282" y="66179"/>
                  <a:pt x="35282" y="66179"/>
                </a:cubicBezTo>
                <a:cubicBezTo>
                  <a:pt x="32491" y="66179"/>
                  <a:pt x="29700" y="63388"/>
                  <a:pt x="29700" y="60598"/>
                </a:cubicBezTo>
                <a:cubicBezTo>
                  <a:pt x="29700" y="56212"/>
                  <a:pt x="32491" y="54817"/>
                  <a:pt x="35282" y="5481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1" name="Shape 4941"/>
          <p:cNvSpPr/>
          <p:nvPr/>
        </p:nvSpPr>
        <p:spPr>
          <a:xfrm>
            <a:off x="2166718" y="4103107"/>
            <a:ext cx="261133" cy="259110"/>
          </a:xfrm>
          <a:custGeom>
            <a:avLst/>
            <a:gdLst/>
            <a:ahLst/>
            <a:cxnLst/>
            <a:rect l="0" t="0" r="0" b="0"/>
            <a:pathLst>
              <a:path w="120000" h="120000" extrusionOk="0">
                <a:moveTo>
                  <a:pt x="113490" y="119779"/>
                </a:moveTo>
                <a:lnTo>
                  <a:pt x="113490" y="119779"/>
                </a:lnTo>
                <a:cubicBezTo>
                  <a:pt x="72260" y="119779"/>
                  <a:pt x="72260" y="119779"/>
                  <a:pt x="72260" y="119779"/>
                </a:cubicBezTo>
                <a:cubicBezTo>
                  <a:pt x="69005" y="119779"/>
                  <a:pt x="65967" y="118238"/>
                  <a:pt x="65967" y="113614"/>
                </a:cubicBezTo>
                <a:cubicBezTo>
                  <a:pt x="65967" y="73100"/>
                  <a:pt x="65967" y="73100"/>
                  <a:pt x="65967" y="73100"/>
                </a:cubicBezTo>
                <a:cubicBezTo>
                  <a:pt x="65967" y="68477"/>
                  <a:pt x="69005" y="66935"/>
                  <a:pt x="72260" y="66935"/>
                </a:cubicBezTo>
                <a:cubicBezTo>
                  <a:pt x="113490" y="66935"/>
                  <a:pt x="113490" y="66935"/>
                  <a:pt x="113490" y="66935"/>
                </a:cubicBezTo>
                <a:cubicBezTo>
                  <a:pt x="116528" y="66935"/>
                  <a:pt x="119783" y="68477"/>
                  <a:pt x="119783" y="73100"/>
                </a:cubicBezTo>
                <a:cubicBezTo>
                  <a:pt x="119783" y="113614"/>
                  <a:pt x="119783" y="113614"/>
                  <a:pt x="119783" y="113614"/>
                </a:cubicBezTo>
                <a:cubicBezTo>
                  <a:pt x="119783" y="118238"/>
                  <a:pt x="116528" y="119779"/>
                  <a:pt x="113490" y="119779"/>
                </a:cubicBezTo>
                <a:close/>
                <a:moveTo>
                  <a:pt x="113490" y="54385"/>
                </a:moveTo>
                <a:lnTo>
                  <a:pt x="113490" y="54385"/>
                </a:lnTo>
                <a:cubicBezTo>
                  <a:pt x="72260" y="54385"/>
                  <a:pt x="72260" y="54385"/>
                  <a:pt x="72260" y="54385"/>
                </a:cubicBezTo>
                <a:cubicBezTo>
                  <a:pt x="69005" y="54385"/>
                  <a:pt x="65967" y="51302"/>
                  <a:pt x="65967" y="48220"/>
                </a:cubicBezTo>
                <a:cubicBezTo>
                  <a:pt x="65967" y="6165"/>
                  <a:pt x="65967" y="6165"/>
                  <a:pt x="65967" y="6165"/>
                </a:cubicBezTo>
                <a:cubicBezTo>
                  <a:pt x="65967" y="3082"/>
                  <a:pt x="69005" y="0"/>
                  <a:pt x="72260" y="0"/>
                </a:cubicBezTo>
                <a:cubicBezTo>
                  <a:pt x="113490" y="0"/>
                  <a:pt x="113490" y="0"/>
                  <a:pt x="113490" y="0"/>
                </a:cubicBezTo>
                <a:cubicBezTo>
                  <a:pt x="116528" y="0"/>
                  <a:pt x="119783" y="3082"/>
                  <a:pt x="119783" y="6165"/>
                </a:cubicBezTo>
                <a:cubicBezTo>
                  <a:pt x="119783" y="48220"/>
                  <a:pt x="119783" y="48220"/>
                  <a:pt x="119783" y="48220"/>
                </a:cubicBezTo>
                <a:cubicBezTo>
                  <a:pt x="119783" y="51302"/>
                  <a:pt x="116528" y="54385"/>
                  <a:pt x="113490" y="54385"/>
                </a:cubicBezTo>
                <a:close/>
                <a:moveTo>
                  <a:pt x="47522" y="119779"/>
                </a:moveTo>
                <a:lnTo>
                  <a:pt x="47522" y="119779"/>
                </a:lnTo>
                <a:cubicBezTo>
                  <a:pt x="6292" y="119779"/>
                  <a:pt x="6292" y="119779"/>
                  <a:pt x="6292" y="119779"/>
                </a:cubicBezTo>
                <a:cubicBezTo>
                  <a:pt x="3254" y="119779"/>
                  <a:pt x="0" y="118238"/>
                  <a:pt x="0" y="113614"/>
                </a:cubicBezTo>
                <a:cubicBezTo>
                  <a:pt x="0" y="73100"/>
                  <a:pt x="0" y="73100"/>
                  <a:pt x="0" y="73100"/>
                </a:cubicBezTo>
                <a:cubicBezTo>
                  <a:pt x="0" y="68477"/>
                  <a:pt x="3254" y="66935"/>
                  <a:pt x="6292" y="66935"/>
                </a:cubicBezTo>
                <a:cubicBezTo>
                  <a:pt x="47522" y="66935"/>
                  <a:pt x="47522" y="66935"/>
                  <a:pt x="47522" y="66935"/>
                </a:cubicBezTo>
                <a:cubicBezTo>
                  <a:pt x="50777" y="66935"/>
                  <a:pt x="53815" y="68477"/>
                  <a:pt x="53815" y="73100"/>
                </a:cubicBezTo>
                <a:cubicBezTo>
                  <a:pt x="53815" y="113614"/>
                  <a:pt x="53815" y="113614"/>
                  <a:pt x="53815" y="113614"/>
                </a:cubicBezTo>
                <a:cubicBezTo>
                  <a:pt x="53815" y="118238"/>
                  <a:pt x="50777" y="119779"/>
                  <a:pt x="47522" y="119779"/>
                </a:cubicBezTo>
                <a:close/>
                <a:moveTo>
                  <a:pt x="47522" y="54385"/>
                </a:moveTo>
                <a:lnTo>
                  <a:pt x="47522" y="54385"/>
                </a:lnTo>
                <a:cubicBezTo>
                  <a:pt x="6292" y="54385"/>
                  <a:pt x="6292" y="54385"/>
                  <a:pt x="6292" y="54385"/>
                </a:cubicBezTo>
                <a:cubicBezTo>
                  <a:pt x="3254" y="54385"/>
                  <a:pt x="0" y="51302"/>
                  <a:pt x="0" y="48220"/>
                </a:cubicBezTo>
                <a:cubicBezTo>
                  <a:pt x="0" y="6165"/>
                  <a:pt x="0" y="6165"/>
                  <a:pt x="0" y="6165"/>
                </a:cubicBezTo>
                <a:cubicBezTo>
                  <a:pt x="0" y="3082"/>
                  <a:pt x="3254" y="0"/>
                  <a:pt x="6292" y="0"/>
                </a:cubicBezTo>
                <a:cubicBezTo>
                  <a:pt x="47522" y="0"/>
                  <a:pt x="47522" y="0"/>
                  <a:pt x="47522" y="0"/>
                </a:cubicBezTo>
                <a:cubicBezTo>
                  <a:pt x="50777" y="0"/>
                  <a:pt x="53815" y="3082"/>
                  <a:pt x="53815" y="6165"/>
                </a:cubicBezTo>
                <a:cubicBezTo>
                  <a:pt x="53815" y="48220"/>
                  <a:pt x="53815" y="48220"/>
                  <a:pt x="53815" y="48220"/>
                </a:cubicBezTo>
                <a:cubicBezTo>
                  <a:pt x="53815" y="51302"/>
                  <a:pt x="50777" y="54385"/>
                  <a:pt x="47522" y="5438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2" name="Shape 4942"/>
          <p:cNvSpPr/>
          <p:nvPr/>
        </p:nvSpPr>
        <p:spPr>
          <a:xfrm>
            <a:off x="1667434" y="4103107"/>
            <a:ext cx="259043" cy="259110"/>
          </a:xfrm>
          <a:custGeom>
            <a:avLst/>
            <a:gdLst/>
            <a:ahLst/>
            <a:cxnLst/>
            <a:rect l="0" t="0" r="0" b="0"/>
            <a:pathLst>
              <a:path w="120000" h="120000" extrusionOk="0">
                <a:moveTo>
                  <a:pt x="113614" y="119779"/>
                </a:moveTo>
                <a:lnTo>
                  <a:pt x="113614" y="119779"/>
                </a:lnTo>
                <a:cubicBezTo>
                  <a:pt x="73321" y="119779"/>
                  <a:pt x="73321" y="119779"/>
                  <a:pt x="73321" y="119779"/>
                </a:cubicBezTo>
                <a:cubicBezTo>
                  <a:pt x="68477" y="119779"/>
                  <a:pt x="66935" y="118238"/>
                  <a:pt x="66935" y="113614"/>
                </a:cubicBezTo>
                <a:cubicBezTo>
                  <a:pt x="66935" y="73100"/>
                  <a:pt x="66935" y="73100"/>
                  <a:pt x="66935" y="73100"/>
                </a:cubicBezTo>
                <a:cubicBezTo>
                  <a:pt x="66935" y="68477"/>
                  <a:pt x="68477" y="66935"/>
                  <a:pt x="73321" y="66935"/>
                </a:cubicBezTo>
                <a:cubicBezTo>
                  <a:pt x="113614" y="66935"/>
                  <a:pt x="113614" y="66935"/>
                  <a:pt x="113614" y="66935"/>
                </a:cubicBezTo>
                <a:cubicBezTo>
                  <a:pt x="118238" y="66935"/>
                  <a:pt x="119779" y="68477"/>
                  <a:pt x="119779" y="73100"/>
                </a:cubicBezTo>
                <a:cubicBezTo>
                  <a:pt x="119779" y="113614"/>
                  <a:pt x="119779" y="113614"/>
                  <a:pt x="119779" y="113614"/>
                </a:cubicBezTo>
                <a:cubicBezTo>
                  <a:pt x="119779" y="118238"/>
                  <a:pt x="118238" y="119779"/>
                  <a:pt x="113614" y="119779"/>
                </a:cubicBezTo>
                <a:close/>
                <a:moveTo>
                  <a:pt x="107449" y="79486"/>
                </a:moveTo>
                <a:lnTo>
                  <a:pt x="107449" y="79486"/>
                </a:lnTo>
                <a:cubicBezTo>
                  <a:pt x="79486" y="79486"/>
                  <a:pt x="79486" y="79486"/>
                  <a:pt x="79486" y="79486"/>
                </a:cubicBezTo>
                <a:cubicBezTo>
                  <a:pt x="79486" y="107449"/>
                  <a:pt x="79486" y="107449"/>
                  <a:pt x="79486" y="107449"/>
                </a:cubicBezTo>
                <a:cubicBezTo>
                  <a:pt x="107449" y="107449"/>
                  <a:pt x="107449" y="107449"/>
                  <a:pt x="107449" y="107449"/>
                </a:cubicBezTo>
                <a:lnTo>
                  <a:pt x="107449" y="79486"/>
                </a:lnTo>
                <a:close/>
                <a:moveTo>
                  <a:pt x="113614" y="54385"/>
                </a:moveTo>
                <a:lnTo>
                  <a:pt x="113614" y="54385"/>
                </a:lnTo>
                <a:cubicBezTo>
                  <a:pt x="73321" y="54385"/>
                  <a:pt x="73321" y="54385"/>
                  <a:pt x="73321" y="54385"/>
                </a:cubicBezTo>
                <a:cubicBezTo>
                  <a:pt x="68477" y="54385"/>
                  <a:pt x="66935" y="51302"/>
                  <a:pt x="66935" y="48220"/>
                </a:cubicBezTo>
                <a:cubicBezTo>
                  <a:pt x="66935" y="6165"/>
                  <a:pt x="66935" y="6165"/>
                  <a:pt x="66935" y="6165"/>
                </a:cubicBezTo>
                <a:cubicBezTo>
                  <a:pt x="66935" y="3082"/>
                  <a:pt x="68477" y="0"/>
                  <a:pt x="73321" y="0"/>
                </a:cubicBezTo>
                <a:cubicBezTo>
                  <a:pt x="113614" y="0"/>
                  <a:pt x="113614" y="0"/>
                  <a:pt x="113614" y="0"/>
                </a:cubicBezTo>
                <a:cubicBezTo>
                  <a:pt x="118238" y="0"/>
                  <a:pt x="119779" y="3082"/>
                  <a:pt x="119779" y="6165"/>
                </a:cubicBezTo>
                <a:cubicBezTo>
                  <a:pt x="119779" y="48220"/>
                  <a:pt x="119779" y="48220"/>
                  <a:pt x="119779" y="48220"/>
                </a:cubicBezTo>
                <a:cubicBezTo>
                  <a:pt x="119779" y="51302"/>
                  <a:pt x="118238" y="54385"/>
                  <a:pt x="113614" y="54385"/>
                </a:cubicBezTo>
                <a:close/>
                <a:moveTo>
                  <a:pt x="107449" y="12550"/>
                </a:moveTo>
                <a:lnTo>
                  <a:pt x="107449" y="12550"/>
                </a:lnTo>
                <a:cubicBezTo>
                  <a:pt x="79486" y="12550"/>
                  <a:pt x="79486" y="12550"/>
                  <a:pt x="79486" y="12550"/>
                </a:cubicBezTo>
                <a:cubicBezTo>
                  <a:pt x="79486" y="42055"/>
                  <a:pt x="79486" y="42055"/>
                  <a:pt x="79486" y="42055"/>
                </a:cubicBezTo>
                <a:cubicBezTo>
                  <a:pt x="107449" y="42055"/>
                  <a:pt x="107449" y="42055"/>
                  <a:pt x="107449" y="42055"/>
                </a:cubicBezTo>
                <a:lnTo>
                  <a:pt x="107449" y="12550"/>
                </a:lnTo>
                <a:close/>
                <a:moveTo>
                  <a:pt x="48220" y="119779"/>
                </a:moveTo>
                <a:lnTo>
                  <a:pt x="48220" y="119779"/>
                </a:lnTo>
                <a:cubicBezTo>
                  <a:pt x="6385" y="119779"/>
                  <a:pt x="6385" y="119779"/>
                  <a:pt x="6385" y="119779"/>
                </a:cubicBezTo>
                <a:cubicBezTo>
                  <a:pt x="3082" y="119779"/>
                  <a:pt x="0" y="118238"/>
                  <a:pt x="0" y="113614"/>
                </a:cubicBezTo>
                <a:cubicBezTo>
                  <a:pt x="0" y="73100"/>
                  <a:pt x="0" y="73100"/>
                  <a:pt x="0" y="73100"/>
                </a:cubicBezTo>
                <a:cubicBezTo>
                  <a:pt x="0" y="68477"/>
                  <a:pt x="3082" y="66935"/>
                  <a:pt x="6385" y="66935"/>
                </a:cubicBezTo>
                <a:cubicBezTo>
                  <a:pt x="48220" y="66935"/>
                  <a:pt x="48220" y="66935"/>
                  <a:pt x="48220" y="66935"/>
                </a:cubicBezTo>
                <a:cubicBezTo>
                  <a:pt x="51302" y="66935"/>
                  <a:pt x="54605" y="68477"/>
                  <a:pt x="54605" y="73100"/>
                </a:cubicBezTo>
                <a:cubicBezTo>
                  <a:pt x="54605" y="113614"/>
                  <a:pt x="54605" y="113614"/>
                  <a:pt x="54605" y="113614"/>
                </a:cubicBezTo>
                <a:cubicBezTo>
                  <a:pt x="54605" y="118238"/>
                  <a:pt x="51302" y="119779"/>
                  <a:pt x="48220" y="119779"/>
                </a:cubicBezTo>
                <a:close/>
                <a:moveTo>
                  <a:pt x="42055" y="79486"/>
                </a:moveTo>
                <a:lnTo>
                  <a:pt x="42055" y="79486"/>
                </a:lnTo>
                <a:cubicBezTo>
                  <a:pt x="12550" y="79486"/>
                  <a:pt x="12550" y="79486"/>
                  <a:pt x="12550" y="79486"/>
                </a:cubicBezTo>
                <a:cubicBezTo>
                  <a:pt x="12550" y="107449"/>
                  <a:pt x="12550" y="107449"/>
                  <a:pt x="12550" y="107449"/>
                </a:cubicBezTo>
                <a:cubicBezTo>
                  <a:pt x="42055" y="107449"/>
                  <a:pt x="42055" y="107449"/>
                  <a:pt x="42055" y="107449"/>
                </a:cubicBezTo>
                <a:lnTo>
                  <a:pt x="42055" y="79486"/>
                </a:lnTo>
                <a:close/>
                <a:moveTo>
                  <a:pt x="48220" y="54385"/>
                </a:moveTo>
                <a:lnTo>
                  <a:pt x="48220" y="54385"/>
                </a:lnTo>
                <a:cubicBezTo>
                  <a:pt x="6385" y="54385"/>
                  <a:pt x="6385" y="54385"/>
                  <a:pt x="6385" y="54385"/>
                </a:cubicBezTo>
                <a:cubicBezTo>
                  <a:pt x="3082" y="54385"/>
                  <a:pt x="0" y="51302"/>
                  <a:pt x="0" y="48220"/>
                </a:cubicBezTo>
                <a:cubicBezTo>
                  <a:pt x="0" y="6165"/>
                  <a:pt x="0" y="6165"/>
                  <a:pt x="0" y="6165"/>
                </a:cubicBezTo>
                <a:cubicBezTo>
                  <a:pt x="0" y="3082"/>
                  <a:pt x="3082" y="0"/>
                  <a:pt x="6385" y="0"/>
                </a:cubicBezTo>
                <a:cubicBezTo>
                  <a:pt x="48220" y="0"/>
                  <a:pt x="48220" y="0"/>
                  <a:pt x="48220" y="0"/>
                </a:cubicBezTo>
                <a:cubicBezTo>
                  <a:pt x="51302" y="0"/>
                  <a:pt x="54605" y="3082"/>
                  <a:pt x="54605" y="6165"/>
                </a:cubicBezTo>
                <a:cubicBezTo>
                  <a:pt x="54605" y="48220"/>
                  <a:pt x="54605" y="48220"/>
                  <a:pt x="54605" y="48220"/>
                </a:cubicBezTo>
                <a:cubicBezTo>
                  <a:pt x="54605" y="51302"/>
                  <a:pt x="51302" y="54385"/>
                  <a:pt x="48220" y="54385"/>
                </a:cubicBezTo>
                <a:close/>
                <a:moveTo>
                  <a:pt x="42055" y="12550"/>
                </a:moveTo>
                <a:lnTo>
                  <a:pt x="42055" y="12550"/>
                </a:lnTo>
                <a:cubicBezTo>
                  <a:pt x="12550" y="12550"/>
                  <a:pt x="12550" y="12550"/>
                  <a:pt x="12550" y="12550"/>
                </a:cubicBezTo>
                <a:cubicBezTo>
                  <a:pt x="12550" y="42055"/>
                  <a:pt x="12550" y="42055"/>
                  <a:pt x="12550" y="42055"/>
                </a:cubicBezTo>
                <a:cubicBezTo>
                  <a:pt x="42055" y="42055"/>
                  <a:pt x="42055" y="42055"/>
                  <a:pt x="42055" y="42055"/>
                </a:cubicBezTo>
                <a:lnTo>
                  <a:pt x="42055" y="1255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3" name="Shape 4943"/>
          <p:cNvSpPr/>
          <p:nvPr/>
        </p:nvSpPr>
        <p:spPr>
          <a:xfrm>
            <a:off x="7182556" y="3591153"/>
            <a:ext cx="231886" cy="284186"/>
          </a:xfrm>
          <a:custGeom>
            <a:avLst/>
            <a:gdLst/>
            <a:ahLst/>
            <a:cxnLst/>
            <a:rect l="0" t="0" r="0" b="0"/>
            <a:pathLst>
              <a:path w="120000" h="120000" extrusionOk="0">
                <a:moveTo>
                  <a:pt x="112868" y="119800"/>
                </a:moveTo>
                <a:lnTo>
                  <a:pt x="112868" y="119800"/>
                </a:lnTo>
                <a:cubicBezTo>
                  <a:pt x="6885" y="119800"/>
                  <a:pt x="6885" y="119800"/>
                  <a:pt x="6885" y="119800"/>
                </a:cubicBezTo>
                <a:cubicBezTo>
                  <a:pt x="1721" y="119800"/>
                  <a:pt x="0" y="117004"/>
                  <a:pt x="0" y="114209"/>
                </a:cubicBezTo>
                <a:cubicBezTo>
                  <a:pt x="0" y="64891"/>
                  <a:pt x="0" y="64891"/>
                  <a:pt x="0" y="64891"/>
                </a:cubicBezTo>
                <a:cubicBezTo>
                  <a:pt x="0" y="62096"/>
                  <a:pt x="1721" y="59101"/>
                  <a:pt x="6885" y="59101"/>
                </a:cubicBezTo>
                <a:cubicBezTo>
                  <a:pt x="17213" y="59101"/>
                  <a:pt x="17213" y="59101"/>
                  <a:pt x="17213" y="59101"/>
                </a:cubicBezTo>
                <a:cubicBezTo>
                  <a:pt x="17213" y="33743"/>
                  <a:pt x="17213" y="33743"/>
                  <a:pt x="17213" y="33743"/>
                </a:cubicBezTo>
                <a:cubicBezTo>
                  <a:pt x="17213" y="13976"/>
                  <a:pt x="36393" y="0"/>
                  <a:pt x="59016" y="0"/>
                </a:cubicBezTo>
                <a:cubicBezTo>
                  <a:pt x="83360" y="0"/>
                  <a:pt x="100573" y="13976"/>
                  <a:pt x="100573" y="33743"/>
                </a:cubicBezTo>
                <a:cubicBezTo>
                  <a:pt x="100573" y="36539"/>
                  <a:pt x="98852" y="39534"/>
                  <a:pt x="93688" y="39534"/>
                </a:cubicBezTo>
                <a:cubicBezTo>
                  <a:pt x="90245" y="39534"/>
                  <a:pt x="86803" y="36539"/>
                  <a:pt x="86803" y="33743"/>
                </a:cubicBezTo>
                <a:cubicBezTo>
                  <a:pt x="86803" y="21164"/>
                  <a:pt x="74754" y="11181"/>
                  <a:pt x="59016" y="11181"/>
                </a:cubicBezTo>
                <a:cubicBezTo>
                  <a:pt x="43278" y="11181"/>
                  <a:pt x="31229" y="21164"/>
                  <a:pt x="31229" y="33743"/>
                </a:cubicBezTo>
                <a:cubicBezTo>
                  <a:pt x="31229" y="59101"/>
                  <a:pt x="31229" y="59101"/>
                  <a:pt x="31229" y="59101"/>
                </a:cubicBezTo>
                <a:cubicBezTo>
                  <a:pt x="86803" y="59101"/>
                  <a:pt x="86803" y="59101"/>
                  <a:pt x="86803" y="59101"/>
                </a:cubicBezTo>
                <a:cubicBezTo>
                  <a:pt x="100573" y="59101"/>
                  <a:pt x="100573" y="59101"/>
                  <a:pt x="100573" y="59101"/>
                </a:cubicBezTo>
                <a:cubicBezTo>
                  <a:pt x="112868" y="59101"/>
                  <a:pt x="112868" y="59101"/>
                  <a:pt x="112868" y="59101"/>
                </a:cubicBezTo>
                <a:cubicBezTo>
                  <a:pt x="116311" y="59101"/>
                  <a:pt x="119754" y="62096"/>
                  <a:pt x="119754" y="64891"/>
                </a:cubicBezTo>
                <a:cubicBezTo>
                  <a:pt x="119754" y="114209"/>
                  <a:pt x="119754" y="114209"/>
                  <a:pt x="119754" y="114209"/>
                </a:cubicBezTo>
                <a:cubicBezTo>
                  <a:pt x="119754" y="117004"/>
                  <a:pt x="116311" y="119800"/>
                  <a:pt x="112868" y="119800"/>
                </a:cubicBezTo>
                <a:close/>
                <a:moveTo>
                  <a:pt x="59016" y="70482"/>
                </a:moveTo>
                <a:lnTo>
                  <a:pt x="59016" y="70482"/>
                </a:lnTo>
                <a:cubicBezTo>
                  <a:pt x="52131" y="70482"/>
                  <a:pt x="45000" y="76073"/>
                  <a:pt x="45000" y="81863"/>
                </a:cubicBezTo>
                <a:cubicBezTo>
                  <a:pt x="45000" y="86056"/>
                  <a:pt x="48688" y="90249"/>
                  <a:pt x="52131" y="91647"/>
                </a:cubicBezTo>
                <a:cubicBezTo>
                  <a:pt x="52131" y="103028"/>
                  <a:pt x="52131" y="103028"/>
                  <a:pt x="52131" y="103028"/>
                </a:cubicBezTo>
                <a:cubicBezTo>
                  <a:pt x="52131" y="105823"/>
                  <a:pt x="55573" y="108618"/>
                  <a:pt x="59016" y="108618"/>
                </a:cubicBezTo>
                <a:cubicBezTo>
                  <a:pt x="64180" y="108618"/>
                  <a:pt x="65901" y="105823"/>
                  <a:pt x="65901" y="103028"/>
                </a:cubicBezTo>
                <a:cubicBezTo>
                  <a:pt x="65901" y="91647"/>
                  <a:pt x="65901" y="91647"/>
                  <a:pt x="65901" y="91647"/>
                </a:cubicBezTo>
                <a:cubicBezTo>
                  <a:pt x="71065" y="90249"/>
                  <a:pt x="72786" y="86056"/>
                  <a:pt x="72786" y="81863"/>
                </a:cubicBezTo>
                <a:cubicBezTo>
                  <a:pt x="72786" y="76073"/>
                  <a:pt x="67622" y="70482"/>
                  <a:pt x="59016" y="704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4" name="Shape 4944"/>
          <p:cNvSpPr/>
          <p:nvPr/>
        </p:nvSpPr>
        <p:spPr>
          <a:xfrm>
            <a:off x="6687448" y="3591153"/>
            <a:ext cx="231887" cy="284186"/>
          </a:xfrm>
          <a:custGeom>
            <a:avLst/>
            <a:gdLst/>
            <a:ahLst/>
            <a:cxnLst/>
            <a:rect l="0" t="0" r="0" b="0"/>
            <a:pathLst>
              <a:path w="120000" h="120000" extrusionOk="0">
                <a:moveTo>
                  <a:pt x="112868" y="119800"/>
                </a:moveTo>
                <a:lnTo>
                  <a:pt x="112868" y="119800"/>
                </a:lnTo>
                <a:cubicBezTo>
                  <a:pt x="6885" y="119800"/>
                  <a:pt x="6885" y="119800"/>
                  <a:pt x="6885" y="119800"/>
                </a:cubicBezTo>
                <a:cubicBezTo>
                  <a:pt x="1721" y="119800"/>
                  <a:pt x="0" y="117004"/>
                  <a:pt x="0" y="114209"/>
                </a:cubicBezTo>
                <a:cubicBezTo>
                  <a:pt x="0" y="64891"/>
                  <a:pt x="0" y="64891"/>
                  <a:pt x="0" y="64891"/>
                </a:cubicBezTo>
                <a:cubicBezTo>
                  <a:pt x="0" y="62096"/>
                  <a:pt x="1721" y="59101"/>
                  <a:pt x="6885" y="59101"/>
                </a:cubicBezTo>
                <a:cubicBezTo>
                  <a:pt x="17213" y="59101"/>
                  <a:pt x="17213" y="59101"/>
                  <a:pt x="17213" y="59101"/>
                </a:cubicBezTo>
                <a:cubicBezTo>
                  <a:pt x="17213" y="33743"/>
                  <a:pt x="17213" y="33743"/>
                  <a:pt x="17213" y="33743"/>
                </a:cubicBezTo>
                <a:cubicBezTo>
                  <a:pt x="17213" y="13976"/>
                  <a:pt x="36393" y="0"/>
                  <a:pt x="59016" y="0"/>
                </a:cubicBezTo>
                <a:cubicBezTo>
                  <a:pt x="83360" y="0"/>
                  <a:pt x="100573" y="13976"/>
                  <a:pt x="100573" y="33743"/>
                </a:cubicBezTo>
                <a:cubicBezTo>
                  <a:pt x="100573" y="59101"/>
                  <a:pt x="100573" y="59101"/>
                  <a:pt x="100573" y="59101"/>
                </a:cubicBezTo>
                <a:cubicBezTo>
                  <a:pt x="112868" y="59101"/>
                  <a:pt x="112868" y="59101"/>
                  <a:pt x="112868" y="59101"/>
                </a:cubicBezTo>
                <a:cubicBezTo>
                  <a:pt x="116311" y="59101"/>
                  <a:pt x="119754" y="62096"/>
                  <a:pt x="119754" y="64891"/>
                </a:cubicBezTo>
                <a:cubicBezTo>
                  <a:pt x="119754" y="114209"/>
                  <a:pt x="119754" y="114209"/>
                  <a:pt x="119754" y="114209"/>
                </a:cubicBezTo>
                <a:cubicBezTo>
                  <a:pt x="119754" y="117004"/>
                  <a:pt x="116311" y="119800"/>
                  <a:pt x="112868" y="119800"/>
                </a:cubicBezTo>
                <a:close/>
                <a:moveTo>
                  <a:pt x="52131" y="91647"/>
                </a:moveTo>
                <a:lnTo>
                  <a:pt x="52131" y="91647"/>
                </a:lnTo>
                <a:cubicBezTo>
                  <a:pt x="52131" y="103028"/>
                  <a:pt x="52131" y="103028"/>
                  <a:pt x="52131" y="103028"/>
                </a:cubicBezTo>
                <a:cubicBezTo>
                  <a:pt x="52131" y="105823"/>
                  <a:pt x="55573" y="108618"/>
                  <a:pt x="59016" y="108618"/>
                </a:cubicBezTo>
                <a:cubicBezTo>
                  <a:pt x="64180" y="108618"/>
                  <a:pt x="65901" y="105823"/>
                  <a:pt x="65901" y="103028"/>
                </a:cubicBezTo>
                <a:cubicBezTo>
                  <a:pt x="65901" y="91647"/>
                  <a:pt x="65901" y="91647"/>
                  <a:pt x="65901" y="91647"/>
                </a:cubicBezTo>
                <a:cubicBezTo>
                  <a:pt x="71065" y="90249"/>
                  <a:pt x="72786" y="86056"/>
                  <a:pt x="72786" y="81863"/>
                </a:cubicBezTo>
                <a:cubicBezTo>
                  <a:pt x="72786" y="76073"/>
                  <a:pt x="67622" y="70482"/>
                  <a:pt x="59016" y="70482"/>
                </a:cubicBezTo>
                <a:cubicBezTo>
                  <a:pt x="52131" y="70482"/>
                  <a:pt x="45000" y="76073"/>
                  <a:pt x="45000" y="81863"/>
                </a:cubicBezTo>
                <a:cubicBezTo>
                  <a:pt x="45000" y="86056"/>
                  <a:pt x="48688" y="90249"/>
                  <a:pt x="52131" y="91647"/>
                </a:cubicBezTo>
                <a:close/>
                <a:moveTo>
                  <a:pt x="86803" y="33743"/>
                </a:moveTo>
                <a:lnTo>
                  <a:pt x="86803" y="33743"/>
                </a:lnTo>
                <a:cubicBezTo>
                  <a:pt x="86803" y="21164"/>
                  <a:pt x="74754" y="11181"/>
                  <a:pt x="59016" y="11181"/>
                </a:cubicBezTo>
                <a:cubicBezTo>
                  <a:pt x="43278" y="11181"/>
                  <a:pt x="31229" y="21164"/>
                  <a:pt x="31229" y="33743"/>
                </a:cubicBezTo>
                <a:cubicBezTo>
                  <a:pt x="31229" y="59101"/>
                  <a:pt x="31229" y="59101"/>
                  <a:pt x="31229" y="59101"/>
                </a:cubicBezTo>
                <a:cubicBezTo>
                  <a:pt x="86803" y="59101"/>
                  <a:pt x="86803" y="59101"/>
                  <a:pt x="86803" y="59101"/>
                </a:cubicBezTo>
                <a:lnTo>
                  <a:pt x="86803" y="3374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5" name="Shape 4945"/>
          <p:cNvSpPr/>
          <p:nvPr/>
        </p:nvSpPr>
        <p:spPr>
          <a:xfrm>
            <a:off x="6154737" y="3591153"/>
            <a:ext cx="286201" cy="244485"/>
          </a:xfrm>
          <a:custGeom>
            <a:avLst/>
            <a:gdLst/>
            <a:ahLst/>
            <a:cxnLst/>
            <a:rect l="0" t="0" r="0" b="0"/>
            <a:pathLst>
              <a:path w="120000" h="120000" extrusionOk="0">
                <a:moveTo>
                  <a:pt x="114019" y="119767"/>
                </a:moveTo>
                <a:lnTo>
                  <a:pt x="114019" y="119767"/>
                </a:lnTo>
                <a:cubicBezTo>
                  <a:pt x="5581" y="119767"/>
                  <a:pt x="5581" y="119767"/>
                  <a:pt x="5581" y="119767"/>
                </a:cubicBezTo>
                <a:cubicBezTo>
                  <a:pt x="2790" y="119767"/>
                  <a:pt x="0" y="116518"/>
                  <a:pt x="0" y="113036"/>
                </a:cubicBezTo>
                <a:cubicBezTo>
                  <a:pt x="0" y="72185"/>
                  <a:pt x="0" y="72185"/>
                  <a:pt x="0" y="72185"/>
                </a:cubicBezTo>
                <a:lnTo>
                  <a:pt x="0" y="72185"/>
                </a:lnTo>
                <a:cubicBezTo>
                  <a:pt x="0" y="70560"/>
                  <a:pt x="0" y="70560"/>
                  <a:pt x="0" y="68704"/>
                </a:cubicBezTo>
                <a:cubicBezTo>
                  <a:pt x="15548" y="22978"/>
                  <a:pt x="15548" y="22978"/>
                  <a:pt x="15548" y="22978"/>
                </a:cubicBezTo>
                <a:cubicBezTo>
                  <a:pt x="15548" y="21353"/>
                  <a:pt x="18338" y="19729"/>
                  <a:pt x="21129" y="19729"/>
                </a:cubicBezTo>
                <a:lnTo>
                  <a:pt x="21129" y="19729"/>
                </a:lnTo>
                <a:cubicBezTo>
                  <a:pt x="29501" y="19729"/>
                  <a:pt x="29501" y="19729"/>
                  <a:pt x="29501" y="19729"/>
                </a:cubicBezTo>
                <a:lnTo>
                  <a:pt x="29501" y="19729"/>
                </a:lnTo>
                <a:cubicBezTo>
                  <a:pt x="35083" y="19729"/>
                  <a:pt x="35083" y="19729"/>
                  <a:pt x="35083" y="19729"/>
                </a:cubicBezTo>
                <a:lnTo>
                  <a:pt x="35083" y="21353"/>
                </a:lnTo>
                <a:cubicBezTo>
                  <a:pt x="35083" y="26228"/>
                  <a:pt x="38073" y="29477"/>
                  <a:pt x="40863" y="32727"/>
                </a:cubicBezTo>
                <a:cubicBezTo>
                  <a:pt x="29501" y="32727"/>
                  <a:pt x="29501" y="32727"/>
                  <a:pt x="29501" y="32727"/>
                </a:cubicBezTo>
                <a:lnTo>
                  <a:pt x="29501" y="32727"/>
                </a:lnTo>
                <a:cubicBezTo>
                  <a:pt x="23920" y="32727"/>
                  <a:pt x="23920" y="32727"/>
                  <a:pt x="23920" y="32727"/>
                </a:cubicBezTo>
                <a:cubicBezTo>
                  <a:pt x="14152" y="65454"/>
                  <a:pt x="14152" y="65454"/>
                  <a:pt x="14152" y="65454"/>
                </a:cubicBezTo>
                <a:cubicBezTo>
                  <a:pt x="28106" y="65454"/>
                  <a:pt x="28106" y="65454"/>
                  <a:pt x="28106" y="65454"/>
                </a:cubicBezTo>
                <a:lnTo>
                  <a:pt x="28106" y="65454"/>
                </a:lnTo>
                <a:cubicBezTo>
                  <a:pt x="32292" y="65454"/>
                  <a:pt x="32292" y="65454"/>
                  <a:pt x="32292" y="65454"/>
                </a:cubicBezTo>
                <a:cubicBezTo>
                  <a:pt x="35083" y="65454"/>
                  <a:pt x="38073" y="67079"/>
                  <a:pt x="38073" y="72185"/>
                </a:cubicBezTo>
                <a:cubicBezTo>
                  <a:pt x="38073" y="78684"/>
                  <a:pt x="38073" y="78684"/>
                  <a:pt x="38073" y="78684"/>
                </a:cubicBezTo>
                <a:cubicBezTo>
                  <a:pt x="83122" y="78684"/>
                  <a:pt x="83122" y="78684"/>
                  <a:pt x="83122" y="78684"/>
                </a:cubicBezTo>
                <a:cubicBezTo>
                  <a:pt x="83122" y="72185"/>
                  <a:pt x="83122" y="72185"/>
                  <a:pt x="83122" y="72185"/>
                </a:cubicBezTo>
                <a:cubicBezTo>
                  <a:pt x="83122" y="67079"/>
                  <a:pt x="84518" y="65454"/>
                  <a:pt x="88704" y="65454"/>
                </a:cubicBezTo>
                <a:cubicBezTo>
                  <a:pt x="94285" y="65454"/>
                  <a:pt x="94285" y="65454"/>
                  <a:pt x="94285" y="65454"/>
                </a:cubicBezTo>
                <a:lnTo>
                  <a:pt x="94285" y="65454"/>
                </a:lnTo>
                <a:cubicBezTo>
                  <a:pt x="107043" y="65454"/>
                  <a:pt x="107043" y="65454"/>
                  <a:pt x="107043" y="65454"/>
                </a:cubicBezTo>
                <a:cubicBezTo>
                  <a:pt x="95681" y="32727"/>
                  <a:pt x="95681" y="32727"/>
                  <a:pt x="95681" y="32727"/>
                </a:cubicBezTo>
                <a:cubicBezTo>
                  <a:pt x="90099" y="32727"/>
                  <a:pt x="90099" y="32727"/>
                  <a:pt x="90099" y="32727"/>
                </a:cubicBezTo>
                <a:lnTo>
                  <a:pt x="90099" y="32727"/>
                </a:lnTo>
                <a:cubicBezTo>
                  <a:pt x="78936" y="32727"/>
                  <a:pt x="78936" y="32727"/>
                  <a:pt x="78936" y="32727"/>
                </a:cubicBezTo>
                <a:cubicBezTo>
                  <a:pt x="83122" y="29477"/>
                  <a:pt x="84518" y="26228"/>
                  <a:pt x="84518" y="21353"/>
                </a:cubicBezTo>
                <a:lnTo>
                  <a:pt x="84518" y="19729"/>
                </a:lnTo>
                <a:cubicBezTo>
                  <a:pt x="90099" y="19729"/>
                  <a:pt x="90099" y="19729"/>
                  <a:pt x="90099" y="19729"/>
                </a:cubicBezTo>
                <a:lnTo>
                  <a:pt x="90099" y="19729"/>
                </a:lnTo>
                <a:cubicBezTo>
                  <a:pt x="100066" y="19729"/>
                  <a:pt x="100066" y="19729"/>
                  <a:pt x="100066" y="19729"/>
                </a:cubicBezTo>
                <a:lnTo>
                  <a:pt x="100066" y="19729"/>
                </a:lnTo>
                <a:cubicBezTo>
                  <a:pt x="101461" y="19729"/>
                  <a:pt x="104252" y="21353"/>
                  <a:pt x="104252" y="22978"/>
                </a:cubicBezTo>
                <a:cubicBezTo>
                  <a:pt x="119800" y="68704"/>
                  <a:pt x="119800" y="68704"/>
                  <a:pt x="119800" y="68704"/>
                </a:cubicBezTo>
                <a:cubicBezTo>
                  <a:pt x="119800" y="70560"/>
                  <a:pt x="119800" y="70560"/>
                  <a:pt x="119800" y="72185"/>
                </a:cubicBezTo>
                <a:lnTo>
                  <a:pt x="119800" y="72185"/>
                </a:lnTo>
                <a:lnTo>
                  <a:pt x="119800" y="72185"/>
                </a:lnTo>
                <a:cubicBezTo>
                  <a:pt x="119800" y="113036"/>
                  <a:pt x="119800" y="113036"/>
                  <a:pt x="119800" y="113036"/>
                </a:cubicBezTo>
                <a:cubicBezTo>
                  <a:pt x="119800" y="116518"/>
                  <a:pt x="118405" y="119767"/>
                  <a:pt x="114019" y="119767"/>
                </a:cubicBezTo>
                <a:close/>
                <a:moveTo>
                  <a:pt x="73156" y="27852"/>
                </a:moveTo>
                <a:lnTo>
                  <a:pt x="73156" y="27852"/>
                </a:lnTo>
                <a:cubicBezTo>
                  <a:pt x="71760" y="27852"/>
                  <a:pt x="70365" y="27852"/>
                  <a:pt x="68970" y="26228"/>
                </a:cubicBezTo>
                <a:cubicBezTo>
                  <a:pt x="66179" y="21353"/>
                  <a:pt x="66179" y="21353"/>
                  <a:pt x="66179" y="21353"/>
                </a:cubicBezTo>
                <a:cubicBezTo>
                  <a:pt x="66179" y="47582"/>
                  <a:pt x="66179" y="47582"/>
                  <a:pt x="66179" y="47582"/>
                </a:cubicBezTo>
                <a:cubicBezTo>
                  <a:pt x="66179" y="62205"/>
                  <a:pt x="66179" y="62205"/>
                  <a:pt x="66179" y="62205"/>
                </a:cubicBezTo>
                <a:cubicBezTo>
                  <a:pt x="66179" y="67079"/>
                  <a:pt x="63388" y="68704"/>
                  <a:pt x="60598" y="68704"/>
                </a:cubicBezTo>
                <a:cubicBezTo>
                  <a:pt x="56411" y="68704"/>
                  <a:pt x="55016" y="67079"/>
                  <a:pt x="55016" y="62205"/>
                </a:cubicBezTo>
                <a:cubicBezTo>
                  <a:pt x="55016" y="52456"/>
                  <a:pt x="55016" y="52456"/>
                  <a:pt x="55016" y="52456"/>
                </a:cubicBezTo>
                <a:lnTo>
                  <a:pt x="55016" y="52456"/>
                </a:lnTo>
                <a:cubicBezTo>
                  <a:pt x="55016" y="21353"/>
                  <a:pt x="55016" y="21353"/>
                  <a:pt x="55016" y="21353"/>
                </a:cubicBezTo>
                <a:cubicBezTo>
                  <a:pt x="50631" y="26228"/>
                  <a:pt x="50631" y="26228"/>
                  <a:pt x="50631" y="26228"/>
                </a:cubicBezTo>
                <a:cubicBezTo>
                  <a:pt x="49235" y="27852"/>
                  <a:pt x="47840" y="27852"/>
                  <a:pt x="46445" y="27852"/>
                </a:cubicBezTo>
                <a:cubicBezTo>
                  <a:pt x="43654" y="27852"/>
                  <a:pt x="40863" y="24603"/>
                  <a:pt x="40863" y="21353"/>
                </a:cubicBezTo>
                <a:cubicBezTo>
                  <a:pt x="40863" y="19729"/>
                  <a:pt x="42259" y="18104"/>
                  <a:pt x="43654" y="16247"/>
                </a:cubicBezTo>
                <a:cubicBezTo>
                  <a:pt x="56411" y="1624"/>
                  <a:pt x="56411" y="1624"/>
                  <a:pt x="56411" y="1624"/>
                </a:cubicBezTo>
                <a:cubicBezTo>
                  <a:pt x="57807" y="0"/>
                  <a:pt x="59202" y="0"/>
                  <a:pt x="60598" y="0"/>
                </a:cubicBezTo>
                <a:cubicBezTo>
                  <a:pt x="61993" y="0"/>
                  <a:pt x="63388" y="0"/>
                  <a:pt x="63388" y="1624"/>
                </a:cubicBezTo>
                <a:cubicBezTo>
                  <a:pt x="77541" y="16247"/>
                  <a:pt x="77541" y="16247"/>
                  <a:pt x="77541" y="16247"/>
                </a:cubicBezTo>
                <a:cubicBezTo>
                  <a:pt x="78936" y="18104"/>
                  <a:pt x="78936" y="19729"/>
                  <a:pt x="78936" y="21353"/>
                </a:cubicBezTo>
                <a:cubicBezTo>
                  <a:pt x="78936" y="24603"/>
                  <a:pt x="76146" y="27852"/>
                  <a:pt x="73156" y="278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6" name="Shape 4946"/>
          <p:cNvSpPr/>
          <p:nvPr/>
        </p:nvSpPr>
        <p:spPr>
          <a:xfrm>
            <a:off x="5655452" y="3591153"/>
            <a:ext cx="284113" cy="244485"/>
          </a:xfrm>
          <a:custGeom>
            <a:avLst/>
            <a:gdLst/>
            <a:ahLst/>
            <a:cxnLst/>
            <a:rect l="0" t="0" r="0" b="0"/>
            <a:pathLst>
              <a:path w="120000" h="120000" extrusionOk="0">
                <a:moveTo>
                  <a:pt x="114209" y="119767"/>
                </a:moveTo>
                <a:lnTo>
                  <a:pt x="114209" y="119767"/>
                </a:lnTo>
                <a:cubicBezTo>
                  <a:pt x="5590" y="119767"/>
                  <a:pt x="5590" y="119767"/>
                  <a:pt x="5590" y="119767"/>
                </a:cubicBezTo>
                <a:cubicBezTo>
                  <a:pt x="1397" y="119767"/>
                  <a:pt x="0" y="116518"/>
                  <a:pt x="0" y="113036"/>
                </a:cubicBezTo>
                <a:cubicBezTo>
                  <a:pt x="0" y="72185"/>
                  <a:pt x="0" y="72185"/>
                  <a:pt x="0" y="72185"/>
                </a:cubicBezTo>
                <a:lnTo>
                  <a:pt x="0" y="72185"/>
                </a:lnTo>
                <a:cubicBezTo>
                  <a:pt x="0" y="70560"/>
                  <a:pt x="0" y="70560"/>
                  <a:pt x="0" y="68704"/>
                </a:cubicBezTo>
                <a:cubicBezTo>
                  <a:pt x="15574" y="22978"/>
                  <a:pt x="15574" y="22978"/>
                  <a:pt x="15574" y="22978"/>
                </a:cubicBezTo>
                <a:cubicBezTo>
                  <a:pt x="15574" y="21353"/>
                  <a:pt x="18369" y="19729"/>
                  <a:pt x="19767" y="19729"/>
                </a:cubicBezTo>
                <a:lnTo>
                  <a:pt x="19767" y="19729"/>
                </a:lnTo>
                <a:cubicBezTo>
                  <a:pt x="29550" y="19729"/>
                  <a:pt x="29550" y="19729"/>
                  <a:pt x="29550" y="19729"/>
                </a:cubicBezTo>
                <a:lnTo>
                  <a:pt x="29550" y="19729"/>
                </a:lnTo>
                <a:cubicBezTo>
                  <a:pt x="47920" y="19729"/>
                  <a:pt x="47920" y="19729"/>
                  <a:pt x="47920" y="19729"/>
                </a:cubicBezTo>
                <a:cubicBezTo>
                  <a:pt x="47920" y="22978"/>
                  <a:pt x="47920" y="22978"/>
                  <a:pt x="47920" y="22978"/>
                </a:cubicBezTo>
                <a:cubicBezTo>
                  <a:pt x="47920" y="32727"/>
                  <a:pt x="47920" y="32727"/>
                  <a:pt x="47920" y="32727"/>
                </a:cubicBezTo>
                <a:cubicBezTo>
                  <a:pt x="29550" y="32727"/>
                  <a:pt x="29550" y="32727"/>
                  <a:pt x="29550" y="32727"/>
                </a:cubicBezTo>
                <a:lnTo>
                  <a:pt x="29550" y="32727"/>
                </a:lnTo>
                <a:cubicBezTo>
                  <a:pt x="23960" y="32727"/>
                  <a:pt x="23960" y="32727"/>
                  <a:pt x="23960" y="32727"/>
                </a:cubicBezTo>
                <a:cubicBezTo>
                  <a:pt x="12579" y="65454"/>
                  <a:pt x="12579" y="65454"/>
                  <a:pt x="12579" y="65454"/>
                </a:cubicBezTo>
                <a:cubicBezTo>
                  <a:pt x="25357" y="65454"/>
                  <a:pt x="25357" y="65454"/>
                  <a:pt x="25357" y="65454"/>
                </a:cubicBezTo>
                <a:lnTo>
                  <a:pt x="25357" y="65454"/>
                </a:lnTo>
                <a:cubicBezTo>
                  <a:pt x="30948" y="65454"/>
                  <a:pt x="30948" y="65454"/>
                  <a:pt x="30948" y="65454"/>
                </a:cubicBezTo>
                <a:cubicBezTo>
                  <a:pt x="35141" y="65454"/>
                  <a:pt x="36539" y="67079"/>
                  <a:pt x="36539" y="72185"/>
                </a:cubicBezTo>
                <a:cubicBezTo>
                  <a:pt x="36539" y="78684"/>
                  <a:pt x="36539" y="78684"/>
                  <a:pt x="36539" y="78684"/>
                </a:cubicBezTo>
                <a:cubicBezTo>
                  <a:pt x="81863" y="78684"/>
                  <a:pt x="81863" y="78684"/>
                  <a:pt x="81863" y="78684"/>
                </a:cubicBezTo>
                <a:cubicBezTo>
                  <a:pt x="81863" y="72185"/>
                  <a:pt x="81863" y="72185"/>
                  <a:pt x="81863" y="72185"/>
                </a:cubicBezTo>
                <a:cubicBezTo>
                  <a:pt x="81863" y="67079"/>
                  <a:pt x="84658" y="65454"/>
                  <a:pt x="87454" y="65454"/>
                </a:cubicBezTo>
                <a:cubicBezTo>
                  <a:pt x="93044" y="65454"/>
                  <a:pt x="93044" y="65454"/>
                  <a:pt x="93044" y="65454"/>
                </a:cubicBezTo>
                <a:lnTo>
                  <a:pt x="93044" y="65454"/>
                </a:lnTo>
                <a:cubicBezTo>
                  <a:pt x="105823" y="65454"/>
                  <a:pt x="105823" y="65454"/>
                  <a:pt x="105823" y="65454"/>
                </a:cubicBezTo>
                <a:cubicBezTo>
                  <a:pt x="95840" y="32727"/>
                  <a:pt x="95840" y="32727"/>
                  <a:pt x="95840" y="32727"/>
                </a:cubicBezTo>
                <a:cubicBezTo>
                  <a:pt x="90249" y="32727"/>
                  <a:pt x="90249" y="32727"/>
                  <a:pt x="90249" y="32727"/>
                </a:cubicBezTo>
                <a:lnTo>
                  <a:pt x="90249" y="32727"/>
                </a:lnTo>
                <a:cubicBezTo>
                  <a:pt x="70482" y="32727"/>
                  <a:pt x="70482" y="32727"/>
                  <a:pt x="70482" y="32727"/>
                </a:cubicBezTo>
                <a:cubicBezTo>
                  <a:pt x="70482" y="22978"/>
                  <a:pt x="70482" y="22978"/>
                  <a:pt x="70482" y="22978"/>
                </a:cubicBezTo>
                <a:cubicBezTo>
                  <a:pt x="70482" y="19729"/>
                  <a:pt x="70482" y="19729"/>
                  <a:pt x="70482" y="19729"/>
                </a:cubicBezTo>
                <a:cubicBezTo>
                  <a:pt x="90249" y="19729"/>
                  <a:pt x="90249" y="19729"/>
                  <a:pt x="90249" y="19729"/>
                </a:cubicBezTo>
                <a:lnTo>
                  <a:pt x="90249" y="19729"/>
                </a:lnTo>
                <a:cubicBezTo>
                  <a:pt x="98635" y="19729"/>
                  <a:pt x="98635" y="19729"/>
                  <a:pt x="98635" y="19729"/>
                </a:cubicBezTo>
                <a:lnTo>
                  <a:pt x="98635" y="19729"/>
                </a:lnTo>
                <a:cubicBezTo>
                  <a:pt x="101630" y="19729"/>
                  <a:pt x="104425" y="21353"/>
                  <a:pt x="104425" y="22978"/>
                </a:cubicBezTo>
                <a:cubicBezTo>
                  <a:pt x="119800" y="68704"/>
                  <a:pt x="119800" y="68704"/>
                  <a:pt x="119800" y="68704"/>
                </a:cubicBezTo>
                <a:cubicBezTo>
                  <a:pt x="119800" y="70560"/>
                  <a:pt x="119800" y="70560"/>
                  <a:pt x="119800" y="72185"/>
                </a:cubicBezTo>
                <a:lnTo>
                  <a:pt x="119800" y="72185"/>
                </a:lnTo>
                <a:lnTo>
                  <a:pt x="119800" y="72185"/>
                </a:lnTo>
                <a:cubicBezTo>
                  <a:pt x="119800" y="113036"/>
                  <a:pt x="119800" y="113036"/>
                  <a:pt x="119800" y="113036"/>
                </a:cubicBezTo>
                <a:cubicBezTo>
                  <a:pt x="119800" y="116518"/>
                  <a:pt x="117004" y="119767"/>
                  <a:pt x="114209" y="119767"/>
                </a:cubicBezTo>
                <a:close/>
                <a:moveTo>
                  <a:pt x="79068" y="47582"/>
                </a:moveTo>
                <a:lnTo>
                  <a:pt x="79068" y="47582"/>
                </a:lnTo>
                <a:cubicBezTo>
                  <a:pt x="79068" y="49206"/>
                  <a:pt x="77670" y="50831"/>
                  <a:pt x="76073" y="52456"/>
                </a:cubicBezTo>
                <a:cubicBezTo>
                  <a:pt x="63494" y="67079"/>
                  <a:pt x="63494" y="67079"/>
                  <a:pt x="63494" y="67079"/>
                </a:cubicBezTo>
                <a:cubicBezTo>
                  <a:pt x="62096" y="68704"/>
                  <a:pt x="60698" y="68704"/>
                  <a:pt x="59301" y="68704"/>
                </a:cubicBezTo>
                <a:cubicBezTo>
                  <a:pt x="57903" y="68704"/>
                  <a:pt x="56505" y="68704"/>
                  <a:pt x="56505" y="67079"/>
                </a:cubicBezTo>
                <a:cubicBezTo>
                  <a:pt x="42329" y="52456"/>
                  <a:pt x="42329" y="52456"/>
                  <a:pt x="42329" y="52456"/>
                </a:cubicBezTo>
                <a:cubicBezTo>
                  <a:pt x="40931" y="50831"/>
                  <a:pt x="40931" y="49206"/>
                  <a:pt x="40931" y="47582"/>
                </a:cubicBezTo>
                <a:cubicBezTo>
                  <a:pt x="40931" y="44332"/>
                  <a:pt x="43727" y="40851"/>
                  <a:pt x="46522" y="40851"/>
                </a:cubicBezTo>
                <a:cubicBezTo>
                  <a:pt x="47920" y="40851"/>
                  <a:pt x="49317" y="40851"/>
                  <a:pt x="50715" y="42475"/>
                </a:cubicBezTo>
                <a:cubicBezTo>
                  <a:pt x="53510" y="47582"/>
                  <a:pt x="53510" y="47582"/>
                  <a:pt x="53510" y="47582"/>
                </a:cubicBezTo>
                <a:cubicBezTo>
                  <a:pt x="53510" y="22978"/>
                  <a:pt x="53510" y="22978"/>
                  <a:pt x="53510" y="22978"/>
                </a:cubicBezTo>
                <a:cubicBezTo>
                  <a:pt x="53510" y="16247"/>
                  <a:pt x="53510" y="16247"/>
                  <a:pt x="53510" y="16247"/>
                </a:cubicBezTo>
                <a:cubicBezTo>
                  <a:pt x="53510" y="6499"/>
                  <a:pt x="53510" y="6499"/>
                  <a:pt x="53510" y="6499"/>
                </a:cubicBezTo>
                <a:cubicBezTo>
                  <a:pt x="53510" y="1624"/>
                  <a:pt x="56505" y="0"/>
                  <a:pt x="59301" y="0"/>
                </a:cubicBezTo>
                <a:cubicBezTo>
                  <a:pt x="63494" y="0"/>
                  <a:pt x="64891" y="1624"/>
                  <a:pt x="64891" y="6499"/>
                </a:cubicBezTo>
                <a:cubicBezTo>
                  <a:pt x="64891" y="19729"/>
                  <a:pt x="64891" y="19729"/>
                  <a:pt x="64891" y="19729"/>
                </a:cubicBezTo>
                <a:cubicBezTo>
                  <a:pt x="64891" y="21353"/>
                  <a:pt x="64891" y="21353"/>
                  <a:pt x="64891" y="21353"/>
                </a:cubicBezTo>
                <a:cubicBezTo>
                  <a:pt x="64891" y="47582"/>
                  <a:pt x="64891" y="47582"/>
                  <a:pt x="64891" y="47582"/>
                </a:cubicBezTo>
                <a:cubicBezTo>
                  <a:pt x="69084" y="42475"/>
                  <a:pt x="69084" y="42475"/>
                  <a:pt x="69084" y="42475"/>
                </a:cubicBezTo>
                <a:cubicBezTo>
                  <a:pt x="70482" y="40851"/>
                  <a:pt x="71880" y="40851"/>
                  <a:pt x="73277" y="40851"/>
                </a:cubicBezTo>
                <a:cubicBezTo>
                  <a:pt x="76073" y="40851"/>
                  <a:pt x="79068" y="44332"/>
                  <a:pt x="79068" y="475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7" name="Shape 4947"/>
          <p:cNvSpPr/>
          <p:nvPr/>
        </p:nvSpPr>
        <p:spPr>
          <a:xfrm>
            <a:off x="5151989" y="3630856"/>
            <a:ext cx="288291" cy="204782"/>
          </a:xfrm>
          <a:custGeom>
            <a:avLst/>
            <a:gdLst/>
            <a:ahLst/>
            <a:cxnLst/>
            <a:rect l="0" t="0" r="0" b="0"/>
            <a:pathLst>
              <a:path w="120000" h="120000" extrusionOk="0">
                <a:moveTo>
                  <a:pt x="119802" y="111666"/>
                </a:moveTo>
                <a:lnTo>
                  <a:pt x="119802" y="111666"/>
                </a:lnTo>
                <a:cubicBezTo>
                  <a:pt x="119802" y="115833"/>
                  <a:pt x="117039" y="119722"/>
                  <a:pt x="114276" y="119722"/>
                </a:cubicBezTo>
                <a:cubicBezTo>
                  <a:pt x="5526" y="119722"/>
                  <a:pt x="5526" y="119722"/>
                  <a:pt x="5526" y="119722"/>
                </a:cubicBezTo>
                <a:cubicBezTo>
                  <a:pt x="2763" y="119722"/>
                  <a:pt x="0" y="115833"/>
                  <a:pt x="0" y="111666"/>
                </a:cubicBezTo>
                <a:lnTo>
                  <a:pt x="0" y="111666"/>
                </a:lnTo>
                <a:cubicBezTo>
                  <a:pt x="0" y="62777"/>
                  <a:pt x="0" y="62777"/>
                  <a:pt x="0" y="62777"/>
                </a:cubicBezTo>
                <a:lnTo>
                  <a:pt x="0" y="62777"/>
                </a:lnTo>
                <a:lnTo>
                  <a:pt x="0" y="62777"/>
                </a:lnTo>
                <a:cubicBezTo>
                  <a:pt x="0" y="60833"/>
                  <a:pt x="0" y="60833"/>
                  <a:pt x="1381" y="58611"/>
                </a:cubicBezTo>
                <a:lnTo>
                  <a:pt x="1381" y="58611"/>
                </a:lnTo>
                <a:cubicBezTo>
                  <a:pt x="15197" y="3888"/>
                  <a:pt x="15197" y="3888"/>
                  <a:pt x="15197" y="3888"/>
                </a:cubicBezTo>
                <a:lnTo>
                  <a:pt x="15197" y="3888"/>
                </a:lnTo>
                <a:cubicBezTo>
                  <a:pt x="16578" y="1944"/>
                  <a:pt x="18157" y="0"/>
                  <a:pt x="20921" y="0"/>
                </a:cubicBezTo>
                <a:cubicBezTo>
                  <a:pt x="98881" y="0"/>
                  <a:pt x="98881" y="0"/>
                  <a:pt x="98881" y="0"/>
                </a:cubicBezTo>
                <a:cubicBezTo>
                  <a:pt x="101842" y="0"/>
                  <a:pt x="103223" y="1944"/>
                  <a:pt x="104605" y="3888"/>
                </a:cubicBezTo>
                <a:lnTo>
                  <a:pt x="104605" y="3888"/>
                </a:lnTo>
                <a:cubicBezTo>
                  <a:pt x="118421" y="58611"/>
                  <a:pt x="118421" y="58611"/>
                  <a:pt x="118421" y="58611"/>
                </a:cubicBezTo>
                <a:lnTo>
                  <a:pt x="118421" y="58611"/>
                </a:lnTo>
                <a:cubicBezTo>
                  <a:pt x="119802" y="60833"/>
                  <a:pt x="119802" y="60833"/>
                  <a:pt x="119802" y="62777"/>
                </a:cubicBezTo>
                <a:lnTo>
                  <a:pt x="119802" y="62777"/>
                </a:lnTo>
                <a:lnTo>
                  <a:pt x="119802" y="62777"/>
                </a:lnTo>
                <a:cubicBezTo>
                  <a:pt x="119802" y="111666"/>
                  <a:pt x="119802" y="111666"/>
                  <a:pt x="119802" y="111666"/>
                </a:cubicBezTo>
                <a:close/>
                <a:moveTo>
                  <a:pt x="94736" y="15555"/>
                </a:moveTo>
                <a:lnTo>
                  <a:pt x="94736" y="15555"/>
                </a:lnTo>
                <a:cubicBezTo>
                  <a:pt x="25065" y="15555"/>
                  <a:pt x="25065" y="15555"/>
                  <a:pt x="25065" y="15555"/>
                </a:cubicBezTo>
                <a:cubicBezTo>
                  <a:pt x="13815" y="54722"/>
                  <a:pt x="13815" y="54722"/>
                  <a:pt x="13815" y="54722"/>
                </a:cubicBezTo>
                <a:cubicBezTo>
                  <a:pt x="31973" y="54722"/>
                  <a:pt x="31973" y="54722"/>
                  <a:pt x="31973" y="54722"/>
                </a:cubicBezTo>
                <a:cubicBezTo>
                  <a:pt x="34736" y="54722"/>
                  <a:pt x="37500" y="56666"/>
                  <a:pt x="37500" y="62777"/>
                </a:cubicBezTo>
                <a:cubicBezTo>
                  <a:pt x="37500" y="70555"/>
                  <a:pt x="37500" y="70555"/>
                  <a:pt x="37500" y="70555"/>
                </a:cubicBezTo>
                <a:cubicBezTo>
                  <a:pt x="82302" y="70555"/>
                  <a:pt x="82302" y="70555"/>
                  <a:pt x="82302" y="70555"/>
                </a:cubicBezTo>
                <a:cubicBezTo>
                  <a:pt x="82302" y="62777"/>
                  <a:pt x="82302" y="62777"/>
                  <a:pt x="82302" y="62777"/>
                </a:cubicBezTo>
                <a:cubicBezTo>
                  <a:pt x="82302" y="56666"/>
                  <a:pt x="85065" y="54722"/>
                  <a:pt x="87828" y="54722"/>
                </a:cubicBezTo>
                <a:cubicBezTo>
                  <a:pt x="105986" y="54722"/>
                  <a:pt x="105986" y="54722"/>
                  <a:pt x="105986" y="54722"/>
                </a:cubicBezTo>
                <a:lnTo>
                  <a:pt x="94736" y="1555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8" name="Shape 4948"/>
          <p:cNvSpPr/>
          <p:nvPr/>
        </p:nvSpPr>
        <p:spPr>
          <a:xfrm>
            <a:off x="4654793" y="3643394"/>
            <a:ext cx="284113" cy="177616"/>
          </a:xfrm>
          <a:custGeom>
            <a:avLst/>
            <a:gdLst/>
            <a:ahLst/>
            <a:cxnLst/>
            <a:rect l="0" t="0" r="0" b="0"/>
            <a:pathLst>
              <a:path w="120000" h="120000" extrusionOk="0">
                <a:moveTo>
                  <a:pt x="114209" y="119680"/>
                </a:moveTo>
                <a:lnTo>
                  <a:pt x="114209" y="119680"/>
                </a:lnTo>
                <a:cubicBezTo>
                  <a:pt x="111414" y="119680"/>
                  <a:pt x="108618" y="115200"/>
                  <a:pt x="108618" y="110720"/>
                </a:cubicBezTo>
                <a:cubicBezTo>
                  <a:pt x="108618" y="104000"/>
                  <a:pt x="108618" y="104000"/>
                  <a:pt x="108618" y="104000"/>
                </a:cubicBezTo>
                <a:cubicBezTo>
                  <a:pt x="108618" y="74560"/>
                  <a:pt x="108618" y="74560"/>
                  <a:pt x="108618" y="74560"/>
                </a:cubicBezTo>
                <a:cubicBezTo>
                  <a:pt x="108618" y="67840"/>
                  <a:pt x="108618" y="67840"/>
                  <a:pt x="108618" y="67840"/>
                </a:cubicBezTo>
                <a:cubicBezTo>
                  <a:pt x="108618" y="49600"/>
                  <a:pt x="108618" y="49600"/>
                  <a:pt x="108618" y="49600"/>
                </a:cubicBezTo>
                <a:cubicBezTo>
                  <a:pt x="108618" y="45120"/>
                  <a:pt x="108618" y="45120"/>
                  <a:pt x="108618" y="45120"/>
                </a:cubicBezTo>
                <a:cubicBezTo>
                  <a:pt x="108618" y="13440"/>
                  <a:pt x="108618" y="13440"/>
                  <a:pt x="108618" y="13440"/>
                </a:cubicBezTo>
                <a:cubicBezTo>
                  <a:pt x="108618" y="8960"/>
                  <a:pt x="108618" y="8960"/>
                  <a:pt x="108618" y="8960"/>
                </a:cubicBezTo>
                <a:cubicBezTo>
                  <a:pt x="108618" y="2240"/>
                  <a:pt x="111414" y="0"/>
                  <a:pt x="114209" y="0"/>
                </a:cubicBezTo>
                <a:cubicBezTo>
                  <a:pt x="118402" y="0"/>
                  <a:pt x="119800" y="2240"/>
                  <a:pt x="119800" y="8960"/>
                </a:cubicBezTo>
                <a:cubicBezTo>
                  <a:pt x="119800" y="13440"/>
                  <a:pt x="119800" y="13440"/>
                  <a:pt x="119800" y="13440"/>
                </a:cubicBezTo>
                <a:cubicBezTo>
                  <a:pt x="119800" y="45120"/>
                  <a:pt x="119800" y="45120"/>
                  <a:pt x="119800" y="45120"/>
                </a:cubicBezTo>
                <a:cubicBezTo>
                  <a:pt x="119800" y="49600"/>
                  <a:pt x="119800" y="49600"/>
                  <a:pt x="119800" y="49600"/>
                </a:cubicBezTo>
                <a:cubicBezTo>
                  <a:pt x="119800" y="67840"/>
                  <a:pt x="119800" y="67840"/>
                  <a:pt x="119800" y="67840"/>
                </a:cubicBezTo>
                <a:cubicBezTo>
                  <a:pt x="119800" y="74560"/>
                  <a:pt x="119800" y="74560"/>
                  <a:pt x="119800" y="74560"/>
                </a:cubicBezTo>
                <a:cubicBezTo>
                  <a:pt x="119800" y="104000"/>
                  <a:pt x="119800" y="104000"/>
                  <a:pt x="119800" y="104000"/>
                </a:cubicBezTo>
                <a:cubicBezTo>
                  <a:pt x="119800" y="110720"/>
                  <a:pt x="119800" y="110720"/>
                  <a:pt x="119800" y="110720"/>
                </a:cubicBezTo>
                <a:cubicBezTo>
                  <a:pt x="119800" y="115200"/>
                  <a:pt x="118402" y="119680"/>
                  <a:pt x="114209" y="119680"/>
                </a:cubicBezTo>
                <a:close/>
                <a:moveTo>
                  <a:pt x="97237" y="101760"/>
                </a:moveTo>
                <a:lnTo>
                  <a:pt x="97237" y="101760"/>
                </a:lnTo>
                <a:cubicBezTo>
                  <a:pt x="94442" y="101760"/>
                  <a:pt x="91647" y="97280"/>
                  <a:pt x="91647" y="92800"/>
                </a:cubicBezTo>
                <a:cubicBezTo>
                  <a:pt x="91647" y="85760"/>
                  <a:pt x="91647" y="85760"/>
                  <a:pt x="91647" y="85760"/>
                </a:cubicBezTo>
                <a:cubicBezTo>
                  <a:pt x="91647" y="31680"/>
                  <a:pt x="91647" y="31680"/>
                  <a:pt x="91647" y="31680"/>
                </a:cubicBezTo>
                <a:cubicBezTo>
                  <a:pt x="91647" y="27200"/>
                  <a:pt x="91647" y="27200"/>
                  <a:pt x="91647" y="27200"/>
                </a:cubicBezTo>
                <a:cubicBezTo>
                  <a:pt x="91647" y="20160"/>
                  <a:pt x="94442" y="17920"/>
                  <a:pt x="97237" y="17920"/>
                </a:cubicBezTo>
                <a:cubicBezTo>
                  <a:pt x="101430" y="17920"/>
                  <a:pt x="102828" y="20160"/>
                  <a:pt x="102828" y="27200"/>
                </a:cubicBezTo>
                <a:cubicBezTo>
                  <a:pt x="102828" y="31680"/>
                  <a:pt x="102828" y="31680"/>
                  <a:pt x="102828" y="31680"/>
                </a:cubicBezTo>
                <a:cubicBezTo>
                  <a:pt x="102828" y="85760"/>
                  <a:pt x="102828" y="85760"/>
                  <a:pt x="102828" y="85760"/>
                </a:cubicBezTo>
                <a:cubicBezTo>
                  <a:pt x="102828" y="92800"/>
                  <a:pt x="102828" y="92800"/>
                  <a:pt x="102828" y="92800"/>
                </a:cubicBezTo>
                <a:cubicBezTo>
                  <a:pt x="102828" y="97280"/>
                  <a:pt x="101430" y="101760"/>
                  <a:pt x="97237" y="101760"/>
                </a:cubicBezTo>
                <a:close/>
                <a:moveTo>
                  <a:pt x="80266" y="101760"/>
                </a:moveTo>
                <a:lnTo>
                  <a:pt x="80266" y="101760"/>
                </a:lnTo>
                <a:cubicBezTo>
                  <a:pt x="39334" y="101760"/>
                  <a:pt x="39334" y="101760"/>
                  <a:pt x="39334" y="101760"/>
                </a:cubicBezTo>
                <a:cubicBezTo>
                  <a:pt x="36539" y="101760"/>
                  <a:pt x="33743" y="97280"/>
                  <a:pt x="33743" y="92800"/>
                </a:cubicBezTo>
                <a:cubicBezTo>
                  <a:pt x="33743" y="27200"/>
                  <a:pt x="33743" y="27200"/>
                  <a:pt x="33743" y="27200"/>
                </a:cubicBezTo>
                <a:cubicBezTo>
                  <a:pt x="33743" y="20160"/>
                  <a:pt x="36539" y="17920"/>
                  <a:pt x="39334" y="17920"/>
                </a:cubicBezTo>
                <a:cubicBezTo>
                  <a:pt x="80266" y="17920"/>
                  <a:pt x="80266" y="17920"/>
                  <a:pt x="80266" y="17920"/>
                </a:cubicBezTo>
                <a:cubicBezTo>
                  <a:pt x="84658" y="17920"/>
                  <a:pt x="86056" y="20160"/>
                  <a:pt x="86056" y="27200"/>
                </a:cubicBezTo>
                <a:cubicBezTo>
                  <a:pt x="86056" y="92800"/>
                  <a:pt x="86056" y="92800"/>
                  <a:pt x="86056" y="92800"/>
                </a:cubicBezTo>
                <a:cubicBezTo>
                  <a:pt x="86056" y="97280"/>
                  <a:pt x="84658" y="101760"/>
                  <a:pt x="80266" y="101760"/>
                </a:cubicBezTo>
                <a:close/>
                <a:moveTo>
                  <a:pt x="74675" y="36160"/>
                </a:moveTo>
                <a:lnTo>
                  <a:pt x="74675" y="36160"/>
                </a:lnTo>
                <a:cubicBezTo>
                  <a:pt x="45124" y="36160"/>
                  <a:pt x="45124" y="36160"/>
                  <a:pt x="45124" y="36160"/>
                </a:cubicBezTo>
                <a:cubicBezTo>
                  <a:pt x="45124" y="83520"/>
                  <a:pt x="45124" y="83520"/>
                  <a:pt x="45124" y="83520"/>
                </a:cubicBezTo>
                <a:cubicBezTo>
                  <a:pt x="74675" y="83520"/>
                  <a:pt x="74675" y="83520"/>
                  <a:pt x="74675" y="83520"/>
                </a:cubicBezTo>
                <a:lnTo>
                  <a:pt x="74675" y="36160"/>
                </a:lnTo>
                <a:close/>
                <a:moveTo>
                  <a:pt x="22562" y="101760"/>
                </a:moveTo>
                <a:lnTo>
                  <a:pt x="22562" y="101760"/>
                </a:lnTo>
                <a:cubicBezTo>
                  <a:pt x="19767" y="101760"/>
                  <a:pt x="16772" y="97280"/>
                  <a:pt x="16772" y="92800"/>
                </a:cubicBezTo>
                <a:cubicBezTo>
                  <a:pt x="16772" y="85760"/>
                  <a:pt x="16772" y="85760"/>
                  <a:pt x="16772" y="85760"/>
                </a:cubicBezTo>
                <a:cubicBezTo>
                  <a:pt x="16772" y="31680"/>
                  <a:pt x="16772" y="31680"/>
                  <a:pt x="16772" y="31680"/>
                </a:cubicBezTo>
                <a:cubicBezTo>
                  <a:pt x="16772" y="27200"/>
                  <a:pt x="16772" y="27200"/>
                  <a:pt x="16772" y="27200"/>
                </a:cubicBezTo>
                <a:cubicBezTo>
                  <a:pt x="16772" y="20160"/>
                  <a:pt x="19767" y="17920"/>
                  <a:pt x="22562" y="17920"/>
                </a:cubicBezTo>
                <a:cubicBezTo>
                  <a:pt x="25357" y="17920"/>
                  <a:pt x="28153" y="20160"/>
                  <a:pt x="28153" y="27200"/>
                </a:cubicBezTo>
                <a:cubicBezTo>
                  <a:pt x="28153" y="31680"/>
                  <a:pt x="28153" y="31680"/>
                  <a:pt x="28153" y="31680"/>
                </a:cubicBezTo>
                <a:cubicBezTo>
                  <a:pt x="28153" y="85760"/>
                  <a:pt x="28153" y="85760"/>
                  <a:pt x="28153" y="85760"/>
                </a:cubicBezTo>
                <a:cubicBezTo>
                  <a:pt x="28153" y="92800"/>
                  <a:pt x="28153" y="92800"/>
                  <a:pt x="28153" y="92800"/>
                </a:cubicBezTo>
                <a:cubicBezTo>
                  <a:pt x="28153" y="97280"/>
                  <a:pt x="25357" y="101760"/>
                  <a:pt x="22562" y="101760"/>
                </a:cubicBezTo>
                <a:close/>
                <a:moveTo>
                  <a:pt x="5590" y="119680"/>
                </a:moveTo>
                <a:lnTo>
                  <a:pt x="5590" y="119680"/>
                </a:lnTo>
                <a:cubicBezTo>
                  <a:pt x="2795" y="119680"/>
                  <a:pt x="0" y="115200"/>
                  <a:pt x="0" y="110720"/>
                </a:cubicBezTo>
                <a:cubicBezTo>
                  <a:pt x="0" y="104000"/>
                  <a:pt x="0" y="104000"/>
                  <a:pt x="0" y="104000"/>
                </a:cubicBezTo>
                <a:cubicBezTo>
                  <a:pt x="0" y="74560"/>
                  <a:pt x="0" y="74560"/>
                  <a:pt x="0" y="74560"/>
                </a:cubicBezTo>
                <a:cubicBezTo>
                  <a:pt x="0" y="67840"/>
                  <a:pt x="0" y="67840"/>
                  <a:pt x="0" y="67840"/>
                </a:cubicBezTo>
                <a:cubicBezTo>
                  <a:pt x="0" y="49600"/>
                  <a:pt x="0" y="49600"/>
                  <a:pt x="0" y="49600"/>
                </a:cubicBezTo>
                <a:cubicBezTo>
                  <a:pt x="0" y="45120"/>
                  <a:pt x="0" y="45120"/>
                  <a:pt x="0" y="45120"/>
                </a:cubicBezTo>
                <a:cubicBezTo>
                  <a:pt x="0" y="13440"/>
                  <a:pt x="0" y="13440"/>
                  <a:pt x="0" y="13440"/>
                </a:cubicBezTo>
                <a:cubicBezTo>
                  <a:pt x="0" y="8960"/>
                  <a:pt x="0" y="8960"/>
                  <a:pt x="0" y="8960"/>
                </a:cubicBezTo>
                <a:cubicBezTo>
                  <a:pt x="0" y="2240"/>
                  <a:pt x="2795" y="0"/>
                  <a:pt x="5590" y="0"/>
                </a:cubicBezTo>
                <a:cubicBezTo>
                  <a:pt x="8386" y="0"/>
                  <a:pt x="11181" y="2240"/>
                  <a:pt x="11181" y="8960"/>
                </a:cubicBezTo>
                <a:cubicBezTo>
                  <a:pt x="11181" y="13440"/>
                  <a:pt x="11181" y="13440"/>
                  <a:pt x="11181" y="13440"/>
                </a:cubicBezTo>
                <a:cubicBezTo>
                  <a:pt x="11181" y="45120"/>
                  <a:pt x="11181" y="45120"/>
                  <a:pt x="11181" y="45120"/>
                </a:cubicBezTo>
                <a:cubicBezTo>
                  <a:pt x="11181" y="49600"/>
                  <a:pt x="11181" y="49600"/>
                  <a:pt x="11181" y="49600"/>
                </a:cubicBezTo>
                <a:cubicBezTo>
                  <a:pt x="11181" y="67840"/>
                  <a:pt x="11181" y="67840"/>
                  <a:pt x="11181" y="67840"/>
                </a:cubicBezTo>
                <a:cubicBezTo>
                  <a:pt x="11181" y="74560"/>
                  <a:pt x="11181" y="74560"/>
                  <a:pt x="11181" y="74560"/>
                </a:cubicBezTo>
                <a:cubicBezTo>
                  <a:pt x="11181" y="104000"/>
                  <a:pt x="11181" y="104000"/>
                  <a:pt x="11181" y="104000"/>
                </a:cubicBezTo>
                <a:cubicBezTo>
                  <a:pt x="11181" y="110720"/>
                  <a:pt x="11181" y="110720"/>
                  <a:pt x="11181" y="110720"/>
                </a:cubicBezTo>
                <a:cubicBezTo>
                  <a:pt x="11181" y="115200"/>
                  <a:pt x="8386" y="119680"/>
                  <a:pt x="5590" y="11968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49" name="Shape 4949"/>
          <p:cNvSpPr/>
          <p:nvPr/>
        </p:nvSpPr>
        <p:spPr>
          <a:xfrm>
            <a:off x="4155505" y="3670558"/>
            <a:ext cx="284113" cy="125376"/>
          </a:xfrm>
          <a:custGeom>
            <a:avLst/>
            <a:gdLst/>
            <a:ahLst/>
            <a:cxnLst/>
            <a:rect l="0" t="0" r="0" b="0"/>
            <a:pathLst>
              <a:path w="120000" h="120000" extrusionOk="0">
                <a:moveTo>
                  <a:pt x="93044" y="119543"/>
                </a:moveTo>
                <a:lnTo>
                  <a:pt x="93044" y="119543"/>
                </a:lnTo>
                <a:cubicBezTo>
                  <a:pt x="25357" y="119543"/>
                  <a:pt x="25357" y="119543"/>
                  <a:pt x="25357" y="119543"/>
                </a:cubicBezTo>
                <a:cubicBezTo>
                  <a:pt x="11181" y="119543"/>
                  <a:pt x="0" y="93536"/>
                  <a:pt x="0" y="57946"/>
                </a:cubicBezTo>
                <a:cubicBezTo>
                  <a:pt x="0" y="26007"/>
                  <a:pt x="11181" y="0"/>
                  <a:pt x="25357" y="0"/>
                </a:cubicBezTo>
                <a:cubicBezTo>
                  <a:pt x="40732" y="0"/>
                  <a:pt x="52113" y="26007"/>
                  <a:pt x="52113" y="57946"/>
                </a:cubicBezTo>
                <a:cubicBezTo>
                  <a:pt x="52113" y="71178"/>
                  <a:pt x="50715" y="83954"/>
                  <a:pt x="47920" y="93536"/>
                </a:cubicBezTo>
                <a:cubicBezTo>
                  <a:pt x="71880" y="93536"/>
                  <a:pt x="71880" y="93536"/>
                  <a:pt x="71880" y="93536"/>
                </a:cubicBezTo>
                <a:cubicBezTo>
                  <a:pt x="69084" y="83954"/>
                  <a:pt x="67687" y="71178"/>
                  <a:pt x="67687" y="57946"/>
                </a:cubicBezTo>
                <a:cubicBezTo>
                  <a:pt x="67687" y="26007"/>
                  <a:pt x="78868" y="0"/>
                  <a:pt x="93044" y="0"/>
                </a:cubicBezTo>
                <a:cubicBezTo>
                  <a:pt x="108618" y="0"/>
                  <a:pt x="119800" y="26007"/>
                  <a:pt x="119800" y="57946"/>
                </a:cubicBezTo>
                <a:cubicBezTo>
                  <a:pt x="119800" y="93536"/>
                  <a:pt x="108618" y="119543"/>
                  <a:pt x="93044" y="119543"/>
                </a:cubicBezTo>
                <a:close/>
                <a:moveTo>
                  <a:pt x="40732" y="57946"/>
                </a:moveTo>
                <a:lnTo>
                  <a:pt x="40732" y="57946"/>
                </a:lnTo>
                <a:cubicBezTo>
                  <a:pt x="40732" y="38783"/>
                  <a:pt x="33743" y="26007"/>
                  <a:pt x="25357" y="26007"/>
                </a:cubicBezTo>
                <a:cubicBezTo>
                  <a:pt x="16772" y="26007"/>
                  <a:pt x="11181" y="38783"/>
                  <a:pt x="11181" y="57946"/>
                </a:cubicBezTo>
                <a:cubicBezTo>
                  <a:pt x="11181" y="77566"/>
                  <a:pt x="16772" y="93536"/>
                  <a:pt x="25357" y="93536"/>
                </a:cubicBezTo>
                <a:cubicBezTo>
                  <a:pt x="33743" y="93536"/>
                  <a:pt x="40732" y="77566"/>
                  <a:pt x="40732" y="57946"/>
                </a:cubicBezTo>
                <a:close/>
                <a:moveTo>
                  <a:pt x="93044" y="26007"/>
                </a:moveTo>
                <a:lnTo>
                  <a:pt x="93044" y="26007"/>
                </a:lnTo>
                <a:cubicBezTo>
                  <a:pt x="84658" y="26007"/>
                  <a:pt x="78868" y="38783"/>
                  <a:pt x="78868" y="57946"/>
                </a:cubicBezTo>
                <a:cubicBezTo>
                  <a:pt x="78868" y="77566"/>
                  <a:pt x="84658" y="93536"/>
                  <a:pt x="93044" y="93536"/>
                </a:cubicBezTo>
                <a:cubicBezTo>
                  <a:pt x="101430" y="93536"/>
                  <a:pt x="108618" y="77566"/>
                  <a:pt x="108618" y="57946"/>
                </a:cubicBezTo>
                <a:cubicBezTo>
                  <a:pt x="108618" y="38783"/>
                  <a:pt x="101430" y="26007"/>
                  <a:pt x="93044" y="2600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0" name="Shape 4950"/>
          <p:cNvSpPr/>
          <p:nvPr/>
        </p:nvSpPr>
        <p:spPr>
          <a:xfrm>
            <a:off x="3652042" y="3635035"/>
            <a:ext cx="288291" cy="198512"/>
          </a:xfrm>
          <a:custGeom>
            <a:avLst/>
            <a:gdLst/>
            <a:ahLst/>
            <a:cxnLst/>
            <a:rect l="0" t="0" r="0" b="0"/>
            <a:pathLst>
              <a:path w="120000" h="120000" extrusionOk="0">
                <a:moveTo>
                  <a:pt x="114285" y="119712"/>
                </a:moveTo>
                <a:lnTo>
                  <a:pt x="114285" y="119712"/>
                </a:lnTo>
                <a:cubicBezTo>
                  <a:pt x="5714" y="119712"/>
                  <a:pt x="5714" y="119712"/>
                  <a:pt x="5714" y="119712"/>
                </a:cubicBezTo>
                <a:cubicBezTo>
                  <a:pt x="2955" y="119712"/>
                  <a:pt x="0" y="115406"/>
                  <a:pt x="0" y="111387"/>
                </a:cubicBezTo>
                <a:cubicBezTo>
                  <a:pt x="0" y="48516"/>
                  <a:pt x="0" y="48516"/>
                  <a:pt x="0" y="48516"/>
                </a:cubicBezTo>
                <a:cubicBezTo>
                  <a:pt x="119802" y="48516"/>
                  <a:pt x="119802" y="48516"/>
                  <a:pt x="119802" y="48516"/>
                </a:cubicBezTo>
                <a:cubicBezTo>
                  <a:pt x="119802" y="111387"/>
                  <a:pt x="119802" y="111387"/>
                  <a:pt x="119802" y="111387"/>
                </a:cubicBezTo>
                <a:cubicBezTo>
                  <a:pt x="119802" y="115406"/>
                  <a:pt x="117044" y="119712"/>
                  <a:pt x="114285" y="119712"/>
                </a:cubicBezTo>
                <a:close/>
                <a:moveTo>
                  <a:pt x="11231" y="103349"/>
                </a:moveTo>
                <a:lnTo>
                  <a:pt x="11231" y="103349"/>
                </a:lnTo>
                <a:cubicBezTo>
                  <a:pt x="33497" y="103349"/>
                  <a:pt x="33497" y="103349"/>
                  <a:pt x="33497" y="103349"/>
                </a:cubicBezTo>
                <a:cubicBezTo>
                  <a:pt x="33497" y="95311"/>
                  <a:pt x="33497" y="95311"/>
                  <a:pt x="33497" y="95311"/>
                </a:cubicBezTo>
                <a:cubicBezTo>
                  <a:pt x="11231" y="95311"/>
                  <a:pt x="11231" y="95311"/>
                  <a:pt x="11231" y="95311"/>
                </a:cubicBezTo>
                <a:lnTo>
                  <a:pt x="11231" y="103349"/>
                </a:lnTo>
                <a:close/>
                <a:moveTo>
                  <a:pt x="66995" y="78947"/>
                </a:moveTo>
                <a:lnTo>
                  <a:pt x="66995" y="78947"/>
                </a:lnTo>
                <a:cubicBezTo>
                  <a:pt x="11231" y="78947"/>
                  <a:pt x="11231" y="78947"/>
                  <a:pt x="11231" y="78947"/>
                </a:cubicBezTo>
                <a:cubicBezTo>
                  <a:pt x="11231" y="87272"/>
                  <a:pt x="11231" y="87272"/>
                  <a:pt x="11231" y="87272"/>
                </a:cubicBezTo>
                <a:cubicBezTo>
                  <a:pt x="66995" y="87272"/>
                  <a:pt x="66995" y="87272"/>
                  <a:pt x="66995" y="87272"/>
                </a:cubicBezTo>
                <a:lnTo>
                  <a:pt x="66995" y="78947"/>
                </a:lnTo>
                <a:close/>
                <a:moveTo>
                  <a:pt x="0" y="8038"/>
                </a:moveTo>
                <a:lnTo>
                  <a:pt x="0" y="8038"/>
                </a:lnTo>
                <a:cubicBezTo>
                  <a:pt x="0" y="4019"/>
                  <a:pt x="2955" y="0"/>
                  <a:pt x="5714" y="0"/>
                </a:cubicBezTo>
                <a:cubicBezTo>
                  <a:pt x="114285" y="0"/>
                  <a:pt x="114285" y="0"/>
                  <a:pt x="114285" y="0"/>
                </a:cubicBezTo>
                <a:cubicBezTo>
                  <a:pt x="117044" y="0"/>
                  <a:pt x="119802" y="4019"/>
                  <a:pt x="119802" y="8038"/>
                </a:cubicBezTo>
                <a:cubicBezTo>
                  <a:pt x="119802" y="32440"/>
                  <a:pt x="119802" y="32440"/>
                  <a:pt x="119802" y="32440"/>
                </a:cubicBezTo>
                <a:cubicBezTo>
                  <a:pt x="0" y="32440"/>
                  <a:pt x="0" y="32440"/>
                  <a:pt x="0" y="32440"/>
                </a:cubicBezTo>
                <a:lnTo>
                  <a:pt x="0" y="8038"/>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1" name="Shape 4951"/>
          <p:cNvSpPr/>
          <p:nvPr/>
        </p:nvSpPr>
        <p:spPr>
          <a:xfrm>
            <a:off x="3154845" y="3593244"/>
            <a:ext cx="286201" cy="271649"/>
          </a:xfrm>
          <a:custGeom>
            <a:avLst/>
            <a:gdLst/>
            <a:ahLst/>
            <a:cxnLst/>
            <a:rect l="0" t="0" r="0" b="0"/>
            <a:pathLst>
              <a:path w="120000" h="120000" extrusionOk="0">
                <a:moveTo>
                  <a:pt x="119800" y="63664"/>
                </a:moveTo>
                <a:lnTo>
                  <a:pt x="119800" y="63664"/>
                </a:lnTo>
                <a:cubicBezTo>
                  <a:pt x="119800" y="66596"/>
                  <a:pt x="118405" y="69528"/>
                  <a:pt x="114219" y="69528"/>
                </a:cubicBezTo>
                <a:cubicBezTo>
                  <a:pt x="112823" y="69528"/>
                  <a:pt x="111428" y="68062"/>
                  <a:pt x="111428" y="68062"/>
                </a:cubicBezTo>
                <a:lnTo>
                  <a:pt x="111428" y="68062"/>
                </a:lnTo>
                <a:cubicBezTo>
                  <a:pt x="60598" y="14869"/>
                  <a:pt x="60598" y="14869"/>
                  <a:pt x="60598" y="14869"/>
                </a:cubicBezTo>
                <a:lnTo>
                  <a:pt x="60598" y="14869"/>
                </a:lnTo>
                <a:lnTo>
                  <a:pt x="60598" y="14869"/>
                </a:lnTo>
                <a:lnTo>
                  <a:pt x="60598" y="14869"/>
                </a:lnTo>
                <a:cubicBezTo>
                  <a:pt x="9966" y="68062"/>
                  <a:pt x="9966" y="68062"/>
                  <a:pt x="9966" y="68062"/>
                </a:cubicBezTo>
                <a:lnTo>
                  <a:pt x="9966" y="68062"/>
                </a:lnTo>
                <a:cubicBezTo>
                  <a:pt x="8571" y="68062"/>
                  <a:pt x="7176" y="69528"/>
                  <a:pt x="5780" y="69528"/>
                </a:cubicBezTo>
                <a:cubicBezTo>
                  <a:pt x="2990" y="69528"/>
                  <a:pt x="0" y="66596"/>
                  <a:pt x="0" y="63664"/>
                </a:cubicBezTo>
                <a:cubicBezTo>
                  <a:pt x="0" y="62198"/>
                  <a:pt x="0" y="60523"/>
                  <a:pt x="1395" y="59057"/>
                </a:cubicBezTo>
                <a:cubicBezTo>
                  <a:pt x="56411" y="1465"/>
                  <a:pt x="56411" y="1465"/>
                  <a:pt x="56411" y="1465"/>
                </a:cubicBezTo>
                <a:cubicBezTo>
                  <a:pt x="57807" y="0"/>
                  <a:pt x="59202" y="0"/>
                  <a:pt x="60598" y="0"/>
                </a:cubicBezTo>
                <a:lnTo>
                  <a:pt x="60598" y="0"/>
                </a:lnTo>
                <a:lnTo>
                  <a:pt x="60598" y="0"/>
                </a:lnTo>
                <a:lnTo>
                  <a:pt x="60598" y="0"/>
                </a:lnTo>
                <a:lnTo>
                  <a:pt x="60598" y="0"/>
                </a:lnTo>
                <a:lnTo>
                  <a:pt x="60598" y="0"/>
                </a:lnTo>
                <a:lnTo>
                  <a:pt x="60598" y="0"/>
                </a:lnTo>
                <a:lnTo>
                  <a:pt x="60598" y="0"/>
                </a:lnTo>
                <a:cubicBezTo>
                  <a:pt x="61993" y="0"/>
                  <a:pt x="63388" y="1465"/>
                  <a:pt x="64784" y="1465"/>
                </a:cubicBezTo>
                <a:lnTo>
                  <a:pt x="64784" y="1465"/>
                </a:lnTo>
                <a:cubicBezTo>
                  <a:pt x="85913" y="25130"/>
                  <a:pt x="85913" y="25130"/>
                  <a:pt x="85913" y="25130"/>
                </a:cubicBezTo>
                <a:cubicBezTo>
                  <a:pt x="85913" y="19267"/>
                  <a:pt x="85913" y="19267"/>
                  <a:pt x="85913" y="19267"/>
                </a:cubicBezTo>
                <a:cubicBezTo>
                  <a:pt x="85913" y="16335"/>
                  <a:pt x="88903" y="13193"/>
                  <a:pt x="91694" y="13193"/>
                </a:cubicBezTo>
                <a:cubicBezTo>
                  <a:pt x="95880" y="13193"/>
                  <a:pt x="97275" y="16335"/>
                  <a:pt x="97275" y="19267"/>
                </a:cubicBezTo>
                <a:cubicBezTo>
                  <a:pt x="97275" y="36858"/>
                  <a:pt x="97275" y="36858"/>
                  <a:pt x="97275" y="36858"/>
                </a:cubicBezTo>
                <a:cubicBezTo>
                  <a:pt x="118405" y="59057"/>
                  <a:pt x="118405" y="59057"/>
                  <a:pt x="118405" y="59057"/>
                </a:cubicBezTo>
                <a:lnTo>
                  <a:pt x="118405" y="59057"/>
                </a:lnTo>
                <a:cubicBezTo>
                  <a:pt x="119800" y="60523"/>
                  <a:pt x="119800" y="62198"/>
                  <a:pt x="119800" y="63664"/>
                </a:cubicBezTo>
                <a:close/>
                <a:moveTo>
                  <a:pt x="108438" y="72460"/>
                </a:moveTo>
                <a:lnTo>
                  <a:pt x="108438" y="72460"/>
                </a:lnTo>
                <a:cubicBezTo>
                  <a:pt x="108438" y="90261"/>
                  <a:pt x="108438" y="90261"/>
                  <a:pt x="108438" y="90261"/>
                </a:cubicBezTo>
                <a:cubicBezTo>
                  <a:pt x="108438" y="99057"/>
                  <a:pt x="108438" y="99057"/>
                  <a:pt x="108438" y="99057"/>
                </a:cubicBezTo>
                <a:cubicBezTo>
                  <a:pt x="108438" y="113926"/>
                  <a:pt x="108438" y="113926"/>
                  <a:pt x="108438" y="113926"/>
                </a:cubicBezTo>
                <a:cubicBezTo>
                  <a:pt x="108438" y="118324"/>
                  <a:pt x="107043" y="119790"/>
                  <a:pt x="102857" y="119790"/>
                </a:cubicBezTo>
                <a:cubicBezTo>
                  <a:pt x="91694" y="119790"/>
                  <a:pt x="91694" y="119790"/>
                  <a:pt x="91694" y="119790"/>
                </a:cubicBezTo>
                <a:cubicBezTo>
                  <a:pt x="91694" y="72460"/>
                  <a:pt x="91694" y="72460"/>
                  <a:pt x="91694" y="72460"/>
                </a:cubicBezTo>
                <a:cubicBezTo>
                  <a:pt x="69169" y="72460"/>
                  <a:pt x="69169" y="72460"/>
                  <a:pt x="69169" y="72460"/>
                </a:cubicBezTo>
                <a:cubicBezTo>
                  <a:pt x="69169" y="119790"/>
                  <a:pt x="69169" y="119790"/>
                  <a:pt x="69169" y="119790"/>
                </a:cubicBezTo>
                <a:cubicBezTo>
                  <a:pt x="16943" y="119790"/>
                  <a:pt x="16943" y="119790"/>
                  <a:pt x="16943" y="119790"/>
                </a:cubicBezTo>
                <a:cubicBezTo>
                  <a:pt x="14152" y="119790"/>
                  <a:pt x="11362" y="118324"/>
                  <a:pt x="11362" y="113926"/>
                </a:cubicBezTo>
                <a:cubicBezTo>
                  <a:pt x="11362" y="99057"/>
                  <a:pt x="11362" y="99057"/>
                  <a:pt x="11362" y="99057"/>
                </a:cubicBezTo>
                <a:cubicBezTo>
                  <a:pt x="11362" y="90261"/>
                  <a:pt x="11362" y="90261"/>
                  <a:pt x="11362" y="90261"/>
                </a:cubicBezTo>
                <a:cubicBezTo>
                  <a:pt x="11362" y="72460"/>
                  <a:pt x="11362" y="72460"/>
                  <a:pt x="11362" y="72460"/>
                </a:cubicBezTo>
                <a:cubicBezTo>
                  <a:pt x="60598" y="22198"/>
                  <a:pt x="60598" y="22198"/>
                  <a:pt x="60598" y="22198"/>
                </a:cubicBezTo>
                <a:lnTo>
                  <a:pt x="108438" y="72460"/>
                </a:lnTo>
                <a:close/>
                <a:moveTo>
                  <a:pt x="50830" y="72460"/>
                </a:moveTo>
                <a:lnTo>
                  <a:pt x="50830" y="72460"/>
                </a:lnTo>
                <a:cubicBezTo>
                  <a:pt x="28305" y="72460"/>
                  <a:pt x="28305" y="72460"/>
                  <a:pt x="28305" y="72460"/>
                </a:cubicBezTo>
                <a:cubicBezTo>
                  <a:pt x="28305" y="96125"/>
                  <a:pt x="28305" y="96125"/>
                  <a:pt x="28305" y="96125"/>
                </a:cubicBezTo>
                <a:cubicBezTo>
                  <a:pt x="50830" y="96125"/>
                  <a:pt x="50830" y="96125"/>
                  <a:pt x="50830" y="96125"/>
                </a:cubicBezTo>
                <a:lnTo>
                  <a:pt x="50830" y="7246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2" name="Shape 4952"/>
          <p:cNvSpPr/>
          <p:nvPr/>
        </p:nvSpPr>
        <p:spPr>
          <a:xfrm>
            <a:off x="2655559" y="3603690"/>
            <a:ext cx="286203" cy="259110"/>
          </a:xfrm>
          <a:custGeom>
            <a:avLst/>
            <a:gdLst/>
            <a:ahLst/>
            <a:cxnLst/>
            <a:rect l="0" t="0" r="0" b="0"/>
            <a:pathLst>
              <a:path w="120000" h="120000" extrusionOk="0">
                <a:moveTo>
                  <a:pt x="114219" y="119779"/>
                </a:moveTo>
                <a:lnTo>
                  <a:pt x="114219" y="119779"/>
                </a:lnTo>
                <a:cubicBezTo>
                  <a:pt x="104252" y="119779"/>
                  <a:pt x="104252" y="119779"/>
                  <a:pt x="104252" y="119779"/>
                </a:cubicBezTo>
                <a:cubicBezTo>
                  <a:pt x="104252" y="70018"/>
                  <a:pt x="104252" y="70018"/>
                  <a:pt x="104252" y="70018"/>
                </a:cubicBezTo>
                <a:cubicBezTo>
                  <a:pt x="104252" y="31045"/>
                  <a:pt x="104252" y="31045"/>
                  <a:pt x="104252" y="31045"/>
                </a:cubicBezTo>
                <a:cubicBezTo>
                  <a:pt x="114219" y="31045"/>
                  <a:pt x="114219" y="31045"/>
                  <a:pt x="114219" y="31045"/>
                </a:cubicBezTo>
                <a:cubicBezTo>
                  <a:pt x="117009" y="31045"/>
                  <a:pt x="119800" y="32587"/>
                  <a:pt x="119800" y="37431"/>
                </a:cubicBezTo>
                <a:cubicBezTo>
                  <a:pt x="119800" y="76183"/>
                  <a:pt x="119800" y="76183"/>
                  <a:pt x="119800" y="76183"/>
                </a:cubicBezTo>
                <a:cubicBezTo>
                  <a:pt x="119800" y="101064"/>
                  <a:pt x="119800" y="101064"/>
                  <a:pt x="119800" y="101064"/>
                </a:cubicBezTo>
                <a:cubicBezTo>
                  <a:pt x="119800" y="113614"/>
                  <a:pt x="119800" y="113614"/>
                  <a:pt x="119800" y="113614"/>
                </a:cubicBezTo>
                <a:cubicBezTo>
                  <a:pt x="119800" y="116697"/>
                  <a:pt x="117009" y="119779"/>
                  <a:pt x="114219" y="119779"/>
                </a:cubicBezTo>
                <a:close/>
                <a:moveTo>
                  <a:pt x="19734" y="119779"/>
                </a:moveTo>
                <a:lnTo>
                  <a:pt x="19734" y="119779"/>
                </a:lnTo>
                <a:cubicBezTo>
                  <a:pt x="19734" y="70018"/>
                  <a:pt x="19734" y="70018"/>
                  <a:pt x="19734" y="70018"/>
                </a:cubicBezTo>
                <a:cubicBezTo>
                  <a:pt x="19734" y="68477"/>
                  <a:pt x="19734" y="68477"/>
                  <a:pt x="19734" y="68477"/>
                </a:cubicBezTo>
                <a:cubicBezTo>
                  <a:pt x="19734" y="31045"/>
                  <a:pt x="19734" y="31045"/>
                  <a:pt x="19734" y="31045"/>
                </a:cubicBezTo>
                <a:cubicBezTo>
                  <a:pt x="31096" y="31045"/>
                  <a:pt x="31096" y="31045"/>
                  <a:pt x="31096" y="31045"/>
                </a:cubicBezTo>
                <a:cubicBezTo>
                  <a:pt x="31096" y="14091"/>
                  <a:pt x="43654" y="0"/>
                  <a:pt x="59202" y="0"/>
                </a:cubicBezTo>
                <a:cubicBezTo>
                  <a:pt x="74750" y="0"/>
                  <a:pt x="87308" y="14091"/>
                  <a:pt x="87308" y="31045"/>
                </a:cubicBezTo>
                <a:cubicBezTo>
                  <a:pt x="98671" y="31045"/>
                  <a:pt x="98671" y="31045"/>
                  <a:pt x="98671" y="31045"/>
                </a:cubicBezTo>
                <a:cubicBezTo>
                  <a:pt x="98671" y="70018"/>
                  <a:pt x="98671" y="70018"/>
                  <a:pt x="98671" y="70018"/>
                </a:cubicBezTo>
                <a:cubicBezTo>
                  <a:pt x="98671" y="119779"/>
                  <a:pt x="98671" y="119779"/>
                  <a:pt x="98671" y="119779"/>
                </a:cubicBezTo>
                <a:lnTo>
                  <a:pt x="19734" y="119779"/>
                </a:lnTo>
                <a:close/>
                <a:moveTo>
                  <a:pt x="59202" y="12550"/>
                </a:moveTo>
                <a:lnTo>
                  <a:pt x="59202" y="12550"/>
                </a:lnTo>
                <a:cubicBezTo>
                  <a:pt x="50830" y="12550"/>
                  <a:pt x="42259" y="20256"/>
                  <a:pt x="42259" y="31045"/>
                </a:cubicBezTo>
                <a:cubicBezTo>
                  <a:pt x="76146" y="31045"/>
                  <a:pt x="76146" y="31045"/>
                  <a:pt x="76146" y="31045"/>
                </a:cubicBezTo>
                <a:cubicBezTo>
                  <a:pt x="76146" y="20256"/>
                  <a:pt x="69169" y="12550"/>
                  <a:pt x="59202" y="12550"/>
                </a:cubicBezTo>
                <a:close/>
                <a:moveTo>
                  <a:pt x="0" y="113614"/>
                </a:moveTo>
                <a:lnTo>
                  <a:pt x="0" y="113614"/>
                </a:lnTo>
                <a:cubicBezTo>
                  <a:pt x="0" y="101064"/>
                  <a:pt x="0" y="101064"/>
                  <a:pt x="0" y="101064"/>
                </a:cubicBezTo>
                <a:cubicBezTo>
                  <a:pt x="0" y="76183"/>
                  <a:pt x="0" y="76183"/>
                  <a:pt x="0" y="76183"/>
                </a:cubicBezTo>
                <a:cubicBezTo>
                  <a:pt x="0" y="37431"/>
                  <a:pt x="0" y="37431"/>
                  <a:pt x="0" y="37431"/>
                </a:cubicBezTo>
                <a:cubicBezTo>
                  <a:pt x="0" y="32587"/>
                  <a:pt x="1395" y="31045"/>
                  <a:pt x="5780" y="31045"/>
                </a:cubicBezTo>
                <a:cubicBezTo>
                  <a:pt x="14152" y="31045"/>
                  <a:pt x="14152" y="31045"/>
                  <a:pt x="14152" y="31045"/>
                </a:cubicBezTo>
                <a:cubicBezTo>
                  <a:pt x="14152" y="68477"/>
                  <a:pt x="14152" y="68477"/>
                  <a:pt x="14152" y="68477"/>
                </a:cubicBezTo>
                <a:cubicBezTo>
                  <a:pt x="14152" y="70018"/>
                  <a:pt x="14152" y="70018"/>
                  <a:pt x="14152" y="70018"/>
                </a:cubicBezTo>
                <a:cubicBezTo>
                  <a:pt x="14152" y="119779"/>
                  <a:pt x="14152" y="119779"/>
                  <a:pt x="14152" y="119779"/>
                </a:cubicBezTo>
                <a:cubicBezTo>
                  <a:pt x="5780" y="119779"/>
                  <a:pt x="5780" y="119779"/>
                  <a:pt x="5780" y="119779"/>
                </a:cubicBezTo>
                <a:cubicBezTo>
                  <a:pt x="1395" y="119779"/>
                  <a:pt x="0" y="116697"/>
                  <a:pt x="0" y="11361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3" name="Shape 4953"/>
          <p:cNvSpPr/>
          <p:nvPr/>
        </p:nvSpPr>
        <p:spPr>
          <a:xfrm>
            <a:off x="2187609" y="3609960"/>
            <a:ext cx="221440" cy="242395"/>
          </a:xfrm>
          <a:custGeom>
            <a:avLst/>
            <a:gdLst/>
            <a:ahLst/>
            <a:cxnLst/>
            <a:rect l="0" t="0" r="0" b="0"/>
            <a:pathLst>
              <a:path w="120000" h="120000" extrusionOk="0">
                <a:moveTo>
                  <a:pt x="117944" y="58117"/>
                </a:moveTo>
                <a:lnTo>
                  <a:pt x="117944" y="58117"/>
                </a:lnTo>
                <a:lnTo>
                  <a:pt x="117944" y="58117"/>
                </a:lnTo>
                <a:lnTo>
                  <a:pt x="117944" y="58117"/>
                </a:lnTo>
                <a:cubicBezTo>
                  <a:pt x="59871" y="6588"/>
                  <a:pt x="59871" y="6588"/>
                  <a:pt x="59871" y="6588"/>
                </a:cubicBezTo>
                <a:cubicBezTo>
                  <a:pt x="16188" y="6588"/>
                  <a:pt x="16188" y="6588"/>
                  <a:pt x="16188" y="6588"/>
                </a:cubicBezTo>
                <a:cubicBezTo>
                  <a:pt x="7194" y="6588"/>
                  <a:pt x="7194" y="6588"/>
                  <a:pt x="7194" y="6588"/>
                </a:cubicBezTo>
                <a:cubicBezTo>
                  <a:pt x="7194" y="3294"/>
                  <a:pt x="8993" y="0"/>
                  <a:pt x="14389" y="0"/>
                </a:cubicBezTo>
                <a:lnTo>
                  <a:pt x="14389" y="0"/>
                </a:lnTo>
                <a:cubicBezTo>
                  <a:pt x="59871" y="0"/>
                  <a:pt x="59871" y="0"/>
                  <a:pt x="59871" y="0"/>
                </a:cubicBezTo>
                <a:lnTo>
                  <a:pt x="59871" y="0"/>
                </a:lnTo>
                <a:lnTo>
                  <a:pt x="59871" y="0"/>
                </a:lnTo>
                <a:cubicBezTo>
                  <a:pt x="61670" y="0"/>
                  <a:pt x="63468" y="1647"/>
                  <a:pt x="65267" y="3294"/>
                </a:cubicBezTo>
                <a:cubicBezTo>
                  <a:pt x="105353" y="38352"/>
                  <a:pt x="105353" y="38352"/>
                  <a:pt x="105353" y="38352"/>
                </a:cubicBezTo>
                <a:lnTo>
                  <a:pt x="105353" y="38352"/>
                </a:lnTo>
                <a:cubicBezTo>
                  <a:pt x="117944" y="48235"/>
                  <a:pt x="117944" y="48235"/>
                  <a:pt x="117944" y="48235"/>
                </a:cubicBezTo>
                <a:cubicBezTo>
                  <a:pt x="119743" y="49882"/>
                  <a:pt x="119743" y="51529"/>
                  <a:pt x="119743" y="53176"/>
                </a:cubicBezTo>
                <a:cubicBezTo>
                  <a:pt x="119743" y="54823"/>
                  <a:pt x="119743" y="56470"/>
                  <a:pt x="117944" y="58117"/>
                </a:cubicBezTo>
                <a:close/>
                <a:moveTo>
                  <a:pt x="52676" y="13411"/>
                </a:moveTo>
                <a:lnTo>
                  <a:pt x="52676" y="13411"/>
                </a:lnTo>
                <a:lnTo>
                  <a:pt x="52676" y="13411"/>
                </a:lnTo>
                <a:lnTo>
                  <a:pt x="52676" y="13411"/>
                </a:lnTo>
                <a:cubicBezTo>
                  <a:pt x="54475" y="13411"/>
                  <a:pt x="56274" y="15058"/>
                  <a:pt x="58072" y="16705"/>
                </a:cubicBezTo>
                <a:cubicBezTo>
                  <a:pt x="112548" y="64941"/>
                  <a:pt x="112548" y="64941"/>
                  <a:pt x="112548" y="64941"/>
                </a:cubicBezTo>
                <a:cubicBezTo>
                  <a:pt x="114346" y="64941"/>
                  <a:pt x="114346" y="66588"/>
                  <a:pt x="116145" y="68235"/>
                </a:cubicBezTo>
                <a:lnTo>
                  <a:pt x="116145" y="68235"/>
                </a:lnTo>
                <a:lnTo>
                  <a:pt x="116145" y="68235"/>
                </a:lnTo>
                <a:lnTo>
                  <a:pt x="116145" y="68235"/>
                </a:lnTo>
                <a:cubicBezTo>
                  <a:pt x="116145" y="68235"/>
                  <a:pt x="116145" y="68235"/>
                  <a:pt x="116145" y="69882"/>
                </a:cubicBezTo>
                <a:lnTo>
                  <a:pt x="116145" y="69882"/>
                </a:lnTo>
                <a:lnTo>
                  <a:pt x="116145" y="69882"/>
                </a:lnTo>
                <a:lnTo>
                  <a:pt x="116145" y="69882"/>
                </a:lnTo>
                <a:cubicBezTo>
                  <a:pt x="116145" y="71529"/>
                  <a:pt x="114346" y="73176"/>
                  <a:pt x="114346" y="73176"/>
                </a:cubicBezTo>
                <a:lnTo>
                  <a:pt x="114346" y="73176"/>
                </a:lnTo>
                <a:cubicBezTo>
                  <a:pt x="72719" y="118117"/>
                  <a:pt x="72719" y="118117"/>
                  <a:pt x="72719" y="118117"/>
                </a:cubicBezTo>
                <a:lnTo>
                  <a:pt x="72719" y="118117"/>
                </a:lnTo>
                <a:cubicBezTo>
                  <a:pt x="70663" y="119764"/>
                  <a:pt x="68865" y="119764"/>
                  <a:pt x="67066" y="119764"/>
                </a:cubicBezTo>
                <a:lnTo>
                  <a:pt x="67066" y="119764"/>
                </a:lnTo>
                <a:lnTo>
                  <a:pt x="67066" y="119764"/>
                </a:lnTo>
                <a:lnTo>
                  <a:pt x="67066" y="119764"/>
                </a:lnTo>
                <a:lnTo>
                  <a:pt x="65267" y="119764"/>
                </a:lnTo>
                <a:lnTo>
                  <a:pt x="65267" y="119764"/>
                </a:lnTo>
                <a:cubicBezTo>
                  <a:pt x="65267" y="119764"/>
                  <a:pt x="63468" y="119764"/>
                  <a:pt x="61670" y="118117"/>
                </a:cubicBezTo>
                <a:lnTo>
                  <a:pt x="61670" y="118117"/>
                </a:lnTo>
                <a:cubicBezTo>
                  <a:pt x="1798" y="68235"/>
                  <a:pt x="1798" y="68235"/>
                  <a:pt x="1798" y="68235"/>
                </a:cubicBezTo>
                <a:lnTo>
                  <a:pt x="1798" y="68235"/>
                </a:lnTo>
                <a:cubicBezTo>
                  <a:pt x="0" y="66588"/>
                  <a:pt x="0" y="64941"/>
                  <a:pt x="0" y="63294"/>
                </a:cubicBezTo>
                <a:lnTo>
                  <a:pt x="0" y="63294"/>
                </a:lnTo>
                <a:cubicBezTo>
                  <a:pt x="0" y="26588"/>
                  <a:pt x="0" y="26588"/>
                  <a:pt x="0" y="26588"/>
                </a:cubicBezTo>
                <a:cubicBezTo>
                  <a:pt x="0" y="20000"/>
                  <a:pt x="0" y="20000"/>
                  <a:pt x="0" y="20000"/>
                </a:cubicBezTo>
                <a:lnTo>
                  <a:pt x="0" y="20000"/>
                </a:lnTo>
                <a:lnTo>
                  <a:pt x="0" y="20000"/>
                </a:lnTo>
                <a:cubicBezTo>
                  <a:pt x="0" y="16705"/>
                  <a:pt x="1798" y="13411"/>
                  <a:pt x="7194" y="13411"/>
                </a:cubicBezTo>
                <a:lnTo>
                  <a:pt x="7194" y="13411"/>
                </a:lnTo>
                <a:lnTo>
                  <a:pt x="52676" y="13411"/>
                </a:lnTo>
                <a:close/>
                <a:moveTo>
                  <a:pt x="17987" y="40000"/>
                </a:moveTo>
                <a:lnTo>
                  <a:pt x="17987" y="40000"/>
                </a:lnTo>
                <a:cubicBezTo>
                  <a:pt x="23640" y="40000"/>
                  <a:pt x="29036" y="36705"/>
                  <a:pt x="29036" y="31529"/>
                </a:cubicBezTo>
                <a:cubicBezTo>
                  <a:pt x="29036" y="26588"/>
                  <a:pt x="23640" y="23294"/>
                  <a:pt x="17987" y="23294"/>
                </a:cubicBezTo>
                <a:cubicBezTo>
                  <a:pt x="12591" y="23294"/>
                  <a:pt x="8993" y="26588"/>
                  <a:pt x="8993" y="31529"/>
                </a:cubicBezTo>
                <a:cubicBezTo>
                  <a:pt x="8993" y="36705"/>
                  <a:pt x="12591" y="40000"/>
                  <a:pt x="17987" y="4000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4" name="Shape 4954"/>
          <p:cNvSpPr/>
          <p:nvPr/>
        </p:nvSpPr>
        <p:spPr>
          <a:xfrm>
            <a:off x="1690412" y="3624587"/>
            <a:ext cx="215174" cy="215231"/>
          </a:xfrm>
          <a:custGeom>
            <a:avLst/>
            <a:gdLst/>
            <a:ahLst/>
            <a:cxnLst/>
            <a:rect l="0" t="0" r="0" b="0"/>
            <a:pathLst>
              <a:path w="120000" h="120000" extrusionOk="0">
                <a:moveTo>
                  <a:pt x="119735" y="61850"/>
                </a:moveTo>
                <a:lnTo>
                  <a:pt x="119735" y="61850"/>
                </a:lnTo>
                <a:lnTo>
                  <a:pt x="119735" y="61850"/>
                </a:lnTo>
                <a:lnTo>
                  <a:pt x="119735" y="61850"/>
                </a:lnTo>
                <a:lnTo>
                  <a:pt x="119735" y="61850"/>
                </a:lnTo>
                <a:cubicBezTo>
                  <a:pt x="119735" y="61850"/>
                  <a:pt x="119735" y="61850"/>
                  <a:pt x="119735" y="63700"/>
                </a:cubicBezTo>
                <a:lnTo>
                  <a:pt x="119735" y="63700"/>
                </a:lnTo>
                <a:lnTo>
                  <a:pt x="119735" y="63700"/>
                </a:lnTo>
                <a:lnTo>
                  <a:pt x="119735" y="63700"/>
                </a:lnTo>
                <a:cubicBezTo>
                  <a:pt x="119735" y="65550"/>
                  <a:pt x="117880" y="67400"/>
                  <a:pt x="117880" y="67400"/>
                </a:cubicBezTo>
                <a:lnTo>
                  <a:pt x="117880" y="67400"/>
                </a:lnTo>
                <a:cubicBezTo>
                  <a:pt x="74966" y="117885"/>
                  <a:pt x="74966" y="117885"/>
                  <a:pt x="74966" y="117885"/>
                </a:cubicBezTo>
                <a:lnTo>
                  <a:pt x="74966" y="117885"/>
                </a:lnTo>
                <a:cubicBezTo>
                  <a:pt x="72847" y="119735"/>
                  <a:pt x="70993" y="119735"/>
                  <a:pt x="69139" y="119735"/>
                </a:cubicBezTo>
                <a:lnTo>
                  <a:pt x="69139" y="119735"/>
                </a:lnTo>
                <a:lnTo>
                  <a:pt x="69139" y="119735"/>
                </a:lnTo>
                <a:lnTo>
                  <a:pt x="69139" y="119735"/>
                </a:lnTo>
                <a:lnTo>
                  <a:pt x="67284" y="119735"/>
                </a:lnTo>
                <a:lnTo>
                  <a:pt x="67284" y="119735"/>
                </a:lnTo>
                <a:cubicBezTo>
                  <a:pt x="67284" y="119735"/>
                  <a:pt x="65430" y="119735"/>
                  <a:pt x="63576" y="117885"/>
                </a:cubicBezTo>
                <a:lnTo>
                  <a:pt x="63576" y="117885"/>
                </a:lnTo>
                <a:cubicBezTo>
                  <a:pt x="1854" y="61850"/>
                  <a:pt x="1854" y="61850"/>
                  <a:pt x="1854" y="61850"/>
                </a:cubicBezTo>
                <a:lnTo>
                  <a:pt x="1854" y="61850"/>
                </a:lnTo>
                <a:cubicBezTo>
                  <a:pt x="0" y="59735"/>
                  <a:pt x="0" y="57885"/>
                  <a:pt x="0" y="56035"/>
                </a:cubicBezTo>
                <a:lnTo>
                  <a:pt x="0" y="56035"/>
                </a:lnTo>
                <a:cubicBezTo>
                  <a:pt x="0" y="15066"/>
                  <a:pt x="0" y="15066"/>
                  <a:pt x="0" y="15066"/>
                </a:cubicBezTo>
                <a:cubicBezTo>
                  <a:pt x="0" y="7665"/>
                  <a:pt x="0" y="7665"/>
                  <a:pt x="0" y="7665"/>
                </a:cubicBezTo>
                <a:lnTo>
                  <a:pt x="0" y="7665"/>
                </a:lnTo>
                <a:lnTo>
                  <a:pt x="0" y="7665"/>
                </a:lnTo>
                <a:cubicBezTo>
                  <a:pt x="0" y="3964"/>
                  <a:pt x="1854" y="0"/>
                  <a:pt x="7417" y="0"/>
                </a:cubicBezTo>
                <a:lnTo>
                  <a:pt x="7417" y="0"/>
                </a:lnTo>
                <a:cubicBezTo>
                  <a:pt x="54304" y="0"/>
                  <a:pt x="54304" y="0"/>
                  <a:pt x="54304" y="0"/>
                </a:cubicBezTo>
                <a:lnTo>
                  <a:pt x="54304" y="0"/>
                </a:lnTo>
                <a:lnTo>
                  <a:pt x="54304" y="0"/>
                </a:lnTo>
                <a:cubicBezTo>
                  <a:pt x="56158" y="0"/>
                  <a:pt x="58013" y="2114"/>
                  <a:pt x="59867" y="3964"/>
                </a:cubicBezTo>
                <a:cubicBezTo>
                  <a:pt x="116026" y="57885"/>
                  <a:pt x="116026" y="57885"/>
                  <a:pt x="116026" y="57885"/>
                </a:cubicBezTo>
                <a:cubicBezTo>
                  <a:pt x="117880" y="57885"/>
                  <a:pt x="117880" y="59735"/>
                  <a:pt x="119735" y="61850"/>
                </a:cubicBezTo>
                <a:close/>
                <a:moveTo>
                  <a:pt x="18543" y="11365"/>
                </a:moveTo>
                <a:lnTo>
                  <a:pt x="18543" y="11365"/>
                </a:lnTo>
                <a:cubicBezTo>
                  <a:pt x="12980" y="11365"/>
                  <a:pt x="9271" y="15066"/>
                  <a:pt x="9271" y="20616"/>
                </a:cubicBezTo>
                <a:cubicBezTo>
                  <a:pt x="9271" y="26167"/>
                  <a:pt x="12980" y="29867"/>
                  <a:pt x="18543" y="29867"/>
                </a:cubicBezTo>
                <a:cubicBezTo>
                  <a:pt x="24370" y="29867"/>
                  <a:pt x="29933" y="26167"/>
                  <a:pt x="29933" y="20616"/>
                </a:cubicBezTo>
                <a:cubicBezTo>
                  <a:pt x="29933" y="15066"/>
                  <a:pt x="24370" y="11365"/>
                  <a:pt x="18543" y="1136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5" name="Shape 4955"/>
          <p:cNvSpPr/>
          <p:nvPr/>
        </p:nvSpPr>
        <p:spPr>
          <a:xfrm>
            <a:off x="7155398" y="3112634"/>
            <a:ext cx="286203" cy="242395"/>
          </a:xfrm>
          <a:custGeom>
            <a:avLst/>
            <a:gdLst/>
            <a:ahLst/>
            <a:cxnLst/>
            <a:rect l="0" t="0" r="0" b="0"/>
            <a:pathLst>
              <a:path w="120000" h="120000" extrusionOk="0">
                <a:moveTo>
                  <a:pt x="95880" y="74823"/>
                </a:moveTo>
                <a:lnTo>
                  <a:pt x="95880" y="74823"/>
                </a:lnTo>
                <a:cubicBezTo>
                  <a:pt x="81727" y="74823"/>
                  <a:pt x="70365" y="63294"/>
                  <a:pt x="70365" y="46588"/>
                </a:cubicBezTo>
                <a:cubicBezTo>
                  <a:pt x="70365" y="29882"/>
                  <a:pt x="81727" y="18352"/>
                  <a:pt x="95880" y="18352"/>
                </a:cubicBezTo>
                <a:cubicBezTo>
                  <a:pt x="108438" y="18352"/>
                  <a:pt x="119800" y="29882"/>
                  <a:pt x="119800" y="46588"/>
                </a:cubicBezTo>
                <a:cubicBezTo>
                  <a:pt x="119800" y="63294"/>
                  <a:pt x="108438" y="74823"/>
                  <a:pt x="95880" y="74823"/>
                </a:cubicBezTo>
                <a:close/>
                <a:moveTo>
                  <a:pt x="107043" y="51529"/>
                </a:moveTo>
                <a:lnTo>
                  <a:pt x="107043" y="51529"/>
                </a:lnTo>
                <a:cubicBezTo>
                  <a:pt x="102857" y="46588"/>
                  <a:pt x="102857" y="46588"/>
                  <a:pt x="102857" y="46588"/>
                </a:cubicBezTo>
                <a:cubicBezTo>
                  <a:pt x="107043" y="41647"/>
                  <a:pt x="107043" y="41647"/>
                  <a:pt x="107043" y="41647"/>
                </a:cubicBezTo>
                <a:lnTo>
                  <a:pt x="107043" y="41647"/>
                </a:lnTo>
                <a:cubicBezTo>
                  <a:pt x="108438" y="41647"/>
                  <a:pt x="108438" y="40000"/>
                  <a:pt x="108438" y="38352"/>
                </a:cubicBezTo>
                <a:cubicBezTo>
                  <a:pt x="108438" y="33176"/>
                  <a:pt x="105647" y="31529"/>
                  <a:pt x="102857" y="31529"/>
                </a:cubicBezTo>
                <a:cubicBezTo>
                  <a:pt x="101461" y="31529"/>
                  <a:pt x="100066" y="31529"/>
                  <a:pt x="98671" y="33176"/>
                </a:cubicBezTo>
                <a:lnTo>
                  <a:pt x="98671" y="33176"/>
                </a:lnTo>
                <a:cubicBezTo>
                  <a:pt x="95880" y="36705"/>
                  <a:pt x="95880" y="36705"/>
                  <a:pt x="95880" y="36705"/>
                </a:cubicBezTo>
                <a:cubicBezTo>
                  <a:pt x="91495" y="33176"/>
                  <a:pt x="91495" y="33176"/>
                  <a:pt x="91495" y="33176"/>
                </a:cubicBezTo>
                <a:lnTo>
                  <a:pt x="91495" y="33176"/>
                </a:lnTo>
                <a:cubicBezTo>
                  <a:pt x="90099" y="31529"/>
                  <a:pt x="88704" y="31529"/>
                  <a:pt x="87308" y="31529"/>
                </a:cubicBezTo>
                <a:cubicBezTo>
                  <a:pt x="84518" y="31529"/>
                  <a:pt x="81727" y="33176"/>
                  <a:pt x="81727" y="38352"/>
                </a:cubicBezTo>
                <a:cubicBezTo>
                  <a:pt x="81727" y="40000"/>
                  <a:pt x="83122" y="41647"/>
                  <a:pt x="84518" y="41647"/>
                </a:cubicBezTo>
                <a:lnTo>
                  <a:pt x="84518" y="41647"/>
                </a:lnTo>
                <a:cubicBezTo>
                  <a:pt x="87308" y="46588"/>
                  <a:pt x="87308" y="46588"/>
                  <a:pt x="87308" y="46588"/>
                </a:cubicBezTo>
                <a:cubicBezTo>
                  <a:pt x="84518" y="51529"/>
                  <a:pt x="84518" y="51529"/>
                  <a:pt x="84518" y="51529"/>
                </a:cubicBezTo>
                <a:lnTo>
                  <a:pt x="84518" y="51529"/>
                </a:lnTo>
                <a:cubicBezTo>
                  <a:pt x="83122" y="51529"/>
                  <a:pt x="81727" y="53176"/>
                  <a:pt x="81727" y="54823"/>
                </a:cubicBezTo>
                <a:cubicBezTo>
                  <a:pt x="81727" y="59764"/>
                  <a:pt x="84518" y="61411"/>
                  <a:pt x="87308" y="61411"/>
                </a:cubicBezTo>
                <a:cubicBezTo>
                  <a:pt x="88704" y="61411"/>
                  <a:pt x="90099" y="61411"/>
                  <a:pt x="91495" y="59764"/>
                </a:cubicBezTo>
                <a:lnTo>
                  <a:pt x="91495" y="59764"/>
                </a:lnTo>
                <a:cubicBezTo>
                  <a:pt x="95880" y="56470"/>
                  <a:pt x="95880" y="56470"/>
                  <a:pt x="95880" y="56470"/>
                </a:cubicBezTo>
                <a:cubicBezTo>
                  <a:pt x="98671" y="59764"/>
                  <a:pt x="98671" y="59764"/>
                  <a:pt x="98671" y="59764"/>
                </a:cubicBezTo>
                <a:lnTo>
                  <a:pt x="98671" y="59764"/>
                </a:lnTo>
                <a:cubicBezTo>
                  <a:pt x="100066" y="61411"/>
                  <a:pt x="101461" y="61411"/>
                  <a:pt x="102857" y="61411"/>
                </a:cubicBezTo>
                <a:cubicBezTo>
                  <a:pt x="105647" y="61411"/>
                  <a:pt x="108438" y="59764"/>
                  <a:pt x="108438" y="54823"/>
                </a:cubicBezTo>
                <a:cubicBezTo>
                  <a:pt x="108438" y="53176"/>
                  <a:pt x="108438" y="51529"/>
                  <a:pt x="107043" y="51529"/>
                </a:cubicBezTo>
                <a:close/>
                <a:moveTo>
                  <a:pt x="71960" y="23294"/>
                </a:moveTo>
                <a:lnTo>
                  <a:pt x="71960" y="23294"/>
                </a:lnTo>
                <a:cubicBezTo>
                  <a:pt x="66179" y="9882"/>
                  <a:pt x="66179" y="9882"/>
                  <a:pt x="66179" y="9882"/>
                </a:cubicBezTo>
                <a:lnTo>
                  <a:pt x="66179" y="9882"/>
                </a:lnTo>
                <a:cubicBezTo>
                  <a:pt x="66179" y="8235"/>
                  <a:pt x="64784" y="8235"/>
                  <a:pt x="64784" y="6588"/>
                </a:cubicBezTo>
                <a:cubicBezTo>
                  <a:pt x="64784" y="3294"/>
                  <a:pt x="67574" y="0"/>
                  <a:pt x="70365" y="0"/>
                </a:cubicBezTo>
                <a:cubicBezTo>
                  <a:pt x="73355" y="0"/>
                  <a:pt x="74750" y="1647"/>
                  <a:pt x="76146" y="3294"/>
                </a:cubicBezTo>
                <a:lnTo>
                  <a:pt x="76146" y="3294"/>
                </a:lnTo>
                <a:cubicBezTo>
                  <a:pt x="81727" y="14823"/>
                  <a:pt x="81727" y="14823"/>
                  <a:pt x="81727" y="14823"/>
                </a:cubicBezTo>
                <a:cubicBezTo>
                  <a:pt x="77541" y="16705"/>
                  <a:pt x="74750" y="20000"/>
                  <a:pt x="71960" y="23294"/>
                </a:cubicBezTo>
                <a:close/>
                <a:moveTo>
                  <a:pt x="53621" y="9882"/>
                </a:moveTo>
                <a:lnTo>
                  <a:pt x="53621" y="9882"/>
                </a:lnTo>
                <a:cubicBezTo>
                  <a:pt x="40863" y="38352"/>
                  <a:pt x="40863" y="38352"/>
                  <a:pt x="40863" y="38352"/>
                </a:cubicBezTo>
                <a:cubicBezTo>
                  <a:pt x="28106" y="38352"/>
                  <a:pt x="28106" y="38352"/>
                  <a:pt x="28106" y="38352"/>
                </a:cubicBezTo>
                <a:cubicBezTo>
                  <a:pt x="43654" y="3294"/>
                  <a:pt x="43654" y="3294"/>
                  <a:pt x="43654" y="3294"/>
                </a:cubicBezTo>
                <a:lnTo>
                  <a:pt x="43654" y="3294"/>
                </a:lnTo>
                <a:cubicBezTo>
                  <a:pt x="43654" y="1647"/>
                  <a:pt x="46445" y="0"/>
                  <a:pt x="47840" y="0"/>
                </a:cubicBezTo>
                <a:cubicBezTo>
                  <a:pt x="52225" y="0"/>
                  <a:pt x="53621" y="3294"/>
                  <a:pt x="53621" y="6588"/>
                </a:cubicBezTo>
                <a:cubicBezTo>
                  <a:pt x="53621" y="8235"/>
                  <a:pt x="53621" y="8235"/>
                  <a:pt x="53621" y="9882"/>
                </a:cubicBezTo>
                <a:close/>
                <a:moveTo>
                  <a:pt x="45049" y="44941"/>
                </a:moveTo>
                <a:lnTo>
                  <a:pt x="45049" y="44941"/>
                </a:lnTo>
                <a:cubicBezTo>
                  <a:pt x="64784" y="44941"/>
                  <a:pt x="64784" y="44941"/>
                  <a:pt x="64784" y="44941"/>
                </a:cubicBezTo>
                <a:lnTo>
                  <a:pt x="64784" y="46588"/>
                </a:lnTo>
                <a:cubicBezTo>
                  <a:pt x="64784" y="58117"/>
                  <a:pt x="68970" y="68235"/>
                  <a:pt x="76146" y="74823"/>
                </a:cubicBezTo>
                <a:cubicBezTo>
                  <a:pt x="76146" y="99764"/>
                  <a:pt x="76146" y="99764"/>
                  <a:pt x="76146" y="99764"/>
                </a:cubicBezTo>
                <a:cubicBezTo>
                  <a:pt x="76146" y="103058"/>
                  <a:pt x="78936" y="106352"/>
                  <a:pt x="81727" y="106352"/>
                </a:cubicBezTo>
                <a:cubicBezTo>
                  <a:pt x="85913" y="106352"/>
                  <a:pt x="87308" y="103058"/>
                  <a:pt x="87308" y="99764"/>
                </a:cubicBezTo>
                <a:cubicBezTo>
                  <a:pt x="87308" y="81411"/>
                  <a:pt x="87308" y="81411"/>
                  <a:pt x="87308" y="81411"/>
                </a:cubicBezTo>
                <a:cubicBezTo>
                  <a:pt x="90099" y="81411"/>
                  <a:pt x="92890" y="81411"/>
                  <a:pt x="95880" y="81411"/>
                </a:cubicBezTo>
                <a:cubicBezTo>
                  <a:pt x="98671" y="81411"/>
                  <a:pt x="101461" y="81411"/>
                  <a:pt x="104252" y="79764"/>
                </a:cubicBezTo>
                <a:cubicBezTo>
                  <a:pt x="97275" y="114823"/>
                  <a:pt x="97275" y="114823"/>
                  <a:pt x="97275" y="114823"/>
                </a:cubicBezTo>
                <a:lnTo>
                  <a:pt x="97275" y="114823"/>
                </a:lnTo>
                <a:cubicBezTo>
                  <a:pt x="95880" y="118117"/>
                  <a:pt x="94485" y="119764"/>
                  <a:pt x="91495" y="119764"/>
                </a:cubicBezTo>
                <a:lnTo>
                  <a:pt x="91495" y="119764"/>
                </a:lnTo>
                <a:cubicBezTo>
                  <a:pt x="90099" y="119764"/>
                  <a:pt x="90099" y="119764"/>
                  <a:pt x="90099" y="119764"/>
                </a:cubicBezTo>
                <a:cubicBezTo>
                  <a:pt x="88704" y="119764"/>
                  <a:pt x="88704" y="119764"/>
                  <a:pt x="88704" y="119764"/>
                </a:cubicBezTo>
                <a:cubicBezTo>
                  <a:pt x="28106" y="119764"/>
                  <a:pt x="28106" y="119764"/>
                  <a:pt x="28106" y="119764"/>
                </a:cubicBezTo>
                <a:lnTo>
                  <a:pt x="28106" y="119764"/>
                </a:lnTo>
                <a:lnTo>
                  <a:pt x="28106" y="119764"/>
                </a:lnTo>
                <a:lnTo>
                  <a:pt x="28106" y="119764"/>
                </a:lnTo>
                <a:cubicBezTo>
                  <a:pt x="25315" y="119764"/>
                  <a:pt x="22524" y="118117"/>
                  <a:pt x="22524" y="114823"/>
                </a:cubicBezTo>
                <a:lnTo>
                  <a:pt x="22524" y="114823"/>
                </a:lnTo>
                <a:cubicBezTo>
                  <a:pt x="9966" y="58117"/>
                  <a:pt x="9966" y="58117"/>
                  <a:pt x="9966" y="58117"/>
                </a:cubicBezTo>
                <a:cubicBezTo>
                  <a:pt x="5581" y="58117"/>
                  <a:pt x="5581" y="58117"/>
                  <a:pt x="5581" y="58117"/>
                </a:cubicBezTo>
                <a:cubicBezTo>
                  <a:pt x="1395" y="58117"/>
                  <a:pt x="0" y="54823"/>
                  <a:pt x="0" y="51529"/>
                </a:cubicBezTo>
                <a:cubicBezTo>
                  <a:pt x="0" y="46588"/>
                  <a:pt x="1395" y="44941"/>
                  <a:pt x="5581" y="44941"/>
                </a:cubicBezTo>
                <a:cubicBezTo>
                  <a:pt x="26710" y="44941"/>
                  <a:pt x="26710" y="44941"/>
                  <a:pt x="26710" y="44941"/>
                </a:cubicBezTo>
                <a:cubicBezTo>
                  <a:pt x="45049" y="44941"/>
                  <a:pt x="45049" y="44941"/>
                  <a:pt x="45049" y="44941"/>
                </a:cubicBezTo>
                <a:close/>
                <a:moveTo>
                  <a:pt x="53621" y="99764"/>
                </a:moveTo>
                <a:lnTo>
                  <a:pt x="53621" y="99764"/>
                </a:lnTo>
                <a:cubicBezTo>
                  <a:pt x="53621" y="103058"/>
                  <a:pt x="56411" y="106352"/>
                  <a:pt x="59202" y="106352"/>
                </a:cubicBezTo>
                <a:cubicBezTo>
                  <a:pt x="63388" y="106352"/>
                  <a:pt x="64784" y="103058"/>
                  <a:pt x="64784" y="99764"/>
                </a:cubicBezTo>
                <a:cubicBezTo>
                  <a:pt x="64784" y="64941"/>
                  <a:pt x="64784" y="64941"/>
                  <a:pt x="64784" y="64941"/>
                </a:cubicBezTo>
                <a:cubicBezTo>
                  <a:pt x="64784" y="59764"/>
                  <a:pt x="63388" y="58117"/>
                  <a:pt x="59202" y="58117"/>
                </a:cubicBezTo>
                <a:cubicBezTo>
                  <a:pt x="56411" y="58117"/>
                  <a:pt x="53621" y="59764"/>
                  <a:pt x="53621" y="64941"/>
                </a:cubicBezTo>
                <a:lnTo>
                  <a:pt x="53621" y="99764"/>
                </a:lnTo>
                <a:close/>
                <a:moveTo>
                  <a:pt x="42259" y="64941"/>
                </a:moveTo>
                <a:lnTo>
                  <a:pt x="42259" y="64941"/>
                </a:lnTo>
                <a:cubicBezTo>
                  <a:pt x="42259" y="59764"/>
                  <a:pt x="40863" y="58117"/>
                  <a:pt x="36677" y="58117"/>
                </a:cubicBezTo>
                <a:cubicBezTo>
                  <a:pt x="33887" y="58117"/>
                  <a:pt x="30897" y="59764"/>
                  <a:pt x="30897" y="64941"/>
                </a:cubicBezTo>
                <a:cubicBezTo>
                  <a:pt x="30897" y="99764"/>
                  <a:pt x="30897" y="99764"/>
                  <a:pt x="30897" y="99764"/>
                </a:cubicBezTo>
                <a:cubicBezTo>
                  <a:pt x="30897" y="103058"/>
                  <a:pt x="33887" y="106352"/>
                  <a:pt x="36677" y="106352"/>
                </a:cubicBezTo>
                <a:cubicBezTo>
                  <a:pt x="40863" y="106352"/>
                  <a:pt x="42259" y="103058"/>
                  <a:pt x="42259" y="99764"/>
                </a:cubicBezTo>
                <a:lnTo>
                  <a:pt x="42259" y="6494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6" name="Shape 4956"/>
          <p:cNvSpPr/>
          <p:nvPr/>
        </p:nvSpPr>
        <p:spPr>
          <a:xfrm>
            <a:off x="6651935" y="3112634"/>
            <a:ext cx="288291" cy="242395"/>
          </a:xfrm>
          <a:custGeom>
            <a:avLst/>
            <a:gdLst/>
            <a:ahLst/>
            <a:cxnLst/>
            <a:rect l="0" t="0" r="0" b="0"/>
            <a:pathLst>
              <a:path w="120000" h="120000" extrusionOk="0">
                <a:moveTo>
                  <a:pt x="94581" y="74823"/>
                </a:moveTo>
                <a:lnTo>
                  <a:pt x="94581" y="74823"/>
                </a:lnTo>
                <a:cubicBezTo>
                  <a:pt x="82167" y="74823"/>
                  <a:pt x="70935" y="63294"/>
                  <a:pt x="70935" y="46588"/>
                </a:cubicBezTo>
                <a:cubicBezTo>
                  <a:pt x="70935" y="29882"/>
                  <a:pt x="82167" y="18352"/>
                  <a:pt x="94581" y="18352"/>
                </a:cubicBezTo>
                <a:cubicBezTo>
                  <a:pt x="108571" y="18352"/>
                  <a:pt x="119802" y="29882"/>
                  <a:pt x="119802" y="46588"/>
                </a:cubicBezTo>
                <a:cubicBezTo>
                  <a:pt x="119802" y="63294"/>
                  <a:pt x="108571" y="74823"/>
                  <a:pt x="94581" y="74823"/>
                </a:cubicBezTo>
                <a:close/>
                <a:moveTo>
                  <a:pt x="105812" y="33176"/>
                </a:moveTo>
                <a:lnTo>
                  <a:pt x="105812" y="33176"/>
                </a:lnTo>
                <a:cubicBezTo>
                  <a:pt x="104433" y="33176"/>
                  <a:pt x="103054" y="33176"/>
                  <a:pt x="103054" y="34823"/>
                </a:cubicBezTo>
                <a:cubicBezTo>
                  <a:pt x="91822" y="48235"/>
                  <a:pt x="91822" y="48235"/>
                  <a:pt x="91822" y="48235"/>
                </a:cubicBezTo>
                <a:cubicBezTo>
                  <a:pt x="87684" y="44941"/>
                  <a:pt x="87684" y="44941"/>
                  <a:pt x="87684" y="44941"/>
                </a:cubicBezTo>
                <a:cubicBezTo>
                  <a:pt x="86305" y="43294"/>
                  <a:pt x="84926" y="41647"/>
                  <a:pt x="83546" y="41647"/>
                </a:cubicBezTo>
                <a:cubicBezTo>
                  <a:pt x="80788" y="41647"/>
                  <a:pt x="78029" y="44941"/>
                  <a:pt x="78029" y="48235"/>
                </a:cubicBezTo>
                <a:cubicBezTo>
                  <a:pt x="78029" y="49882"/>
                  <a:pt x="79408" y="51529"/>
                  <a:pt x="80788" y="53176"/>
                </a:cubicBezTo>
                <a:cubicBezTo>
                  <a:pt x="87684" y="61411"/>
                  <a:pt x="87684" y="61411"/>
                  <a:pt x="87684" y="61411"/>
                </a:cubicBezTo>
                <a:cubicBezTo>
                  <a:pt x="89064" y="63294"/>
                  <a:pt x="90443" y="64941"/>
                  <a:pt x="91822" y="64941"/>
                </a:cubicBezTo>
                <a:cubicBezTo>
                  <a:pt x="93201" y="64941"/>
                  <a:pt x="94581" y="63294"/>
                  <a:pt x="94581" y="61411"/>
                </a:cubicBezTo>
                <a:cubicBezTo>
                  <a:pt x="109950" y="44941"/>
                  <a:pt x="109950" y="44941"/>
                  <a:pt x="109950" y="44941"/>
                </a:cubicBezTo>
                <a:cubicBezTo>
                  <a:pt x="111330" y="43294"/>
                  <a:pt x="111330" y="41647"/>
                  <a:pt x="111330" y="40000"/>
                </a:cubicBezTo>
                <a:cubicBezTo>
                  <a:pt x="111330" y="36705"/>
                  <a:pt x="109950" y="33176"/>
                  <a:pt x="105812" y="33176"/>
                </a:cubicBezTo>
                <a:close/>
                <a:moveTo>
                  <a:pt x="72315" y="23294"/>
                </a:moveTo>
                <a:lnTo>
                  <a:pt x="72315" y="23294"/>
                </a:lnTo>
                <a:cubicBezTo>
                  <a:pt x="66798" y="9882"/>
                  <a:pt x="66798" y="9882"/>
                  <a:pt x="66798" y="9882"/>
                </a:cubicBezTo>
                <a:lnTo>
                  <a:pt x="66798" y="9882"/>
                </a:lnTo>
                <a:cubicBezTo>
                  <a:pt x="65418" y="8235"/>
                  <a:pt x="65418" y="8235"/>
                  <a:pt x="65418" y="6588"/>
                </a:cubicBezTo>
                <a:cubicBezTo>
                  <a:pt x="65418" y="3294"/>
                  <a:pt x="68177" y="0"/>
                  <a:pt x="70935" y="0"/>
                </a:cubicBezTo>
                <a:cubicBezTo>
                  <a:pt x="73891" y="0"/>
                  <a:pt x="75270" y="1647"/>
                  <a:pt x="76650" y="3294"/>
                </a:cubicBezTo>
                <a:lnTo>
                  <a:pt x="76650" y="3294"/>
                </a:lnTo>
                <a:cubicBezTo>
                  <a:pt x="80788" y="14823"/>
                  <a:pt x="80788" y="14823"/>
                  <a:pt x="80788" y="14823"/>
                </a:cubicBezTo>
                <a:cubicBezTo>
                  <a:pt x="78029" y="16705"/>
                  <a:pt x="75270" y="20000"/>
                  <a:pt x="72315" y="23294"/>
                </a:cubicBezTo>
                <a:close/>
                <a:moveTo>
                  <a:pt x="53004" y="9882"/>
                </a:moveTo>
                <a:lnTo>
                  <a:pt x="53004" y="9882"/>
                </a:lnTo>
                <a:cubicBezTo>
                  <a:pt x="41773" y="38352"/>
                  <a:pt x="41773" y="38352"/>
                  <a:pt x="41773" y="38352"/>
                </a:cubicBezTo>
                <a:cubicBezTo>
                  <a:pt x="29162" y="38352"/>
                  <a:pt x="29162" y="38352"/>
                  <a:pt x="29162" y="38352"/>
                </a:cubicBezTo>
                <a:cubicBezTo>
                  <a:pt x="43152" y="3294"/>
                  <a:pt x="43152" y="3294"/>
                  <a:pt x="43152" y="3294"/>
                </a:cubicBezTo>
                <a:lnTo>
                  <a:pt x="43152" y="3294"/>
                </a:lnTo>
                <a:cubicBezTo>
                  <a:pt x="44532" y="1647"/>
                  <a:pt x="45911" y="0"/>
                  <a:pt x="48669" y="0"/>
                </a:cubicBezTo>
                <a:cubicBezTo>
                  <a:pt x="51625" y="0"/>
                  <a:pt x="54384" y="3294"/>
                  <a:pt x="54384" y="6588"/>
                </a:cubicBezTo>
                <a:cubicBezTo>
                  <a:pt x="54384" y="8235"/>
                  <a:pt x="54384" y="8235"/>
                  <a:pt x="53004" y="9882"/>
                </a:cubicBezTo>
                <a:close/>
                <a:moveTo>
                  <a:pt x="45911" y="44941"/>
                </a:moveTo>
                <a:lnTo>
                  <a:pt x="45911" y="44941"/>
                </a:lnTo>
                <a:cubicBezTo>
                  <a:pt x="65418" y="44941"/>
                  <a:pt x="65418" y="44941"/>
                  <a:pt x="65418" y="44941"/>
                </a:cubicBezTo>
                <a:lnTo>
                  <a:pt x="65418" y="46588"/>
                </a:lnTo>
                <a:cubicBezTo>
                  <a:pt x="65418" y="58117"/>
                  <a:pt x="69556" y="68235"/>
                  <a:pt x="76650" y="74823"/>
                </a:cubicBezTo>
                <a:cubicBezTo>
                  <a:pt x="76650" y="99764"/>
                  <a:pt x="76650" y="99764"/>
                  <a:pt x="76650" y="99764"/>
                </a:cubicBezTo>
                <a:cubicBezTo>
                  <a:pt x="76650" y="103058"/>
                  <a:pt x="79408" y="106352"/>
                  <a:pt x="82167" y="106352"/>
                </a:cubicBezTo>
                <a:cubicBezTo>
                  <a:pt x="84926" y="106352"/>
                  <a:pt x="87684" y="103058"/>
                  <a:pt x="87684" y="99764"/>
                </a:cubicBezTo>
                <a:cubicBezTo>
                  <a:pt x="87684" y="81411"/>
                  <a:pt x="87684" y="81411"/>
                  <a:pt x="87684" y="81411"/>
                </a:cubicBezTo>
                <a:cubicBezTo>
                  <a:pt x="90443" y="81411"/>
                  <a:pt x="91822" y="81411"/>
                  <a:pt x="94581" y="81411"/>
                </a:cubicBezTo>
                <a:cubicBezTo>
                  <a:pt x="98916" y="81411"/>
                  <a:pt x="101674" y="81411"/>
                  <a:pt x="104433" y="79764"/>
                </a:cubicBezTo>
                <a:cubicBezTo>
                  <a:pt x="97536" y="114823"/>
                  <a:pt x="97536" y="114823"/>
                  <a:pt x="97536" y="114823"/>
                </a:cubicBezTo>
                <a:lnTo>
                  <a:pt x="97536" y="114823"/>
                </a:lnTo>
                <a:cubicBezTo>
                  <a:pt x="96157" y="118117"/>
                  <a:pt x="94581" y="119764"/>
                  <a:pt x="91822" y="119764"/>
                </a:cubicBezTo>
                <a:lnTo>
                  <a:pt x="91822" y="119764"/>
                </a:lnTo>
                <a:cubicBezTo>
                  <a:pt x="90443" y="119764"/>
                  <a:pt x="90443" y="119764"/>
                  <a:pt x="90443" y="119764"/>
                </a:cubicBezTo>
                <a:cubicBezTo>
                  <a:pt x="89064" y="119764"/>
                  <a:pt x="89064" y="119764"/>
                  <a:pt x="89064" y="119764"/>
                </a:cubicBezTo>
                <a:cubicBezTo>
                  <a:pt x="27783" y="119764"/>
                  <a:pt x="27783" y="119764"/>
                  <a:pt x="27783" y="119764"/>
                </a:cubicBezTo>
                <a:lnTo>
                  <a:pt x="27783" y="119764"/>
                </a:lnTo>
                <a:lnTo>
                  <a:pt x="27783" y="119764"/>
                </a:lnTo>
                <a:lnTo>
                  <a:pt x="27783" y="119764"/>
                </a:lnTo>
                <a:cubicBezTo>
                  <a:pt x="25024" y="119764"/>
                  <a:pt x="23645" y="118117"/>
                  <a:pt x="22266" y="114823"/>
                </a:cubicBezTo>
                <a:lnTo>
                  <a:pt x="22266" y="114823"/>
                </a:lnTo>
                <a:cubicBezTo>
                  <a:pt x="11034" y="58117"/>
                  <a:pt x="11034" y="58117"/>
                  <a:pt x="11034" y="58117"/>
                </a:cubicBezTo>
                <a:cubicBezTo>
                  <a:pt x="5517" y="58117"/>
                  <a:pt x="5517" y="58117"/>
                  <a:pt x="5517" y="58117"/>
                </a:cubicBezTo>
                <a:cubicBezTo>
                  <a:pt x="2758" y="58117"/>
                  <a:pt x="0" y="54823"/>
                  <a:pt x="0" y="51529"/>
                </a:cubicBezTo>
                <a:cubicBezTo>
                  <a:pt x="0" y="46588"/>
                  <a:pt x="2758" y="44941"/>
                  <a:pt x="5517" y="44941"/>
                </a:cubicBezTo>
                <a:cubicBezTo>
                  <a:pt x="27783" y="44941"/>
                  <a:pt x="27783" y="44941"/>
                  <a:pt x="27783" y="44941"/>
                </a:cubicBezTo>
                <a:cubicBezTo>
                  <a:pt x="45911" y="44941"/>
                  <a:pt x="45911" y="44941"/>
                  <a:pt x="45911" y="44941"/>
                </a:cubicBezTo>
                <a:close/>
                <a:moveTo>
                  <a:pt x="54384" y="99764"/>
                </a:moveTo>
                <a:lnTo>
                  <a:pt x="54384" y="99764"/>
                </a:lnTo>
                <a:cubicBezTo>
                  <a:pt x="54384" y="103058"/>
                  <a:pt x="57142" y="106352"/>
                  <a:pt x="59901" y="106352"/>
                </a:cubicBezTo>
                <a:cubicBezTo>
                  <a:pt x="62660" y="106352"/>
                  <a:pt x="65418" y="103058"/>
                  <a:pt x="65418" y="99764"/>
                </a:cubicBezTo>
                <a:cubicBezTo>
                  <a:pt x="65418" y="64941"/>
                  <a:pt x="65418" y="64941"/>
                  <a:pt x="65418" y="64941"/>
                </a:cubicBezTo>
                <a:cubicBezTo>
                  <a:pt x="65418" y="59764"/>
                  <a:pt x="62660" y="58117"/>
                  <a:pt x="59901" y="58117"/>
                </a:cubicBezTo>
                <a:cubicBezTo>
                  <a:pt x="57142" y="58117"/>
                  <a:pt x="54384" y="59764"/>
                  <a:pt x="54384" y="64941"/>
                </a:cubicBezTo>
                <a:lnTo>
                  <a:pt x="54384" y="99764"/>
                </a:lnTo>
                <a:close/>
                <a:moveTo>
                  <a:pt x="43152" y="64941"/>
                </a:moveTo>
                <a:lnTo>
                  <a:pt x="43152" y="64941"/>
                </a:lnTo>
                <a:cubicBezTo>
                  <a:pt x="43152" y="59764"/>
                  <a:pt x="40394" y="58117"/>
                  <a:pt x="37635" y="58117"/>
                </a:cubicBezTo>
                <a:cubicBezTo>
                  <a:pt x="34876" y="58117"/>
                  <a:pt x="31921" y="59764"/>
                  <a:pt x="31921" y="64941"/>
                </a:cubicBezTo>
                <a:cubicBezTo>
                  <a:pt x="31921" y="99764"/>
                  <a:pt x="31921" y="99764"/>
                  <a:pt x="31921" y="99764"/>
                </a:cubicBezTo>
                <a:cubicBezTo>
                  <a:pt x="31921" y="103058"/>
                  <a:pt x="34876" y="106352"/>
                  <a:pt x="37635" y="106352"/>
                </a:cubicBezTo>
                <a:cubicBezTo>
                  <a:pt x="40394" y="106352"/>
                  <a:pt x="43152" y="103058"/>
                  <a:pt x="43152" y="99764"/>
                </a:cubicBezTo>
                <a:lnTo>
                  <a:pt x="43152" y="6494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7" name="Shape 4957"/>
          <p:cNvSpPr/>
          <p:nvPr/>
        </p:nvSpPr>
        <p:spPr>
          <a:xfrm>
            <a:off x="6154737" y="3112634"/>
            <a:ext cx="286201" cy="242395"/>
          </a:xfrm>
          <a:custGeom>
            <a:avLst/>
            <a:gdLst/>
            <a:ahLst/>
            <a:cxnLst/>
            <a:rect l="0" t="0" r="0" b="0"/>
            <a:pathLst>
              <a:path w="120000" h="120000" extrusionOk="0">
                <a:moveTo>
                  <a:pt x="95681" y="74823"/>
                </a:moveTo>
                <a:lnTo>
                  <a:pt x="95681" y="74823"/>
                </a:lnTo>
                <a:cubicBezTo>
                  <a:pt x="81727" y="74823"/>
                  <a:pt x="71760" y="63294"/>
                  <a:pt x="71760" y="46588"/>
                </a:cubicBezTo>
                <a:cubicBezTo>
                  <a:pt x="71760" y="29882"/>
                  <a:pt x="81727" y="18352"/>
                  <a:pt x="95681" y="18352"/>
                </a:cubicBezTo>
                <a:cubicBezTo>
                  <a:pt x="109833" y="18352"/>
                  <a:pt x="119800" y="29882"/>
                  <a:pt x="119800" y="46588"/>
                </a:cubicBezTo>
                <a:cubicBezTo>
                  <a:pt x="119800" y="63294"/>
                  <a:pt x="109833" y="74823"/>
                  <a:pt x="95681" y="74823"/>
                </a:cubicBezTo>
                <a:close/>
                <a:moveTo>
                  <a:pt x="107043" y="40000"/>
                </a:moveTo>
                <a:lnTo>
                  <a:pt x="107043" y="40000"/>
                </a:lnTo>
                <a:cubicBezTo>
                  <a:pt x="84518" y="40000"/>
                  <a:pt x="84518" y="40000"/>
                  <a:pt x="84518" y="40000"/>
                </a:cubicBezTo>
                <a:cubicBezTo>
                  <a:pt x="81727" y="40000"/>
                  <a:pt x="78936" y="43294"/>
                  <a:pt x="78936" y="46588"/>
                </a:cubicBezTo>
                <a:cubicBezTo>
                  <a:pt x="78936" y="49882"/>
                  <a:pt x="81727" y="53176"/>
                  <a:pt x="84518" y="53176"/>
                </a:cubicBezTo>
                <a:cubicBezTo>
                  <a:pt x="107043" y="53176"/>
                  <a:pt x="107043" y="53176"/>
                  <a:pt x="107043" y="53176"/>
                </a:cubicBezTo>
                <a:cubicBezTo>
                  <a:pt x="109833" y="53176"/>
                  <a:pt x="112624" y="49882"/>
                  <a:pt x="112624" y="46588"/>
                </a:cubicBezTo>
                <a:cubicBezTo>
                  <a:pt x="112624" y="43294"/>
                  <a:pt x="109833" y="40000"/>
                  <a:pt x="107043" y="40000"/>
                </a:cubicBezTo>
                <a:close/>
                <a:moveTo>
                  <a:pt x="73156" y="23294"/>
                </a:moveTo>
                <a:lnTo>
                  <a:pt x="73156" y="23294"/>
                </a:lnTo>
                <a:cubicBezTo>
                  <a:pt x="66179" y="9882"/>
                  <a:pt x="66179" y="9882"/>
                  <a:pt x="66179" y="9882"/>
                </a:cubicBezTo>
                <a:lnTo>
                  <a:pt x="66179" y="9882"/>
                </a:lnTo>
                <a:cubicBezTo>
                  <a:pt x="66179" y="8235"/>
                  <a:pt x="66179" y="8235"/>
                  <a:pt x="66179" y="6588"/>
                </a:cubicBezTo>
                <a:cubicBezTo>
                  <a:pt x="66179" y="3294"/>
                  <a:pt x="67574" y="0"/>
                  <a:pt x="71760" y="0"/>
                </a:cubicBezTo>
                <a:cubicBezTo>
                  <a:pt x="73156" y="0"/>
                  <a:pt x="76146" y="1647"/>
                  <a:pt x="76146" y="3294"/>
                </a:cubicBezTo>
                <a:lnTo>
                  <a:pt x="76146" y="3294"/>
                </a:lnTo>
                <a:cubicBezTo>
                  <a:pt x="81727" y="14823"/>
                  <a:pt x="81727" y="14823"/>
                  <a:pt x="81727" y="14823"/>
                </a:cubicBezTo>
                <a:cubicBezTo>
                  <a:pt x="78936" y="16705"/>
                  <a:pt x="74551" y="20000"/>
                  <a:pt x="73156" y="23294"/>
                </a:cubicBezTo>
                <a:close/>
                <a:moveTo>
                  <a:pt x="53621" y="9882"/>
                </a:moveTo>
                <a:lnTo>
                  <a:pt x="53621" y="9882"/>
                </a:lnTo>
                <a:cubicBezTo>
                  <a:pt x="40863" y="38352"/>
                  <a:pt x="40863" y="38352"/>
                  <a:pt x="40863" y="38352"/>
                </a:cubicBezTo>
                <a:cubicBezTo>
                  <a:pt x="28106" y="38352"/>
                  <a:pt x="28106" y="38352"/>
                  <a:pt x="28106" y="38352"/>
                </a:cubicBezTo>
                <a:cubicBezTo>
                  <a:pt x="43654" y="3294"/>
                  <a:pt x="43654" y="3294"/>
                  <a:pt x="43654" y="3294"/>
                </a:cubicBezTo>
                <a:lnTo>
                  <a:pt x="43654" y="3294"/>
                </a:lnTo>
                <a:cubicBezTo>
                  <a:pt x="45049" y="1647"/>
                  <a:pt x="46445" y="0"/>
                  <a:pt x="49235" y="0"/>
                </a:cubicBezTo>
                <a:cubicBezTo>
                  <a:pt x="52026" y="0"/>
                  <a:pt x="55016" y="3294"/>
                  <a:pt x="55016" y="6588"/>
                </a:cubicBezTo>
                <a:cubicBezTo>
                  <a:pt x="55016" y="8235"/>
                  <a:pt x="53621" y="8235"/>
                  <a:pt x="53621" y="9882"/>
                </a:cubicBezTo>
                <a:close/>
                <a:moveTo>
                  <a:pt x="46445" y="44941"/>
                </a:moveTo>
                <a:lnTo>
                  <a:pt x="46445" y="44941"/>
                </a:lnTo>
                <a:cubicBezTo>
                  <a:pt x="66179" y="44941"/>
                  <a:pt x="66179" y="44941"/>
                  <a:pt x="66179" y="44941"/>
                </a:cubicBezTo>
                <a:lnTo>
                  <a:pt x="66179" y="46588"/>
                </a:lnTo>
                <a:cubicBezTo>
                  <a:pt x="66179" y="58117"/>
                  <a:pt x="70365" y="68235"/>
                  <a:pt x="77541" y="74823"/>
                </a:cubicBezTo>
                <a:cubicBezTo>
                  <a:pt x="77541" y="99764"/>
                  <a:pt x="77541" y="99764"/>
                  <a:pt x="77541" y="99764"/>
                </a:cubicBezTo>
                <a:cubicBezTo>
                  <a:pt x="77541" y="103058"/>
                  <a:pt x="78936" y="106352"/>
                  <a:pt x="83122" y="106352"/>
                </a:cubicBezTo>
                <a:cubicBezTo>
                  <a:pt x="85913" y="106352"/>
                  <a:pt x="88704" y="103058"/>
                  <a:pt x="88704" y="99764"/>
                </a:cubicBezTo>
                <a:cubicBezTo>
                  <a:pt x="88704" y="81411"/>
                  <a:pt x="88704" y="81411"/>
                  <a:pt x="88704" y="81411"/>
                </a:cubicBezTo>
                <a:cubicBezTo>
                  <a:pt x="90099" y="81411"/>
                  <a:pt x="92890" y="81411"/>
                  <a:pt x="95681" y="81411"/>
                </a:cubicBezTo>
                <a:cubicBezTo>
                  <a:pt x="98671" y="81411"/>
                  <a:pt x="101461" y="81411"/>
                  <a:pt x="104252" y="79764"/>
                </a:cubicBezTo>
                <a:cubicBezTo>
                  <a:pt x="97076" y="114823"/>
                  <a:pt x="97076" y="114823"/>
                  <a:pt x="97076" y="114823"/>
                </a:cubicBezTo>
                <a:lnTo>
                  <a:pt x="97076" y="114823"/>
                </a:lnTo>
                <a:cubicBezTo>
                  <a:pt x="97076" y="118117"/>
                  <a:pt x="94285" y="119764"/>
                  <a:pt x="91495" y="119764"/>
                </a:cubicBezTo>
                <a:lnTo>
                  <a:pt x="91495" y="119764"/>
                </a:lnTo>
                <a:lnTo>
                  <a:pt x="91495" y="119764"/>
                </a:lnTo>
                <a:cubicBezTo>
                  <a:pt x="90099" y="119764"/>
                  <a:pt x="90099" y="119764"/>
                  <a:pt x="90099" y="119764"/>
                </a:cubicBezTo>
                <a:cubicBezTo>
                  <a:pt x="28106" y="119764"/>
                  <a:pt x="28106" y="119764"/>
                  <a:pt x="28106" y="119764"/>
                </a:cubicBezTo>
                <a:lnTo>
                  <a:pt x="28106" y="119764"/>
                </a:lnTo>
                <a:lnTo>
                  <a:pt x="28106" y="119764"/>
                </a:lnTo>
                <a:lnTo>
                  <a:pt x="28106" y="119764"/>
                </a:lnTo>
                <a:cubicBezTo>
                  <a:pt x="25315" y="119764"/>
                  <a:pt x="23920" y="118117"/>
                  <a:pt x="22524" y="114823"/>
                </a:cubicBezTo>
                <a:lnTo>
                  <a:pt x="22524" y="114823"/>
                </a:lnTo>
                <a:cubicBezTo>
                  <a:pt x="11162" y="58117"/>
                  <a:pt x="11162" y="58117"/>
                  <a:pt x="11162" y="58117"/>
                </a:cubicBezTo>
                <a:cubicBezTo>
                  <a:pt x="5581" y="58117"/>
                  <a:pt x="5581" y="58117"/>
                  <a:pt x="5581" y="58117"/>
                </a:cubicBezTo>
                <a:cubicBezTo>
                  <a:pt x="2790" y="58117"/>
                  <a:pt x="0" y="54823"/>
                  <a:pt x="0" y="51529"/>
                </a:cubicBezTo>
                <a:cubicBezTo>
                  <a:pt x="0" y="46588"/>
                  <a:pt x="2790" y="44941"/>
                  <a:pt x="5581" y="44941"/>
                </a:cubicBezTo>
                <a:cubicBezTo>
                  <a:pt x="26710" y="44941"/>
                  <a:pt x="26710" y="44941"/>
                  <a:pt x="26710" y="44941"/>
                </a:cubicBezTo>
                <a:cubicBezTo>
                  <a:pt x="46445" y="44941"/>
                  <a:pt x="46445" y="44941"/>
                  <a:pt x="46445" y="44941"/>
                </a:cubicBezTo>
                <a:close/>
                <a:moveTo>
                  <a:pt x="55016" y="99764"/>
                </a:moveTo>
                <a:lnTo>
                  <a:pt x="55016" y="99764"/>
                </a:lnTo>
                <a:cubicBezTo>
                  <a:pt x="55016" y="103058"/>
                  <a:pt x="56411" y="106352"/>
                  <a:pt x="60598" y="106352"/>
                </a:cubicBezTo>
                <a:cubicBezTo>
                  <a:pt x="63388" y="106352"/>
                  <a:pt x="66179" y="103058"/>
                  <a:pt x="66179" y="99764"/>
                </a:cubicBezTo>
                <a:cubicBezTo>
                  <a:pt x="66179" y="64941"/>
                  <a:pt x="66179" y="64941"/>
                  <a:pt x="66179" y="64941"/>
                </a:cubicBezTo>
                <a:cubicBezTo>
                  <a:pt x="66179" y="59764"/>
                  <a:pt x="63388" y="58117"/>
                  <a:pt x="60598" y="58117"/>
                </a:cubicBezTo>
                <a:cubicBezTo>
                  <a:pt x="56411" y="58117"/>
                  <a:pt x="55016" y="59764"/>
                  <a:pt x="55016" y="64941"/>
                </a:cubicBezTo>
                <a:lnTo>
                  <a:pt x="55016" y="99764"/>
                </a:lnTo>
                <a:close/>
                <a:moveTo>
                  <a:pt x="43654" y="64941"/>
                </a:moveTo>
                <a:lnTo>
                  <a:pt x="43654" y="64941"/>
                </a:lnTo>
                <a:cubicBezTo>
                  <a:pt x="43654" y="59764"/>
                  <a:pt x="40863" y="58117"/>
                  <a:pt x="38073" y="58117"/>
                </a:cubicBezTo>
                <a:cubicBezTo>
                  <a:pt x="33687" y="58117"/>
                  <a:pt x="32292" y="59764"/>
                  <a:pt x="32292" y="64941"/>
                </a:cubicBezTo>
                <a:cubicBezTo>
                  <a:pt x="32292" y="99764"/>
                  <a:pt x="32292" y="99764"/>
                  <a:pt x="32292" y="99764"/>
                </a:cubicBezTo>
                <a:cubicBezTo>
                  <a:pt x="32292" y="103058"/>
                  <a:pt x="33687" y="106352"/>
                  <a:pt x="38073" y="106352"/>
                </a:cubicBezTo>
                <a:cubicBezTo>
                  <a:pt x="40863" y="106352"/>
                  <a:pt x="43654" y="103058"/>
                  <a:pt x="43654" y="99764"/>
                </a:cubicBezTo>
                <a:lnTo>
                  <a:pt x="43654" y="6494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8" name="Shape 4958"/>
          <p:cNvSpPr/>
          <p:nvPr/>
        </p:nvSpPr>
        <p:spPr>
          <a:xfrm>
            <a:off x="5655452" y="3112634"/>
            <a:ext cx="284113" cy="242395"/>
          </a:xfrm>
          <a:custGeom>
            <a:avLst/>
            <a:gdLst/>
            <a:ahLst/>
            <a:cxnLst/>
            <a:rect l="0" t="0" r="0" b="0"/>
            <a:pathLst>
              <a:path w="120000" h="120000" extrusionOk="0">
                <a:moveTo>
                  <a:pt x="95840" y="74823"/>
                </a:moveTo>
                <a:lnTo>
                  <a:pt x="95840" y="74823"/>
                </a:lnTo>
                <a:cubicBezTo>
                  <a:pt x="81863" y="74823"/>
                  <a:pt x="70482" y="63294"/>
                  <a:pt x="70482" y="46588"/>
                </a:cubicBezTo>
                <a:cubicBezTo>
                  <a:pt x="70482" y="29882"/>
                  <a:pt x="81863" y="18352"/>
                  <a:pt x="95840" y="18352"/>
                </a:cubicBezTo>
                <a:cubicBezTo>
                  <a:pt x="108618" y="18352"/>
                  <a:pt x="119800" y="29882"/>
                  <a:pt x="119800" y="46588"/>
                </a:cubicBezTo>
                <a:cubicBezTo>
                  <a:pt x="119800" y="63294"/>
                  <a:pt x="108618" y="74823"/>
                  <a:pt x="95840" y="74823"/>
                </a:cubicBezTo>
                <a:close/>
                <a:moveTo>
                  <a:pt x="107221" y="40000"/>
                </a:moveTo>
                <a:lnTo>
                  <a:pt x="107221" y="40000"/>
                </a:lnTo>
                <a:cubicBezTo>
                  <a:pt x="101630" y="40000"/>
                  <a:pt x="101630" y="40000"/>
                  <a:pt x="101630" y="40000"/>
                </a:cubicBezTo>
                <a:cubicBezTo>
                  <a:pt x="101630" y="33176"/>
                  <a:pt x="101630" y="33176"/>
                  <a:pt x="101630" y="33176"/>
                </a:cubicBezTo>
                <a:cubicBezTo>
                  <a:pt x="101630" y="29882"/>
                  <a:pt x="98635" y="26588"/>
                  <a:pt x="95840" y="26588"/>
                </a:cubicBezTo>
                <a:cubicBezTo>
                  <a:pt x="91647" y="26588"/>
                  <a:pt x="90249" y="29882"/>
                  <a:pt x="90249" y="33176"/>
                </a:cubicBezTo>
                <a:cubicBezTo>
                  <a:pt x="90249" y="40000"/>
                  <a:pt x="90249" y="40000"/>
                  <a:pt x="90249" y="40000"/>
                </a:cubicBezTo>
                <a:cubicBezTo>
                  <a:pt x="84658" y="40000"/>
                  <a:pt x="84658" y="40000"/>
                  <a:pt x="84658" y="40000"/>
                </a:cubicBezTo>
                <a:cubicBezTo>
                  <a:pt x="80465" y="40000"/>
                  <a:pt x="79068" y="43294"/>
                  <a:pt x="79068" y="46588"/>
                </a:cubicBezTo>
                <a:cubicBezTo>
                  <a:pt x="79068" y="49882"/>
                  <a:pt x="80465" y="53176"/>
                  <a:pt x="84658" y="53176"/>
                </a:cubicBezTo>
                <a:cubicBezTo>
                  <a:pt x="90249" y="53176"/>
                  <a:pt x="90249" y="53176"/>
                  <a:pt x="90249" y="53176"/>
                </a:cubicBezTo>
                <a:cubicBezTo>
                  <a:pt x="90249" y="59764"/>
                  <a:pt x="90249" y="59764"/>
                  <a:pt x="90249" y="59764"/>
                </a:cubicBezTo>
                <a:cubicBezTo>
                  <a:pt x="90249" y="63294"/>
                  <a:pt x="91647" y="66588"/>
                  <a:pt x="95840" y="66588"/>
                </a:cubicBezTo>
                <a:cubicBezTo>
                  <a:pt x="98635" y="66588"/>
                  <a:pt x="101630" y="63294"/>
                  <a:pt x="101630" y="59764"/>
                </a:cubicBezTo>
                <a:cubicBezTo>
                  <a:pt x="101630" y="53176"/>
                  <a:pt x="101630" y="53176"/>
                  <a:pt x="101630" y="53176"/>
                </a:cubicBezTo>
                <a:cubicBezTo>
                  <a:pt x="107221" y="53176"/>
                  <a:pt x="107221" y="53176"/>
                  <a:pt x="107221" y="53176"/>
                </a:cubicBezTo>
                <a:cubicBezTo>
                  <a:pt x="110016" y="53176"/>
                  <a:pt x="112811" y="49882"/>
                  <a:pt x="112811" y="46588"/>
                </a:cubicBezTo>
                <a:cubicBezTo>
                  <a:pt x="112811" y="43294"/>
                  <a:pt x="110016" y="40000"/>
                  <a:pt x="107221" y="40000"/>
                </a:cubicBezTo>
                <a:close/>
                <a:moveTo>
                  <a:pt x="71880" y="23294"/>
                </a:moveTo>
                <a:lnTo>
                  <a:pt x="71880" y="23294"/>
                </a:lnTo>
                <a:cubicBezTo>
                  <a:pt x="66289" y="9882"/>
                  <a:pt x="66289" y="9882"/>
                  <a:pt x="66289" y="9882"/>
                </a:cubicBezTo>
                <a:lnTo>
                  <a:pt x="66289" y="9882"/>
                </a:lnTo>
                <a:cubicBezTo>
                  <a:pt x="66289" y="8235"/>
                  <a:pt x="64891" y="8235"/>
                  <a:pt x="64891" y="6588"/>
                </a:cubicBezTo>
                <a:cubicBezTo>
                  <a:pt x="64891" y="3294"/>
                  <a:pt x="67687" y="0"/>
                  <a:pt x="70482" y="0"/>
                </a:cubicBezTo>
                <a:cubicBezTo>
                  <a:pt x="73277" y="0"/>
                  <a:pt x="74675" y="1647"/>
                  <a:pt x="76073" y="3294"/>
                </a:cubicBezTo>
                <a:lnTo>
                  <a:pt x="76073" y="3294"/>
                </a:lnTo>
                <a:cubicBezTo>
                  <a:pt x="81863" y="14823"/>
                  <a:pt x="81863" y="14823"/>
                  <a:pt x="81863" y="14823"/>
                </a:cubicBezTo>
                <a:cubicBezTo>
                  <a:pt x="77670" y="16705"/>
                  <a:pt x="74675" y="20000"/>
                  <a:pt x="71880" y="23294"/>
                </a:cubicBezTo>
                <a:close/>
                <a:moveTo>
                  <a:pt x="53510" y="9882"/>
                </a:moveTo>
                <a:lnTo>
                  <a:pt x="53510" y="9882"/>
                </a:lnTo>
                <a:cubicBezTo>
                  <a:pt x="40931" y="38352"/>
                  <a:pt x="40931" y="38352"/>
                  <a:pt x="40931" y="38352"/>
                </a:cubicBezTo>
                <a:cubicBezTo>
                  <a:pt x="28153" y="38352"/>
                  <a:pt x="28153" y="38352"/>
                  <a:pt x="28153" y="38352"/>
                </a:cubicBezTo>
                <a:cubicBezTo>
                  <a:pt x="43727" y="3294"/>
                  <a:pt x="43727" y="3294"/>
                  <a:pt x="43727" y="3294"/>
                </a:cubicBezTo>
                <a:lnTo>
                  <a:pt x="43727" y="3294"/>
                </a:lnTo>
                <a:cubicBezTo>
                  <a:pt x="43727" y="1647"/>
                  <a:pt x="46522" y="0"/>
                  <a:pt x="47920" y="0"/>
                </a:cubicBezTo>
                <a:cubicBezTo>
                  <a:pt x="52113" y="0"/>
                  <a:pt x="53510" y="3294"/>
                  <a:pt x="53510" y="6588"/>
                </a:cubicBezTo>
                <a:cubicBezTo>
                  <a:pt x="53510" y="8235"/>
                  <a:pt x="53510" y="8235"/>
                  <a:pt x="53510" y="9882"/>
                </a:cubicBezTo>
                <a:close/>
                <a:moveTo>
                  <a:pt x="45124" y="44941"/>
                </a:moveTo>
                <a:lnTo>
                  <a:pt x="45124" y="44941"/>
                </a:lnTo>
                <a:cubicBezTo>
                  <a:pt x="64891" y="44941"/>
                  <a:pt x="64891" y="44941"/>
                  <a:pt x="64891" y="44941"/>
                </a:cubicBezTo>
                <a:lnTo>
                  <a:pt x="64891" y="46588"/>
                </a:lnTo>
                <a:cubicBezTo>
                  <a:pt x="64891" y="58117"/>
                  <a:pt x="69084" y="68235"/>
                  <a:pt x="76073" y="74823"/>
                </a:cubicBezTo>
                <a:cubicBezTo>
                  <a:pt x="76073" y="99764"/>
                  <a:pt x="76073" y="99764"/>
                  <a:pt x="76073" y="99764"/>
                </a:cubicBezTo>
                <a:cubicBezTo>
                  <a:pt x="76073" y="103058"/>
                  <a:pt x="79068" y="106352"/>
                  <a:pt x="81863" y="106352"/>
                </a:cubicBezTo>
                <a:cubicBezTo>
                  <a:pt x="86056" y="106352"/>
                  <a:pt x="87454" y="103058"/>
                  <a:pt x="87454" y="99764"/>
                </a:cubicBezTo>
                <a:cubicBezTo>
                  <a:pt x="87454" y="81411"/>
                  <a:pt x="87454" y="81411"/>
                  <a:pt x="87454" y="81411"/>
                </a:cubicBezTo>
                <a:cubicBezTo>
                  <a:pt x="90249" y="81411"/>
                  <a:pt x="93044" y="81411"/>
                  <a:pt x="95840" y="81411"/>
                </a:cubicBezTo>
                <a:cubicBezTo>
                  <a:pt x="98635" y="81411"/>
                  <a:pt x="101630" y="81411"/>
                  <a:pt x="104425" y="79764"/>
                </a:cubicBezTo>
                <a:cubicBezTo>
                  <a:pt x="97237" y="114823"/>
                  <a:pt x="97237" y="114823"/>
                  <a:pt x="97237" y="114823"/>
                </a:cubicBezTo>
                <a:lnTo>
                  <a:pt x="97237" y="114823"/>
                </a:lnTo>
                <a:cubicBezTo>
                  <a:pt x="95840" y="118117"/>
                  <a:pt x="94442" y="119764"/>
                  <a:pt x="91647" y="119764"/>
                </a:cubicBezTo>
                <a:lnTo>
                  <a:pt x="91647" y="119764"/>
                </a:lnTo>
                <a:cubicBezTo>
                  <a:pt x="90249" y="119764"/>
                  <a:pt x="90249" y="119764"/>
                  <a:pt x="90249" y="119764"/>
                </a:cubicBezTo>
                <a:cubicBezTo>
                  <a:pt x="88851" y="119764"/>
                  <a:pt x="88851" y="119764"/>
                  <a:pt x="88851" y="119764"/>
                </a:cubicBezTo>
                <a:cubicBezTo>
                  <a:pt x="28153" y="119764"/>
                  <a:pt x="28153" y="119764"/>
                  <a:pt x="28153" y="119764"/>
                </a:cubicBezTo>
                <a:lnTo>
                  <a:pt x="28153" y="119764"/>
                </a:lnTo>
                <a:lnTo>
                  <a:pt x="28153" y="119764"/>
                </a:lnTo>
                <a:lnTo>
                  <a:pt x="28153" y="119764"/>
                </a:lnTo>
                <a:cubicBezTo>
                  <a:pt x="25357" y="119764"/>
                  <a:pt x="22562" y="118117"/>
                  <a:pt x="22562" y="114823"/>
                </a:cubicBezTo>
                <a:lnTo>
                  <a:pt x="22562" y="114823"/>
                </a:lnTo>
                <a:cubicBezTo>
                  <a:pt x="9783" y="58117"/>
                  <a:pt x="9783" y="58117"/>
                  <a:pt x="9783" y="58117"/>
                </a:cubicBezTo>
                <a:cubicBezTo>
                  <a:pt x="5590" y="58117"/>
                  <a:pt x="5590" y="58117"/>
                  <a:pt x="5590" y="58117"/>
                </a:cubicBezTo>
                <a:cubicBezTo>
                  <a:pt x="1397" y="58117"/>
                  <a:pt x="0" y="54823"/>
                  <a:pt x="0" y="51529"/>
                </a:cubicBezTo>
                <a:cubicBezTo>
                  <a:pt x="0" y="46588"/>
                  <a:pt x="1397" y="44941"/>
                  <a:pt x="5590" y="44941"/>
                </a:cubicBezTo>
                <a:cubicBezTo>
                  <a:pt x="26755" y="44941"/>
                  <a:pt x="26755" y="44941"/>
                  <a:pt x="26755" y="44941"/>
                </a:cubicBezTo>
                <a:cubicBezTo>
                  <a:pt x="45124" y="44941"/>
                  <a:pt x="45124" y="44941"/>
                  <a:pt x="45124" y="44941"/>
                </a:cubicBezTo>
                <a:close/>
                <a:moveTo>
                  <a:pt x="53510" y="99764"/>
                </a:moveTo>
                <a:lnTo>
                  <a:pt x="53510" y="99764"/>
                </a:lnTo>
                <a:cubicBezTo>
                  <a:pt x="53510" y="103058"/>
                  <a:pt x="56505" y="106352"/>
                  <a:pt x="59301" y="106352"/>
                </a:cubicBezTo>
                <a:cubicBezTo>
                  <a:pt x="63494" y="106352"/>
                  <a:pt x="64891" y="103058"/>
                  <a:pt x="64891" y="99764"/>
                </a:cubicBezTo>
                <a:cubicBezTo>
                  <a:pt x="64891" y="64941"/>
                  <a:pt x="64891" y="64941"/>
                  <a:pt x="64891" y="64941"/>
                </a:cubicBezTo>
                <a:cubicBezTo>
                  <a:pt x="64891" y="59764"/>
                  <a:pt x="63494" y="58117"/>
                  <a:pt x="59301" y="58117"/>
                </a:cubicBezTo>
                <a:cubicBezTo>
                  <a:pt x="56505" y="58117"/>
                  <a:pt x="53510" y="59764"/>
                  <a:pt x="53510" y="64941"/>
                </a:cubicBezTo>
                <a:lnTo>
                  <a:pt x="53510" y="99764"/>
                </a:lnTo>
                <a:close/>
                <a:moveTo>
                  <a:pt x="42329" y="64941"/>
                </a:moveTo>
                <a:lnTo>
                  <a:pt x="42329" y="64941"/>
                </a:lnTo>
                <a:cubicBezTo>
                  <a:pt x="42329" y="59764"/>
                  <a:pt x="40931" y="58117"/>
                  <a:pt x="36539" y="58117"/>
                </a:cubicBezTo>
                <a:cubicBezTo>
                  <a:pt x="33743" y="58117"/>
                  <a:pt x="30948" y="59764"/>
                  <a:pt x="30948" y="64941"/>
                </a:cubicBezTo>
                <a:cubicBezTo>
                  <a:pt x="30948" y="99764"/>
                  <a:pt x="30948" y="99764"/>
                  <a:pt x="30948" y="99764"/>
                </a:cubicBezTo>
                <a:cubicBezTo>
                  <a:pt x="30948" y="103058"/>
                  <a:pt x="33743" y="106352"/>
                  <a:pt x="36539" y="106352"/>
                </a:cubicBezTo>
                <a:cubicBezTo>
                  <a:pt x="40931" y="106352"/>
                  <a:pt x="42329" y="103058"/>
                  <a:pt x="42329" y="99764"/>
                </a:cubicBezTo>
                <a:lnTo>
                  <a:pt x="42329" y="6494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59" name="Shape 4959"/>
          <p:cNvSpPr/>
          <p:nvPr/>
        </p:nvSpPr>
        <p:spPr>
          <a:xfrm>
            <a:off x="5151989" y="3112634"/>
            <a:ext cx="288291" cy="242395"/>
          </a:xfrm>
          <a:custGeom>
            <a:avLst/>
            <a:gdLst/>
            <a:ahLst/>
            <a:cxnLst/>
            <a:rect l="0" t="0" r="0" b="0"/>
            <a:pathLst>
              <a:path w="120000" h="120000" extrusionOk="0">
                <a:moveTo>
                  <a:pt x="119802" y="49882"/>
                </a:moveTo>
                <a:lnTo>
                  <a:pt x="119802" y="49882"/>
                </a:lnTo>
                <a:lnTo>
                  <a:pt x="119802" y="49882"/>
                </a:lnTo>
                <a:lnTo>
                  <a:pt x="119802" y="51529"/>
                </a:lnTo>
                <a:lnTo>
                  <a:pt x="119802" y="51529"/>
                </a:lnTo>
                <a:lnTo>
                  <a:pt x="119802" y="51529"/>
                </a:lnTo>
                <a:lnTo>
                  <a:pt x="119802" y="51529"/>
                </a:lnTo>
                <a:cubicBezTo>
                  <a:pt x="119802" y="54823"/>
                  <a:pt x="117039" y="58117"/>
                  <a:pt x="114276" y="58117"/>
                </a:cubicBezTo>
                <a:cubicBezTo>
                  <a:pt x="108750" y="58117"/>
                  <a:pt x="108750" y="58117"/>
                  <a:pt x="108750" y="58117"/>
                </a:cubicBezTo>
                <a:cubicBezTo>
                  <a:pt x="97500" y="114823"/>
                  <a:pt x="97500" y="114823"/>
                  <a:pt x="97500" y="114823"/>
                </a:cubicBezTo>
                <a:lnTo>
                  <a:pt x="97500" y="114823"/>
                </a:lnTo>
                <a:cubicBezTo>
                  <a:pt x="96118" y="118117"/>
                  <a:pt x="94736" y="119764"/>
                  <a:pt x="91973" y="119764"/>
                </a:cubicBezTo>
                <a:lnTo>
                  <a:pt x="91973" y="119764"/>
                </a:lnTo>
                <a:lnTo>
                  <a:pt x="91973" y="119764"/>
                </a:lnTo>
                <a:cubicBezTo>
                  <a:pt x="90592" y="119764"/>
                  <a:pt x="90592" y="119764"/>
                  <a:pt x="90592" y="119764"/>
                </a:cubicBezTo>
                <a:cubicBezTo>
                  <a:pt x="89210" y="119764"/>
                  <a:pt x="89210" y="119764"/>
                  <a:pt x="89210" y="119764"/>
                </a:cubicBezTo>
                <a:cubicBezTo>
                  <a:pt x="27828" y="119764"/>
                  <a:pt x="27828" y="119764"/>
                  <a:pt x="27828" y="119764"/>
                </a:cubicBezTo>
                <a:lnTo>
                  <a:pt x="27828" y="119764"/>
                </a:lnTo>
                <a:lnTo>
                  <a:pt x="27828" y="119764"/>
                </a:lnTo>
                <a:lnTo>
                  <a:pt x="27828" y="119764"/>
                </a:lnTo>
                <a:cubicBezTo>
                  <a:pt x="25065" y="119764"/>
                  <a:pt x="23684" y="118117"/>
                  <a:pt x="22302" y="114823"/>
                </a:cubicBezTo>
                <a:lnTo>
                  <a:pt x="22302" y="114823"/>
                </a:lnTo>
                <a:cubicBezTo>
                  <a:pt x="11052" y="58117"/>
                  <a:pt x="11052" y="58117"/>
                  <a:pt x="11052" y="58117"/>
                </a:cubicBezTo>
                <a:cubicBezTo>
                  <a:pt x="5526" y="58117"/>
                  <a:pt x="5526" y="58117"/>
                  <a:pt x="5526" y="58117"/>
                </a:cubicBezTo>
                <a:cubicBezTo>
                  <a:pt x="2763" y="58117"/>
                  <a:pt x="0" y="54823"/>
                  <a:pt x="0" y="51529"/>
                </a:cubicBezTo>
                <a:cubicBezTo>
                  <a:pt x="0" y="46588"/>
                  <a:pt x="2763" y="44941"/>
                  <a:pt x="5526" y="44941"/>
                </a:cubicBezTo>
                <a:cubicBezTo>
                  <a:pt x="27828" y="44941"/>
                  <a:pt x="27828" y="44941"/>
                  <a:pt x="27828" y="44941"/>
                </a:cubicBezTo>
                <a:lnTo>
                  <a:pt x="27828" y="44941"/>
                </a:lnTo>
                <a:cubicBezTo>
                  <a:pt x="45986" y="44941"/>
                  <a:pt x="45986" y="44941"/>
                  <a:pt x="45986" y="44941"/>
                </a:cubicBezTo>
                <a:lnTo>
                  <a:pt x="45986" y="44941"/>
                </a:lnTo>
                <a:cubicBezTo>
                  <a:pt x="69671" y="44941"/>
                  <a:pt x="69671" y="44941"/>
                  <a:pt x="69671" y="44941"/>
                </a:cubicBezTo>
                <a:lnTo>
                  <a:pt x="69671" y="44941"/>
                </a:lnTo>
                <a:cubicBezTo>
                  <a:pt x="83684" y="44941"/>
                  <a:pt x="83684" y="44941"/>
                  <a:pt x="83684" y="44941"/>
                </a:cubicBezTo>
                <a:lnTo>
                  <a:pt x="83684" y="44941"/>
                </a:lnTo>
                <a:cubicBezTo>
                  <a:pt x="91973" y="44941"/>
                  <a:pt x="91973" y="44941"/>
                  <a:pt x="91973" y="44941"/>
                </a:cubicBezTo>
                <a:lnTo>
                  <a:pt x="91973" y="44941"/>
                </a:lnTo>
                <a:lnTo>
                  <a:pt x="91973" y="44941"/>
                </a:lnTo>
                <a:cubicBezTo>
                  <a:pt x="114276" y="44941"/>
                  <a:pt x="114276" y="44941"/>
                  <a:pt x="114276" y="44941"/>
                </a:cubicBezTo>
                <a:lnTo>
                  <a:pt x="114276" y="44941"/>
                </a:lnTo>
                <a:lnTo>
                  <a:pt x="114276" y="44941"/>
                </a:lnTo>
                <a:cubicBezTo>
                  <a:pt x="117039" y="44941"/>
                  <a:pt x="118421" y="46588"/>
                  <a:pt x="119802" y="49882"/>
                </a:cubicBezTo>
                <a:close/>
                <a:moveTo>
                  <a:pt x="43223" y="64941"/>
                </a:moveTo>
                <a:lnTo>
                  <a:pt x="43223" y="64941"/>
                </a:lnTo>
                <a:cubicBezTo>
                  <a:pt x="43223" y="59764"/>
                  <a:pt x="40460" y="58117"/>
                  <a:pt x="37500" y="58117"/>
                </a:cubicBezTo>
                <a:cubicBezTo>
                  <a:pt x="34736" y="58117"/>
                  <a:pt x="31973" y="59764"/>
                  <a:pt x="31973" y="64941"/>
                </a:cubicBezTo>
                <a:cubicBezTo>
                  <a:pt x="31973" y="99764"/>
                  <a:pt x="31973" y="99764"/>
                  <a:pt x="31973" y="99764"/>
                </a:cubicBezTo>
                <a:cubicBezTo>
                  <a:pt x="31973" y="103058"/>
                  <a:pt x="34736" y="106352"/>
                  <a:pt x="37500" y="106352"/>
                </a:cubicBezTo>
                <a:cubicBezTo>
                  <a:pt x="40460" y="106352"/>
                  <a:pt x="43223" y="103058"/>
                  <a:pt x="43223" y="99764"/>
                </a:cubicBezTo>
                <a:lnTo>
                  <a:pt x="43223" y="64941"/>
                </a:lnTo>
                <a:close/>
                <a:moveTo>
                  <a:pt x="65526" y="64941"/>
                </a:moveTo>
                <a:lnTo>
                  <a:pt x="65526" y="64941"/>
                </a:lnTo>
                <a:cubicBezTo>
                  <a:pt x="65526" y="59764"/>
                  <a:pt x="62763" y="58117"/>
                  <a:pt x="60000" y="58117"/>
                </a:cubicBezTo>
                <a:cubicBezTo>
                  <a:pt x="57236" y="58117"/>
                  <a:pt x="54276" y="59764"/>
                  <a:pt x="54276" y="64941"/>
                </a:cubicBezTo>
                <a:cubicBezTo>
                  <a:pt x="54276" y="99764"/>
                  <a:pt x="54276" y="99764"/>
                  <a:pt x="54276" y="99764"/>
                </a:cubicBezTo>
                <a:cubicBezTo>
                  <a:pt x="54276" y="103058"/>
                  <a:pt x="57236" y="106352"/>
                  <a:pt x="60000" y="106352"/>
                </a:cubicBezTo>
                <a:cubicBezTo>
                  <a:pt x="62763" y="106352"/>
                  <a:pt x="65526" y="103058"/>
                  <a:pt x="65526" y="99764"/>
                </a:cubicBezTo>
                <a:lnTo>
                  <a:pt x="65526" y="64941"/>
                </a:lnTo>
                <a:close/>
                <a:moveTo>
                  <a:pt x="87828" y="64941"/>
                </a:moveTo>
                <a:lnTo>
                  <a:pt x="87828" y="64941"/>
                </a:lnTo>
                <a:cubicBezTo>
                  <a:pt x="87828" y="59764"/>
                  <a:pt x="85065" y="58117"/>
                  <a:pt x="82302" y="58117"/>
                </a:cubicBezTo>
                <a:cubicBezTo>
                  <a:pt x="79539" y="58117"/>
                  <a:pt x="76578" y="59764"/>
                  <a:pt x="76578" y="64941"/>
                </a:cubicBezTo>
                <a:cubicBezTo>
                  <a:pt x="76578" y="99764"/>
                  <a:pt x="76578" y="99764"/>
                  <a:pt x="76578" y="99764"/>
                </a:cubicBezTo>
                <a:cubicBezTo>
                  <a:pt x="76578" y="103058"/>
                  <a:pt x="79539" y="106352"/>
                  <a:pt x="82302" y="106352"/>
                </a:cubicBezTo>
                <a:cubicBezTo>
                  <a:pt x="85065" y="106352"/>
                  <a:pt x="87828" y="103058"/>
                  <a:pt x="87828" y="99764"/>
                </a:cubicBezTo>
                <a:lnTo>
                  <a:pt x="87828" y="64941"/>
                </a:lnTo>
                <a:close/>
                <a:moveTo>
                  <a:pt x="66907" y="9882"/>
                </a:moveTo>
                <a:lnTo>
                  <a:pt x="66907" y="9882"/>
                </a:lnTo>
                <a:lnTo>
                  <a:pt x="66907" y="9882"/>
                </a:lnTo>
                <a:cubicBezTo>
                  <a:pt x="65526" y="8235"/>
                  <a:pt x="65526" y="8235"/>
                  <a:pt x="65526" y="6588"/>
                </a:cubicBezTo>
                <a:cubicBezTo>
                  <a:pt x="65526" y="3294"/>
                  <a:pt x="68289" y="0"/>
                  <a:pt x="71052" y="0"/>
                </a:cubicBezTo>
                <a:cubicBezTo>
                  <a:pt x="73815" y="0"/>
                  <a:pt x="75197" y="1647"/>
                  <a:pt x="76578" y="3294"/>
                </a:cubicBezTo>
                <a:lnTo>
                  <a:pt x="76578" y="3294"/>
                </a:lnTo>
                <a:cubicBezTo>
                  <a:pt x="90592" y="38352"/>
                  <a:pt x="90592" y="38352"/>
                  <a:pt x="90592" y="38352"/>
                </a:cubicBezTo>
                <a:cubicBezTo>
                  <a:pt x="77960" y="38352"/>
                  <a:pt x="77960" y="38352"/>
                  <a:pt x="77960" y="38352"/>
                </a:cubicBezTo>
                <a:lnTo>
                  <a:pt x="66907" y="9882"/>
                </a:lnTo>
                <a:close/>
                <a:moveTo>
                  <a:pt x="52894" y="9882"/>
                </a:moveTo>
                <a:lnTo>
                  <a:pt x="52894" y="9882"/>
                </a:lnTo>
                <a:cubicBezTo>
                  <a:pt x="41842" y="38352"/>
                  <a:pt x="41842" y="38352"/>
                  <a:pt x="41842" y="38352"/>
                </a:cubicBezTo>
                <a:cubicBezTo>
                  <a:pt x="29210" y="38352"/>
                  <a:pt x="29210" y="38352"/>
                  <a:pt x="29210" y="38352"/>
                </a:cubicBezTo>
                <a:cubicBezTo>
                  <a:pt x="43223" y="3294"/>
                  <a:pt x="43223" y="3294"/>
                  <a:pt x="43223" y="3294"/>
                </a:cubicBezTo>
                <a:lnTo>
                  <a:pt x="43223" y="3294"/>
                </a:lnTo>
                <a:cubicBezTo>
                  <a:pt x="44605" y="1647"/>
                  <a:pt x="45986" y="0"/>
                  <a:pt x="48750" y="0"/>
                </a:cubicBezTo>
                <a:cubicBezTo>
                  <a:pt x="51513" y="0"/>
                  <a:pt x="54276" y="3294"/>
                  <a:pt x="54276" y="6588"/>
                </a:cubicBezTo>
                <a:cubicBezTo>
                  <a:pt x="54276" y="8235"/>
                  <a:pt x="54276" y="8235"/>
                  <a:pt x="52894" y="988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0" name="Shape 4960"/>
          <p:cNvSpPr/>
          <p:nvPr/>
        </p:nvSpPr>
        <p:spPr>
          <a:xfrm>
            <a:off x="4679861" y="3087558"/>
            <a:ext cx="231886" cy="288366"/>
          </a:xfrm>
          <a:custGeom>
            <a:avLst/>
            <a:gdLst/>
            <a:ahLst/>
            <a:cxnLst/>
            <a:rect l="0" t="0" r="0" b="0"/>
            <a:pathLst>
              <a:path w="120000" h="120000" extrusionOk="0">
                <a:moveTo>
                  <a:pt x="112638" y="119802"/>
                </a:moveTo>
                <a:lnTo>
                  <a:pt x="112638" y="119802"/>
                </a:lnTo>
                <a:cubicBezTo>
                  <a:pt x="6871" y="119802"/>
                  <a:pt x="6871" y="119802"/>
                  <a:pt x="6871" y="119802"/>
                </a:cubicBezTo>
                <a:cubicBezTo>
                  <a:pt x="3435" y="119802"/>
                  <a:pt x="0" y="117044"/>
                  <a:pt x="0" y="114285"/>
                </a:cubicBezTo>
                <a:cubicBezTo>
                  <a:pt x="0" y="108768"/>
                  <a:pt x="0" y="108768"/>
                  <a:pt x="0" y="108768"/>
                </a:cubicBezTo>
                <a:cubicBezTo>
                  <a:pt x="119754" y="108768"/>
                  <a:pt x="119754" y="108768"/>
                  <a:pt x="119754" y="108768"/>
                </a:cubicBezTo>
                <a:cubicBezTo>
                  <a:pt x="119754" y="114285"/>
                  <a:pt x="119754" y="114285"/>
                  <a:pt x="119754" y="114285"/>
                </a:cubicBezTo>
                <a:cubicBezTo>
                  <a:pt x="119754" y="117044"/>
                  <a:pt x="118036" y="119802"/>
                  <a:pt x="112638" y="119802"/>
                </a:cubicBezTo>
                <a:close/>
                <a:moveTo>
                  <a:pt x="0" y="33497"/>
                </a:moveTo>
                <a:lnTo>
                  <a:pt x="0" y="33497"/>
                </a:lnTo>
                <a:cubicBezTo>
                  <a:pt x="0" y="30738"/>
                  <a:pt x="3435" y="27980"/>
                  <a:pt x="6871" y="27980"/>
                </a:cubicBezTo>
                <a:cubicBezTo>
                  <a:pt x="26012" y="27980"/>
                  <a:pt x="26012" y="27980"/>
                  <a:pt x="26012" y="27980"/>
                </a:cubicBezTo>
                <a:cubicBezTo>
                  <a:pt x="26012" y="12610"/>
                  <a:pt x="41717" y="0"/>
                  <a:pt x="60858" y="0"/>
                </a:cubicBezTo>
                <a:cubicBezTo>
                  <a:pt x="79754" y="0"/>
                  <a:pt x="95460" y="12610"/>
                  <a:pt x="95460" y="27980"/>
                </a:cubicBezTo>
                <a:cubicBezTo>
                  <a:pt x="112638" y="27980"/>
                  <a:pt x="112638" y="27980"/>
                  <a:pt x="112638" y="27980"/>
                </a:cubicBezTo>
                <a:cubicBezTo>
                  <a:pt x="118036" y="27980"/>
                  <a:pt x="119754" y="30738"/>
                  <a:pt x="119754" y="33497"/>
                </a:cubicBezTo>
                <a:cubicBezTo>
                  <a:pt x="119754" y="103251"/>
                  <a:pt x="119754" y="103251"/>
                  <a:pt x="119754" y="103251"/>
                </a:cubicBezTo>
                <a:cubicBezTo>
                  <a:pt x="0" y="103251"/>
                  <a:pt x="0" y="103251"/>
                  <a:pt x="0" y="103251"/>
                </a:cubicBezTo>
                <a:lnTo>
                  <a:pt x="0" y="33497"/>
                </a:lnTo>
                <a:close/>
                <a:moveTo>
                  <a:pt x="81472" y="27980"/>
                </a:moveTo>
                <a:lnTo>
                  <a:pt x="81472" y="27980"/>
                </a:lnTo>
                <a:cubicBezTo>
                  <a:pt x="81472" y="19507"/>
                  <a:pt x="71165" y="11231"/>
                  <a:pt x="60858" y="11231"/>
                </a:cubicBezTo>
                <a:cubicBezTo>
                  <a:pt x="48588" y="11231"/>
                  <a:pt x="40000" y="19507"/>
                  <a:pt x="40000" y="27980"/>
                </a:cubicBezTo>
                <a:lnTo>
                  <a:pt x="81472" y="2798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1" name="Shape 4961"/>
          <p:cNvSpPr/>
          <p:nvPr/>
        </p:nvSpPr>
        <p:spPr>
          <a:xfrm>
            <a:off x="4155505" y="3102185"/>
            <a:ext cx="284113" cy="261201"/>
          </a:xfrm>
          <a:custGeom>
            <a:avLst/>
            <a:gdLst/>
            <a:ahLst/>
            <a:cxnLst/>
            <a:rect l="0" t="0" r="0" b="0"/>
            <a:pathLst>
              <a:path w="120000" h="120000" extrusionOk="0">
                <a:moveTo>
                  <a:pt x="119800" y="49130"/>
                </a:moveTo>
                <a:lnTo>
                  <a:pt x="119800" y="49130"/>
                </a:lnTo>
                <a:cubicBezTo>
                  <a:pt x="119800" y="58260"/>
                  <a:pt x="112811" y="66086"/>
                  <a:pt x="104226" y="66086"/>
                </a:cubicBezTo>
                <a:cubicBezTo>
                  <a:pt x="95840" y="66086"/>
                  <a:pt x="90249" y="58260"/>
                  <a:pt x="90249" y="49130"/>
                </a:cubicBezTo>
                <a:lnTo>
                  <a:pt x="90249" y="49130"/>
                </a:lnTo>
                <a:lnTo>
                  <a:pt x="90249" y="49130"/>
                </a:lnTo>
                <a:lnTo>
                  <a:pt x="90249" y="49130"/>
                </a:lnTo>
                <a:cubicBezTo>
                  <a:pt x="90249" y="58260"/>
                  <a:pt x="83261" y="66086"/>
                  <a:pt x="74675" y="66086"/>
                </a:cubicBezTo>
                <a:cubicBezTo>
                  <a:pt x="66289" y="66086"/>
                  <a:pt x="59101" y="58260"/>
                  <a:pt x="59101" y="49130"/>
                </a:cubicBezTo>
                <a:lnTo>
                  <a:pt x="59101" y="49130"/>
                </a:lnTo>
                <a:lnTo>
                  <a:pt x="59101" y="49130"/>
                </a:lnTo>
                <a:lnTo>
                  <a:pt x="59101" y="49130"/>
                </a:lnTo>
                <a:lnTo>
                  <a:pt x="59101" y="49130"/>
                </a:lnTo>
                <a:cubicBezTo>
                  <a:pt x="59101" y="58260"/>
                  <a:pt x="53510" y="66086"/>
                  <a:pt x="45124" y="66086"/>
                </a:cubicBezTo>
                <a:cubicBezTo>
                  <a:pt x="36539" y="66086"/>
                  <a:pt x="29550" y="58260"/>
                  <a:pt x="29550" y="49130"/>
                </a:cubicBezTo>
                <a:lnTo>
                  <a:pt x="29550" y="49130"/>
                </a:lnTo>
                <a:lnTo>
                  <a:pt x="29550" y="49130"/>
                </a:lnTo>
                <a:lnTo>
                  <a:pt x="29550" y="49130"/>
                </a:lnTo>
                <a:lnTo>
                  <a:pt x="29550" y="49130"/>
                </a:lnTo>
                <a:cubicBezTo>
                  <a:pt x="29550" y="58260"/>
                  <a:pt x="22562" y="66086"/>
                  <a:pt x="13976" y="66086"/>
                </a:cubicBezTo>
                <a:cubicBezTo>
                  <a:pt x="5590" y="66086"/>
                  <a:pt x="0" y="58260"/>
                  <a:pt x="0" y="49130"/>
                </a:cubicBezTo>
                <a:lnTo>
                  <a:pt x="0" y="49130"/>
                </a:lnTo>
                <a:lnTo>
                  <a:pt x="0" y="49130"/>
                </a:lnTo>
                <a:lnTo>
                  <a:pt x="0" y="49130"/>
                </a:lnTo>
                <a:cubicBezTo>
                  <a:pt x="9783" y="18260"/>
                  <a:pt x="9783" y="18260"/>
                  <a:pt x="9783" y="18260"/>
                </a:cubicBezTo>
                <a:cubicBezTo>
                  <a:pt x="110016" y="18260"/>
                  <a:pt x="110016" y="18260"/>
                  <a:pt x="110016" y="18260"/>
                </a:cubicBezTo>
                <a:cubicBezTo>
                  <a:pt x="119800" y="49130"/>
                  <a:pt x="119800" y="49130"/>
                  <a:pt x="119800" y="49130"/>
                </a:cubicBezTo>
                <a:close/>
                <a:moveTo>
                  <a:pt x="101430" y="12173"/>
                </a:moveTo>
                <a:lnTo>
                  <a:pt x="101430" y="12173"/>
                </a:lnTo>
                <a:cubicBezTo>
                  <a:pt x="18169" y="12173"/>
                  <a:pt x="18169" y="12173"/>
                  <a:pt x="18169" y="12173"/>
                </a:cubicBezTo>
                <a:cubicBezTo>
                  <a:pt x="15374" y="12173"/>
                  <a:pt x="12579" y="10652"/>
                  <a:pt x="12579" y="6086"/>
                </a:cubicBezTo>
                <a:cubicBezTo>
                  <a:pt x="12579" y="3043"/>
                  <a:pt x="15374" y="0"/>
                  <a:pt x="18169" y="0"/>
                </a:cubicBezTo>
                <a:cubicBezTo>
                  <a:pt x="101430" y="0"/>
                  <a:pt x="101430" y="0"/>
                  <a:pt x="101430" y="0"/>
                </a:cubicBezTo>
                <a:cubicBezTo>
                  <a:pt x="104226" y="0"/>
                  <a:pt x="107221" y="3043"/>
                  <a:pt x="107221" y="6086"/>
                </a:cubicBezTo>
                <a:cubicBezTo>
                  <a:pt x="107221" y="10652"/>
                  <a:pt x="104226" y="12173"/>
                  <a:pt x="101430" y="12173"/>
                </a:cubicBezTo>
                <a:close/>
                <a:moveTo>
                  <a:pt x="16772" y="72173"/>
                </a:moveTo>
                <a:lnTo>
                  <a:pt x="16772" y="72173"/>
                </a:lnTo>
                <a:lnTo>
                  <a:pt x="16772" y="72173"/>
                </a:lnTo>
                <a:cubicBezTo>
                  <a:pt x="16772" y="72173"/>
                  <a:pt x="16772" y="72173"/>
                  <a:pt x="18169" y="72173"/>
                </a:cubicBezTo>
                <a:lnTo>
                  <a:pt x="18169" y="72173"/>
                </a:lnTo>
                <a:cubicBezTo>
                  <a:pt x="18169" y="72173"/>
                  <a:pt x="18169" y="72173"/>
                  <a:pt x="19567" y="72173"/>
                </a:cubicBezTo>
                <a:cubicBezTo>
                  <a:pt x="19567" y="70652"/>
                  <a:pt x="21164" y="70652"/>
                  <a:pt x="22562" y="70652"/>
                </a:cubicBezTo>
                <a:lnTo>
                  <a:pt x="22562" y="70652"/>
                </a:lnTo>
                <a:lnTo>
                  <a:pt x="22562" y="70652"/>
                </a:lnTo>
                <a:cubicBezTo>
                  <a:pt x="22562" y="101304"/>
                  <a:pt x="22562" y="101304"/>
                  <a:pt x="22562" y="101304"/>
                </a:cubicBezTo>
                <a:cubicBezTo>
                  <a:pt x="97237" y="101304"/>
                  <a:pt x="97237" y="101304"/>
                  <a:pt x="97237" y="101304"/>
                </a:cubicBezTo>
                <a:cubicBezTo>
                  <a:pt x="97237" y="70652"/>
                  <a:pt x="97237" y="70652"/>
                  <a:pt x="97237" y="70652"/>
                </a:cubicBezTo>
                <a:lnTo>
                  <a:pt x="97237" y="70652"/>
                </a:lnTo>
                <a:lnTo>
                  <a:pt x="97237" y="70652"/>
                </a:lnTo>
                <a:cubicBezTo>
                  <a:pt x="98635" y="70652"/>
                  <a:pt x="98635" y="70652"/>
                  <a:pt x="100033" y="72173"/>
                </a:cubicBezTo>
                <a:cubicBezTo>
                  <a:pt x="100033" y="72173"/>
                  <a:pt x="100033" y="72173"/>
                  <a:pt x="101430" y="72173"/>
                </a:cubicBezTo>
                <a:lnTo>
                  <a:pt x="101430" y="72173"/>
                </a:lnTo>
                <a:lnTo>
                  <a:pt x="102828" y="72173"/>
                </a:lnTo>
                <a:lnTo>
                  <a:pt x="102828" y="72173"/>
                </a:lnTo>
                <a:lnTo>
                  <a:pt x="104226" y="72173"/>
                </a:lnTo>
                <a:cubicBezTo>
                  <a:pt x="105823" y="72173"/>
                  <a:pt x="107221" y="72173"/>
                  <a:pt x="108618" y="72173"/>
                </a:cubicBezTo>
                <a:cubicBezTo>
                  <a:pt x="108618" y="113695"/>
                  <a:pt x="108618" y="113695"/>
                  <a:pt x="108618" y="113695"/>
                </a:cubicBezTo>
                <a:cubicBezTo>
                  <a:pt x="108618" y="116739"/>
                  <a:pt x="105823" y="119782"/>
                  <a:pt x="102828" y="119782"/>
                </a:cubicBezTo>
                <a:cubicBezTo>
                  <a:pt x="16772" y="119782"/>
                  <a:pt x="16772" y="119782"/>
                  <a:pt x="16772" y="119782"/>
                </a:cubicBezTo>
                <a:cubicBezTo>
                  <a:pt x="12579" y="119782"/>
                  <a:pt x="11181" y="116739"/>
                  <a:pt x="11181" y="113695"/>
                </a:cubicBezTo>
                <a:cubicBezTo>
                  <a:pt x="11181" y="72173"/>
                  <a:pt x="11181" y="72173"/>
                  <a:pt x="11181" y="72173"/>
                </a:cubicBezTo>
                <a:cubicBezTo>
                  <a:pt x="12579" y="72173"/>
                  <a:pt x="12579" y="72173"/>
                  <a:pt x="13976" y="72173"/>
                </a:cubicBezTo>
                <a:cubicBezTo>
                  <a:pt x="15374" y="72173"/>
                  <a:pt x="15374" y="72173"/>
                  <a:pt x="16772" y="7217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2" name="Shape 4962"/>
          <p:cNvSpPr/>
          <p:nvPr/>
        </p:nvSpPr>
        <p:spPr>
          <a:xfrm>
            <a:off x="3652042" y="3095917"/>
            <a:ext cx="288291" cy="254932"/>
          </a:xfrm>
          <a:custGeom>
            <a:avLst/>
            <a:gdLst/>
            <a:ahLst/>
            <a:cxnLst/>
            <a:rect l="0" t="0" r="0" b="0"/>
            <a:pathLst>
              <a:path w="120000" h="120000" extrusionOk="0">
                <a:moveTo>
                  <a:pt x="94778" y="53531"/>
                </a:moveTo>
                <a:lnTo>
                  <a:pt x="94778" y="53531"/>
                </a:lnTo>
                <a:cubicBezTo>
                  <a:pt x="82167" y="53531"/>
                  <a:pt x="71133" y="42602"/>
                  <a:pt x="71133" y="26765"/>
                </a:cubicBezTo>
                <a:cubicBezTo>
                  <a:pt x="71133" y="10929"/>
                  <a:pt x="82167" y="0"/>
                  <a:pt x="94778" y="0"/>
                </a:cubicBezTo>
                <a:cubicBezTo>
                  <a:pt x="108768" y="0"/>
                  <a:pt x="119802" y="10929"/>
                  <a:pt x="119802" y="26765"/>
                </a:cubicBezTo>
                <a:cubicBezTo>
                  <a:pt x="119802" y="42602"/>
                  <a:pt x="108768" y="53531"/>
                  <a:pt x="94778" y="53531"/>
                </a:cubicBezTo>
                <a:close/>
                <a:moveTo>
                  <a:pt x="87881" y="12490"/>
                </a:moveTo>
                <a:lnTo>
                  <a:pt x="87881" y="12490"/>
                </a:lnTo>
                <a:close/>
                <a:moveTo>
                  <a:pt x="103054" y="12490"/>
                </a:moveTo>
                <a:lnTo>
                  <a:pt x="103054" y="12490"/>
                </a:lnTo>
                <a:close/>
                <a:moveTo>
                  <a:pt x="108768" y="18736"/>
                </a:moveTo>
                <a:lnTo>
                  <a:pt x="108768" y="18736"/>
                </a:lnTo>
                <a:lnTo>
                  <a:pt x="108768" y="18736"/>
                </a:lnTo>
                <a:cubicBezTo>
                  <a:pt x="108768" y="14052"/>
                  <a:pt x="105812" y="12490"/>
                  <a:pt x="103054" y="12490"/>
                </a:cubicBezTo>
                <a:cubicBezTo>
                  <a:pt x="101674" y="12490"/>
                  <a:pt x="100295" y="12490"/>
                  <a:pt x="98916" y="14052"/>
                </a:cubicBezTo>
                <a:lnTo>
                  <a:pt x="98916" y="14052"/>
                </a:lnTo>
                <a:cubicBezTo>
                  <a:pt x="94778" y="17174"/>
                  <a:pt x="94778" y="17174"/>
                  <a:pt x="94778" y="17174"/>
                </a:cubicBezTo>
                <a:cubicBezTo>
                  <a:pt x="92019" y="14052"/>
                  <a:pt x="92019" y="14052"/>
                  <a:pt x="92019" y="14052"/>
                </a:cubicBezTo>
                <a:lnTo>
                  <a:pt x="92019" y="14052"/>
                </a:lnTo>
                <a:cubicBezTo>
                  <a:pt x="90640" y="12490"/>
                  <a:pt x="89261" y="12490"/>
                  <a:pt x="87881" y="12490"/>
                </a:cubicBezTo>
                <a:cubicBezTo>
                  <a:pt x="85123" y="12490"/>
                  <a:pt x="82167" y="14052"/>
                  <a:pt x="82167" y="18736"/>
                </a:cubicBezTo>
                <a:cubicBezTo>
                  <a:pt x="82167" y="20297"/>
                  <a:pt x="82167" y="21858"/>
                  <a:pt x="83546" y="21858"/>
                </a:cubicBezTo>
                <a:lnTo>
                  <a:pt x="83546" y="21858"/>
                </a:lnTo>
                <a:cubicBezTo>
                  <a:pt x="87881" y="26765"/>
                  <a:pt x="87881" y="26765"/>
                  <a:pt x="87881" y="26765"/>
                </a:cubicBezTo>
                <a:cubicBezTo>
                  <a:pt x="83546" y="31449"/>
                  <a:pt x="83546" y="31449"/>
                  <a:pt x="83546" y="31449"/>
                </a:cubicBezTo>
                <a:lnTo>
                  <a:pt x="83546" y="31449"/>
                </a:lnTo>
                <a:cubicBezTo>
                  <a:pt x="82167" y="31449"/>
                  <a:pt x="82167" y="33011"/>
                  <a:pt x="82167" y="34572"/>
                </a:cubicBezTo>
                <a:cubicBezTo>
                  <a:pt x="82167" y="39256"/>
                  <a:pt x="85123" y="40817"/>
                  <a:pt x="87881" y="40817"/>
                </a:cubicBezTo>
                <a:cubicBezTo>
                  <a:pt x="89261" y="40817"/>
                  <a:pt x="90640" y="40817"/>
                  <a:pt x="92019" y="39256"/>
                </a:cubicBezTo>
                <a:lnTo>
                  <a:pt x="92019" y="39256"/>
                </a:lnTo>
                <a:cubicBezTo>
                  <a:pt x="94778" y="36133"/>
                  <a:pt x="94778" y="36133"/>
                  <a:pt x="94778" y="36133"/>
                </a:cubicBezTo>
                <a:cubicBezTo>
                  <a:pt x="98916" y="39256"/>
                  <a:pt x="98916" y="39256"/>
                  <a:pt x="98916" y="39256"/>
                </a:cubicBezTo>
                <a:lnTo>
                  <a:pt x="98916" y="39256"/>
                </a:lnTo>
                <a:cubicBezTo>
                  <a:pt x="100295" y="40817"/>
                  <a:pt x="101674" y="40817"/>
                  <a:pt x="103054" y="40817"/>
                </a:cubicBezTo>
                <a:cubicBezTo>
                  <a:pt x="105812" y="40817"/>
                  <a:pt x="108768" y="39256"/>
                  <a:pt x="108768" y="34572"/>
                </a:cubicBezTo>
                <a:cubicBezTo>
                  <a:pt x="108768" y="33011"/>
                  <a:pt x="107389" y="31449"/>
                  <a:pt x="105812" y="31449"/>
                </a:cubicBezTo>
                <a:lnTo>
                  <a:pt x="105812" y="31449"/>
                </a:lnTo>
                <a:cubicBezTo>
                  <a:pt x="103054" y="26765"/>
                  <a:pt x="103054" y="26765"/>
                  <a:pt x="103054" y="26765"/>
                </a:cubicBezTo>
                <a:cubicBezTo>
                  <a:pt x="105812" y="21858"/>
                  <a:pt x="105812" y="21858"/>
                  <a:pt x="105812" y="21858"/>
                </a:cubicBezTo>
                <a:lnTo>
                  <a:pt x="105812" y="21858"/>
                </a:lnTo>
                <a:cubicBezTo>
                  <a:pt x="107389" y="21858"/>
                  <a:pt x="108768" y="20297"/>
                  <a:pt x="108768" y="18736"/>
                </a:cubicBezTo>
                <a:close/>
                <a:moveTo>
                  <a:pt x="108768" y="37695"/>
                </a:moveTo>
                <a:lnTo>
                  <a:pt x="108768" y="37695"/>
                </a:lnTo>
                <a:close/>
                <a:moveTo>
                  <a:pt x="46108" y="72490"/>
                </a:moveTo>
                <a:lnTo>
                  <a:pt x="46108" y="72490"/>
                </a:lnTo>
                <a:cubicBezTo>
                  <a:pt x="93399" y="69368"/>
                  <a:pt x="93399" y="69368"/>
                  <a:pt x="93399" y="69368"/>
                </a:cubicBezTo>
                <a:cubicBezTo>
                  <a:pt x="97536" y="59776"/>
                  <a:pt x="97536" y="59776"/>
                  <a:pt x="97536" y="59776"/>
                </a:cubicBezTo>
                <a:cubicBezTo>
                  <a:pt x="101674" y="59776"/>
                  <a:pt x="107389" y="58215"/>
                  <a:pt x="111527" y="55092"/>
                </a:cubicBezTo>
                <a:cubicBezTo>
                  <a:pt x="101674" y="77174"/>
                  <a:pt x="101674" y="77174"/>
                  <a:pt x="101674" y="77174"/>
                </a:cubicBezTo>
                <a:lnTo>
                  <a:pt x="101674" y="77174"/>
                </a:lnTo>
                <a:cubicBezTo>
                  <a:pt x="101674" y="80297"/>
                  <a:pt x="98916" y="81858"/>
                  <a:pt x="97536" y="81858"/>
                </a:cubicBezTo>
                <a:lnTo>
                  <a:pt x="97536" y="81858"/>
                </a:lnTo>
                <a:cubicBezTo>
                  <a:pt x="48866" y="84981"/>
                  <a:pt x="48866" y="84981"/>
                  <a:pt x="48866" y="84981"/>
                </a:cubicBezTo>
                <a:cubicBezTo>
                  <a:pt x="51625" y="94572"/>
                  <a:pt x="51625" y="94572"/>
                  <a:pt x="51625" y="94572"/>
                </a:cubicBezTo>
                <a:cubicBezTo>
                  <a:pt x="104433" y="94572"/>
                  <a:pt x="104433" y="94572"/>
                  <a:pt x="104433" y="94572"/>
                </a:cubicBezTo>
                <a:cubicBezTo>
                  <a:pt x="110147" y="94572"/>
                  <a:pt x="115665" y="99256"/>
                  <a:pt x="115665" y="107063"/>
                </a:cubicBezTo>
                <a:cubicBezTo>
                  <a:pt x="115665" y="113531"/>
                  <a:pt x="110147" y="119776"/>
                  <a:pt x="104433" y="119776"/>
                </a:cubicBezTo>
                <a:cubicBezTo>
                  <a:pt x="98916" y="119776"/>
                  <a:pt x="93399" y="113531"/>
                  <a:pt x="93399" y="107063"/>
                </a:cubicBezTo>
                <a:cubicBezTo>
                  <a:pt x="41773" y="107063"/>
                  <a:pt x="41773" y="107063"/>
                  <a:pt x="41773" y="107063"/>
                </a:cubicBezTo>
                <a:cubicBezTo>
                  <a:pt x="41773" y="113531"/>
                  <a:pt x="36256" y="119776"/>
                  <a:pt x="30738" y="119776"/>
                </a:cubicBezTo>
                <a:cubicBezTo>
                  <a:pt x="23842" y="119776"/>
                  <a:pt x="19507" y="113531"/>
                  <a:pt x="19507" y="107063"/>
                </a:cubicBezTo>
                <a:cubicBezTo>
                  <a:pt x="19507" y="99256"/>
                  <a:pt x="23842" y="94572"/>
                  <a:pt x="30738" y="94572"/>
                </a:cubicBezTo>
                <a:cubicBezTo>
                  <a:pt x="40394" y="94572"/>
                  <a:pt x="40394" y="94572"/>
                  <a:pt x="40394" y="94572"/>
                </a:cubicBezTo>
                <a:cubicBezTo>
                  <a:pt x="18128" y="25204"/>
                  <a:pt x="18128" y="25204"/>
                  <a:pt x="18128" y="25204"/>
                </a:cubicBezTo>
                <a:cubicBezTo>
                  <a:pt x="5714" y="25204"/>
                  <a:pt x="5714" y="25204"/>
                  <a:pt x="5714" y="25204"/>
                </a:cubicBezTo>
                <a:cubicBezTo>
                  <a:pt x="2955" y="25204"/>
                  <a:pt x="0" y="21858"/>
                  <a:pt x="0" y="18736"/>
                </a:cubicBezTo>
                <a:cubicBezTo>
                  <a:pt x="0" y="14052"/>
                  <a:pt x="2955" y="12490"/>
                  <a:pt x="5714" y="12490"/>
                </a:cubicBezTo>
                <a:cubicBezTo>
                  <a:pt x="22266" y="12490"/>
                  <a:pt x="22266" y="12490"/>
                  <a:pt x="22266" y="12490"/>
                </a:cubicBezTo>
                <a:cubicBezTo>
                  <a:pt x="25221" y="12490"/>
                  <a:pt x="27980" y="14052"/>
                  <a:pt x="27980" y="15613"/>
                </a:cubicBezTo>
                <a:lnTo>
                  <a:pt x="27980" y="15613"/>
                </a:lnTo>
                <a:cubicBezTo>
                  <a:pt x="30738" y="26765"/>
                  <a:pt x="30738" y="26765"/>
                  <a:pt x="30738" y="26765"/>
                </a:cubicBezTo>
                <a:cubicBezTo>
                  <a:pt x="65615" y="26765"/>
                  <a:pt x="65615" y="26765"/>
                  <a:pt x="65615" y="26765"/>
                </a:cubicBezTo>
                <a:cubicBezTo>
                  <a:pt x="65615" y="31449"/>
                  <a:pt x="66995" y="36133"/>
                  <a:pt x="68374" y="39256"/>
                </a:cubicBezTo>
                <a:cubicBezTo>
                  <a:pt x="34876" y="39256"/>
                  <a:pt x="34876" y="39256"/>
                  <a:pt x="34876" y="39256"/>
                </a:cubicBezTo>
                <a:lnTo>
                  <a:pt x="46108" y="724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3" name="Shape 4963"/>
          <p:cNvSpPr/>
          <p:nvPr/>
        </p:nvSpPr>
        <p:spPr>
          <a:xfrm>
            <a:off x="3154845" y="3095917"/>
            <a:ext cx="286201" cy="254932"/>
          </a:xfrm>
          <a:custGeom>
            <a:avLst/>
            <a:gdLst/>
            <a:ahLst/>
            <a:cxnLst/>
            <a:rect l="0" t="0" r="0" b="0"/>
            <a:pathLst>
              <a:path w="120000" h="120000" extrusionOk="0">
                <a:moveTo>
                  <a:pt x="95880" y="53531"/>
                </a:moveTo>
                <a:lnTo>
                  <a:pt x="95880" y="53531"/>
                </a:lnTo>
                <a:cubicBezTo>
                  <a:pt x="81727" y="53531"/>
                  <a:pt x="71960" y="42602"/>
                  <a:pt x="71960" y="26765"/>
                </a:cubicBezTo>
                <a:cubicBezTo>
                  <a:pt x="71960" y="10929"/>
                  <a:pt x="81727" y="0"/>
                  <a:pt x="95880" y="0"/>
                </a:cubicBezTo>
                <a:cubicBezTo>
                  <a:pt x="110033" y="0"/>
                  <a:pt x="119800" y="10929"/>
                  <a:pt x="119800" y="26765"/>
                </a:cubicBezTo>
                <a:cubicBezTo>
                  <a:pt x="119800" y="42602"/>
                  <a:pt x="110033" y="53531"/>
                  <a:pt x="95880" y="53531"/>
                </a:cubicBezTo>
                <a:close/>
                <a:moveTo>
                  <a:pt x="107043" y="14052"/>
                </a:moveTo>
                <a:lnTo>
                  <a:pt x="107043" y="14052"/>
                </a:lnTo>
                <a:cubicBezTo>
                  <a:pt x="105647" y="14052"/>
                  <a:pt x="104252" y="14052"/>
                  <a:pt x="102857" y="15613"/>
                </a:cubicBezTo>
                <a:cubicBezTo>
                  <a:pt x="91694" y="28327"/>
                  <a:pt x="91694" y="28327"/>
                  <a:pt x="91694" y="28327"/>
                </a:cubicBezTo>
                <a:cubicBezTo>
                  <a:pt x="88903" y="25204"/>
                  <a:pt x="88903" y="25204"/>
                  <a:pt x="88903" y="25204"/>
                </a:cubicBezTo>
                <a:cubicBezTo>
                  <a:pt x="87508" y="23643"/>
                  <a:pt x="85913" y="21858"/>
                  <a:pt x="84518" y="21858"/>
                </a:cubicBezTo>
                <a:cubicBezTo>
                  <a:pt x="81727" y="21858"/>
                  <a:pt x="78936" y="25204"/>
                  <a:pt x="78936" y="28327"/>
                </a:cubicBezTo>
                <a:cubicBezTo>
                  <a:pt x="78936" y="29888"/>
                  <a:pt x="78936" y="31449"/>
                  <a:pt x="80332" y="33011"/>
                </a:cubicBezTo>
                <a:cubicBezTo>
                  <a:pt x="88903" y="40817"/>
                  <a:pt x="88903" y="40817"/>
                  <a:pt x="88903" y="40817"/>
                </a:cubicBezTo>
                <a:cubicBezTo>
                  <a:pt x="88903" y="42602"/>
                  <a:pt x="90299" y="44163"/>
                  <a:pt x="91694" y="44163"/>
                </a:cubicBezTo>
                <a:cubicBezTo>
                  <a:pt x="93089" y="44163"/>
                  <a:pt x="94485" y="42602"/>
                  <a:pt x="95880" y="40817"/>
                </a:cubicBezTo>
                <a:cubicBezTo>
                  <a:pt x="111428" y="25204"/>
                  <a:pt x="111428" y="25204"/>
                  <a:pt x="111428" y="25204"/>
                </a:cubicBezTo>
                <a:cubicBezTo>
                  <a:pt x="112823" y="23643"/>
                  <a:pt x="112823" y="21858"/>
                  <a:pt x="112823" y="20297"/>
                </a:cubicBezTo>
                <a:cubicBezTo>
                  <a:pt x="112823" y="17174"/>
                  <a:pt x="110033" y="14052"/>
                  <a:pt x="107043" y="14052"/>
                </a:cubicBezTo>
                <a:close/>
                <a:moveTo>
                  <a:pt x="45049" y="72490"/>
                </a:moveTo>
                <a:lnTo>
                  <a:pt x="45049" y="72490"/>
                </a:lnTo>
                <a:cubicBezTo>
                  <a:pt x="94485" y="69368"/>
                  <a:pt x="94485" y="69368"/>
                  <a:pt x="94485" y="69368"/>
                </a:cubicBezTo>
                <a:cubicBezTo>
                  <a:pt x="97275" y="59776"/>
                  <a:pt x="97275" y="59776"/>
                  <a:pt x="97275" y="59776"/>
                </a:cubicBezTo>
                <a:cubicBezTo>
                  <a:pt x="102857" y="59776"/>
                  <a:pt x="107043" y="58215"/>
                  <a:pt x="111428" y="55092"/>
                </a:cubicBezTo>
                <a:cubicBezTo>
                  <a:pt x="102857" y="77174"/>
                  <a:pt x="102857" y="77174"/>
                  <a:pt x="102857" y="77174"/>
                </a:cubicBezTo>
                <a:lnTo>
                  <a:pt x="102857" y="77174"/>
                </a:lnTo>
                <a:cubicBezTo>
                  <a:pt x="101461" y="80297"/>
                  <a:pt x="100066" y="81858"/>
                  <a:pt x="98671" y="81858"/>
                </a:cubicBezTo>
                <a:lnTo>
                  <a:pt x="98671" y="81858"/>
                </a:lnTo>
                <a:cubicBezTo>
                  <a:pt x="49435" y="84981"/>
                  <a:pt x="49435" y="84981"/>
                  <a:pt x="49435" y="84981"/>
                </a:cubicBezTo>
                <a:cubicBezTo>
                  <a:pt x="52225" y="94572"/>
                  <a:pt x="52225" y="94572"/>
                  <a:pt x="52225" y="94572"/>
                </a:cubicBezTo>
                <a:cubicBezTo>
                  <a:pt x="105647" y="94572"/>
                  <a:pt x="105647" y="94572"/>
                  <a:pt x="105647" y="94572"/>
                </a:cubicBezTo>
                <a:cubicBezTo>
                  <a:pt x="111428" y="94572"/>
                  <a:pt x="117009" y="99256"/>
                  <a:pt x="117009" y="107063"/>
                </a:cubicBezTo>
                <a:cubicBezTo>
                  <a:pt x="117009" y="113531"/>
                  <a:pt x="111428" y="119776"/>
                  <a:pt x="105647" y="119776"/>
                </a:cubicBezTo>
                <a:cubicBezTo>
                  <a:pt x="98671" y="119776"/>
                  <a:pt x="94485" y="113531"/>
                  <a:pt x="94485" y="107063"/>
                </a:cubicBezTo>
                <a:cubicBezTo>
                  <a:pt x="40863" y="107063"/>
                  <a:pt x="40863" y="107063"/>
                  <a:pt x="40863" y="107063"/>
                </a:cubicBezTo>
                <a:cubicBezTo>
                  <a:pt x="40863" y="113531"/>
                  <a:pt x="36677" y="119776"/>
                  <a:pt x="29700" y="119776"/>
                </a:cubicBezTo>
                <a:cubicBezTo>
                  <a:pt x="23920" y="119776"/>
                  <a:pt x="18338" y="113531"/>
                  <a:pt x="18338" y="107063"/>
                </a:cubicBezTo>
                <a:cubicBezTo>
                  <a:pt x="18338" y="99256"/>
                  <a:pt x="23920" y="94572"/>
                  <a:pt x="29700" y="94572"/>
                </a:cubicBezTo>
                <a:cubicBezTo>
                  <a:pt x="40863" y="94572"/>
                  <a:pt x="40863" y="94572"/>
                  <a:pt x="40863" y="94572"/>
                </a:cubicBezTo>
                <a:cubicBezTo>
                  <a:pt x="18338" y="25204"/>
                  <a:pt x="18338" y="25204"/>
                  <a:pt x="18338" y="25204"/>
                </a:cubicBezTo>
                <a:cubicBezTo>
                  <a:pt x="5780" y="25204"/>
                  <a:pt x="5780" y="25204"/>
                  <a:pt x="5780" y="25204"/>
                </a:cubicBezTo>
                <a:cubicBezTo>
                  <a:pt x="2990" y="25204"/>
                  <a:pt x="0" y="21858"/>
                  <a:pt x="0" y="18736"/>
                </a:cubicBezTo>
                <a:cubicBezTo>
                  <a:pt x="0" y="14052"/>
                  <a:pt x="2990" y="12490"/>
                  <a:pt x="5780" y="12490"/>
                </a:cubicBezTo>
                <a:cubicBezTo>
                  <a:pt x="22524" y="12490"/>
                  <a:pt x="22524" y="12490"/>
                  <a:pt x="22524" y="12490"/>
                </a:cubicBezTo>
                <a:cubicBezTo>
                  <a:pt x="25514" y="12490"/>
                  <a:pt x="26910" y="14052"/>
                  <a:pt x="28305" y="15613"/>
                </a:cubicBezTo>
                <a:lnTo>
                  <a:pt x="28305" y="15613"/>
                </a:lnTo>
                <a:cubicBezTo>
                  <a:pt x="31096" y="26765"/>
                  <a:pt x="31096" y="26765"/>
                  <a:pt x="31096" y="26765"/>
                </a:cubicBezTo>
                <a:cubicBezTo>
                  <a:pt x="66378" y="26765"/>
                  <a:pt x="66378" y="26765"/>
                  <a:pt x="66378" y="26765"/>
                </a:cubicBezTo>
                <a:cubicBezTo>
                  <a:pt x="66378" y="31449"/>
                  <a:pt x="66378" y="36133"/>
                  <a:pt x="67774" y="39256"/>
                </a:cubicBezTo>
                <a:cubicBezTo>
                  <a:pt x="35282" y="39256"/>
                  <a:pt x="35282" y="39256"/>
                  <a:pt x="35282" y="39256"/>
                </a:cubicBezTo>
                <a:lnTo>
                  <a:pt x="45049" y="724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4" name="Shape 4964"/>
          <p:cNvSpPr/>
          <p:nvPr/>
        </p:nvSpPr>
        <p:spPr>
          <a:xfrm>
            <a:off x="2655559" y="3095917"/>
            <a:ext cx="286203" cy="254932"/>
          </a:xfrm>
          <a:custGeom>
            <a:avLst/>
            <a:gdLst/>
            <a:ahLst/>
            <a:cxnLst/>
            <a:rect l="0" t="0" r="0" b="0"/>
            <a:pathLst>
              <a:path w="120000" h="120000" extrusionOk="0">
                <a:moveTo>
                  <a:pt x="95880" y="53531"/>
                </a:moveTo>
                <a:lnTo>
                  <a:pt x="95880" y="53531"/>
                </a:lnTo>
                <a:cubicBezTo>
                  <a:pt x="81727" y="53531"/>
                  <a:pt x="70564" y="42602"/>
                  <a:pt x="70564" y="26765"/>
                </a:cubicBezTo>
                <a:cubicBezTo>
                  <a:pt x="70564" y="10929"/>
                  <a:pt x="81727" y="0"/>
                  <a:pt x="95880" y="0"/>
                </a:cubicBezTo>
                <a:cubicBezTo>
                  <a:pt x="108438" y="0"/>
                  <a:pt x="119800" y="10929"/>
                  <a:pt x="119800" y="26765"/>
                </a:cubicBezTo>
                <a:cubicBezTo>
                  <a:pt x="119800" y="42602"/>
                  <a:pt x="108438" y="53531"/>
                  <a:pt x="95880" y="53531"/>
                </a:cubicBezTo>
                <a:close/>
                <a:moveTo>
                  <a:pt x="107043" y="20297"/>
                </a:moveTo>
                <a:lnTo>
                  <a:pt x="107043" y="20297"/>
                </a:lnTo>
                <a:cubicBezTo>
                  <a:pt x="84518" y="20297"/>
                  <a:pt x="84518" y="20297"/>
                  <a:pt x="84518" y="20297"/>
                </a:cubicBezTo>
                <a:cubicBezTo>
                  <a:pt x="80332" y="20297"/>
                  <a:pt x="78936" y="23643"/>
                  <a:pt x="78936" y="26765"/>
                </a:cubicBezTo>
                <a:cubicBezTo>
                  <a:pt x="78936" y="29888"/>
                  <a:pt x="80332" y="33011"/>
                  <a:pt x="84518" y="33011"/>
                </a:cubicBezTo>
                <a:cubicBezTo>
                  <a:pt x="107043" y="33011"/>
                  <a:pt x="107043" y="33011"/>
                  <a:pt x="107043" y="33011"/>
                </a:cubicBezTo>
                <a:cubicBezTo>
                  <a:pt x="109833" y="33011"/>
                  <a:pt x="112823" y="29888"/>
                  <a:pt x="112823" y="26765"/>
                </a:cubicBezTo>
                <a:cubicBezTo>
                  <a:pt x="112823" y="23643"/>
                  <a:pt x="109833" y="20297"/>
                  <a:pt x="107043" y="20297"/>
                </a:cubicBezTo>
                <a:close/>
                <a:moveTo>
                  <a:pt x="45049" y="72490"/>
                </a:moveTo>
                <a:lnTo>
                  <a:pt x="45049" y="72490"/>
                </a:lnTo>
                <a:cubicBezTo>
                  <a:pt x="93089" y="69368"/>
                  <a:pt x="93089" y="69368"/>
                  <a:pt x="93089" y="69368"/>
                </a:cubicBezTo>
                <a:cubicBezTo>
                  <a:pt x="97275" y="59776"/>
                  <a:pt x="97275" y="59776"/>
                  <a:pt x="97275" y="59776"/>
                </a:cubicBezTo>
                <a:cubicBezTo>
                  <a:pt x="102857" y="59776"/>
                  <a:pt x="107043" y="58215"/>
                  <a:pt x="111428" y="55092"/>
                </a:cubicBezTo>
                <a:cubicBezTo>
                  <a:pt x="102857" y="77174"/>
                  <a:pt x="102857" y="77174"/>
                  <a:pt x="102857" y="77174"/>
                </a:cubicBezTo>
                <a:lnTo>
                  <a:pt x="102857" y="77174"/>
                </a:lnTo>
                <a:cubicBezTo>
                  <a:pt x="101461" y="80297"/>
                  <a:pt x="100066" y="81858"/>
                  <a:pt x="97275" y="81858"/>
                </a:cubicBezTo>
                <a:lnTo>
                  <a:pt x="97275" y="81858"/>
                </a:lnTo>
                <a:cubicBezTo>
                  <a:pt x="49435" y="84981"/>
                  <a:pt x="49435" y="84981"/>
                  <a:pt x="49435" y="84981"/>
                </a:cubicBezTo>
                <a:cubicBezTo>
                  <a:pt x="52225" y="94572"/>
                  <a:pt x="52225" y="94572"/>
                  <a:pt x="52225" y="94572"/>
                </a:cubicBezTo>
                <a:cubicBezTo>
                  <a:pt x="104252" y="94572"/>
                  <a:pt x="104252" y="94572"/>
                  <a:pt x="104252" y="94572"/>
                </a:cubicBezTo>
                <a:cubicBezTo>
                  <a:pt x="111428" y="94572"/>
                  <a:pt x="115614" y="99256"/>
                  <a:pt x="115614" y="107063"/>
                </a:cubicBezTo>
                <a:cubicBezTo>
                  <a:pt x="115614" y="113531"/>
                  <a:pt x="111428" y="119776"/>
                  <a:pt x="104252" y="119776"/>
                </a:cubicBezTo>
                <a:cubicBezTo>
                  <a:pt x="98671" y="119776"/>
                  <a:pt x="93089" y="113531"/>
                  <a:pt x="93089" y="107063"/>
                </a:cubicBezTo>
                <a:cubicBezTo>
                  <a:pt x="40863" y="107063"/>
                  <a:pt x="40863" y="107063"/>
                  <a:pt x="40863" y="107063"/>
                </a:cubicBezTo>
                <a:cubicBezTo>
                  <a:pt x="40863" y="113531"/>
                  <a:pt x="35282" y="119776"/>
                  <a:pt x="29700" y="119776"/>
                </a:cubicBezTo>
                <a:cubicBezTo>
                  <a:pt x="23920" y="119776"/>
                  <a:pt x="18338" y="113531"/>
                  <a:pt x="18338" y="107063"/>
                </a:cubicBezTo>
                <a:cubicBezTo>
                  <a:pt x="18338" y="99256"/>
                  <a:pt x="23920" y="94572"/>
                  <a:pt x="29700" y="94572"/>
                </a:cubicBezTo>
                <a:cubicBezTo>
                  <a:pt x="39468" y="94572"/>
                  <a:pt x="39468" y="94572"/>
                  <a:pt x="39468" y="94572"/>
                </a:cubicBezTo>
                <a:cubicBezTo>
                  <a:pt x="18338" y="25204"/>
                  <a:pt x="18338" y="25204"/>
                  <a:pt x="18338" y="25204"/>
                </a:cubicBezTo>
                <a:cubicBezTo>
                  <a:pt x="5780" y="25204"/>
                  <a:pt x="5780" y="25204"/>
                  <a:pt x="5780" y="25204"/>
                </a:cubicBezTo>
                <a:cubicBezTo>
                  <a:pt x="1395" y="25204"/>
                  <a:pt x="0" y="21858"/>
                  <a:pt x="0" y="18736"/>
                </a:cubicBezTo>
                <a:cubicBezTo>
                  <a:pt x="0" y="14052"/>
                  <a:pt x="1395" y="12490"/>
                  <a:pt x="5780" y="12490"/>
                </a:cubicBezTo>
                <a:cubicBezTo>
                  <a:pt x="22524" y="12490"/>
                  <a:pt x="22524" y="12490"/>
                  <a:pt x="22524" y="12490"/>
                </a:cubicBezTo>
                <a:cubicBezTo>
                  <a:pt x="23920" y="12490"/>
                  <a:pt x="26910" y="14052"/>
                  <a:pt x="26910" y="15613"/>
                </a:cubicBezTo>
                <a:lnTo>
                  <a:pt x="26910" y="15613"/>
                </a:lnTo>
                <a:cubicBezTo>
                  <a:pt x="31096" y="26765"/>
                  <a:pt x="31096" y="26765"/>
                  <a:pt x="31096" y="26765"/>
                </a:cubicBezTo>
                <a:cubicBezTo>
                  <a:pt x="64784" y="26765"/>
                  <a:pt x="64784" y="26765"/>
                  <a:pt x="64784" y="26765"/>
                </a:cubicBezTo>
                <a:cubicBezTo>
                  <a:pt x="64784" y="31449"/>
                  <a:pt x="66179" y="36133"/>
                  <a:pt x="67774" y="39256"/>
                </a:cubicBezTo>
                <a:cubicBezTo>
                  <a:pt x="35282" y="39256"/>
                  <a:pt x="35282" y="39256"/>
                  <a:pt x="35282" y="39256"/>
                </a:cubicBezTo>
                <a:lnTo>
                  <a:pt x="45049" y="724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5" name="Shape 4965"/>
          <p:cNvSpPr/>
          <p:nvPr/>
        </p:nvSpPr>
        <p:spPr>
          <a:xfrm>
            <a:off x="2154184" y="3095917"/>
            <a:ext cx="288291" cy="254932"/>
          </a:xfrm>
          <a:custGeom>
            <a:avLst/>
            <a:gdLst/>
            <a:ahLst/>
            <a:cxnLst/>
            <a:rect l="0" t="0" r="0" b="0"/>
            <a:pathLst>
              <a:path w="120000" h="120000" extrusionOk="0">
                <a:moveTo>
                  <a:pt x="94778" y="53531"/>
                </a:moveTo>
                <a:lnTo>
                  <a:pt x="94778" y="53531"/>
                </a:lnTo>
                <a:cubicBezTo>
                  <a:pt x="82167" y="53531"/>
                  <a:pt x="71133" y="42602"/>
                  <a:pt x="71133" y="26765"/>
                </a:cubicBezTo>
                <a:cubicBezTo>
                  <a:pt x="71133" y="10929"/>
                  <a:pt x="82167" y="0"/>
                  <a:pt x="94778" y="0"/>
                </a:cubicBezTo>
                <a:cubicBezTo>
                  <a:pt x="108571" y="0"/>
                  <a:pt x="119802" y="10929"/>
                  <a:pt x="119802" y="26765"/>
                </a:cubicBezTo>
                <a:cubicBezTo>
                  <a:pt x="119802" y="42602"/>
                  <a:pt x="108571" y="53531"/>
                  <a:pt x="94778" y="53531"/>
                </a:cubicBezTo>
                <a:close/>
                <a:moveTo>
                  <a:pt x="105812" y="20297"/>
                </a:moveTo>
                <a:lnTo>
                  <a:pt x="105812" y="20297"/>
                </a:lnTo>
                <a:cubicBezTo>
                  <a:pt x="100295" y="20297"/>
                  <a:pt x="100295" y="20297"/>
                  <a:pt x="100295" y="20297"/>
                </a:cubicBezTo>
                <a:cubicBezTo>
                  <a:pt x="100295" y="14052"/>
                  <a:pt x="100295" y="14052"/>
                  <a:pt x="100295" y="14052"/>
                </a:cubicBezTo>
                <a:cubicBezTo>
                  <a:pt x="100295" y="10929"/>
                  <a:pt x="98916" y="7806"/>
                  <a:pt x="94778" y="7806"/>
                </a:cubicBezTo>
                <a:cubicBezTo>
                  <a:pt x="92019" y="7806"/>
                  <a:pt x="89064" y="10929"/>
                  <a:pt x="89064" y="14052"/>
                </a:cubicBezTo>
                <a:cubicBezTo>
                  <a:pt x="89064" y="20297"/>
                  <a:pt x="89064" y="20297"/>
                  <a:pt x="89064" y="20297"/>
                </a:cubicBezTo>
                <a:cubicBezTo>
                  <a:pt x="83546" y="20297"/>
                  <a:pt x="83546" y="20297"/>
                  <a:pt x="83546" y="20297"/>
                </a:cubicBezTo>
                <a:cubicBezTo>
                  <a:pt x="80788" y="20297"/>
                  <a:pt x="78029" y="23643"/>
                  <a:pt x="78029" y="26765"/>
                </a:cubicBezTo>
                <a:cubicBezTo>
                  <a:pt x="78029" y="29888"/>
                  <a:pt x="80788" y="33011"/>
                  <a:pt x="83546" y="33011"/>
                </a:cubicBezTo>
                <a:cubicBezTo>
                  <a:pt x="89064" y="33011"/>
                  <a:pt x="89064" y="33011"/>
                  <a:pt x="89064" y="33011"/>
                </a:cubicBezTo>
                <a:cubicBezTo>
                  <a:pt x="89064" y="39256"/>
                  <a:pt x="89064" y="39256"/>
                  <a:pt x="89064" y="39256"/>
                </a:cubicBezTo>
                <a:cubicBezTo>
                  <a:pt x="89064" y="42602"/>
                  <a:pt x="92019" y="45724"/>
                  <a:pt x="94778" y="45724"/>
                </a:cubicBezTo>
                <a:cubicBezTo>
                  <a:pt x="98916" y="45724"/>
                  <a:pt x="100295" y="42602"/>
                  <a:pt x="100295" y="39256"/>
                </a:cubicBezTo>
                <a:cubicBezTo>
                  <a:pt x="100295" y="33011"/>
                  <a:pt x="100295" y="33011"/>
                  <a:pt x="100295" y="33011"/>
                </a:cubicBezTo>
                <a:cubicBezTo>
                  <a:pt x="105812" y="33011"/>
                  <a:pt x="105812" y="33011"/>
                  <a:pt x="105812" y="33011"/>
                </a:cubicBezTo>
                <a:cubicBezTo>
                  <a:pt x="109950" y="33011"/>
                  <a:pt x="111330" y="29888"/>
                  <a:pt x="111330" y="26765"/>
                </a:cubicBezTo>
                <a:cubicBezTo>
                  <a:pt x="111330" y="23643"/>
                  <a:pt x="109950" y="20297"/>
                  <a:pt x="105812" y="20297"/>
                </a:cubicBezTo>
                <a:close/>
                <a:moveTo>
                  <a:pt x="45911" y="72490"/>
                </a:moveTo>
                <a:lnTo>
                  <a:pt x="45911" y="72490"/>
                </a:lnTo>
                <a:cubicBezTo>
                  <a:pt x="93399" y="69368"/>
                  <a:pt x="93399" y="69368"/>
                  <a:pt x="93399" y="69368"/>
                </a:cubicBezTo>
                <a:cubicBezTo>
                  <a:pt x="97536" y="59776"/>
                  <a:pt x="97536" y="59776"/>
                  <a:pt x="97536" y="59776"/>
                </a:cubicBezTo>
                <a:cubicBezTo>
                  <a:pt x="101674" y="59776"/>
                  <a:pt x="107192" y="58215"/>
                  <a:pt x="111330" y="55092"/>
                </a:cubicBezTo>
                <a:cubicBezTo>
                  <a:pt x="101674" y="77174"/>
                  <a:pt x="101674" y="77174"/>
                  <a:pt x="101674" y="77174"/>
                </a:cubicBezTo>
                <a:lnTo>
                  <a:pt x="101674" y="77174"/>
                </a:lnTo>
                <a:cubicBezTo>
                  <a:pt x="101674" y="80297"/>
                  <a:pt x="98916" y="81858"/>
                  <a:pt x="97536" y="81858"/>
                </a:cubicBezTo>
                <a:lnTo>
                  <a:pt x="97536" y="81858"/>
                </a:lnTo>
                <a:cubicBezTo>
                  <a:pt x="48669" y="84981"/>
                  <a:pt x="48669" y="84981"/>
                  <a:pt x="48669" y="84981"/>
                </a:cubicBezTo>
                <a:cubicBezTo>
                  <a:pt x="51625" y="94572"/>
                  <a:pt x="51625" y="94572"/>
                  <a:pt x="51625" y="94572"/>
                </a:cubicBezTo>
                <a:cubicBezTo>
                  <a:pt x="104433" y="94572"/>
                  <a:pt x="104433" y="94572"/>
                  <a:pt x="104433" y="94572"/>
                </a:cubicBezTo>
                <a:cubicBezTo>
                  <a:pt x="109950" y="94572"/>
                  <a:pt x="115665" y="99256"/>
                  <a:pt x="115665" y="107063"/>
                </a:cubicBezTo>
                <a:cubicBezTo>
                  <a:pt x="115665" y="113531"/>
                  <a:pt x="109950" y="119776"/>
                  <a:pt x="104433" y="119776"/>
                </a:cubicBezTo>
                <a:cubicBezTo>
                  <a:pt x="98916" y="119776"/>
                  <a:pt x="93399" y="113531"/>
                  <a:pt x="93399" y="107063"/>
                </a:cubicBezTo>
                <a:cubicBezTo>
                  <a:pt x="41773" y="107063"/>
                  <a:pt x="41773" y="107063"/>
                  <a:pt x="41773" y="107063"/>
                </a:cubicBezTo>
                <a:cubicBezTo>
                  <a:pt x="41773" y="113531"/>
                  <a:pt x="36256" y="119776"/>
                  <a:pt x="30738" y="119776"/>
                </a:cubicBezTo>
                <a:cubicBezTo>
                  <a:pt x="23645" y="119776"/>
                  <a:pt x="19507" y="113531"/>
                  <a:pt x="19507" y="107063"/>
                </a:cubicBezTo>
                <a:cubicBezTo>
                  <a:pt x="19507" y="99256"/>
                  <a:pt x="23645" y="94572"/>
                  <a:pt x="30738" y="94572"/>
                </a:cubicBezTo>
                <a:cubicBezTo>
                  <a:pt x="40394" y="94572"/>
                  <a:pt x="40394" y="94572"/>
                  <a:pt x="40394" y="94572"/>
                </a:cubicBezTo>
                <a:cubicBezTo>
                  <a:pt x="18128" y="25204"/>
                  <a:pt x="18128" y="25204"/>
                  <a:pt x="18128" y="25204"/>
                </a:cubicBezTo>
                <a:cubicBezTo>
                  <a:pt x="5517" y="25204"/>
                  <a:pt x="5517" y="25204"/>
                  <a:pt x="5517" y="25204"/>
                </a:cubicBezTo>
                <a:cubicBezTo>
                  <a:pt x="2758" y="25204"/>
                  <a:pt x="0" y="21858"/>
                  <a:pt x="0" y="18736"/>
                </a:cubicBezTo>
                <a:cubicBezTo>
                  <a:pt x="0" y="14052"/>
                  <a:pt x="2758" y="12490"/>
                  <a:pt x="5517" y="12490"/>
                </a:cubicBezTo>
                <a:cubicBezTo>
                  <a:pt x="22266" y="12490"/>
                  <a:pt x="22266" y="12490"/>
                  <a:pt x="22266" y="12490"/>
                </a:cubicBezTo>
                <a:cubicBezTo>
                  <a:pt x="25024" y="12490"/>
                  <a:pt x="27783" y="14052"/>
                  <a:pt x="27783" y="15613"/>
                </a:cubicBezTo>
                <a:lnTo>
                  <a:pt x="27783" y="15613"/>
                </a:lnTo>
                <a:cubicBezTo>
                  <a:pt x="30738" y="26765"/>
                  <a:pt x="30738" y="26765"/>
                  <a:pt x="30738" y="26765"/>
                </a:cubicBezTo>
                <a:cubicBezTo>
                  <a:pt x="65418" y="26765"/>
                  <a:pt x="65418" y="26765"/>
                  <a:pt x="65418" y="26765"/>
                </a:cubicBezTo>
                <a:cubicBezTo>
                  <a:pt x="65418" y="31449"/>
                  <a:pt x="66798" y="36133"/>
                  <a:pt x="68177" y="39256"/>
                </a:cubicBezTo>
                <a:cubicBezTo>
                  <a:pt x="34876" y="39256"/>
                  <a:pt x="34876" y="39256"/>
                  <a:pt x="34876" y="39256"/>
                </a:cubicBezTo>
                <a:lnTo>
                  <a:pt x="45911" y="724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6" name="Shape 4966"/>
          <p:cNvSpPr/>
          <p:nvPr/>
        </p:nvSpPr>
        <p:spPr>
          <a:xfrm>
            <a:off x="1654899" y="3120992"/>
            <a:ext cx="286201" cy="227766"/>
          </a:xfrm>
          <a:custGeom>
            <a:avLst/>
            <a:gdLst/>
            <a:ahLst/>
            <a:cxnLst/>
            <a:rect l="0" t="0" r="0" b="0"/>
            <a:pathLst>
              <a:path w="120000" h="120000" extrusionOk="0">
                <a:moveTo>
                  <a:pt x="119800" y="26390"/>
                </a:moveTo>
                <a:lnTo>
                  <a:pt x="119800" y="26390"/>
                </a:lnTo>
                <a:lnTo>
                  <a:pt x="119800" y="26390"/>
                </a:lnTo>
                <a:cubicBezTo>
                  <a:pt x="102857" y="72199"/>
                  <a:pt x="102857" y="72199"/>
                  <a:pt x="102857" y="72199"/>
                </a:cubicBezTo>
                <a:lnTo>
                  <a:pt x="102857" y="72199"/>
                </a:lnTo>
                <a:cubicBezTo>
                  <a:pt x="101461" y="75684"/>
                  <a:pt x="100066" y="77427"/>
                  <a:pt x="98671" y="77427"/>
                </a:cubicBezTo>
                <a:lnTo>
                  <a:pt x="98671" y="77427"/>
                </a:lnTo>
                <a:cubicBezTo>
                  <a:pt x="49235" y="80912"/>
                  <a:pt x="49235" y="80912"/>
                  <a:pt x="49235" y="80912"/>
                </a:cubicBezTo>
                <a:cubicBezTo>
                  <a:pt x="52026" y="91618"/>
                  <a:pt x="52026" y="91618"/>
                  <a:pt x="52026" y="91618"/>
                </a:cubicBezTo>
                <a:cubicBezTo>
                  <a:pt x="105647" y="91618"/>
                  <a:pt x="105647" y="91618"/>
                  <a:pt x="105647" y="91618"/>
                </a:cubicBezTo>
                <a:cubicBezTo>
                  <a:pt x="111229" y="91618"/>
                  <a:pt x="117009" y="96846"/>
                  <a:pt x="117009" y="105560"/>
                </a:cubicBezTo>
                <a:cubicBezTo>
                  <a:pt x="117009" y="112780"/>
                  <a:pt x="111229" y="119751"/>
                  <a:pt x="105647" y="119751"/>
                </a:cubicBezTo>
                <a:cubicBezTo>
                  <a:pt x="98671" y="119751"/>
                  <a:pt x="94485" y="112780"/>
                  <a:pt x="94485" y="105560"/>
                </a:cubicBezTo>
                <a:cubicBezTo>
                  <a:pt x="40863" y="105560"/>
                  <a:pt x="40863" y="105560"/>
                  <a:pt x="40863" y="105560"/>
                </a:cubicBezTo>
                <a:cubicBezTo>
                  <a:pt x="40863" y="112780"/>
                  <a:pt x="36677" y="119751"/>
                  <a:pt x="29501" y="119751"/>
                </a:cubicBezTo>
                <a:cubicBezTo>
                  <a:pt x="23920" y="119751"/>
                  <a:pt x="18338" y="112780"/>
                  <a:pt x="18338" y="105560"/>
                </a:cubicBezTo>
                <a:cubicBezTo>
                  <a:pt x="18338" y="96846"/>
                  <a:pt x="23920" y="91618"/>
                  <a:pt x="29501" y="91618"/>
                </a:cubicBezTo>
                <a:cubicBezTo>
                  <a:pt x="40863" y="91618"/>
                  <a:pt x="40863" y="91618"/>
                  <a:pt x="40863" y="91618"/>
                </a:cubicBezTo>
                <a:cubicBezTo>
                  <a:pt x="18338" y="14190"/>
                  <a:pt x="18338" y="14190"/>
                  <a:pt x="18338" y="14190"/>
                </a:cubicBezTo>
                <a:cubicBezTo>
                  <a:pt x="5581" y="14190"/>
                  <a:pt x="5581" y="14190"/>
                  <a:pt x="5581" y="14190"/>
                </a:cubicBezTo>
                <a:cubicBezTo>
                  <a:pt x="2790" y="14190"/>
                  <a:pt x="0" y="10456"/>
                  <a:pt x="0" y="6970"/>
                </a:cubicBezTo>
                <a:cubicBezTo>
                  <a:pt x="0" y="1742"/>
                  <a:pt x="2790" y="0"/>
                  <a:pt x="5581" y="0"/>
                </a:cubicBezTo>
                <a:cubicBezTo>
                  <a:pt x="22524" y="0"/>
                  <a:pt x="22524" y="0"/>
                  <a:pt x="22524" y="0"/>
                </a:cubicBezTo>
                <a:cubicBezTo>
                  <a:pt x="25315" y="0"/>
                  <a:pt x="26710" y="1742"/>
                  <a:pt x="28106" y="3485"/>
                </a:cubicBezTo>
                <a:lnTo>
                  <a:pt x="28106" y="3485"/>
                </a:lnTo>
                <a:cubicBezTo>
                  <a:pt x="31096" y="15933"/>
                  <a:pt x="31096" y="15933"/>
                  <a:pt x="31096" y="15933"/>
                </a:cubicBezTo>
                <a:cubicBezTo>
                  <a:pt x="114019" y="15933"/>
                  <a:pt x="114019" y="15933"/>
                  <a:pt x="114019" y="15933"/>
                </a:cubicBezTo>
                <a:cubicBezTo>
                  <a:pt x="118405" y="15933"/>
                  <a:pt x="119800" y="19419"/>
                  <a:pt x="119800" y="22904"/>
                </a:cubicBezTo>
                <a:cubicBezTo>
                  <a:pt x="119800" y="24647"/>
                  <a:pt x="119800" y="24647"/>
                  <a:pt x="119800" y="26390"/>
                </a:cubicBezTo>
                <a:close/>
                <a:moveTo>
                  <a:pt x="35282" y="29875"/>
                </a:moveTo>
                <a:lnTo>
                  <a:pt x="35282" y="29875"/>
                </a:lnTo>
                <a:cubicBezTo>
                  <a:pt x="45049" y="66970"/>
                  <a:pt x="45049" y="66970"/>
                  <a:pt x="45049" y="66970"/>
                </a:cubicBezTo>
                <a:cubicBezTo>
                  <a:pt x="94485" y="63485"/>
                  <a:pt x="94485" y="63485"/>
                  <a:pt x="94485" y="63485"/>
                </a:cubicBezTo>
                <a:cubicBezTo>
                  <a:pt x="105647" y="29875"/>
                  <a:pt x="105647" y="29875"/>
                  <a:pt x="105647" y="29875"/>
                </a:cubicBezTo>
                <a:lnTo>
                  <a:pt x="35282" y="2987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7" name="Shape 4967"/>
          <p:cNvSpPr/>
          <p:nvPr/>
        </p:nvSpPr>
        <p:spPr>
          <a:xfrm>
            <a:off x="7155398" y="2615308"/>
            <a:ext cx="286203" cy="231946"/>
          </a:xfrm>
          <a:custGeom>
            <a:avLst/>
            <a:gdLst/>
            <a:ahLst/>
            <a:cxnLst/>
            <a:rect l="0" t="0" r="0" b="0"/>
            <a:pathLst>
              <a:path w="120000" h="120000" extrusionOk="0">
                <a:moveTo>
                  <a:pt x="114219" y="119754"/>
                </a:moveTo>
                <a:lnTo>
                  <a:pt x="114219" y="119754"/>
                </a:lnTo>
                <a:cubicBezTo>
                  <a:pt x="5581" y="119754"/>
                  <a:pt x="5581" y="119754"/>
                  <a:pt x="5581" y="119754"/>
                </a:cubicBezTo>
                <a:cubicBezTo>
                  <a:pt x="1395" y="119754"/>
                  <a:pt x="0" y="118032"/>
                  <a:pt x="0" y="112868"/>
                </a:cubicBezTo>
                <a:cubicBezTo>
                  <a:pt x="0" y="20901"/>
                  <a:pt x="0" y="20901"/>
                  <a:pt x="0" y="20901"/>
                </a:cubicBezTo>
                <a:cubicBezTo>
                  <a:pt x="0" y="17459"/>
                  <a:pt x="1395" y="13770"/>
                  <a:pt x="5581" y="13770"/>
                </a:cubicBezTo>
                <a:cubicBezTo>
                  <a:pt x="29501" y="13770"/>
                  <a:pt x="29501" y="13770"/>
                  <a:pt x="29501" y="13770"/>
                </a:cubicBezTo>
                <a:cubicBezTo>
                  <a:pt x="38073" y="3442"/>
                  <a:pt x="38073" y="3442"/>
                  <a:pt x="38073" y="3442"/>
                </a:cubicBezTo>
                <a:cubicBezTo>
                  <a:pt x="39468" y="1721"/>
                  <a:pt x="40863" y="0"/>
                  <a:pt x="42259" y="0"/>
                </a:cubicBezTo>
                <a:cubicBezTo>
                  <a:pt x="76146" y="0"/>
                  <a:pt x="76146" y="0"/>
                  <a:pt x="76146" y="0"/>
                </a:cubicBezTo>
                <a:cubicBezTo>
                  <a:pt x="77541" y="0"/>
                  <a:pt x="78936" y="0"/>
                  <a:pt x="80332" y="1721"/>
                </a:cubicBezTo>
                <a:lnTo>
                  <a:pt x="80332" y="1721"/>
                </a:lnTo>
                <a:cubicBezTo>
                  <a:pt x="90099" y="13770"/>
                  <a:pt x="90099" y="13770"/>
                  <a:pt x="90099" y="13770"/>
                </a:cubicBezTo>
                <a:cubicBezTo>
                  <a:pt x="114219" y="13770"/>
                  <a:pt x="114219" y="13770"/>
                  <a:pt x="114219" y="13770"/>
                </a:cubicBezTo>
                <a:cubicBezTo>
                  <a:pt x="117009" y="13770"/>
                  <a:pt x="119800" y="17459"/>
                  <a:pt x="119800" y="20901"/>
                </a:cubicBezTo>
                <a:cubicBezTo>
                  <a:pt x="119800" y="112868"/>
                  <a:pt x="119800" y="112868"/>
                  <a:pt x="119800" y="112868"/>
                </a:cubicBezTo>
                <a:cubicBezTo>
                  <a:pt x="119800" y="118032"/>
                  <a:pt x="117009" y="119754"/>
                  <a:pt x="114219" y="119754"/>
                </a:cubicBezTo>
                <a:close/>
                <a:moveTo>
                  <a:pt x="59202" y="22622"/>
                </a:moveTo>
                <a:lnTo>
                  <a:pt x="59202" y="22622"/>
                </a:lnTo>
                <a:cubicBezTo>
                  <a:pt x="40863" y="22622"/>
                  <a:pt x="25315" y="41557"/>
                  <a:pt x="25315" y="64180"/>
                </a:cubicBezTo>
                <a:cubicBezTo>
                  <a:pt x="25315" y="88524"/>
                  <a:pt x="40863" y="105983"/>
                  <a:pt x="59202" y="105983"/>
                </a:cubicBezTo>
                <a:cubicBezTo>
                  <a:pt x="78936" y="105983"/>
                  <a:pt x="92890" y="88524"/>
                  <a:pt x="92890" y="64180"/>
                </a:cubicBezTo>
                <a:cubicBezTo>
                  <a:pt x="92890" y="41557"/>
                  <a:pt x="78936" y="22622"/>
                  <a:pt x="59202" y="22622"/>
                </a:cubicBezTo>
                <a:close/>
                <a:moveTo>
                  <a:pt x="59202" y="91967"/>
                </a:moveTo>
                <a:lnTo>
                  <a:pt x="59202" y="91967"/>
                </a:lnTo>
                <a:cubicBezTo>
                  <a:pt x="46445" y="91967"/>
                  <a:pt x="36677" y="79918"/>
                  <a:pt x="36677" y="64180"/>
                </a:cubicBezTo>
                <a:cubicBezTo>
                  <a:pt x="36677" y="48688"/>
                  <a:pt x="46445" y="36393"/>
                  <a:pt x="59202" y="36393"/>
                </a:cubicBezTo>
                <a:cubicBezTo>
                  <a:pt x="71960" y="36393"/>
                  <a:pt x="81727" y="48688"/>
                  <a:pt x="81727" y="64180"/>
                </a:cubicBezTo>
                <a:cubicBezTo>
                  <a:pt x="81727" y="79918"/>
                  <a:pt x="71960" y="91967"/>
                  <a:pt x="59202" y="9196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8" name="Shape 4968"/>
          <p:cNvSpPr/>
          <p:nvPr/>
        </p:nvSpPr>
        <p:spPr>
          <a:xfrm>
            <a:off x="6651935" y="2588142"/>
            <a:ext cx="277844" cy="286277"/>
          </a:xfrm>
          <a:custGeom>
            <a:avLst/>
            <a:gdLst/>
            <a:ahLst/>
            <a:cxnLst/>
            <a:rect l="0" t="0" r="0" b="0"/>
            <a:pathLst>
              <a:path w="120000" h="120000" extrusionOk="0">
                <a:moveTo>
                  <a:pt x="119795" y="91694"/>
                </a:moveTo>
                <a:lnTo>
                  <a:pt x="119795" y="91694"/>
                </a:lnTo>
                <a:cubicBezTo>
                  <a:pt x="119795" y="98671"/>
                  <a:pt x="109591" y="102857"/>
                  <a:pt x="97959" y="102857"/>
                </a:cubicBezTo>
                <a:cubicBezTo>
                  <a:pt x="86530" y="102857"/>
                  <a:pt x="77959" y="98671"/>
                  <a:pt x="77959" y="91694"/>
                </a:cubicBezTo>
                <a:cubicBezTo>
                  <a:pt x="77959" y="85913"/>
                  <a:pt x="86530" y="80332"/>
                  <a:pt x="97959" y="80332"/>
                </a:cubicBezTo>
                <a:cubicBezTo>
                  <a:pt x="102448" y="80332"/>
                  <a:pt x="105306" y="81727"/>
                  <a:pt x="108163" y="81727"/>
                </a:cubicBezTo>
                <a:cubicBezTo>
                  <a:pt x="108163" y="71960"/>
                  <a:pt x="108163" y="71960"/>
                  <a:pt x="108163" y="71960"/>
                </a:cubicBezTo>
                <a:cubicBezTo>
                  <a:pt x="108163" y="35282"/>
                  <a:pt x="108163" y="35282"/>
                  <a:pt x="108163" y="35282"/>
                </a:cubicBezTo>
                <a:cubicBezTo>
                  <a:pt x="43265" y="49435"/>
                  <a:pt x="43265" y="49435"/>
                  <a:pt x="43265" y="49435"/>
                </a:cubicBezTo>
                <a:cubicBezTo>
                  <a:pt x="43265" y="108438"/>
                  <a:pt x="43265" y="108438"/>
                  <a:pt x="43265" y="108438"/>
                </a:cubicBezTo>
                <a:cubicBezTo>
                  <a:pt x="43265" y="115614"/>
                  <a:pt x="33061" y="119800"/>
                  <a:pt x="21632" y="119800"/>
                </a:cubicBezTo>
                <a:cubicBezTo>
                  <a:pt x="10000" y="119800"/>
                  <a:pt x="0" y="115614"/>
                  <a:pt x="0" y="108438"/>
                </a:cubicBezTo>
                <a:cubicBezTo>
                  <a:pt x="0" y="102857"/>
                  <a:pt x="10000" y="97275"/>
                  <a:pt x="21632" y="97275"/>
                </a:cubicBezTo>
                <a:cubicBezTo>
                  <a:pt x="24489" y="97275"/>
                  <a:pt x="28775" y="98671"/>
                  <a:pt x="31632" y="98671"/>
                </a:cubicBezTo>
                <a:cubicBezTo>
                  <a:pt x="31632" y="90299"/>
                  <a:pt x="31632" y="90299"/>
                  <a:pt x="31632" y="90299"/>
                </a:cubicBezTo>
                <a:cubicBezTo>
                  <a:pt x="31632" y="22524"/>
                  <a:pt x="31632" y="22524"/>
                  <a:pt x="31632" y="22524"/>
                </a:cubicBezTo>
                <a:cubicBezTo>
                  <a:pt x="31632" y="18338"/>
                  <a:pt x="37551" y="16943"/>
                  <a:pt x="37551" y="16943"/>
                </a:cubicBezTo>
                <a:cubicBezTo>
                  <a:pt x="113877" y="0"/>
                  <a:pt x="113877" y="0"/>
                  <a:pt x="113877" y="0"/>
                </a:cubicBezTo>
                <a:cubicBezTo>
                  <a:pt x="116734" y="0"/>
                  <a:pt x="119795" y="2990"/>
                  <a:pt x="119795" y="5780"/>
                </a:cubicBezTo>
                <a:cubicBezTo>
                  <a:pt x="119795" y="85913"/>
                  <a:pt x="119795" y="85913"/>
                  <a:pt x="119795" y="85913"/>
                </a:cubicBezTo>
                <a:cubicBezTo>
                  <a:pt x="119795" y="90299"/>
                  <a:pt x="119795" y="90299"/>
                  <a:pt x="119795" y="90299"/>
                </a:cubicBezTo>
                <a:cubicBezTo>
                  <a:pt x="119795" y="91694"/>
                  <a:pt x="119795" y="91694"/>
                  <a:pt x="119795" y="91694"/>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69" name="Shape 4969"/>
          <p:cNvSpPr/>
          <p:nvPr/>
        </p:nvSpPr>
        <p:spPr>
          <a:xfrm>
            <a:off x="6204876" y="2669637"/>
            <a:ext cx="188015" cy="171348"/>
          </a:xfrm>
          <a:custGeom>
            <a:avLst/>
            <a:gdLst/>
            <a:ahLst/>
            <a:cxnLst/>
            <a:rect l="0" t="0" r="0" b="0"/>
            <a:pathLst>
              <a:path w="120000" h="120000" extrusionOk="0">
                <a:moveTo>
                  <a:pt x="110931" y="119667"/>
                </a:moveTo>
                <a:lnTo>
                  <a:pt x="110931" y="119667"/>
                </a:lnTo>
                <a:cubicBezTo>
                  <a:pt x="104584" y="119667"/>
                  <a:pt x="102468" y="115013"/>
                  <a:pt x="102468" y="110360"/>
                </a:cubicBezTo>
                <a:cubicBezTo>
                  <a:pt x="102468" y="9307"/>
                  <a:pt x="102468" y="9307"/>
                  <a:pt x="102468" y="9307"/>
                </a:cubicBezTo>
                <a:cubicBezTo>
                  <a:pt x="102468" y="4653"/>
                  <a:pt x="104584" y="0"/>
                  <a:pt x="110931" y="0"/>
                </a:cubicBezTo>
                <a:cubicBezTo>
                  <a:pt x="115163" y="0"/>
                  <a:pt x="119697" y="4653"/>
                  <a:pt x="119697" y="9307"/>
                </a:cubicBezTo>
                <a:cubicBezTo>
                  <a:pt x="119697" y="110360"/>
                  <a:pt x="119697" y="110360"/>
                  <a:pt x="119697" y="110360"/>
                </a:cubicBezTo>
                <a:cubicBezTo>
                  <a:pt x="119697" y="115013"/>
                  <a:pt x="115163" y="119667"/>
                  <a:pt x="110931" y="119667"/>
                </a:cubicBezTo>
                <a:close/>
                <a:moveTo>
                  <a:pt x="76775" y="119667"/>
                </a:moveTo>
                <a:lnTo>
                  <a:pt x="76775" y="119667"/>
                </a:lnTo>
                <a:cubicBezTo>
                  <a:pt x="70428" y="119667"/>
                  <a:pt x="68312" y="115013"/>
                  <a:pt x="68312" y="110360"/>
                </a:cubicBezTo>
                <a:cubicBezTo>
                  <a:pt x="68312" y="35235"/>
                  <a:pt x="68312" y="35235"/>
                  <a:pt x="68312" y="35235"/>
                </a:cubicBezTo>
                <a:cubicBezTo>
                  <a:pt x="68312" y="28254"/>
                  <a:pt x="70428" y="25927"/>
                  <a:pt x="76775" y="25927"/>
                </a:cubicBezTo>
                <a:cubicBezTo>
                  <a:pt x="81007" y="25927"/>
                  <a:pt x="85541" y="28254"/>
                  <a:pt x="85541" y="35235"/>
                </a:cubicBezTo>
                <a:cubicBezTo>
                  <a:pt x="85541" y="110360"/>
                  <a:pt x="85541" y="110360"/>
                  <a:pt x="85541" y="110360"/>
                </a:cubicBezTo>
                <a:cubicBezTo>
                  <a:pt x="85541" y="115013"/>
                  <a:pt x="81007" y="119667"/>
                  <a:pt x="76775" y="119667"/>
                </a:cubicBezTo>
                <a:close/>
                <a:moveTo>
                  <a:pt x="42619" y="119667"/>
                </a:moveTo>
                <a:lnTo>
                  <a:pt x="42619" y="119667"/>
                </a:lnTo>
                <a:cubicBezTo>
                  <a:pt x="36272" y="119667"/>
                  <a:pt x="34156" y="115013"/>
                  <a:pt x="34156" y="110360"/>
                </a:cubicBezTo>
                <a:cubicBezTo>
                  <a:pt x="34156" y="58836"/>
                  <a:pt x="34156" y="58836"/>
                  <a:pt x="34156" y="58836"/>
                </a:cubicBezTo>
                <a:cubicBezTo>
                  <a:pt x="34156" y="54182"/>
                  <a:pt x="36272" y="49196"/>
                  <a:pt x="42619" y="49196"/>
                </a:cubicBezTo>
                <a:cubicBezTo>
                  <a:pt x="46851" y="49196"/>
                  <a:pt x="51385" y="54182"/>
                  <a:pt x="51385" y="58836"/>
                </a:cubicBezTo>
                <a:cubicBezTo>
                  <a:pt x="51385" y="110360"/>
                  <a:pt x="51385" y="110360"/>
                  <a:pt x="51385" y="110360"/>
                </a:cubicBezTo>
                <a:cubicBezTo>
                  <a:pt x="51385" y="115013"/>
                  <a:pt x="46851" y="119667"/>
                  <a:pt x="42619" y="119667"/>
                </a:cubicBezTo>
                <a:close/>
                <a:moveTo>
                  <a:pt x="8463" y="119667"/>
                </a:moveTo>
                <a:lnTo>
                  <a:pt x="8463" y="119667"/>
                </a:lnTo>
                <a:cubicBezTo>
                  <a:pt x="2115" y="119667"/>
                  <a:pt x="0" y="115013"/>
                  <a:pt x="0" y="110360"/>
                </a:cubicBezTo>
                <a:cubicBezTo>
                  <a:pt x="0" y="84432"/>
                  <a:pt x="0" y="84432"/>
                  <a:pt x="0" y="84432"/>
                </a:cubicBezTo>
                <a:cubicBezTo>
                  <a:pt x="0" y="79778"/>
                  <a:pt x="2115" y="75124"/>
                  <a:pt x="8463" y="75124"/>
                </a:cubicBezTo>
                <a:cubicBezTo>
                  <a:pt x="12695" y="75124"/>
                  <a:pt x="16926" y="79778"/>
                  <a:pt x="16926" y="84432"/>
                </a:cubicBezTo>
                <a:cubicBezTo>
                  <a:pt x="16926" y="110360"/>
                  <a:pt x="16926" y="110360"/>
                  <a:pt x="16926" y="110360"/>
                </a:cubicBezTo>
                <a:cubicBezTo>
                  <a:pt x="16926" y="115013"/>
                  <a:pt x="12695" y="119667"/>
                  <a:pt x="8463" y="11966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0" name="Shape 4970"/>
          <p:cNvSpPr/>
          <p:nvPr/>
        </p:nvSpPr>
        <p:spPr>
          <a:xfrm>
            <a:off x="5655452" y="2625755"/>
            <a:ext cx="284113" cy="215231"/>
          </a:xfrm>
          <a:custGeom>
            <a:avLst/>
            <a:gdLst/>
            <a:ahLst/>
            <a:cxnLst/>
            <a:rect l="0" t="0" r="0" b="0"/>
            <a:pathLst>
              <a:path w="120000" h="120000" extrusionOk="0">
                <a:moveTo>
                  <a:pt x="118402" y="65695"/>
                </a:moveTo>
                <a:lnTo>
                  <a:pt x="118402" y="65695"/>
                </a:lnTo>
                <a:lnTo>
                  <a:pt x="118402" y="65695"/>
                </a:lnTo>
                <a:cubicBezTo>
                  <a:pt x="95840" y="95629"/>
                  <a:pt x="95840" y="95629"/>
                  <a:pt x="95840" y="95629"/>
                </a:cubicBezTo>
                <a:lnTo>
                  <a:pt x="95840" y="95629"/>
                </a:lnTo>
                <a:cubicBezTo>
                  <a:pt x="94442" y="95629"/>
                  <a:pt x="93044" y="97483"/>
                  <a:pt x="91647" y="97483"/>
                </a:cubicBezTo>
                <a:cubicBezTo>
                  <a:pt x="88851" y="97483"/>
                  <a:pt x="86056" y="93509"/>
                  <a:pt x="86056" y="89801"/>
                </a:cubicBezTo>
                <a:cubicBezTo>
                  <a:pt x="86056" y="87947"/>
                  <a:pt x="86056" y="86092"/>
                  <a:pt x="87454" y="84238"/>
                </a:cubicBezTo>
                <a:lnTo>
                  <a:pt x="87454" y="84238"/>
                </a:lnTo>
                <a:cubicBezTo>
                  <a:pt x="105823" y="59867"/>
                  <a:pt x="105823" y="59867"/>
                  <a:pt x="105823" y="59867"/>
                </a:cubicBezTo>
                <a:cubicBezTo>
                  <a:pt x="87454" y="35496"/>
                  <a:pt x="87454" y="35496"/>
                  <a:pt x="87454" y="35496"/>
                </a:cubicBezTo>
                <a:lnTo>
                  <a:pt x="87454" y="35496"/>
                </a:lnTo>
                <a:cubicBezTo>
                  <a:pt x="86056" y="33642"/>
                  <a:pt x="86056" y="31788"/>
                  <a:pt x="86056" y="29933"/>
                </a:cubicBezTo>
                <a:cubicBezTo>
                  <a:pt x="86056" y="24370"/>
                  <a:pt x="88851" y="22516"/>
                  <a:pt x="91647" y="22516"/>
                </a:cubicBezTo>
                <a:cubicBezTo>
                  <a:pt x="93044" y="22516"/>
                  <a:pt x="94442" y="22516"/>
                  <a:pt x="95840" y="24370"/>
                </a:cubicBezTo>
                <a:lnTo>
                  <a:pt x="95840" y="24370"/>
                </a:lnTo>
                <a:cubicBezTo>
                  <a:pt x="118402" y="54304"/>
                  <a:pt x="118402" y="54304"/>
                  <a:pt x="118402" y="54304"/>
                </a:cubicBezTo>
                <a:cubicBezTo>
                  <a:pt x="118402" y="54304"/>
                  <a:pt x="119800" y="56158"/>
                  <a:pt x="119800" y="59867"/>
                </a:cubicBezTo>
                <a:cubicBezTo>
                  <a:pt x="119800" y="61721"/>
                  <a:pt x="119800" y="63576"/>
                  <a:pt x="118402" y="65695"/>
                </a:cubicBezTo>
                <a:close/>
                <a:moveTo>
                  <a:pt x="49317" y="114172"/>
                </a:moveTo>
                <a:lnTo>
                  <a:pt x="49317" y="114172"/>
                </a:lnTo>
                <a:cubicBezTo>
                  <a:pt x="49317" y="117880"/>
                  <a:pt x="46522" y="119735"/>
                  <a:pt x="45124" y="119735"/>
                </a:cubicBezTo>
                <a:cubicBezTo>
                  <a:pt x="40931" y="119735"/>
                  <a:pt x="39534" y="116026"/>
                  <a:pt x="39534" y="112317"/>
                </a:cubicBezTo>
                <a:cubicBezTo>
                  <a:pt x="39534" y="110463"/>
                  <a:pt x="39534" y="110463"/>
                  <a:pt x="39534" y="108609"/>
                </a:cubicBezTo>
                <a:cubicBezTo>
                  <a:pt x="69084" y="3708"/>
                  <a:pt x="69084" y="3708"/>
                  <a:pt x="69084" y="3708"/>
                </a:cubicBezTo>
                <a:cubicBezTo>
                  <a:pt x="70482" y="1854"/>
                  <a:pt x="71880" y="0"/>
                  <a:pt x="74675" y="0"/>
                </a:cubicBezTo>
                <a:cubicBezTo>
                  <a:pt x="77670" y="0"/>
                  <a:pt x="80465" y="1854"/>
                  <a:pt x="80465" y="7417"/>
                </a:cubicBezTo>
                <a:lnTo>
                  <a:pt x="80465" y="9271"/>
                </a:lnTo>
                <a:lnTo>
                  <a:pt x="49317" y="114172"/>
                </a:lnTo>
                <a:close/>
                <a:moveTo>
                  <a:pt x="30948" y="35496"/>
                </a:moveTo>
                <a:lnTo>
                  <a:pt x="30948" y="35496"/>
                </a:lnTo>
                <a:cubicBezTo>
                  <a:pt x="12579" y="59867"/>
                  <a:pt x="12579" y="59867"/>
                  <a:pt x="12579" y="59867"/>
                </a:cubicBezTo>
                <a:cubicBezTo>
                  <a:pt x="32346" y="84238"/>
                  <a:pt x="32346" y="84238"/>
                  <a:pt x="32346" y="84238"/>
                </a:cubicBezTo>
                <a:lnTo>
                  <a:pt x="32346" y="84238"/>
                </a:lnTo>
                <a:cubicBezTo>
                  <a:pt x="32346" y="86092"/>
                  <a:pt x="33743" y="87947"/>
                  <a:pt x="33743" y="89801"/>
                </a:cubicBezTo>
                <a:cubicBezTo>
                  <a:pt x="33743" y="93509"/>
                  <a:pt x="30948" y="97483"/>
                  <a:pt x="28153" y="97483"/>
                </a:cubicBezTo>
                <a:cubicBezTo>
                  <a:pt x="26755" y="97483"/>
                  <a:pt x="25357" y="95629"/>
                  <a:pt x="23960" y="95629"/>
                </a:cubicBezTo>
                <a:lnTo>
                  <a:pt x="23960" y="95629"/>
                </a:lnTo>
                <a:cubicBezTo>
                  <a:pt x="1397" y="65695"/>
                  <a:pt x="1397" y="65695"/>
                  <a:pt x="1397" y="65695"/>
                </a:cubicBezTo>
                <a:lnTo>
                  <a:pt x="1397" y="65695"/>
                </a:lnTo>
                <a:cubicBezTo>
                  <a:pt x="0" y="63576"/>
                  <a:pt x="0" y="61721"/>
                  <a:pt x="0" y="59867"/>
                </a:cubicBezTo>
                <a:cubicBezTo>
                  <a:pt x="0" y="56158"/>
                  <a:pt x="0" y="54304"/>
                  <a:pt x="1397" y="54304"/>
                </a:cubicBezTo>
                <a:cubicBezTo>
                  <a:pt x="23960" y="24370"/>
                  <a:pt x="23960" y="24370"/>
                  <a:pt x="23960" y="24370"/>
                </a:cubicBezTo>
                <a:lnTo>
                  <a:pt x="23960" y="24370"/>
                </a:lnTo>
                <a:cubicBezTo>
                  <a:pt x="25357" y="22516"/>
                  <a:pt x="26755" y="22516"/>
                  <a:pt x="28153" y="22516"/>
                </a:cubicBezTo>
                <a:cubicBezTo>
                  <a:pt x="30948" y="22516"/>
                  <a:pt x="33743" y="24370"/>
                  <a:pt x="33743" y="29933"/>
                </a:cubicBezTo>
                <a:cubicBezTo>
                  <a:pt x="33743" y="31788"/>
                  <a:pt x="32346" y="33642"/>
                  <a:pt x="30948" y="3549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1" name="Shape 4971"/>
          <p:cNvSpPr/>
          <p:nvPr/>
        </p:nvSpPr>
        <p:spPr>
          <a:xfrm>
            <a:off x="5156166" y="2592322"/>
            <a:ext cx="277844" cy="277919"/>
          </a:xfrm>
          <a:custGeom>
            <a:avLst/>
            <a:gdLst/>
            <a:ahLst/>
            <a:cxnLst/>
            <a:rect l="0" t="0" r="0" b="0"/>
            <a:pathLst>
              <a:path w="120000" h="120000" extrusionOk="0">
                <a:moveTo>
                  <a:pt x="111209" y="41836"/>
                </a:moveTo>
                <a:lnTo>
                  <a:pt x="111209" y="41836"/>
                </a:lnTo>
                <a:cubicBezTo>
                  <a:pt x="95264" y="57755"/>
                  <a:pt x="95264" y="57755"/>
                  <a:pt x="95264" y="57755"/>
                </a:cubicBezTo>
                <a:cubicBezTo>
                  <a:pt x="89540" y="63469"/>
                  <a:pt x="80954" y="65102"/>
                  <a:pt x="73594" y="63469"/>
                </a:cubicBezTo>
                <a:cubicBezTo>
                  <a:pt x="86678" y="49183"/>
                  <a:pt x="86678" y="49183"/>
                  <a:pt x="86678" y="49183"/>
                </a:cubicBezTo>
                <a:cubicBezTo>
                  <a:pt x="86678" y="49183"/>
                  <a:pt x="86678" y="49183"/>
                  <a:pt x="88109" y="49183"/>
                </a:cubicBezTo>
                <a:cubicBezTo>
                  <a:pt x="104054" y="33265"/>
                  <a:pt x="104054" y="33265"/>
                  <a:pt x="104054" y="33265"/>
                </a:cubicBezTo>
                <a:cubicBezTo>
                  <a:pt x="108347" y="28979"/>
                  <a:pt x="108347" y="21632"/>
                  <a:pt x="104054" y="17346"/>
                </a:cubicBezTo>
                <a:cubicBezTo>
                  <a:pt x="99557" y="13061"/>
                  <a:pt x="92402" y="13061"/>
                  <a:pt x="88109" y="17346"/>
                </a:cubicBezTo>
                <a:cubicBezTo>
                  <a:pt x="70732" y="33265"/>
                  <a:pt x="70732" y="33265"/>
                  <a:pt x="70732" y="33265"/>
                </a:cubicBezTo>
                <a:lnTo>
                  <a:pt x="70732" y="33265"/>
                </a:lnTo>
                <a:lnTo>
                  <a:pt x="70732" y="33265"/>
                </a:lnTo>
                <a:cubicBezTo>
                  <a:pt x="57853" y="47755"/>
                  <a:pt x="57853" y="47755"/>
                  <a:pt x="57853" y="47755"/>
                </a:cubicBezTo>
                <a:cubicBezTo>
                  <a:pt x="54787" y="38979"/>
                  <a:pt x="57853" y="30408"/>
                  <a:pt x="63577" y="24693"/>
                </a:cubicBezTo>
                <a:cubicBezTo>
                  <a:pt x="79318" y="8775"/>
                  <a:pt x="79318" y="8775"/>
                  <a:pt x="79318" y="8775"/>
                </a:cubicBezTo>
                <a:cubicBezTo>
                  <a:pt x="88109" y="0"/>
                  <a:pt x="102419" y="0"/>
                  <a:pt x="111209" y="8775"/>
                </a:cubicBezTo>
                <a:cubicBezTo>
                  <a:pt x="119795" y="17346"/>
                  <a:pt x="119795" y="31836"/>
                  <a:pt x="111209" y="41836"/>
                </a:cubicBezTo>
                <a:close/>
                <a:moveTo>
                  <a:pt x="46201" y="83673"/>
                </a:moveTo>
                <a:lnTo>
                  <a:pt x="46201" y="83673"/>
                </a:lnTo>
                <a:lnTo>
                  <a:pt x="46201" y="83673"/>
                </a:lnTo>
                <a:cubicBezTo>
                  <a:pt x="44770" y="85102"/>
                  <a:pt x="43339" y="85102"/>
                  <a:pt x="41908" y="85102"/>
                </a:cubicBezTo>
                <a:cubicBezTo>
                  <a:pt x="37410" y="85102"/>
                  <a:pt x="35979" y="82244"/>
                  <a:pt x="35979" y="79387"/>
                </a:cubicBezTo>
                <a:cubicBezTo>
                  <a:pt x="35979" y="77959"/>
                  <a:pt x="35979" y="76530"/>
                  <a:pt x="37410" y="75102"/>
                </a:cubicBezTo>
                <a:cubicBezTo>
                  <a:pt x="75025" y="37551"/>
                  <a:pt x="75025" y="37551"/>
                  <a:pt x="75025" y="37551"/>
                </a:cubicBezTo>
                <a:cubicBezTo>
                  <a:pt x="76456" y="36122"/>
                  <a:pt x="77887" y="34693"/>
                  <a:pt x="79318" y="34693"/>
                </a:cubicBezTo>
                <a:cubicBezTo>
                  <a:pt x="83816" y="34693"/>
                  <a:pt x="85247" y="37551"/>
                  <a:pt x="85247" y="40408"/>
                </a:cubicBezTo>
                <a:cubicBezTo>
                  <a:pt x="85247" y="41836"/>
                  <a:pt x="85247" y="43265"/>
                  <a:pt x="83816" y="44693"/>
                </a:cubicBezTo>
                <a:lnTo>
                  <a:pt x="83816" y="44693"/>
                </a:lnTo>
                <a:lnTo>
                  <a:pt x="46201" y="83673"/>
                </a:lnTo>
                <a:close/>
                <a:moveTo>
                  <a:pt x="33117" y="70816"/>
                </a:moveTo>
                <a:lnTo>
                  <a:pt x="33117" y="70816"/>
                </a:lnTo>
                <a:cubicBezTo>
                  <a:pt x="17376" y="86530"/>
                  <a:pt x="17376" y="86530"/>
                  <a:pt x="17376" y="86530"/>
                </a:cubicBezTo>
                <a:cubicBezTo>
                  <a:pt x="12879" y="91020"/>
                  <a:pt x="12879" y="98163"/>
                  <a:pt x="17376" y="102448"/>
                </a:cubicBezTo>
                <a:cubicBezTo>
                  <a:pt x="21669" y="108163"/>
                  <a:pt x="28824" y="108163"/>
                  <a:pt x="33117" y="102448"/>
                </a:cubicBezTo>
                <a:cubicBezTo>
                  <a:pt x="49063" y="86530"/>
                  <a:pt x="49063" y="86530"/>
                  <a:pt x="49063" y="86530"/>
                </a:cubicBezTo>
                <a:lnTo>
                  <a:pt x="50494" y="86530"/>
                </a:lnTo>
                <a:cubicBezTo>
                  <a:pt x="63577" y="73673"/>
                  <a:pt x="63577" y="73673"/>
                  <a:pt x="63577" y="73673"/>
                </a:cubicBezTo>
                <a:cubicBezTo>
                  <a:pt x="65008" y="80816"/>
                  <a:pt x="63577" y="89591"/>
                  <a:pt x="57853" y="95306"/>
                </a:cubicBezTo>
                <a:cubicBezTo>
                  <a:pt x="41908" y="111224"/>
                  <a:pt x="41908" y="111224"/>
                  <a:pt x="41908" y="111224"/>
                </a:cubicBezTo>
                <a:cubicBezTo>
                  <a:pt x="33117" y="119795"/>
                  <a:pt x="18807" y="119795"/>
                  <a:pt x="10017" y="111224"/>
                </a:cubicBezTo>
                <a:cubicBezTo>
                  <a:pt x="0" y="102448"/>
                  <a:pt x="0" y="88163"/>
                  <a:pt x="10017" y="79387"/>
                </a:cubicBezTo>
                <a:cubicBezTo>
                  <a:pt x="25962" y="63469"/>
                  <a:pt x="25962" y="63469"/>
                  <a:pt x="25962" y="63469"/>
                </a:cubicBezTo>
                <a:cubicBezTo>
                  <a:pt x="31686" y="56326"/>
                  <a:pt x="40477" y="54897"/>
                  <a:pt x="47632" y="56326"/>
                </a:cubicBezTo>
                <a:cubicBezTo>
                  <a:pt x="33117" y="70816"/>
                  <a:pt x="33117" y="70816"/>
                  <a:pt x="33117" y="7081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2" name="Shape 4972"/>
          <p:cNvSpPr/>
          <p:nvPr/>
        </p:nvSpPr>
        <p:spPr>
          <a:xfrm>
            <a:off x="4690306" y="2602770"/>
            <a:ext cx="215174" cy="259110"/>
          </a:xfrm>
          <a:custGeom>
            <a:avLst/>
            <a:gdLst/>
            <a:ahLst/>
            <a:cxnLst/>
            <a:rect l="0" t="0" r="0" b="0"/>
            <a:pathLst>
              <a:path w="120000" h="120000" extrusionOk="0">
                <a:moveTo>
                  <a:pt x="0" y="18495"/>
                </a:moveTo>
                <a:lnTo>
                  <a:pt x="0" y="18495"/>
                </a:lnTo>
                <a:cubicBezTo>
                  <a:pt x="0" y="15412"/>
                  <a:pt x="1850" y="12330"/>
                  <a:pt x="7665" y="12330"/>
                </a:cubicBezTo>
                <a:cubicBezTo>
                  <a:pt x="44933" y="12330"/>
                  <a:pt x="44933" y="12330"/>
                  <a:pt x="44933" y="12330"/>
                </a:cubicBezTo>
                <a:cubicBezTo>
                  <a:pt x="44933" y="6165"/>
                  <a:pt x="44933" y="6165"/>
                  <a:pt x="44933" y="6165"/>
                </a:cubicBezTo>
                <a:cubicBezTo>
                  <a:pt x="44933" y="3082"/>
                  <a:pt x="46784" y="0"/>
                  <a:pt x="52334" y="0"/>
                </a:cubicBezTo>
                <a:cubicBezTo>
                  <a:pt x="67400" y="0"/>
                  <a:pt x="67400" y="0"/>
                  <a:pt x="67400" y="0"/>
                </a:cubicBezTo>
                <a:cubicBezTo>
                  <a:pt x="71101" y="0"/>
                  <a:pt x="74801" y="3082"/>
                  <a:pt x="74801" y="6165"/>
                </a:cubicBezTo>
                <a:cubicBezTo>
                  <a:pt x="74801" y="12330"/>
                  <a:pt x="74801" y="12330"/>
                  <a:pt x="74801" y="12330"/>
                </a:cubicBezTo>
                <a:cubicBezTo>
                  <a:pt x="112070" y="12330"/>
                  <a:pt x="112070" y="12330"/>
                  <a:pt x="112070" y="12330"/>
                </a:cubicBezTo>
                <a:cubicBezTo>
                  <a:pt x="115770" y="12330"/>
                  <a:pt x="119735" y="15412"/>
                  <a:pt x="119735" y="18495"/>
                </a:cubicBezTo>
                <a:cubicBezTo>
                  <a:pt x="119735" y="24880"/>
                  <a:pt x="119735" y="24880"/>
                  <a:pt x="119735" y="24880"/>
                </a:cubicBezTo>
                <a:cubicBezTo>
                  <a:pt x="0" y="24880"/>
                  <a:pt x="0" y="24880"/>
                  <a:pt x="0" y="24880"/>
                </a:cubicBezTo>
                <a:lnTo>
                  <a:pt x="0" y="18495"/>
                </a:lnTo>
                <a:close/>
                <a:moveTo>
                  <a:pt x="112070" y="37211"/>
                </a:moveTo>
                <a:lnTo>
                  <a:pt x="112070" y="37211"/>
                </a:lnTo>
                <a:cubicBezTo>
                  <a:pt x="112070" y="49761"/>
                  <a:pt x="112070" y="49761"/>
                  <a:pt x="112070" y="49761"/>
                </a:cubicBezTo>
                <a:cubicBezTo>
                  <a:pt x="112070" y="113394"/>
                  <a:pt x="112070" y="113394"/>
                  <a:pt x="112070" y="113394"/>
                </a:cubicBezTo>
                <a:cubicBezTo>
                  <a:pt x="112070" y="118238"/>
                  <a:pt x="108370" y="119779"/>
                  <a:pt x="104669" y="119779"/>
                </a:cubicBezTo>
                <a:cubicBezTo>
                  <a:pt x="15066" y="119779"/>
                  <a:pt x="15066" y="119779"/>
                  <a:pt x="15066" y="119779"/>
                </a:cubicBezTo>
                <a:cubicBezTo>
                  <a:pt x="9515" y="119779"/>
                  <a:pt x="7665" y="118238"/>
                  <a:pt x="7665" y="113394"/>
                </a:cubicBezTo>
                <a:cubicBezTo>
                  <a:pt x="7665" y="49761"/>
                  <a:pt x="7665" y="49761"/>
                  <a:pt x="7665" y="49761"/>
                </a:cubicBezTo>
                <a:cubicBezTo>
                  <a:pt x="7665" y="37211"/>
                  <a:pt x="7665" y="37211"/>
                  <a:pt x="7665" y="37211"/>
                </a:cubicBezTo>
                <a:cubicBezTo>
                  <a:pt x="7665" y="31045"/>
                  <a:pt x="7665" y="31045"/>
                  <a:pt x="7665" y="31045"/>
                </a:cubicBezTo>
                <a:cubicBezTo>
                  <a:pt x="112070" y="31045"/>
                  <a:pt x="112070" y="31045"/>
                  <a:pt x="112070" y="31045"/>
                </a:cubicBezTo>
                <a:lnTo>
                  <a:pt x="112070" y="37211"/>
                </a:lnTo>
                <a:close/>
                <a:moveTo>
                  <a:pt x="37533" y="49761"/>
                </a:moveTo>
                <a:lnTo>
                  <a:pt x="37533" y="49761"/>
                </a:lnTo>
                <a:cubicBezTo>
                  <a:pt x="37533" y="46678"/>
                  <a:pt x="33568" y="43376"/>
                  <a:pt x="29867" y="43376"/>
                </a:cubicBezTo>
                <a:cubicBezTo>
                  <a:pt x="24317" y="43376"/>
                  <a:pt x="22466" y="46678"/>
                  <a:pt x="22466" y="49761"/>
                </a:cubicBezTo>
                <a:cubicBezTo>
                  <a:pt x="22466" y="101064"/>
                  <a:pt x="22466" y="101064"/>
                  <a:pt x="22466" y="101064"/>
                </a:cubicBezTo>
                <a:cubicBezTo>
                  <a:pt x="22466" y="105688"/>
                  <a:pt x="24317" y="107229"/>
                  <a:pt x="29867" y="107229"/>
                </a:cubicBezTo>
                <a:cubicBezTo>
                  <a:pt x="33568" y="107229"/>
                  <a:pt x="37533" y="105688"/>
                  <a:pt x="37533" y="101064"/>
                </a:cubicBezTo>
                <a:lnTo>
                  <a:pt x="37533" y="49761"/>
                </a:lnTo>
                <a:close/>
                <a:moveTo>
                  <a:pt x="67400" y="49761"/>
                </a:moveTo>
                <a:lnTo>
                  <a:pt x="67400" y="49761"/>
                </a:lnTo>
                <a:cubicBezTo>
                  <a:pt x="67400" y="46678"/>
                  <a:pt x="63700" y="43376"/>
                  <a:pt x="60000" y="43376"/>
                </a:cubicBezTo>
                <a:cubicBezTo>
                  <a:pt x="54185" y="43376"/>
                  <a:pt x="52334" y="46678"/>
                  <a:pt x="52334" y="49761"/>
                </a:cubicBezTo>
                <a:cubicBezTo>
                  <a:pt x="52334" y="101064"/>
                  <a:pt x="52334" y="101064"/>
                  <a:pt x="52334" y="101064"/>
                </a:cubicBezTo>
                <a:cubicBezTo>
                  <a:pt x="52334" y="105688"/>
                  <a:pt x="54185" y="107229"/>
                  <a:pt x="60000" y="107229"/>
                </a:cubicBezTo>
                <a:cubicBezTo>
                  <a:pt x="63700" y="107229"/>
                  <a:pt x="67400" y="105688"/>
                  <a:pt x="67400" y="101064"/>
                </a:cubicBezTo>
                <a:lnTo>
                  <a:pt x="67400" y="49761"/>
                </a:lnTo>
                <a:close/>
                <a:moveTo>
                  <a:pt x="97268" y="49761"/>
                </a:moveTo>
                <a:lnTo>
                  <a:pt x="97268" y="49761"/>
                </a:lnTo>
                <a:cubicBezTo>
                  <a:pt x="97268" y="46678"/>
                  <a:pt x="93568" y="43376"/>
                  <a:pt x="89867" y="43376"/>
                </a:cubicBezTo>
                <a:cubicBezTo>
                  <a:pt x="84052" y="43376"/>
                  <a:pt x="82202" y="46678"/>
                  <a:pt x="82202" y="49761"/>
                </a:cubicBezTo>
                <a:cubicBezTo>
                  <a:pt x="82202" y="101064"/>
                  <a:pt x="82202" y="101064"/>
                  <a:pt x="82202" y="101064"/>
                </a:cubicBezTo>
                <a:cubicBezTo>
                  <a:pt x="82202" y="105688"/>
                  <a:pt x="84052" y="107229"/>
                  <a:pt x="89867" y="107229"/>
                </a:cubicBezTo>
                <a:cubicBezTo>
                  <a:pt x="93568" y="107229"/>
                  <a:pt x="97268" y="105688"/>
                  <a:pt x="97268" y="101064"/>
                </a:cubicBezTo>
                <a:lnTo>
                  <a:pt x="97268" y="49761"/>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3" name="Shape 4973"/>
          <p:cNvSpPr/>
          <p:nvPr/>
        </p:nvSpPr>
        <p:spPr>
          <a:xfrm>
            <a:off x="4172217" y="2588142"/>
            <a:ext cx="250687" cy="286277"/>
          </a:xfrm>
          <a:custGeom>
            <a:avLst/>
            <a:gdLst/>
            <a:ahLst/>
            <a:cxnLst/>
            <a:rect l="0" t="0" r="0" b="0"/>
            <a:pathLst>
              <a:path w="120000" h="120000" extrusionOk="0">
                <a:moveTo>
                  <a:pt x="113446" y="61993"/>
                </a:moveTo>
                <a:lnTo>
                  <a:pt x="113446" y="61993"/>
                </a:lnTo>
                <a:cubicBezTo>
                  <a:pt x="100564" y="61993"/>
                  <a:pt x="100564" y="61993"/>
                  <a:pt x="100564" y="61993"/>
                </a:cubicBezTo>
                <a:cubicBezTo>
                  <a:pt x="95819" y="61993"/>
                  <a:pt x="94237" y="59202"/>
                  <a:pt x="94237" y="56411"/>
                </a:cubicBezTo>
                <a:cubicBezTo>
                  <a:pt x="94237" y="33887"/>
                  <a:pt x="94237" y="33887"/>
                  <a:pt x="94237" y="33887"/>
                </a:cubicBezTo>
                <a:cubicBezTo>
                  <a:pt x="94237" y="31096"/>
                  <a:pt x="95819" y="28305"/>
                  <a:pt x="100564" y="28305"/>
                </a:cubicBezTo>
                <a:cubicBezTo>
                  <a:pt x="113446" y="28305"/>
                  <a:pt x="113446" y="28305"/>
                  <a:pt x="113446" y="28305"/>
                </a:cubicBezTo>
                <a:cubicBezTo>
                  <a:pt x="116610" y="28305"/>
                  <a:pt x="119774" y="31096"/>
                  <a:pt x="119774" y="33887"/>
                </a:cubicBezTo>
                <a:cubicBezTo>
                  <a:pt x="119774" y="56411"/>
                  <a:pt x="119774" y="56411"/>
                  <a:pt x="119774" y="56411"/>
                </a:cubicBezTo>
                <a:cubicBezTo>
                  <a:pt x="119774" y="59202"/>
                  <a:pt x="116610" y="61993"/>
                  <a:pt x="113446" y="61993"/>
                </a:cubicBezTo>
                <a:close/>
                <a:moveTo>
                  <a:pt x="100564" y="5780"/>
                </a:moveTo>
                <a:lnTo>
                  <a:pt x="100564" y="5780"/>
                </a:lnTo>
                <a:cubicBezTo>
                  <a:pt x="100564" y="2990"/>
                  <a:pt x="102146" y="0"/>
                  <a:pt x="106892" y="0"/>
                </a:cubicBezTo>
                <a:cubicBezTo>
                  <a:pt x="110056" y="0"/>
                  <a:pt x="113446" y="2990"/>
                  <a:pt x="113446" y="5780"/>
                </a:cubicBezTo>
                <a:cubicBezTo>
                  <a:pt x="113446" y="22524"/>
                  <a:pt x="113446" y="22524"/>
                  <a:pt x="113446" y="22524"/>
                </a:cubicBezTo>
                <a:cubicBezTo>
                  <a:pt x="100564" y="22524"/>
                  <a:pt x="100564" y="22524"/>
                  <a:pt x="100564" y="22524"/>
                </a:cubicBezTo>
                <a:lnTo>
                  <a:pt x="100564" y="5780"/>
                </a:lnTo>
                <a:close/>
                <a:moveTo>
                  <a:pt x="65536" y="91694"/>
                </a:moveTo>
                <a:lnTo>
                  <a:pt x="65536" y="91694"/>
                </a:lnTo>
                <a:cubicBezTo>
                  <a:pt x="52655" y="91694"/>
                  <a:pt x="52655" y="91694"/>
                  <a:pt x="52655" y="91694"/>
                </a:cubicBezTo>
                <a:cubicBezTo>
                  <a:pt x="49491" y="91694"/>
                  <a:pt x="46327" y="90299"/>
                  <a:pt x="46327" y="85913"/>
                </a:cubicBezTo>
                <a:cubicBezTo>
                  <a:pt x="46327" y="63388"/>
                  <a:pt x="46327" y="63388"/>
                  <a:pt x="46327" y="63388"/>
                </a:cubicBezTo>
                <a:cubicBezTo>
                  <a:pt x="46327" y="60598"/>
                  <a:pt x="49491" y="57807"/>
                  <a:pt x="52655" y="57807"/>
                </a:cubicBezTo>
                <a:cubicBezTo>
                  <a:pt x="65536" y="57807"/>
                  <a:pt x="65536" y="57807"/>
                  <a:pt x="65536" y="57807"/>
                </a:cubicBezTo>
                <a:cubicBezTo>
                  <a:pt x="70282" y="57807"/>
                  <a:pt x="71864" y="60598"/>
                  <a:pt x="71864" y="63388"/>
                </a:cubicBezTo>
                <a:cubicBezTo>
                  <a:pt x="71864" y="85913"/>
                  <a:pt x="71864" y="85913"/>
                  <a:pt x="71864" y="85913"/>
                </a:cubicBezTo>
                <a:cubicBezTo>
                  <a:pt x="71864" y="90299"/>
                  <a:pt x="70282" y="91694"/>
                  <a:pt x="65536" y="91694"/>
                </a:cubicBezTo>
                <a:close/>
                <a:moveTo>
                  <a:pt x="52655" y="5780"/>
                </a:moveTo>
                <a:lnTo>
                  <a:pt x="52655" y="5780"/>
                </a:lnTo>
                <a:cubicBezTo>
                  <a:pt x="52655" y="2990"/>
                  <a:pt x="55819" y="0"/>
                  <a:pt x="58983" y="0"/>
                </a:cubicBezTo>
                <a:cubicBezTo>
                  <a:pt x="63954" y="0"/>
                  <a:pt x="65536" y="2990"/>
                  <a:pt x="65536" y="5780"/>
                </a:cubicBezTo>
                <a:cubicBezTo>
                  <a:pt x="65536" y="52225"/>
                  <a:pt x="65536" y="52225"/>
                  <a:pt x="65536" y="52225"/>
                </a:cubicBezTo>
                <a:cubicBezTo>
                  <a:pt x="52655" y="52225"/>
                  <a:pt x="52655" y="52225"/>
                  <a:pt x="52655" y="52225"/>
                </a:cubicBezTo>
                <a:lnTo>
                  <a:pt x="52655" y="5780"/>
                </a:lnTo>
                <a:close/>
                <a:moveTo>
                  <a:pt x="19209" y="77541"/>
                </a:moveTo>
                <a:lnTo>
                  <a:pt x="19209" y="77541"/>
                </a:lnTo>
                <a:cubicBezTo>
                  <a:pt x="6327" y="77541"/>
                  <a:pt x="6327" y="77541"/>
                  <a:pt x="6327" y="77541"/>
                </a:cubicBezTo>
                <a:cubicBezTo>
                  <a:pt x="3163" y="77541"/>
                  <a:pt x="0" y="74750"/>
                  <a:pt x="0" y="71960"/>
                </a:cubicBezTo>
                <a:cubicBezTo>
                  <a:pt x="0" y="49435"/>
                  <a:pt x="0" y="49435"/>
                  <a:pt x="0" y="49435"/>
                </a:cubicBezTo>
                <a:cubicBezTo>
                  <a:pt x="0" y="45049"/>
                  <a:pt x="3163" y="43654"/>
                  <a:pt x="6327" y="43654"/>
                </a:cubicBezTo>
                <a:cubicBezTo>
                  <a:pt x="19209" y="43654"/>
                  <a:pt x="19209" y="43654"/>
                  <a:pt x="19209" y="43654"/>
                </a:cubicBezTo>
                <a:cubicBezTo>
                  <a:pt x="22372" y="43654"/>
                  <a:pt x="25536" y="45049"/>
                  <a:pt x="25536" y="49435"/>
                </a:cubicBezTo>
                <a:cubicBezTo>
                  <a:pt x="25536" y="71960"/>
                  <a:pt x="25536" y="71960"/>
                  <a:pt x="25536" y="71960"/>
                </a:cubicBezTo>
                <a:cubicBezTo>
                  <a:pt x="25536" y="74750"/>
                  <a:pt x="22372" y="77541"/>
                  <a:pt x="19209" y="77541"/>
                </a:cubicBezTo>
                <a:close/>
                <a:moveTo>
                  <a:pt x="6327" y="5780"/>
                </a:moveTo>
                <a:lnTo>
                  <a:pt x="6327" y="5780"/>
                </a:lnTo>
                <a:cubicBezTo>
                  <a:pt x="6327" y="2990"/>
                  <a:pt x="9491" y="0"/>
                  <a:pt x="12655" y="0"/>
                </a:cubicBezTo>
                <a:cubicBezTo>
                  <a:pt x="16045" y="0"/>
                  <a:pt x="19209" y="2990"/>
                  <a:pt x="19209" y="5780"/>
                </a:cubicBezTo>
                <a:cubicBezTo>
                  <a:pt x="19209" y="38073"/>
                  <a:pt x="19209" y="38073"/>
                  <a:pt x="19209" y="38073"/>
                </a:cubicBezTo>
                <a:cubicBezTo>
                  <a:pt x="6327" y="38073"/>
                  <a:pt x="6327" y="38073"/>
                  <a:pt x="6327" y="38073"/>
                </a:cubicBezTo>
                <a:lnTo>
                  <a:pt x="6327" y="5780"/>
                </a:lnTo>
                <a:close/>
                <a:moveTo>
                  <a:pt x="19209" y="114219"/>
                </a:moveTo>
                <a:lnTo>
                  <a:pt x="19209" y="114219"/>
                </a:lnTo>
                <a:cubicBezTo>
                  <a:pt x="19209" y="118405"/>
                  <a:pt x="16045" y="119800"/>
                  <a:pt x="12655" y="119800"/>
                </a:cubicBezTo>
                <a:cubicBezTo>
                  <a:pt x="9491" y="119800"/>
                  <a:pt x="6327" y="118405"/>
                  <a:pt x="6327" y="114219"/>
                </a:cubicBezTo>
                <a:cubicBezTo>
                  <a:pt x="6327" y="83122"/>
                  <a:pt x="6327" y="83122"/>
                  <a:pt x="6327" y="83122"/>
                </a:cubicBezTo>
                <a:cubicBezTo>
                  <a:pt x="19209" y="83122"/>
                  <a:pt x="19209" y="83122"/>
                  <a:pt x="19209" y="83122"/>
                </a:cubicBezTo>
                <a:lnTo>
                  <a:pt x="19209" y="114219"/>
                </a:lnTo>
                <a:close/>
                <a:moveTo>
                  <a:pt x="65536" y="114219"/>
                </a:moveTo>
                <a:lnTo>
                  <a:pt x="65536" y="114219"/>
                </a:lnTo>
                <a:cubicBezTo>
                  <a:pt x="65536" y="118405"/>
                  <a:pt x="63954" y="119800"/>
                  <a:pt x="58983" y="119800"/>
                </a:cubicBezTo>
                <a:cubicBezTo>
                  <a:pt x="55819" y="119800"/>
                  <a:pt x="52655" y="118405"/>
                  <a:pt x="52655" y="114219"/>
                </a:cubicBezTo>
                <a:cubicBezTo>
                  <a:pt x="52655" y="97275"/>
                  <a:pt x="52655" y="97275"/>
                  <a:pt x="52655" y="97275"/>
                </a:cubicBezTo>
                <a:cubicBezTo>
                  <a:pt x="65536" y="97275"/>
                  <a:pt x="65536" y="97275"/>
                  <a:pt x="65536" y="97275"/>
                </a:cubicBezTo>
                <a:lnTo>
                  <a:pt x="65536" y="114219"/>
                </a:lnTo>
                <a:close/>
                <a:moveTo>
                  <a:pt x="113446" y="114219"/>
                </a:moveTo>
                <a:lnTo>
                  <a:pt x="113446" y="114219"/>
                </a:lnTo>
                <a:cubicBezTo>
                  <a:pt x="113446" y="118405"/>
                  <a:pt x="110056" y="119800"/>
                  <a:pt x="106892" y="119800"/>
                </a:cubicBezTo>
                <a:cubicBezTo>
                  <a:pt x="102146" y="119800"/>
                  <a:pt x="100564" y="118405"/>
                  <a:pt x="100564" y="114219"/>
                </a:cubicBezTo>
                <a:cubicBezTo>
                  <a:pt x="100564" y="67774"/>
                  <a:pt x="100564" y="67774"/>
                  <a:pt x="100564" y="67774"/>
                </a:cubicBezTo>
                <a:cubicBezTo>
                  <a:pt x="113446" y="67774"/>
                  <a:pt x="113446" y="67774"/>
                  <a:pt x="113446" y="67774"/>
                </a:cubicBezTo>
                <a:lnTo>
                  <a:pt x="113446" y="11421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4" name="Shape 4974"/>
          <p:cNvSpPr/>
          <p:nvPr/>
        </p:nvSpPr>
        <p:spPr>
          <a:xfrm>
            <a:off x="3771119" y="2619487"/>
            <a:ext cx="54316" cy="223587"/>
          </a:xfrm>
          <a:custGeom>
            <a:avLst/>
            <a:gdLst/>
            <a:ahLst/>
            <a:cxnLst/>
            <a:rect l="0" t="0" r="0" b="0"/>
            <a:pathLst>
              <a:path w="120000" h="120000" extrusionOk="0">
                <a:moveTo>
                  <a:pt x="0" y="105569"/>
                </a:moveTo>
                <a:lnTo>
                  <a:pt x="0" y="105569"/>
                </a:lnTo>
                <a:cubicBezTo>
                  <a:pt x="0" y="98481"/>
                  <a:pt x="29473" y="91139"/>
                  <a:pt x="58947" y="91139"/>
                </a:cubicBezTo>
                <a:cubicBezTo>
                  <a:pt x="89473" y="91139"/>
                  <a:pt x="118947" y="98481"/>
                  <a:pt x="118947" y="105569"/>
                </a:cubicBezTo>
                <a:cubicBezTo>
                  <a:pt x="118947" y="112658"/>
                  <a:pt x="89473" y="119746"/>
                  <a:pt x="58947" y="119746"/>
                </a:cubicBezTo>
                <a:cubicBezTo>
                  <a:pt x="29473" y="119746"/>
                  <a:pt x="0" y="112658"/>
                  <a:pt x="0" y="105569"/>
                </a:cubicBezTo>
                <a:close/>
                <a:moveTo>
                  <a:pt x="0" y="60759"/>
                </a:moveTo>
                <a:lnTo>
                  <a:pt x="0" y="60759"/>
                </a:lnTo>
                <a:cubicBezTo>
                  <a:pt x="0" y="51898"/>
                  <a:pt x="29473" y="46582"/>
                  <a:pt x="58947" y="46582"/>
                </a:cubicBezTo>
                <a:cubicBezTo>
                  <a:pt x="89473" y="46582"/>
                  <a:pt x="118947" y="51898"/>
                  <a:pt x="118947" y="60759"/>
                </a:cubicBezTo>
                <a:cubicBezTo>
                  <a:pt x="118947" y="68101"/>
                  <a:pt x="89473" y="75189"/>
                  <a:pt x="58947" y="75189"/>
                </a:cubicBezTo>
                <a:cubicBezTo>
                  <a:pt x="29473" y="75189"/>
                  <a:pt x="0" y="68101"/>
                  <a:pt x="0" y="60759"/>
                </a:cubicBezTo>
                <a:close/>
                <a:moveTo>
                  <a:pt x="0" y="14177"/>
                </a:moveTo>
                <a:lnTo>
                  <a:pt x="0" y="14177"/>
                </a:lnTo>
                <a:cubicBezTo>
                  <a:pt x="0" y="7088"/>
                  <a:pt x="29473" y="0"/>
                  <a:pt x="58947" y="0"/>
                </a:cubicBezTo>
                <a:cubicBezTo>
                  <a:pt x="89473" y="0"/>
                  <a:pt x="118947" y="7088"/>
                  <a:pt x="118947" y="14177"/>
                </a:cubicBezTo>
                <a:cubicBezTo>
                  <a:pt x="118947" y="23291"/>
                  <a:pt x="89473" y="28607"/>
                  <a:pt x="58947" y="28607"/>
                </a:cubicBezTo>
                <a:cubicBezTo>
                  <a:pt x="29473" y="28607"/>
                  <a:pt x="0" y="23291"/>
                  <a:pt x="0" y="1417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5" name="Shape 4975"/>
          <p:cNvSpPr/>
          <p:nvPr/>
        </p:nvSpPr>
        <p:spPr>
          <a:xfrm>
            <a:off x="3154845" y="2613217"/>
            <a:ext cx="286201" cy="242395"/>
          </a:xfrm>
          <a:custGeom>
            <a:avLst/>
            <a:gdLst/>
            <a:ahLst/>
            <a:cxnLst/>
            <a:rect l="0" t="0" r="0" b="0"/>
            <a:pathLst>
              <a:path w="120000" h="120000" extrusionOk="0">
                <a:moveTo>
                  <a:pt x="114219" y="13176"/>
                </a:moveTo>
                <a:lnTo>
                  <a:pt x="114219" y="13176"/>
                </a:lnTo>
                <a:cubicBezTo>
                  <a:pt x="5780" y="13176"/>
                  <a:pt x="5780" y="13176"/>
                  <a:pt x="5780" y="13176"/>
                </a:cubicBezTo>
                <a:cubicBezTo>
                  <a:pt x="2990" y="13176"/>
                  <a:pt x="0" y="9882"/>
                  <a:pt x="0" y="6588"/>
                </a:cubicBezTo>
                <a:cubicBezTo>
                  <a:pt x="0" y="1647"/>
                  <a:pt x="2990" y="0"/>
                  <a:pt x="5780" y="0"/>
                </a:cubicBezTo>
                <a:cubicBezTo>
                  <a:pt x="114219" y="0"/>
                  <a:pt x="114219" y="0"/>
                  <a:pt x="114219" y="0"/>
                </a:cubicBezTo>
                <a:cubicBezTo>
                  <a:pt x="118405" y="0"/>
                  <a:pt x="119800" y="1647"/>
                  <a:pt x="119800" y="6588"/>
                </a:cubicBezTo>
                <a:cubicBezTo>
                  <a:pt x="119800" y="9882"/>
                  <a:pt x="118405" y="13176"/>
                  <a:pt x="114219" y="13176"/>
                </a:cubicBezTo>
                <a:close/>
                <a:moveTo>
                  <a:pt x="39468" y="48235"/>
                </a:moveTo>
                <a:lnTo>
                  <a:pt x="39468" y="48235"/>
                </a:lnTo>
                <a:lnTo>
                  <a:pt x="39468" y="48235"/>
                </a:lnTo>
                <a:cubicBezTo>
                  <a:pt x="28305" y="48235"/>
                  <a:pt x="28305" y="48235"/>
                  <a:pt x="28305" y="48235"/>
                </a:cubicBezTo>
                <a:cubicBezTo>
                  <a:pt x="25514" y="48235"/>
                  <a:pt x="22524" y="44941"/>
                  <a:pt x="22524" y="41411"/>
                </a:cubicBezTo>
                <a:cubicBezTo>
                  <a:pt x="22524" y="38117"/>
                  <a:pt x="25514" y="34823"/>
                  <a:pt x="28305" y="34823"/>
                </a:cubicBezTo>
                <a:cubicBezTo>
                  <a:pt x="52225" y="34823"/>
                  <a:pt x="52225" y="34823"/>
                  <a:pt x="52225" y="34823"/>
                </a:cubicBezTo>
                <a:lnTo>
                  <a:pt x="52225" y="34823"/>
                </a:lnTo>
                <a:cubicBezTo>
                  <a:pt x="57807" y="34823"/>
                  <a:pt x="57807" y="34823"/>
                  <a:pt x="57807" y="34823"/>
                </a:cubicBezTo>
                <a:cubicBezTo>
                  <a:pt x="83122" y="34823"/>
                  <a:pt x="83122" y="34823"/>
                  <a:pt x="83122" y="34823"/>
                </a:cubicBezTo>
                <a:cubicBezTo>
                  <a:pt x="114219" y="34823"/>
                  <a:pt x="114219" y="34823"/>
                  <a:pt x="114219" y="34823"/>
                </a:cubicBezTo>
                <a:cubicBezTo>
                  <a:pt x="118405" y="34823"/>
                  <a:pt x="119800" y="38117"/>
                  <a:pt x="119800" y="41411"/>
                </a:cubicBezTo>
                <a:cubicBezTo>
                  <a:pt x="119800" y="44941"/>
                  <a:pt x="118405" y="48235"/>
                  <a:pt x="114219" y="48235"/>
                </a:cubicBezTo>
                <a:cubicBezTo>
                  <a:pt x="83122" y="48235"/>
                  <a:pt x="83122" y="48235"/>
                  <a:pt x="83122" y="48235"/>
                </a:cubicBezTo>
                <a:lnTo>
                  <a:pt x="83122" y="48235"/>
                </a:lnTo>
                <a:lnTo>
                  <a:pt x="39468" y="48235"/>
                </a:lnTo>
                <a:close/>
                <a:moveTo>
                  <a:pt x="5780" y="69882"/>
                </a:moveTo>
                <a:lnTo>
                  <a:pt x="5780" y="69882"/>
                </a:lnTo>
                <a:cubicBezTo>
                  <a:pt x="114219" y="69882"/>
                  <a:pt x="114219" y="69882"/>
                  <a:pt x="114219" y="69882"/>
                </a:cubicBezTo>
                <a:cubicBezTo>
                  <a:pt x="118405" y="69882"/>
                  <a:pt x="119800" y="73176"/>
                  <a:pt x="119800" y="76470"/>
                </a:cubicBezTo>
                <a:cubicBezTo>
                  <a:pt x="119800" y="81411"/>
                  <a:pt x="118405" y="83058"/>
                  <a:pt x="114219" y="83058"/>
                </a:cubicBezTo>
                <a:cubicBezTo>
                  <a:pt x="5780" y="83058"/>
                  <a:pt x="5780" y="83058"/>
                  <a:pt x="5780" y="83058"/>
                </a:cubicBezTo>
                <a:cubicBezTo>
                  <a:pt x="2990" y="83058"/>
                  <a:pt x="0" y="81411"/>
                  <a:pt x="0" y="76470"/>
                </a:cubicBezTo>
                <a:cubicBezTo>
                  <a:pt x="0" y="73176"/>
                  <a:pt x="2990" y="69882"/>
                  <a:pt x="5780" y="69882"/>
                </a:cubicBezTo>
                <a:close/>
                <a:moveTo>
                  <a:pt x="39468" y="106352"/>
                </a:moveTo>
                <a:lnTo>
                  <a:pt x="39468" y="106352"/>
                </a:lnTo>
                <a:cubicBezTo>
                  <a:pt x="57807" y="106352"/>
                  <a:pt x="57807" y="106352"/>
                  <a:pt x="57807" y="106352"/>
                </a:cubicBezTo>
                <a:cubicBezTo>
                  <a:pt x="83122" y="106352"/>
                  <a:pt x="83122" y="106352"/>
                  <a:pt x="83122" y="106352"/>
                </a:cubicBezTo>
                <a:cubicBezTo>
                  <a:pt x="114219" y="106352"/>
                  <a:pt x="114219" y="106352"/>
                  <a:pt x="114219" y="106352"/>
                </a:cubicBezTo>
                <a:cubicBezTo>
                  <a:pt x="118405" y="106352"/>
                  <a:pt x="119800" y="108000"/>
                  <a:pt x="119800" y="112941"/>
                </a:cubicBezTo>
                <a:cubicBezTo>
                  <a:pt x="119800" y="116235"/>
                  <a:pt x="118405" y="119764"/>
                  <a:pt x="114219" y="119764"/>
                </a:cubicBezTo>
                <a:cubicBezTo>
                  <a:pt x="57807" y="119764"/>
                  <a:pt x="57807" y="119764"/>
                  <a:pt x="57807" y="119764"/>
                </a:cubicBezTo>
                <a:lnTo>
                  <a:pt x="57807" y="119764"/>
                </a:lnTo>
                <a:cubicBezTo>
                  <a:pt x="39468" y="119764"/>
                  <a:pt x="39468" y="119764"/>
                  <a:pt x="39468" y="119764"/>
                </a:cubicBezTo>
                <a:cubicBezTo>
                  <a:pt x="36677" y="119764"/>
                  <a:pt x="33887" y="116235"/>
                  <a:pt x="33887" y="112941"/>
                </a:cubicBezTo>
                <a:cubicBezTo>
                  <a:pt x="33887" y="108000"/>
                  <a:pt x="36677" y="106352"/>
                  <a:pt x="39468" y="1063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6" name="Shape 4976"/>
          <p:cNvSpPr/>
          <p:nvPr/>
        </p:nvSpPr>
        <p:spPr>
          <a:xfrm>
            <a:off x="2655559" y="2613217"/>
            <a:ext cx="286203" cy="242395"/>
          </a:xfrm>
          <a:custGeom>
            <a:avLst/>
            <a:gdLst/>
            <a:ahLst/>
            <a:cxnLst/>
            <a:rect l="0" t="0" r="0" b="0"/>
            <a:pathLst>
              <a:path w="120000" h="120000" extrusionOk="0">
                <a:moveTo>
                  <a:pt x="114219" y="13176"/>
                </a:moveTo>
                <a:lnTo>
                  <a:pt x="114219" y="13176"/>
                </a:lnTo>
                <a:cubicBezTo>
                  <a:pt x="5780" y="13176"/>
                  <a:pt x="5780" y="13176"/>
                  <a:pt x="5780" y="13176"/>
                </a:cubicBezTo>
                <a:cubicBezTo>
                  <a:pt x="1395" y="13176"/>
                  <a:pt x="0" y="9882"/>
                  <a:pt x="0" y="6588"/>
                </a:cubicBezTo>
                <a:cubicBezTo>
                  <a:pt x="0" y="1647"/>
                  <a:pt x="1395" y="0"/>
                  <a:pt x="5780" y="0"/>
                </a:cubicBezTo>
                <a:cubicBezTo>
                  <a:pt x="114219" y="0"/>
                  <a:pt x="114219" y="0"/>
                  <a:pt x="114219" y="0"/>
                </a:cubicBezTo>
                <a:cubicBezTo>
                  <a:pt x="117009" y="0"/>
                  <a:pt x="119800" y="1647"/>
                  <a:pt x="119800" y="6588"/>
                </a:cubicBezTo>
                <a:cubicBezTo>
                  <a:pt x="119800" y="9882"/>
                  <a:pt x="117009" y="13176"/>
                  <a:pt x="114219" y="13176"/>
                </a:cubicBezTo>
                <a:close/>
                <a:moveTo>
                  <a:pt x="80332" y="48235"/>
                </a:moveTo>
                <a:lnTo>
                  <a:pt x="80332" y="48235"/>
                </a:lnTo>
                <a:lnTo>
                  <a:pt x="80332" y="48235"/>
                </a:lnTo>
                <a:cubicBezTo>
                  <a:pt x="70564" y="48235"/>
                  <a:pt x="70564" y="48235"/>
                  <a:pt x="70564" y="48235"/>
                </a:cubicBezTo>
                <a:cubicBezTo>
                  <a:pt x="47840" y="48235"/>
                  <a:pt x="47840" y="48235"/>
                  <a:pt x="47840" y="48235"/>
                </a:cubicBezTo>
                <a:cubicBezTo>
                  <a:pt x="39468" y="48235"/>
                  <a:pt x="39468" y="48235"/>
                  <a:pt x="39468" y="48235"/>
                </a:cubicBezTo>
                <a:lnTo>
                  <a:pt x="39468" y="48235"/>
                </a:lnTo>
                <a:cubicBezTo>
                  <a:pt x="28305" y="48235"/>
                  <a:pt x="28305" y="48235"/>
                  <a:pt x="28305" y="48235"/>
                </a:cubicBezTo>
                <a:cubicBezTo>
                  <a:pt x="23920" y="48235"/>
                  <a:pt x="22524" y="44941"/>
                  <a:pt x="22524" y="41411"/>
                </a:cubicBezTo>
                <a:cubicBezTo>
                  <a:pt x="22524" y="38117"/>
                  <a:pt x="23920" y="34823"/>
                  <a:pt x="28305" y="34823"/>
                </a:cubicBezTo>
                <a:cubicBezTo>
                  <a:pt x="91694" y="34823"/>
                  <a:pt x="91694" y="34823"/>
                  <a:pt x="91694" y="34823"/>
                </a:cubicBezTo>
                <a:cubicBezTo>
                  <a:pt x="94485" y="34823"/>
                  <a:pt x="97275" y="38117"/>
                  <a:pt x="97275" y="41411"/>
                </a:cubicBezTo>
                <a:cubicBezTo>
                  <a:pt x="97275" y="44941"/>
                  <a:pt x="94485" y="48235"/>
                  <a:pt x="91694" y="48235"/>
                </a:cubicBezTo>
                <a:lnTo>
                  <a:pt x="80332" y="48235"/>
                </a:lnTo>
                <a:close/>
                <a:moveTo>
                  <a:pt x="5780" y="69882"/>
                </a:moveTo>
                <a:lnTo>
                  <a:pt x="5780" y="69882"/>
                </a:lnTo>
                <a:cubicBezTo>
                  <a:pt x="114219" y="69882"/>
                  <a:pt x="114219" y="69882"/>
                  <a:pt x="114219" y="69882"/>
                </a:cubicBezTo>
                <a:cubicBezTo>
                  <a:pt x="117009" y="69882"/>
                  <a:pt x="119800" y="73176"/>
                  <a:pt x="119800" y="76470"/>
                </a:cubicBezTo>
                <a:cubicBezTo>
                  <a:pt x="119800" y="81411"/>
                  <a:pt x="117009" y="83058"/>
                  <a:pt x="114219" y="83058"/>
                </a:cubicBezTo>
                <a:cubicBezTo>
                  <a:pt x="5780" y="83058"/>
                  <a:pt x="5780" y="83058"/>
                  <a:pt x="5780" y="83058"/>
                </a:cubicBezTo>
                <a:cubicBezTo>
                  <a:pt x="1395" y="83058"/>
                  <a:pt x="0" y="81411"/>
                  <a:pt x="0" y="76470"/>
                </a:cubicBezTo>
                <a:cubicBezTo>
                  <a:pt x="0" y="73176"/>
                  <a:pt x="1395" y="69882"/>
                  <a:pt x="5780" y="69882"/>
                </a:cubicBezTo>
                <a:close/>
                <a:moveTo>
                  <a:pt x="39468" y="106352"/>
                </a:moveTo>
                <a:lnTo>
                  <a:pt x="39468" y="106352"/>
                </a:lnTo>
                <a:cubicBezTo>
                  <a:pt x="50830" y="106352"/>
                  <a:pt x="50830" y="106352"/>
                  <a:pt x="50830" y="106352"/>
                </a:cubicBezTo>
                <a:cubicBezTo>
                  <a:pt x="57807" y="106352"/>
                  <a:pt x="57807" y="106352"/>
                  <a:pt x="57807" y="106352"/>
                </a:cubicBezTo>
                <a:cubicBezTo>
                  <a:pt x="61993" y="106352"/>
                  <a:pt x="61993" y="106352"/>
                  <a:pt x="61993" y="106352"/>
                </a:cubicBezTo>
                <a:cubicBezTo>
                  <a:pt x="70564" y="106352"/>
                  <a:pt x="70564" y="106352"/>
                  <a:pt x="70564" y="106352"/>
                </a:cubicBezTo>
                <a:cubicBezTo>
                  <a:pt x="80332" y="106352"/>
                  <a:pt x="80332" y="106352"/>
                  <a:pt x="80332" y="106352"/>
                </a:cubicBezTo>
                <a:cubicBezTo>
                  <a:pt x="83122" y="106352"/>
                  <a:pt x="85913" y="108000"/>
                  <a:pt x="85913" y="112941"/>
                </a:cubicBezTo>
                <a:cubicBezTo>
                  <a:pt x="85913" y="116235"/>
                  <a:pt x="83122" y="119764"/>
                  <a:pt x="80332" y="119764"/>
                </a:cubicBezTo>
                <a:cubicBezTo>
                  <a:pt x="70564" y="119764"/>
                  <a:pt x="70564" y="119764"/>
                  <a:pt x="70564" y="119764"/>
                </a:cubicBezTo>
                <a:lnTo>
                  <a:pt x="70564" y="119764"/>
                </a:lnTo>
                <a:cubicBezTo>
                  <a:pt x="61993" y="119764"/>
                  <a:pt x="61993" y="119764"/>
                  <a:pt x="61993" y="119764"/>
                </a:cubicBezTo>
                <a:cubicBezTo>
                  <a:pt x="57807" y="119764"/>
                  <a:pt x="57807" y="119764"/>
                  <a:pt x="57807" y="119764"/>
                </a:cubicBezTo>
                <a:cubicBezTo>
                  <a:pt x="50830" y="119764"/>
                  <a:pt x="50830" y="119764"/>
                  <a:pt x="50830" y="119764"/>
                </a:cubicBezTo>
                <a:lnTo>
                  <a:pt x="50830" y="119764"/>
                </a:lnTo>
                <a:cubicBezTo>
                  <a:pt x="39468" y="119764"/>
                  <a:pt x="39468" y="119764"/>
                  <a:pt x="39468" y="119764"/>
                </a:cubicBezTo>
                <a:cubicBezTo>
                  <a:pt x="35282" y="119764"/>
                  <a:pt x="33887" y="116235"/>
                  <a:pt x="33887" y="112941"/>
                </a:cubicBezTo>
                <a:cubicBezTo>
                  <a:pt x="33887" y="108000"/>
                  <a:pt x="35282" y="106352"/>
                  <a:pt x="39468" y="1063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7" name="Shape 4977"/>
          <p:cNvSpPr/>
          <p:nvPr/>
        </p:nvSpPr>
        <p:spPr>
          <a:xfrm>
            <a:off x="2154184" y="2613217"/>
            <a:ext cx="288291" cy="242395"/>
          </a:xfrm>
          <a:custGeom>
            <a:avLst/>
            <a:gdLst/>
            <a:ahLst/>
            <a:cxnLst/>
            <a:rect l="0" t="0" r="0" b="0"/>
            <a:pathLst>
              <a:path w="120000" h="120000" extrusionOk="0">
                <a:moveTo>
                  <a:pt x="114285" y="13176"/>
                </a:moveTo>
                <a:lnTo>
                  <a:pt x="114285" y="13176"/>
                </a:lnTo>
                <a:cubicBezTo>
                  <a:pt x="5517" y="13176"/>
                  <a:pt x="5517" y="13176"/>
                  <a:pt x="5517" y="13176"/>
                </a:cubicBezTo>
                <a:cubicBezTo>
                  <a:pt x="2758" y="13176"/>
                  <a:pt x="0" y="9882"/>
                  <a:pt x="0" y="6588"/>
                </a:cubicBezTo>
                <a:cubicBezTo>
                  <a:pt x="0" y="1647"/>
                  <a:pt x="2758" y="0"/>
                  <a:pt x="5517" y="0"/>
                </a:cubicBezTo>
                <a:cubicBezTo>
                  <a:pt x="114285" y="0"/>
                  <a:pt x="114285" y="0"/>
                  <a:pt x="114285" y="0"/>
                </a:cubicBezTo>
                <a:cubicBezTo>
                  <a:pt x="117044" y="0"/>
                  <a:pt x="119802" y="1647"/>
                  <a:pt x="119802" y="6588"/>
                </a:cubicBezTo>
                <a:cubicBezTo>
                  <a:pt x="119802" y="9882"/>
                  <a:pt x="117044" y="13176"/>
                  <a:pt x="114285" y="13176"/>
                </a:cubicBezTo>
                <a:close/>
                <a:moveTo>
                  <a:pt x="5517" y="34823"/>
                </a:moveTo>
                <a:lnTo>
                  <a:pt x="5517" y="34823"/>
                </a:lnTo>
                <a:cubicBezTo>
                  <a:pt x="37635" y="34823"/>
                  <a:pt x="37635" y="34823"/>
                  <a:pt x="37635" y="34823"/>
                </a:cubicBezTo>
                <a:cubicBezTo>
                  <a:pt x="61280" y="34823"/>
                  <a:pt x="61280" y="34823"/>
                  <a:pt x="61280" y="34823"/>
                </a:cubicBezTo>
                <a:cubicBezTo>
                  <a:pt x="66798" y="34823"/>
                  <a:pt x="66798" y="34823"/>
                  <a:pt x="66798" y="34823"/>
                </a:cubicBezTo>
                <a:lnTo>
                  <a:pt x="66798" y="34823"/>
                </a:lnTo>
                <a:cubicBezTo>
                  <a:pt x="92019" y="34823"/>
                  <a:pt x="92019" y="34823"/>
                  <a:pt x="92019" y="34823"/>
                </a:cubicBezTo>
                <a:cubicBezTo>
                  <a:pt x="94778" y="34823"/>
                  <a:pt x="97536" y="38117"/>
                  <a:pt x="97536" y="41411"/>
                </a:cubicBezTo>
                <a:cubicBezTo>
                  <a:pt x="97536" y="44941"/>
                  <a:pt x="94778" y="48235"/>
                  <a:pt x="92019" y="48235"/>
                </a:cubicBezTo>
                <a:cubicBezTo>
                  <a:pt x="80788" y="48235"/>
                  <a:pt x="80788" y="48235"/>
                  <a:pt x="80788" y="48235"/>
                </a:cubicBezTo>
                <a:lnTo>
                  <a:pt x="80788" y="48235"/>
                </a:lnTo>
                <a:cubicBezTo>
                  <a:pt x="37635" y="48235"/>
                  <a:pt x="37635" y="48235"/>
                  <a:pt x="37635" y="48235"/>
                </a:cubicBezTo>
                <a:lnTo>
                  <a:pt x="37635" y="48235"/>
                </a:lnTo>
                <a:cubicBezTo>
                  <a:pt x="5517" y="48235"/>
                  <a:pt x="5517" y="48235"/>
                  <a:pt x="5517" y="48235"/>
                </a:cubicBezTo>
                <a:cubicBezTo>
                  <a:pt x="2758" y="48235"/>
                  <a:pt x="0" y="44941"/>
                  <a:pt x="0" y="41411"/>
                </a:cubicBezTo>
                <a:cubicBezTo>
                  <a:pt x="0" y="38117"/>
                  <a:pt x="2758" y="34823"/>
                  <a:pt x="5517" y="34823"/>
                </a:cubicBezTo>
                <a:close/>
                <a:moveTo>
                  <a:pt x="5517" y="69882"/>
                </a:moveTo>
                <a:lnTo>
                  <a:pt x="5517" y="69882"/>
                </a:lnTo>
                <a:cubicBezTo>
                  <a:pt x="114285" y="69882"/>
                  <a:pt x="114285" y="69882"/>
                  <a:pt x="114285" y="69882"/>
                </a:cubicBezTo>
                <a:cubicBezTo>
                  <a:pt x="117044" y="69882"/>
                  <a:pt x="119802" y="73176"/>
                  <a:pt x="119802" y="76470"/>
                </a:cubicBezTo>
                <a:cubicBezTo>
                  <a:pt x="119802" y="81411"/>
                  <a:pt x="117044" y="83058"/>
                  <a:pt x="114285" y="83058"/>
                </a:cubicBezTo>
                <a:cubicBezTo>
                  <a:pt x="5517" y="83058"/>
                  <a:pt x="5517" y="83058"/>
                  <a:pt x="5517" y="83058"/>
                </a:cubicBezTo>
                <a:cubicBezTo>
                  <a:pt x="2758" y="83058"/>
                  <a:pt x="0" y="81411"/>
                  <a:pt x="0" y="76470"/>
                </a:cubicBezTo>
                <a:cubicBezTo>
                  <a:pt x="0" y="73176"/>
                  <a:pt x="2758" y="69882"/>
                  <a:pt x="5517" y="69882"/>
                </a:cubicBezTo>
                <a:close/>
                <a:moveTo>
                  <a:pt x="5517" y="106352"/>
                </a:moveTo>
                <a:lnTo>
                  <a:pt x="5517" y="106352"/>
                </a:lnTo>
                <a:cubicBezTo>
                  <a:pt x="37635" y="106352"/>
                  <a:pt x="37635" y="106352"/>
                  <a:pt x="37635" y="106352"/>
                </a:cubicBezTo>
                <a:cubicBezTo>
                  <a:pt x="61280" y="106352"/>
                  <a:pt x="61280" y="106352"/>
                  <a:pt x="61280" y="106352"/>
                </a:cubicBezTo>
                <a:cubicBezTo>
                  <a:pt x="80788" y="106352"/>
                  <a:pt x="80788" y="106352"/>
                  <a:pt x="80788" y="106352"/>
                </a:cubicBezTo>
                <a:cubicBezTo>
                  <a:pt x="83546" y="106352"/>
                  <a:pt x="86305" y="108000"/>
                  <a:pt x="86305" y="112941"/>
                </a:cubicBezTo>
                <a:cubicBezTo>
                  <a:pt x="86305" y="116235"/>
                  <a:pt x="83546" y="119764"/>
                  <a:pt x="80788" y="119764"/>
                </a:cubicBezTo>
                <a:cubicBezTo>
                  <a:pt x="61280" y="119764"/>
                  <a:pt x="61280" y="119764"/>
                  <a:pt x="61280" y="119764"/>
                </a:cubicBezTo>
                <a:lnTo>
                  <a:pt x="61280" y="119764"/>
                </a:lnTo>
                <a:cubicBezTo>
                  <a:pt x="5517" y="119764"/>
                  <a:pt x="5517" y="119764"/>
                  <a:pt x="5517" y="119764"/>
                </a:cubicBezTo>
                <a:cubicBezTo>
                  <a:pt x="2758" y="119764"/>
                  <a:pt x="0" y="116235"/>
                  <a:pt x="0" y="112941"/>
                </a:cubicBezTo>
                <a:cubicBezTo>
                  <a:pt x="0" y="108000"/>
                  <a:pt x="2758" y="106352"/>
                  <a:pt x="5517" y="1063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8" name="Shape 4978"/>
          <p:cNvSpPr/>
          <p:nvPr/>
        </p:nvSpPr>
        <p:spPr>
          <a:xfrm>
            <a:off x="1654899" y="2613217"/>
            <a:ext cx="286201" cy="242395"/>
          </a:xfrm>
          <a:custGeom>
            <a:avLst/>
            <a:gdLst/>
            <a:ahLst/>
            <a:cxnLst/>
            <a:rect l="0" t="0" r="0" b="0"/>
            <a:pathLst>
              <a:path w="120000" h="120000" extrusionOk="0">
                <a:moveTo>
                  <a:pt x="114019" y="83058"/>
                </a:moveTo>
                <a:lnTo>
                  <a:pt x="114019" y="83058"/>
                </a:lnTo>
                <a:cubicBezTo>
                  <a:pt x="5581" y="83058"/>
                  <a:pt x="5581" y="83058"/>
                  <a:pt x="5581" y="83058"/>
                </a:cubicBezTo>
                <a:cubicBezTo>
                  <a:pt x="2790" y="83058"/>
                  <a:pt x="0" y="81411"/>
                  <a:pt x="0" y="76470"/>
                </a:cubicBezTo>
                <a:cubicBezTo>
                  <a:pt x="0" y="73176"/>
                  <a:pt x="2790" y="69882"/>
                  <a:pt x="5581" y="69882"/>
                </a:cubicBezTo>
                <a:cubicBezTo>
                  <a:pt x="114019" y="69882"/>
                  <a:pt x="114019" y="69882"/>
                  <a:pt x="114019" y="69882"/>
                </a:cubicBezTo>
                <a:cubicBezTo>
                  <a:pt x="118405" y="69882"/>
                  <a:pt x="119800" y="73176"/>
                  <a:pt x="119800" y="76470"/>
                </a:cubicBezTo>
                <a:cubicBezTo>
                  <a:pt x="119800" y="81411"/>
                  <a:pt x="118405" y="83058"/>
                  <a:pt x="114019" y="83058"/>
                </a:cubicBezTo>
                <a:close/>
                <a:moveTo>
                  <a:pt x="114019" y="48235"/>
                </a:moveTo>
                <a:lnTo>
                  <a:pt x="114019" y="48235"/>
                </a:lnTo>
                <a:cubicBezTo>
                  <a:pt x="5581" y="48235"/>
                  <a:pt x="5581" y="48235"/>
                  <a:pt x="5581" y="48235"/>
                </a:cubicBezTo>
                <a:cubicBezTo>
                  <a:pt x="2790" y="48235"/>
                  <a:pt x="0" y="44941"/>
                  <a:pt x="0" y="41411"/>
                </a:cubicBezTo>
                <a:cubicBezTo>
                  <a:pt x="0" y="38117"/>
                  <a:pt x="2790" y="34823"/>
                  <a:pt x="5581" y="34823"/>
                </a:cubicBezTo>
                <a:cubicBezTo>
                  <a:pt x="114019" y="34823"/>
                  <a:pt x="114019" y="34823"/>
                  <a:pt x="114019" y="34823"/>
                </a:cubicBezTo>
                <a:cubicBezTo>
                  <a:pt x="118405" y="34823"/>
                  <a:pt x="119800" y="38117"/>
                  <a:pt x="119800" y="41411"/>
                </a:cubicBezTo>
                <a:cubicBezTo>
                  <a:pt x="119800" y="44941"/>
                  <a:pt x="118405" y="48235"/>
                  <a:pt x="114019" y="48235"/>
                </a:cubicBezTo>
                <a:close/>
                <a:moveTo>
                  <a:pt x="114019" y="13176"/>
                </a:moveTo>
                <a:lnTo>
                  <a:pt x="114019" y="13176"/>
                </a:lnTo>
                <a:cubicBezTo>
                  <a:pt x="5581" y="13176"/>
                  <a:pt x="5581" y="13176"/>
                  <a:pt x="5581" y="13176"/>
                </a:cubicBezTo>
                <a:cubicBezTo>
                  <a:pt x="2790" y="13176"/>
                  <a:pt x="0" y="9882"/>
                  <a:pt x="0" y="6588"/>
                </a:cubicBezTo>
                <a:cubicBezTo>
                  <a:pt x="0" y="1647"/>
                  <a:pt x="2790" y="0"/>
                  <a:pt x="5581" y="0"/>
                </a:cubicBezTo>
                <a:cubicBezTo>
                  <a:pt x="114019" y="0"/>
                  <a:pt x="114019" y="0"/>
                  <a:pt x="114019" y="0"/>
                </a:cubicBezTo>
                <a:cubicBezTo>
                  <a:pt x="118405" y="0"/>
                  <a:pt x="119800" y="1647"/>
                  <a:pt x="119800" y="6588"/>
                </a:cubicBezTo>
                <a:cubicBezTo>
                  <a:pt x="119800" y="9882"/>
                  <a:pt x="118405" y="13176"/>
                  <a:pt x="114019" y="13176"/>
                </a:cubicBezTo>
                <a:close/>
                <a:moveTo>
                  <a:pt x="5581" y="106352"/>
                </a:moveTo>
                <a:lnTo>
                  <a:pt x="5581" y="106352"/>
                </a:lnTo>
                <a:cubicBezTo>
                  <a:pt x="114019" y="106352"/>
                  <a:pt x="114019" y="106352"/>
                  <a:pt x="114019" y="106352"/>
                </a:cubicBezTo>
                <a:cubicBezTo>
                  <a:pt x="118405" y="106352"/>
                  <a:pt x="119800" y="108000"/>
                  <a:pt x="119800" y="112941"/>
                </a:cubicBezTo>
                <a:cubicBezTo>
                  <a:pt x="119800" y="116235"/>
                  <a:pt x="118405" y="119764"/>
                  <a:pt x="114019" y="119764"/>
                </a:cubicBezTo>
                <a:cubicBezTo>
                  <a:pt x="5581" y="119764"/>
                  <a:pt x="5581" y="119764"/>
                  <a:pt x="5581" y="119764"/>
                </a:cubicBezTo>
                <a:cubicBezTo>
                  <a:pt x="2790" y="119764"/>
                  <a:pt x="0" y="116235"/>
                  <a:pt x="0" y="112941"/>
                </a:cubicBezTo>
                <a:cubicBezTo>
                  <a:pt x="0" y="108000"/>
                  <a:pt x="2790" y="106352"/>
                  <a:pt x="5581" y="10635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79" name="Shape 4979"/>
          <p:cNvSpPr/>
          <p:nvPr/>
        </p:nvSpPr>
        <p:spPr>
          <a:xfrm>
            <a:off x="7155398" y="2163953"/>
            <a:ext cx="286203" cy="133734"/>
          </a:xfrm>
          <a:custGeom>
            <a:avLst/>
            <a:gdLst/>
            <a:ahLst/>
            <a:cxnLst/>
            <a:rect l="0" t="0" r="0" b="0"/>
            <a:pathLst>
              <a:path w="120000" h="120000" extrusionOk="0">
                <a:moveTo>
                  <a:pt x="114219" y="83957"/>
                </a:moveTo>
                <a:lnTo>
                  <a:pt x="114219" y="83957"/>
                </a:lnTo>
                <a:cubicBezTo>
                  <a:pt x="114219" y="107703"/>
                  <a:pt x="114219" y="107703"/>
                  <a:pt x="114219" y="107703"/>
                </a:cubicBezTo>
                <a:cubicBezTo>
                  <a:pt x="114219" y="116607"/>
                  <a:pt x="111229" y="119575"/>
                  <a:pt x="108438" y="119575"/>
                </a:cubicBezTo>
                <a:cubicBezTo>
                  <a:pt x="5581" y="119575"/>
                  <a:pt x="5581" y="119575"/>
                  <a:pt x="5581" y="119575"/>
                </a:cubicBezTo>
                <a:cubicBezTo>
                  <a:pt x="1395" y="119575"/>
                  <a:pt x="0" y="116607"/>
                  <a:pt x="0" y="107703"/>
                </a:cubicBezTo>
                <a:cubicBezTo>
                  <a:pt x="0" y="11872"/>
                  <a:pt x="0" y="11872"/>
                  <a:pt x="0" y="11872"/>
                </a:cubicBezTo>
                <a:cubicBezTo>
                  <a:pt x="0" y="5936"/>
                  <a:pt x="1395" y="0"/>
                  <a:pt x="5581" y="0"/>
                </a:cubicBezTo>
                <a:cubicBezTo>
                  <a:pt x="108438" y="0"/>
                  <a:pt x="108438" y="0"/>
                  <a:pt x="108438" y="0"/>
                </a:cubicBezTo>
                <a:cubicBezTo>
                  <a:pt x="111229" y="0"/>
                  <a:pt x="114219" y="5936"/>
                  <a:pt x="114219" y="11872"/>
                </a:cubicBezTo>
                <a:cubicBezTo>
                  <a:pt x="114219" y="35618"/>
                  <a:pt x="114219" y="35618"/>
                  <a:pt x="114219" y="35618"/>
                </a:cubicBezTo>
                <a:cubicBezTo>
                  <a:pt x="117009" y="35618"/>
                  <a:pt x="119800" y="41978"/>
                  <a:pt x="119800" y="47915"/>
                </a:cubicBezTo>
                <a:cubicBezTo>
                  <a:pt x="119800" y="71660"/>
                  <a:pt x="119800" y="71660"/>
                  <a:pt x="119800" y="71660"/>
                </a:cubicBezTo>
                <a:cubicBezTo>
                  <a:pt x="119800" y="80565"/>
                  <a:pt x="117009" y="83957"/>
                  <a:pt x="114219" y="83957"/>
                </a:cubicBezTo>
                <a:close/>
                <a:moveTo>
                  <a:pt x="102857" y="71660"/>
                </a:moveTo>
                <a:lnTo>
                  <a:pt x="102857" y="71660"/>
                </a:lnTo>
                <a:cubicBezTo>
                  <a:pt x="102857" y="47915"/>
                  <a:pt x="102857" y="47915"/>
                  <a:pt x="102857" y="47915"/>
                </a:cubicBezTo>
                <a:cubicBezTo>
                  <a:pt x="102857" y="23745"/>
                  <a:pt x="102857" y="23745"/>
                  <a:pt x="102857" y="23745"/>
                </a:cubicBezTo>
                <a:cubicBezTo>
                  <a:pt x="11362" y="23745"/>
                  <a:pt x="11362" y="23745"/>
                  <a:pt x="11362" y="23745"/>
                </a:cubicBezTo>
                <a:cubicBezTo>
                  <a:pt x="11362" y="95830"/>
                  <a:pt x="11362" y="95830"/>
                  <a:pt x="11362" y="95830"/>
                </a:cubicBezTo>
                <a:cubicBezTo>
                  <a:pt x="102857" y="95830"/>
                  <a:pt x="102857" y="95830"/>
                  <a:pt x="102857" y="95830"/>
                </a:cubicBezTo>
                <a:lnTo>
                  <a:pt x="102857" y="71660"/>
                </a:lnTo>
                <a:close/>
                <a:moveTo>
                  <a:pt x="97275" y="83957"/>
                </a:moveTo>
                <a:lnTo>
                  <a:pt x="97275" y="83957"/>
                </a:lnTo>
                <a:cubicBezTo>
                  <a:pt x="16943" y="83957"/>
                  <a:pt x="16943" y="83957"/>
                  <a:pt x="16943" y="83957"/>
                </a:cubicBezTo>
                <a:cubicBezTo>
                  <a:pt x="16943" y="35618"/>
                  <a:pt x="16943" y="35618"/>
                  <a:pt x="16943" y="35618"/>
                </a:cubicBezTo>
                <a:cubicBezTo>
                  <a:pt x="97275" y="35618"/>
                  <a:pt x="97275" y="35618"/>
                  <a:pt x="97275" y="35618"/>
                </a:cubicBezTo>
                <a:lnTo>
                  <a:pt x="97275" y="839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0" name="Shape 4980"/>
          <p:cNvSpPr/>
          <p:nvPr/>
        </p:nvSpPr>
        <p:spPr>
          <a:xfrm>
            <a:off x="6651935" y="2163953"/>
            <a:ext cx="288291" cy="133734"/>
          </a:xfrm>
          <a:custGeom>
            <a:avLst/>
            <a:gdLst/>
            <a:ahLst/>
            <a:cxnLst/>
            <a:rect l="0" t="0" r="0" b="0"/>
            <a:pathLst>
              <a:path w="120000" h="120000" extrusionOk="0">
                <a:moveTo>
                  <a:pt x="114088" y="83957"/>
                </a:moveTo>
                <a:lnTo>
                  <a:pt x="114088" y="83957"/>
                </a:lnTo>
                <a:cubicBezTo>
                  <a:pt x="114088" y="107703"/>
                  <a:pt x="114088" y="107703"/>
                  <a:pt x="114088" y="107703"/>
                </a:cubicBezTo>
                <a:cubicBezTo>
                  <a:pt x="114088" y="116607"/>
                  <a:pt x="111330" y="119575"/>
                  <a:pt x="108571" y="119575"/>
                </a:cubicBezTo>
                <a:cubicBezTo>
                  <a:pt x="5517" y="119575"/>
                  <a:pt x="5517" y="119575"/>
                  <a:pt x="5517" y="119575"/>
                </a:cubicBezTo>
                <a:cubicBezTo>
                  <a:pt x="2758" y="119575"/>
                  <a:pt x="0" y="116607"/>
                  <a:pt x="0" y="107703"/>
                </a:cubicBezTo>
                <a:cubicBezTo>
                  <a:pt x="0" y="11872"/>
                  <a:pt x="0" y="11872"/>
                  <a:pt x="0" y="11872"/>
                </a:cubicBezTo>
                <a:cubicBezTo>
                  <a:pt x="0" y="5936"/>
                  <a:pt x="2758" y="0"/>
                  <a:pt x="5517" y="0"/>
                </a:cubicBezTo>
                <a:cubicBezTo>
                  <a:pt x="108571" y="0"/>
                  <a:pt x="108571" y="0"/>
                  <a:pt x="108571" y="0"/>
                </a:cubicBezTo>
                <a:cubicBezTo>
                  <a:pt x="111330" y="0"/>
                  <a:pt x="114088" y="5936"/>
                  <a:pt x="114088" y="11872"/>
                </a:cubicBezTo>
                <a:cubicBezTo>
                  <a:pt x="114088" y="35618"/>
                  <a:pt x="114088" y="35618"/>
                  <a:pt x="114088" y="35618"/>
                </a:cubicBezTo>
                <a:cubicBezTo>
                  <a:pt x="117044" y="35618"/>
                  <a:pt x="119802" y="41978"/>
                  <a:pt x="119802" y="47915"/>
                </a:cubicBezTo>
                <a:cubicBezTo>
                  <a:pt x="119802" y="71660"/>
                  <a:pt x="119802" y="71660"/>
                  <a:pt x="119802" y="71660"/>
                </a:cubicBezTo>
                <a:cubicBezTo>
                  <a:pt x="119802" y="80565"/>
                  <a:pt x="117044" y="83957"/>
                  <a:pt x="114088" y="83957"/>
                </a:cubicBezTo>
                <a:close/>
                <a:moveTo>
                  <a:pt x="103054" y="71660"/>
                </a:moveTo>
                <a:lnTo>
                  <a:pt x="103054" y="71660"/>
                </a:lnTo>
                <a:cubicBezTo>
                  <a:pt x="103054" y="47915"/>
                  <a:pt x="103054" y="47915"/>
                  <a:pt x="103054" y="47915"/>
                </a:cubicBezTo>
                <a:cubicBezTo>
                  <a:pt x="103054" y="23745"/>
                  <a:pt x="103054" y="23745"/>
                  <a:pt x="103054" y="23745"/>
                </a:cubicBezTo>
                <a:cubicBezTo>
                  <a:pt x="11034" y="23745"/>
                  <a:pt x="11034" y="23745"/>
                  <a:pt x="11034" y="23745"/>
                </a:cubicBezTo>
                <a:cubicBezTo>
                  <a:pt x="11034" y="95830"/>
                  <a:pt x="11034" y="95830"/>
                  <a:pt x="11034" y="95830"/>
                </a:cubicBezTo>
                <a:cubicBezTo>
                  <a:pt x="103054" y="95830"/>
                  <a:pt x="103054" y="95830"/>
                  <a:pt x="103054" y="95830"/>
                </a:cubicBezTo>
                <a:lnTo>
                  <a:pt x="103054" y="71660"/>
                </a:lnTo>
                <a:close/>
                <a:moveTo>
                  <a:pt x="69556" y="83957"/>
                </a:moveTo>
                <a:lnTo>
                  <a:pt x="69556" y="83957"/>
                </a:lnTo>
                <a:lnTo>
                  <a:pt x="69556" y="83957"/>
                </a:lnTo>
                <a:cubicBezTo>
                  <a:pt x="16748" y="83957"/>
                  <a:pt x="16748" y="83957"/>
                  <a:pt x="16748" y="83957"/>
                </a:cubicBezTo>
                <a:cubicBezTo>
                  <a:pt x="16748" y="35618"/>
                  <a:pt x="16748" y="35618"/>
                  <a:pt x="16748" y="35618"/>
                </a:cubicBezTo>
                <a:cubicBezTo>
                  <a:pt x="69556" y="35618"/>
                  <a:pt x="69556" y="35618"/>
                  <a:pt x="69556" y="35618"/>
                </a:cubicBezTo>
                <a:lnTo>
                  <a:pt x="69556" y="839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1" name="Shape 4981"/>
          <p:cNvSpPr/>
          <p:nvPr/>
        </p:nvSpPr>
        <p:spPr>
          <a:xfrm>
            <a:off x="6154737" y="2163953"/>
            <a:ext cx="286201" cy="133734"/>
          </a:xfrm>
          <a:custGeom>
            <a:avLst/>
            <a:gdLst/>
            <a:ahLst/>
            <a:cxnLst/>
            <a:rect l="0" t="0" r="0" b="0"/>
            <a:pathLst>
              <a:path w="120000" h="120000" extrusionOk="0">
                <a:moveTo>
                  <a:pt x="114019" y="83957"/>
                </a:moveTo>
                <a:lnTo>
                  <a:pt x="114019" y="83957"/>
                </a:lnTo>
                <a:cubicBezTo>
                  <a:pt x="114019" y="107703"/>
                  <a:pt x="114019" y="107703"/>
                  <a:pt x="114019" y="107703"/>
                </a:cubicBezTo>
                <a:cubicBezTo>
                  <a:pt x="114019" y="116607"/>
                  <a:pt x="112624" y="119575"/>
                  <a:pt x="108438" y="119575"/>
                </a:cubicBezTo>
                <a:cubicBezTo>
                  <a:pt x="5581" y="119575"/>
                  <a:pt x="5581" y="119575"/>
                  <a:pt x="5581" y="119575"/>
                </a:cubicBezTo>
                <a:cubicBezTo>
                  <a:pt x="2790" y="119575"/>
                  <a:pt x="0" y="116607"/>
                  <a:pt x="0" y="107703"/>
                </a:cubicBezTo>
                <a:cubicBezTo>
                  <a:pt x="0" y="11872"/>
                  <a:pt x="0" y="11872"/>
                  <a:pt x="0" y="11872"/>
                </a:cubicBezTo>
                <a:cubicBezTo>
                  <a:pt x="0" y="5936"/>
                  <a:pt x="2790" y="0"/>
                  <a:pt x="5581" y="0"/>
                </a:cubicBezTo>
                <a:cubicBezTo>
                  <a:pt x="108438" y="0"/>
                  <a:pt x="108438" y="0"/>
                  <a:pt x="108438" y="0"/>
                </a:cubicBezTo>
                <a:cubicBezTo>
                  <a:pt x="112624" y="0"/>
                  <a:pt x="114019" y="5936"/>
                  <a:pt x="114019" y="11872"/>
                </a:cubicBezTo>
                <a:cubicBezTo>
                  <a:pt x="114019" y="35618"/>
                  <a:pt x="114019" y="35618"/>
                  <a:pt x="114019" y="35618"/>
                </a:cubicBezTo>
                <a:cubicBezTo>
                  <a:pt x="118405" y="35618"/>
                  <a:pt x="119800" y="41978"/>
                  <a:pt x="119800" y="47915"/>
                </a:cubicBezTo>
                <a:cubicBezTo>
                  <a:pt x="119800" y="71660"/>
                  <a:pt x="119800" y="71660"/>
                  <a:pt x="119800" y="71660"/>
                </a:cubicBezTo>
                <a:cubicBezTo>
                  <a:pt x="119800" y="80565"/>
                  <a:pt x="118405" y="83957"/>
                  <a:pt x="114019" y="83957"/>
                </a:cubicBezTo>
                <a:close/>
                <a:moveTo>
                  <a:pt x="102857" y="71660"/>
                </a:moveTo>
                <a:lnTo>
                  <a:pt x="102857" y="71660"/>
                </a:lnTo>
                <a:cubicBezTo>
                  <a:pt x="102857" y="47915"/>
                  <a:pt x="102857" y="47915"/>
                  <a:pt x="102857" y="47915"/>
                </a:cubicBezTo>
                <a:cubicBezTo>
                  <a:pt x="102857" y="23745"/>
                  <a:pt x="102857" y="23745"/>
                  <a:pt x="102857" y="23745"/>
                </a:cubicBezTo>
                <a:cubicBezTo>
                  <a:pt x="101461" y="23745"/>
                  <a:pt x="101461" y="23745"/>
                  <a:pt x="101461" y="23745"/>
                </a:cubicBezTo>
                <a:lnTo>
                  <a:pt x="101461" y="23745"/>
                </a:lnTo>
                <a:cubicBezTo>
                  <a:pt x="68970" y="23745"/>
                  <a:pt x="68970" y="23745"/>
                  <a:pt x="68970" y="23745"/>
                </a:cubicBezTo>
                <a:lnTo>
                  <a:pt x="68970" y="23745"/>
                </a:lnTo>
                <a:cubicBezTo>
                  <a:pt x="11162" y="23745"/>
                  <a:pt x="11162" y="23745"/>
                  <a:pt x="11162" y="23745"/>
                </a:cubicBezTo>
                <a:cubicBezTo>
                  <a:pt x="11162" y="95830"/>
                  <a:pt x="11162" y="95830"/>
                  <a:pt x="11162" y="95830"/>
                </a:cubicBezTo>
                <a:cubicBezTo>
                  <a:pt x="102857" y="95830"/>
                  <a:pt x="102857" y="95830"/>
                  <a:pt x="102857" y="95830"/>
                </a:cubicBezTo>
                <a:lnTo>
                  <a:pt x="102857" y="71660"/>
                </a:lnTo>
                <a:close/>
                <a:moveTo>
                  <a:pt x="40863" y="83957"/>
                </a:moveTo>
                <a:lnTo>
                  <a:pt x="40863" y="83957"/>
                </a:lnTo>
                <a:cubicBezTo>
                  <a:pt x="16943" y="83957"/>
                  <a:pt x="16943" y="83957"/>
                  <a:pt x="16943" y="83957"/>
                </a:cubicBezTo>
                <a:cubicBezTo>
                  <a:pt x="16943" y="35618"/>
                  <a:pt x="16943" y="35618"/>
                  <a:pt x="16943" y="35618"/>
                </a:cubicBezTo>
                <a:cubicBezTo>
                  <a:pt x="40863" y="35618"/>
                  <a:pt x="40863" y="35618"/>
                  <a:pt x="40863" y="35618"/>
                </a:cubicBezTo>
                <a:lnTo>
                  <a:pt x="40863" y="839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2" name="Shape 4982"/>
          <p:cNvSpPr/>
          <p:nvPr/>
        </p:nvSpPr>
        <p:spPr>
          <a:xfrm>
            <a:off x="5655452" y="2163953"/>
            <a:ext cx="284113" cy="133734"/>
          </a:xfrm>
          <a:custGeom>
            <a:avLst/>
            <a:gdLst/>
            <a:ahLst/>
            <a:cxnLst/>
            <a:rect l="0" t="0" r="0" b="0"/>
            <a:pathLst>
              <a:path w="120000" h="120000" extrusionOk="0">
                <a:moveTo>
                  <a:pt x="114209" y="83957"/>
                </a:moveTo>
                <a:lnTo>
                  <a:pt x="114209" y="83957"/>
                </a:lnTo>
                <a:cubicBezTo>
                  <a:pt x="114209" y="107703"/>
                  <a:pt x="114209" y="107703"/>
                  <a:pt x="114209" y="107703"/>
                </a:cubicBezTo>
                <a:cubicBezTo>
                  <a:pt x="114209" y="116607"/>
                  <a:pt x="111414" y="119575"/>
                  <a:pt x="108618" y="119575"/>
                </a:cubicBezTo>
                <a:cubicBezTo>
                  <a:pt x="5590" y="119575"/>
                  <a:pt x="5590" y="119575"/>
                  <a:pt x="5590" y="119575"/>
                </a:cubicBezTo>
                <a:cubicBezTo>
                  <a:pt x="1397" y="119575"/>
                  <a:pt x="0" y="116607"/>
                  <a:pt x="0" y="107703"/>
                </a:cubicBezTo>
                <a:cubicBezTo>
                  <a:pt x="0" y="11872"/>
                  <a:pt x="0" y="11872"/>
                  <a:pt x="0" y="11872"/>
                </a:cubicBezTo>
                <a:cubicBezTo>
                  <a:pt x="0" y="5936"/>
                  <a:pt x="1397" y="0"/>
                  <a:pt x="5590" y="0"/>
                </a:cubicBezTo>
                <a:cubicBezTo>
                  <a:pt x="108618" y="0"/>
                  <a:pt x="108618" y="0"/>
                  <a:pt x="108618" y="0"/>
                </a:cubicBezTo>
                <a:cubicBezTo>
                  <a:pt x="111414" y="0"/>
                  <a:pt x="114209" y="5936"/>
                  <a:pt x="114209" y="11872"/>
                </a:cubicBezTo>
                <a:cubicBezTo>
                  <a:pt x="114209" y="35618"/>
                  <a:pt x="114209" y="35618"/>
                  <a:pt x="114209" y="35618"/>
                </a:cubicBezTo>
                <a:cubicBezTo>
                  <a:pt x="117004" y="35618"/>
                  <a:pt x="119800" y="41978"/>
                  <a:pt x="119800" y="47915"/>
                </a:cubicBezTo>
                <a:cubicBezTo>
                  <a:pt x="119800" y="71660"/>
                  <a:pt x="119800" y="71660"/>
                  <a:pt x="119800" y="71660"/>
                </a:cubicBezTo>
                <a:cubicBezTo>
                  <a:pt x="119800" y="80565"/>
                  <a:pt x="117004" y="83957"/>
                  <a:pt x="114209" y="83957"/>
                </a:cubicBezTo>
                <a:close/>
                <a:moveTo>
                  <a:pt x="103028" y="23745"/>
                </a:moveTo>
                <a:lnTo>
                  <a:pt x="103028" y="23745"/>
                </a:lnTo>
                <a:cubicBezTo>
                  <a:pt x="11181" y="23745"/>
                  <a:pt x="11181" y="23745"/>
                  <a:pt x="11181" y="23745"/>
                </a:cubicBezTo>
                <a:cubicBezTo>
                  <a:pt x="11181" y="95830"/>
                  <a:pt x="11181" y="95830"/>
                  <a:pt x="11181" y="95830"/>
                </a:cubicBezTo>
                <a:lnTo>
                  <a:pt x="11181" y="95830"/>
                </a:lnTo>
                <a:lnTo>
                  <a:pt x="11181" y="95830"/>
                </a:lnTo>
                <a:cubicBezTo>
                  <a:pt x="103028" y="95830"/>
                  <a:pt x="103028" y="95830"/>
                  <a:pt x="103028" y="95830"/>
                </a:cubicBezTo>
                <a:lnTo>
                  <a:pt x="103028" y="95830"/>
                </a:lnTo>
                <a:lnTo>
                  <a:pt x="103028" y="95830"/>
                </a:lnTo>
                <a:lnTo>
                  <a:pt x="103028" y="2374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3" name="Shape 4983"/>
          <p:cNvSpPr/>
          <p:nvPr/>
        </p:nvSpPr>
        <p:spPr>
          <a:xfrm>
            <a:off x="5151989" y="2097085"/>
            <a:ext cx="288291" cy="275828"/>
          </a:xfrm>
          <a:custGeom>
            <a:avLst/>
            <a:gdLst/>
            <a:ahLst/>
            <a:cxnLst/>
            <a:rect l="0" t="0" r="0" b="0"/>
            <a:pathLst>
              <a:path w="120000" h="120000" extrusionOk="0">
                <a:moveTo>
                  <a:pt x="117039" y="52667"/>
                </a:moveTo>
                <a:lnTo>
                  <a:pt x="117039" y="52667"/>
                </a:lnTo>
                <a:lnTo>
                  <a:pt x="117039" y="52667"/>
                </a:lnTo>
                <a:cubicBezTo>
                  <a:pt x="87828" y="74561"/>
                  <a:pt x="87828" y="74561"/>
                  <a:pt x="87828" y="74561"/>
                </a:cubicBezTo>
                <a:cubicBezTo>
                  <a:pt x="98881" y="110912"/>
                  <a:pt x="98881" y="110912"/>
                  <a:pt x="98881" y="110912"/>
                </a:cubicBezTo>
                <a:cubicBezTo>
                  <a:pt x="98881" y="112564"/>
                  <a:pt x="98881" y="112564"/>
                  <a:pt x="98881" y="114010"/>
                </a:cubicBezTo>
                <a:cubicBezTo>
                  <a:pt x="98881" y="116901"/>
                  <a:pt x="96118" y="119793"/>
                  <a:pt x="93355" y="119793"/>
                </a:cubicBezTo>
                <a:cubicBezTo>
                  <a:pt x="91973" y="119793"/>
                  <a:pt x="90592" y="118347"/>
                  <a:pt x="90592" y="118347"/>
                </a:cubicBezTo>
                <a:lnTo>
                  <a:pt x="90592" y="118347"/>
                </a:lnTo>
                <a:cubicBezTo>
                  <a:pt x="60000" y="95008"/>
                  <a:pt x="60000" y="95008"/>
                  <a:pt x="60000" y="95008"/>
                </a:cubicBezTo>
                <a:cubicBezTo>
                  <a:pt x="29210" y="118347"/>
                  <a:pt x="29210" y="118347"/>
                  <a:pt x="29210" y="118347"/>
                </a:cubicBezTo>
                <a:lnTo>
                  <a:pt x="29210" y="118347"/>
                </a:lnTo>
                <a:cubicBezTo>
                  <a:pt x="29210" y="118347"/>
                  <a:pt x="27828" y="119793"/>
                  <a:pt x="26447" y="119793"/>
                </a:cubicBezTo>
                <a:cubicBezTo>
                  <a:pt x="23684" y="119793"/>
                  <a:pt x="20921" y="116901"/>
                  <a:pt x="20921" y="114010"/>
                </a:cubicBezTo>
                <a:cubicBezTo>
                  <a:pt x="20921" y="112564"/>
                  <a:pt x="20921" y="112564"/>
                  <a:pt x="20921" y="110912"/>
                </a:cubicBezTo>
                <a:cubicBezTo>
                  <a:pt x="31973" y="74561"/>
                  <a:pt x="31973" y="74561"/>
                  <a:pt x="31973" y="74561"/>
                </a:cubicBezTo>
                <a:cubicBezTo>
                  <a:pt x="2763" y="52667"/>
                  <a:pt x="2763" y="52667"/>
                  <a:pt x="2763" y="52667"/>
                </a:cubicBezTo>
                <a:lnTo>
                  <a:pt x="2763" y="52667"/>
                </a:lnTo>
                <a:cubicBezTo>
                  <a:pt x="1381" y="51222"/>
                  <a:pt x="0" y="49776"/>
                  <a:pt x="0" y="46678"/>
                </a:cubicBezTo>
                <a:cubicBezTo>
                  <a:pt x="0" y="43786"/>
                  <a:pt x="2763" y="40895"/>
                  <a:pt x="5526" y="40895"/>
                </a:cubicBezTo>
                <a:lnTo>
                  <a:pt x="5526" y="40895"/>
                </a:lnTo>
                <a:cubicBezTo>
                  <a:pt x="43223" y="40895"/>
                  <a:pt x="43223" y="40895"/>
                  <a:pt x="43223" y="40895"/>
                </a:cubicBezTo>
                <a:cubicBezTo>
                  <a:pt x="54276" y="4543"/>
                  <a:pt x="54276" y="4543"/>
                  <a:pt x="54276" y="4543"/>
                </a:cubicBezTo>
                <a:cubicBezTo>
                  <a:pt x="55657" y="2891"/>
                  <a:pt x="57236" y="0"/>
                  <a:pt x="60000" y="0"/>
                </a:cubicBezTo>
                <a:cubicBezTo>
                  <a:pt x="62763" y="0"/>
                  <a:pt x="64144" y="2891"/>
                  <a:pt x="65526" y="4543"/>
                </a:cubicBezTo>
                <a:cubicBezTo>
                  <a:pt x="76578" y="40895"/>
                  <a:pt x="76578" y="40895"/>
                  <a:pt x="76578" y="40895"/>
                </a:cubicBezTo>
                <a:cubicBezTo>
                  <a:pt x="114276" y="40895"/>
                  <a:pt x="114276" y="40895"/>
                  <a:pt x="114276" y="40895"/>
                </a:cubicBezTo>
                <a:lnTo>
                  <a:pt x="114276" y="40895"/>
                </a:lnTo>
                <a:cubicBezTo>
                  <a:pt x="117039" y="40895"/>
                  <a:pt x="119802" y="43786"/>
                  <a:pt x="119802" y="46678"/>
                </a:cubicBezTo>
                <a:cubicBezTo>
                  <a:pt x="119802" y="49776"/>
                  <a:pt x="118421" y="51222"/>
                  <a:pt x="117039" y="52667"/>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4" name="Shape 4984"/>
          <p:cNvSpPr/>
          <p:nvPr/>
        </p:nvSpPr>
        <p:spPr>
          <a:xfrm>
            <a:off x="4654793" y="2097085"/>
            <a:ext cx="282023" cy="275828"/>
          </a:xfrm>
          <a:custGeom>
            <a:avLst/>
            <a:gdLst/>
            <a:ahLst/>
            <a:cxnLst/>
            <a:rect l="0" t="0" r="0" b="0"/>
            <a:pathLst>
              <a:path w="120000" h="120000" extrusionOk="0">
                <a:moveTo>
                  <a:pt x="114141" y="70223"/>
                </a:moveTo>
                <a:lnTo>
                  <a:pt x="114141" y="70223"/>
                </a:lnTo>
                <a:cubicBezTo>
                  <a:pt x="112727" y="70223"/>
                  <a:pt x="112727" y="70223"/>
                  <a:pt x="112727" y="70223"/>
                </a:cubicBezTo>
                <a:lnTo>
                  <a:pt x="112727" y="70223"/>
                </a:lnTo>
                <a:cubicBezTo>
                  <a:pt x="109898" y="70223"/>
                  <a:pt x="109898" y="70223"/>
                  <a:pt x="109898" y="70223"/>
                </a:cubicBezTo>
                <a:cubicBezTo>
                  <a:pt x="109898" y="80344"/>
                  <a:pt x="109898" y="80344"/>
                  <a:pt x="109898" y="80344"/>
                </a:cubicBezTo>
                <a:lnTo>
                  <a:pt x="109898" y="80344"/>
                </a:lnTo>
                <a:lnTo>
                  <a:pt x="109898" y="81790"/>
                </a:lnTo>
                <a:lnTo>
                  <a:pt x="109898" y="81790"/>
                </a:lnTo>
                <a:cubicBezTo>
                  <a:pt x="109898" y="81790"/>
                  <a:pt x="109898" y="81790"/>
                  <a:pt x="109898" y="83235"/>
                </a:cubicBezTo>
                <a:lnTo>
                  <a:pt x="109898" y="83235"/>
                </a:lnTo>
                <a:lnTo>
                  <a:pt x="109898" y="83235"/>
                </a:lnTo>
                <a:lnTo>
                  <a:pt x="108484" y="84681"/>
                </a:lnTo>
                <a:lnTo>
                  <a:pt x="108484" y="84681"/>
                </a:lnTo>
                <a:cubicBezTo>
                  <a:pt x="107070" y="86127"/>
                  <a:pt x="105656" y="86127"/>
                  <a:pt x="104040" y="86127"/>
                </a:cubicBezTo>
                <a:lnTo>
                  <a:pt x="104040" y="86127"/>
                </a:lnTo>
                <a:lnTo>
                  <a:pt x="104040" y="86127"/>
                </a:lnTo>
                <a:lnTo>
                  <a:pt x="104040" y="86127"/>
                </a:lnTo>
                <a:cubicBezTo>
                  <a:pt x="102626" y="86127"/>
                  <a:pt x="101212" y="86127"/>
                  <a:pt x="101212" y="84681"/>
                </a:cubicBezTo>
                <a:cubicBezTo>
                  <a:pt x="87070" y="70223"/>
                  <a:pt x="87070" y="70223"/>
                  <a:pt x="87070" y="70223"/>
                </a:cubicBezTo>
                <a:lnTo>
                  <a:pt x="87070" y="70223"/>
                </a:lnTo>
                <a:lnTo>
                  <a:pt x="87070" y="70223"/>
                </a:lnTo>
                <a:cubicBezTo>
                  <a:pt x="34141" y="70223"/>
                  <a:pt x="34141" y="70223"/>
                  <a:pt x="34141" y="70223"/>
                </a:cubicBezTo>
                <a:cubicBezTo>
                  <a:pt x="31313" y="70223"/>
                  <a:pt x="28484" y="68571"/>
                  <a:pt x="28484" y="64234"/>
                </a:cubicBezTo>
                <a:cubicBezTo>
                  <a:pt x="28484" y="5989"/>
                  <a:pt x="28484" y="5989"/>
                  <a:pt x="28484" y="5989"/>
                </a:cubicBezTo>
                <a:cubicBezTo>
                  <a:pt x="28484" y="2891"/>
                  <a:pt x="31313" y="0"/>
                  <a:pt x="34141" y="0"/>
                </a:cubicBezTo>
                <a:cubicBezTo>
                  <a:pt x="114141" y="0"/>
                  <a:pt x="114141" y="0"/>
                  <a:pt x="114141" y="0"/>
                </a:cubicBezTo>
                <a:cubicBezTo>
                  <a:pt x="116969" y="0"/>
                  <a:pt x="119797" y="2891"/>
                  <a:pt x="119797" y="5989"/>
                </a:cubicBezTo>
                <a:cubicBezTo>
                  <a:pt x="119797" y="64234"/>
                  <a:pt x="119797" y="64234"/>
                  <a:pt x="119797" y="64234"/>
                </a:cubicBezTo>
                <a:cubicBezTo>
                  <a:pt x="119797" y="68571"/>
                  <a:pt x="116969" y="70223"/>
                  <a:pt x="114141" y="70223"/>
                </a:cubicBezTo>
                <a:close/>
                <a:moveTo>
                  <a:pt x="84242" y="76006"/>
                </a:moveTo>
                <a:lnTo>
                  <a:pt x="84242" y="76006"/>
                </a:lnTo>
                <a:cubicBezTo>
                  <a:pt x="96969" y="89225"/>
                  <a:pt x="96969" y="89225"/>
                  <a:pt x="96969" y="89225"/>
                </a:cubicBezTo>
                <a:lnTo>
                  <a:pt x="96969" y="89225"/>
                </a:lnTo>
                <a:cubicBezTo>
                  <a:pt x="98383" y="90671"/>
                  <a:pt x="101212" y="92117"/>
                  <a:pt x="104040" y="92117"/>
                </a:cubicBezTo>
                <a:cubicBezTo>
                  <a:pt x="104040" y="96454"/>
                  <a:pt x="104040" y="96454"/>
                  <a:pt x="104040" y="96454"/>
                </a:cubicBezTo>
                <a:cubicBezTo>
                  <a:pt x="104040" y="99345"/>
                  <a:pt x="102626" y="102237"/>
                  <a:pt x="98383" y="102237"/>
                </a:cubicBezTo>
                <a:lnTo>
                  <a:pt x="98383" y="102237"/>
                </a:lnTo>
                <a:cubicBezTo>
                  <a:pt x="58383" y="102237"/>
                  <a:pt x="58383" y="102237"/>
                  <a:pt x="58383" y="102237"/>
                </a:cubicBezTo>
                <a:lnTo>
                  <a:pt x="58383" y="102237"/>
                </a:lnTo>
                <a:cubicBezTo>
                  <a:pt x="45656" y="102237"/>
                  <a:pt x="45656" y="102237"/>
                  <a:pt x="45656" y="102237"/>
                </a:cubicBezTo>
                <a:lnTo>
                  <a:pt x="45656" y="102237"/>
                </a:lnTo>
                <a:cubicBezTo>
                  <a:pt x="39797" y="102237"/>
                  <a:pt x="39797" y="102237"/>
                  <a:pt x="39797" y="102237"/>
                </a:cubicBezTo>
                <a:lnTo>
                  <a:pt x="39797" y="102237"/>
                </a:lnTo>
                <a:cubicBezTo>
                  <a:pt x="38383" y="102237"/>
                  <a:pt x="38383" y="102237"/>
                  <a:pt x="38383" y="102237"/>
                </a:cubicBezTo>
                <a:cubicBezTo>
                  <a:pt x="22828" y="116901"/>
                  <a:pt x="22828" y="116901"/>
                  <a:pt x="22828" y="116901"/>
                </a:cubicBezTo>
                <a:cubicBezTo>
                  <a:pt x="21414" y="118347"/>
                  <a:pt x="20000" y="119793"/>
                  <a:pt x="18383" y="119793"/>
                </a:cubicBezTo>
                <a:lnTo>
                  <a:pt x="18383" y="119793"/>
                </a:lnTo>
                <a:lnTo>
                  <a:pt x="18383" y="119793"/>
                </a:lnTo>
                <a:lnTo>
                  <a:pt x="18383" y="119793"/>
                </a:lnTo>
                <a:cubicBezTo>
                  <a:pt x="16969" y="119793"/>
                  <a:pt x="15555" y="118347"/>
                  <a:pt x="15555" y="116901"/>
                </a:cubicBezTo>
                <a:cubicBezTo>
                  <a:pt x="14141" y="116901"/>
                  <a:pt x="14141" y="116901"/>
                  <a:pt x="14141" y="116901"/>
                </a:cubicBezTo>
                <a:lnTo>
                  <a:pt x="14141" y="116901"/>
                </a:lnTo>
                <a:lnTo>
                  <a:pt x="14141" y="116901"/>
                </a:lnTo>
                <a:lnTo>
                  <a:pt x="14141" y="115456"/>
                </a:lnTo>
                <a:lnTo>
                  <a:pt x="14141" y="115456"/>
                </a:lnTo>
                <a:cubicBezTo>
                  <a:pt x="14141" y="115456"/>
                  <a:pt x="12727" y="115456"/>
                  <a:pt x="12727" y="114010"/>
                </a:cubicBezTo>
                <a:lnTo>
                  <a:pt x="12727" y="114010"/>
                </a:lnTo>
                <a:lnTo>
                  <a:pt x="12727" y="114010"/>
                </a:lnTo>
                <a:cubicBezTo>
                  <a:pt x="12727" y="102237"/>
                  <a:pt x="12727" y="102237"/>
                  <a:pt x="12727" y="102237"/>
                </a:cubicBezTo>
                <a:lnTo>
                  <a:pt x="12727" y="102237"/>
                </a:lnTo>
                <a:lnTo>
                  <a:pt x="12727" y="102237"/>
                </a:lnTo>
                <a:cubicBezTo>
                  <a:pt x="5656" y="102237"/>
                  <a:pt x="5656" y="102237"/>
                  <a:pt x="5656" y="102237"/>
                </a:cubicBezTo>
                <a:cubicBezTo>
                  <a:pt x="2828" y="102237"/>
                  <a:pt x="0" y="99345"/>
                  <a:pt x="0" y="96454"/>
                </a:cubicBezTo>
                <a:cubicBezTo>
                  <a:pt x="0" y="29328"/>
                  <a:pt x="0" y="29328"/>
                  <a:pt x="0" y="29328"/>
                </a:cubicBezTo>
                <a:lnTo>
                  <a:pt x="0" y="29328"/>
                </a:lnTo>
                <a:cubicBezTo>
                  <a:pt x="0" y="26437"/>
                  <a:pt x="2828" y="23339"/>
                  <a:pt x="5656" y="23339"/>
                </a:cubicBezTo>
                <a:cubicBezTo>
                  <a:pt x="22828" y="23339"/>
                  <a:pt x="22828" y="23339"/>
                  <a:pt x="22828" y="23339"/>
                </a:cubicBezTo>
                <a:cubicBezTo>
                  <a:pt x="22828" y="64234"/>
                  <a:pt x="22828" y="64234"/>
                  <a:pt x="22828" y="64234"/>
                </a:cubicBezTo>
                <a:cubicBezTo>
                  <a:pt x="22828" y="71669"/>
                  <a:pt x="28484" y="76006"/>
                  <a:pt x="34141" y="76006"/>
                </a:cubicBezTo>
                <a:lnTo>
                  <a:pt x="84242" y="7600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5" name="Shape 4985"/>
          <p:cNvSpPr/>
          <p:nvPr/>
        </p:nvSpPr>
        <p:spPr>
          <a:xfrm>
            <a:off x="4155505" y="2103354"/>
            <a:ext cx="284113" cy="259110"/>
          </a:xfrm>
          <a:custGeom>
            <a:avLst/>
            <a:gdLst/>
            <a:ahLst/>
            <a:cxnLst/>
            <a:rect l="0" t="0" r="0" b="0"/>
            <a:pathLst>
              <a:path w="120000" h="120000" extrusionOk="0">
                <a:moveTo>
                  <a:pt x="114209" y="101098"/>
                </a:moveTo>
                <a:lnTo>
                  <a:pt x="114209" y="101098"/>
                </a:lnTo>
                <a:cubicBezTo>
                  <a:pt x="87454" y="101098"/>
                  <a:pt x="87454" y="101098"/>
                  <a:pt x="87454" y="101098"/>
                </a:cubicBezTo>
                <a:lnTo>
                  <a:pt x="87454" y="101098"/>
                </a:lnTo>
                <a:cubicBezTo>
                  <a:pt x="45124" y="101098"/>
                  <a:pt x="45124" y="101098"/>
                  <a:pt x="45124" y="101098"/>
                </a:cubicBezTo>
                <a:lnTo>
                  <a:pt x="45124" y="101098"/>
                </a:lnTo>
                <a:cubicBezTo>
                  <a:pt x="39334" y="101098"/>
                  <a:pt x="39334" y="101098"/>
                  <a:pt x="39334" y="101098"/>
                </a:cubicBezTo>
                <a:lnTo>
                  <a:pt x="39334" y="101098"/>
                </a:lnTo>
                <a:cubicBezTo>
                  <a:pt x="37936" y="101098"/>
                  <a:pt x="37936" y="101098"/>
                  <a:pt x="37936" y="101098"/>
                </a:cubicBezTo>
                <a:cubicBezTo>
                  <a:pt x="22562" y="118241"/>
                  <a:pt x="22562" y="118241"/>
                  <a:pt x="22562" y="118241"/>
                </a:cubicBezTo>
                <a:cubicBezTo>
                  <a:pt x="21164" y="119780"/>
                  <a:pt x="19567" y="119780"/>
                  <a:pt x="18169" y="119780"/>
                </a:cubicBezTo>
                <a:lnTo>
                  <a:pt x="18169" y="119780"/>
                </a:lnTo>
                <a:lnTo>
                  <a:pt x="18169" y="119780"/>
                </a:lnTo>
                <a:lnTo>
                  <a:pt x="18169" y="119780"/>
                </a:lnTo>
                <a:cubicBezTo>
                  <a:pt x="16772" y="119780"/>
                  <a:pt x="15374" y="119780"/>
                  <a:pt x="13976" y="118241"/>
                </a:cubicBezTo>
                <a:lnTo>
                  <a:pt x="13976" y="118241"/>
                </a:lnTo>
                <a:lnTo>
                  <a:pt x="13976" y="116703"/>
                </a:lnTo>
                <a:lnTo>
                  <a:pt x="13976" y="116703"/>
                </a:lnTo>
                <a:cubicBezTo>
                  <a:pt x="12579" y="116703"/>
                  <a:pt x="12579" y="116703"/>
                  <a:pt x="12579" y="116703"/>
                </a:cubicBezTo>
                <a:cubicBezTo>
                  <a:pt x="12579" y="114945"/>
                  <a:pt x="12579" y="114945"/>
                  <a:pt x="12579" y="114945"/>
                </a:cubicBezTo>
                <a:lnTo>
                  <a:pt x="12579" y="114945"/>
                </a:lnTo>
                <a:lnTo>
                  <a:pt x="12579" y="113406"/>
                </a:lnTo>
                <a:lnTo>
                  <a:pt x="12579" y="113406"/>
                </a:lnTo>
                <a:cubicBezTo>
                  <a:pt x="12579" y="101098"/>
                  <a:pt x="12579" y="101098"/>
                  <a:pt x="12579" y="101098"/>
                </a:cubicBezTo>
                <a:cubicBezTo>
                  <a:pt x="11181" y="101098"/>
                  <a:pt x="11181" y="101098"/>
                  <a:pt x="11181" y="101098"/>
                </a:cubicBezTo>
                <a:lnTo>
                  <a:pt x="11181" y="101098"/>
                </a:lnTo>
                <a:cubicBezTo>
                  <a:pt x="5590" y="101098"/>
                  <a:pt x="5590" y="101098"/>
                  <a:pt x="5590" y="101098"/>
                </a:cubicBezTo>
                <a:cubicBezTo>
                  <a:pt x="1397" y="101098"/>
                  <a:pt x="0" y="98021"/>
                  <a:pt x="0" y="94945"/>
                </a:cubicBezTo>
                <a:cubicBezTo>
                  <a:pt x="0" y="6373"/>
                  <a:pt x="0" y="6373"/>
                  <a:pt x="0" y="6373"/>
                </a:cubicBezTo>
                <a:cubicBezTo>
                  <a:pt x="0" y="1758"/>
                  <a:pt x="1397" y="0"/>
                  <a:pt x="5590" y="0"/>
                </a:cubicBezTo>
                <a:cubicBezTo>
                  <a:pt x="114209" y="0"/>
                  <a:pt x="114209" y="0"/>
                  <a:pt x="114209" y="0"/>
                </a:cubicBezTo>
                <a:cubicBezTo>
                  <a:pt x="117004" y="0"/>
                  <a:pt x="119800" y="1758"/>
                  <a:pt x="119800" y="6373"/>
                </a:cubicBezTo>
                <a:cubicBezTo>
                  <a:pt x="119800" y="94945"/>
                  <a:pt x="119800" y="94945"/>
                  <a:pt x="119800" y="94945"/>
                </a:cubicBezTo>
                <a:cubicBezTo>
                  <a:pt x="119800" y="98021"/>
                  <a:pt x="117004" y="101098"/>
                  <a:pt x="114209" y="101098"/>
                </a:cubicBezTo>
                <a:close/>
                <a:moveTo>
                  <a:pt x="30948" y="38901"/>
                </a:moveTo>
                <a:lnTo>
                  <a:pt x="30948" y="38901"/>
                </a:lnTo>
                <a:cubicBezTo>
                  <a:pt x="25357" y="38901"/>
                  <a:pt x="19567" y="45054"/>
                  <a:pt x="19567" y="51428"/>
                </a:cubicBezTo>
                <a:cubicBezTo>
                  <a:pt x="19567" y="57582"/>
                  <a:pt x="25357" y="63736"/>
                  <a:pt x="30948" y="63736"/>
                </a:cubicBezTo>
                <a:cubicBezTo>
                  <a:pt x="37936" y="63736"/>
                  <a:pt x="42129" y="57582"/>
                  <a:pt x="42129" y="51428"/>
                </a:cubicBezTo>
                <a:cubicBezTo>
                  <a:pt x="42129" y="45054"/>
                  <a:pt x="37936" y="38901"/>
                  <a:pt x="30948" y="38901"/>
                </a:cubicBezTo>
                <a:close/>
                <a:moveTo>
                  <a:pt x="59101" y="38901"/>
                </a:moveTo>
                <a:lnTo>
                  <a:pt x="59101" y="38901"/>
                </a:lnTo>
                <a:cubicBezTo>
                  <a:pt x="53510" y="38901"/>
                  <a:pt x="47920" y="45054"/>
                  <a:pt x="47920" y="51428"/>
                </a:cubicBezTo>
                <a:cubicBezTo>
                  <a:pt x="47920" y="57582"/>
                  <a:pt x="53510" y="63736"/>
                  <a:pt x="59101" y="63736"/>
                </a:cubicBezTo>
                <a:cubicBezTo>
                  <a:pt x="66289" y="63736"/>
                  <a:pt x="70482" y="57582"/>
                  <a:pt x="70482" y="51428"/>
                </a:cubicBezTo>
                <a:cubicBezTo>
                  <a:pt x="70482" y="45054"/>
                  <a:pt x="66289" y="38901"/>
                  <a:pt x="59101" y="38901"/>
                </a:cubicBezTo>
                <a:close/>
                <a:moveTo>
                  <a:pt x="87454" y="38901"/>
                </a:moveTo>
                <a:lnTo>
                  <a:pt x="87454" y="38901"/>
                </a:lnTo>
                <a:cubicBezTo>
                  <a:pt x="81663" y="38901"/>
                  <a:pt x="76073" y="45054"/>
                  <a:pt x="76073" y="51428"/>
                </a:cubicBezTo>
                <a:cubicBezTo>
                  <a:pt x="76073" y="57582"/>
                  <a:pt x="81663" y="63736"/>
                  <a:pt x="87454" y="63736"/>
                </a:cubicBezTo>
                <a:cubicBezTo>
                  <a:pt x="94442" y="63736"/>
                  <a:pt x="98635" y="57582"/>
                  <a:pt x="98635" y="51428"/>
                </a:cubicBezTo>
                <a:cubicBezTo>
                  <a:pt x="98635" y="45054"/>
                  <a:pt x="94442" y="38901"/>
                  <a:pt x="87454" y="3890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6" name="Shape 4986"/>
          <p:cNvSpPr/>
          <p:nvPr/>
        </p:nvSpPr>
        <p:spPr>
          <a:xfrm>
            <a:off x="3652042" y="2103354"/>
            <a:ext cx="288291" cy="259110"/>
          </a:xfrm>
          <a:custGeom>
            <a:avLst/>
            <a:gdLst/>
            <a:ahLst/>
            <a:cxnLst/>
            <a:rect l="0" t="0" r="0" b="0"/>
            <a:pathLst>
              <a:path w="120000" h="120000" extrusionOk="0">
                <a:moveTo>
                  <a:pt x="114285" y="101098"/>
                </a:moveTo>
                <a:lnTo>
                  <a:pt x="114285" y="101098"/>
                </a:lnTo>
                <a:cubicBezTo>
                  <a:pt x="66995" y="101098"/>
                  <a:pt x="66995" y="101098"/>
                  <a:pt x="66995" y="101098"/>
                </a:cubicBezTo>
                <a:lnTo>
                  <a:pt x="66995" y="101098"/>
                </a:lnTo>
                <a:cubicBezTo>
                  <a:pt x="44532" y="101098"/>
                  <a:pt x="44532" y="101098"/>
                  <a:pt x="44532" y="101098"/>
                </a:cubicBezTo>
                <a:lnTo>
                  <a:pt x="44532" y="101098"/>
                </a:lnTo>
                <a:cubicBezTo>
                  <a:pt x="39014" y="101098"/>
                  <a:pt x="39014" y="101098"/>
                  <a:pt x="39014" y="101098"/>
                </a:cubicBezTo>
                <a:lnTo>
                  <a:pt x="39014" y="101098"/>
                </a:lnTo>
                <a:cubicBezTo>
                  <a:pt x="37635" y="101098"/>
                  <a:pt x="37635" y="101098"/>
                  <a:pt x="37635" y="101098"/>
                </a:cubicBezTo>
                <a:cubicBezTo>
                  <a:pt x="22266" y="118241"/>
                  <a:pt x="22266" y="118241"/>
                  <a:pt x="22266" y="118241"/>
                </a:cubicBezTo>
                <a:cubicBezTo>
                  <a:pt x="22266" y="119780"/>
                  <a:pt x="20886" y="119780"/>
                  <a:pt x="19507" y="119780"/>
                </a:cubicBezTo>
                <a:lnTo>
                  <a:pt x="19507" y="119780"/>
                </a:lnTo>
                <a:lnTo>
                  <a:pt x="19507" y="119780"/>
                </a:lnTo>
                <a:lnTo>
                  <a:pt x="19507" y="119780"/>
                </a:lnTo>
                <a:cubicBezTo>
                  <a:pt x="18128" y="119780"/>
                  <a:pt x="16748" y="119780"/>
                  <a:pt x="15369" y="118241"/>
                </a:cubicBezTo>
                <a:lnTo>
                  <a:pt x="15369" y="118241"/>
                </a:lnTo>
                <a:lnTo>
                  <a:pt x="13990" y="116703"/>
                </a:lnTo>
                <a:lnTo>
                  <a:pt x="13990" y="116703"/>
                </a:lnTo>
                <a:lnTo>
                  <a:pt x="13990" y="116703"/>
                </a:lnTo>
                <a:cubicBezTo>
                  <a:pt x="13990" y="114945"/>
                  <a:pt x="13990" y="114945"/>
                  <a:pt x="13990" y="114945"/>
                </a:cubicBezTo>
                <a:lnTo>
                  <a:pt x="13990" y="114945"/>
                </a:lnTo>
                <a:lnTo>
                  <a:pt x="13990" y="113406"/>
                </a:lnTo>
                <a:lnTo>
                  <a:pt x="13990" y="113406"/>
                </a:lnTo>
                <a:cubicBezTo>
                  <a:pt x="13990" y="101098"/>
                  <a:pt x="13990" y="101098"/>
                  <a:pt x="13990" y="101098"/>
                </a:cubicBezTo>
                <a:cubicBezTo>
                  <a:pt x="12610" y="101098"/>
                  <a:pt x="12610" y="101098"/>
                  <a:pt x="12610" y="101098"/>
                </a:cubicBezTo>
                <a:lnTo>
                  <a:pt x="12610" y="101098"/>
                </a:lnTo>
                <a:cubicBezTo>
                  <a:pt x="5714" y="101098"/>
                  <a:pt x="5714" y="101098"/>
                  <a:pt x="5714" y="101098"/>
                </a:cubicBezTo>
                <a:cubicBezTo>
                  <a:pt x="2955" y="101098"/>
                  <a:pt x="0" y="98021"/>
                  <a:pt x="0" y="94945"/>
                </a:cubicBezTo>
                <a:cubicBezTo>
                  <a:pt x="0" y="6373"/>
                  <a:pt x="0" y="6373"/>
                  <a:pt x="0" y="6373"/>
                </a:cubicBezTo>
                <a:cubicBezTo>
                  <a:pt x="0" y="1758"/>
                  <a:pt x="2955" y="0"/>
                  <a:pt x="5714" y="0"/>
                </a:cubicBezTo>
                <a:cubicBezTo>
                  <a:pt x="114285" y="0"/>
                  <a:pt x="114285" y="0"/>
                  <a:pt x="114285" y="0"/>
                </a:cubicBezTo>
                <a:cubicBezTo>
                  <a:pt x="117044" y="0"/>
                  <a:pt x="119802" y="1758"/>
                  <a:pt x="119802" y="6373"/>
                </a:cubicBezTo>
                <a:cubicBezTo>
                  <a:pt x="119802" y="94945"/>
                  <a:pt x="119802" y="94945"/>
                  <a:pt x="119802" y="94945"/>
                </a:cubicBezTo>
                <a:cubicBezTo>
                  <a:pt x="119802" y="98021"/>
                  <a:pt x="117044" y="101098"/>
                  <a:pt x="114285" y="10109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7" name="Shape 4987"/>
          <p:cNvSpPr/>
          <p:nvPr/>
        </p:nvSpPr>
        <p:spPr>
          <a:xfrm>
            <a:off x="3154845" y="2103354"/>
            <a:ext cx="286201" cy="259110"/>
          </a:xfrm>
          <a:custGeom>
            <a:avLst/>
            <a:gdLst/>
            <a:ahLst/>
            <a:cxnLst/>
            <a:rect l="0" t="0" r="0" b="0"/>
            <a:pathLst>
              <a:path w="120000" h="120000" extrusionOk="0">
                <a:moveTo>
                  <a:pt x="114219" y="101098"/>
                </a:moveTo>
                <a:lnTo>
                  <a:pt x="114219" y="101098"/>
                </a:lnTo>
                <a:cubicBezTo>
                  <a:pt x="39468" y="101098"/>
                  <a:pt x="39468" y="101098"/>
                  <a:pt x="39468" y="101098"/>
                </a:cubicBezTo>
                <a:lnTo>
                  <a:pt x="39468" y="101098"/>
                </a:lnTo>
                <a:cubicBezTo>
                  <a:pt x="38073" y="101098"/>
                  <a:pt x="38073" y="101098"/>
                  <a:pt x="38073" y="101098"/>
                </a:cubicBezTo>
                <a:cubicBezTo>
                  <a:pt x="22524" y="118241"/>
                  <a:pt x="22524" y="118241"/>
                  <a:pt x="22524" y="118241"/>
                </a:cubicBezTo>
                <a:cubicBezTo>
                  <a:pt x="21129" y="119780"/>
                  <a:pt x="19734" y="119780"/>
                  <a:pt x="18338" y="119780"/>
                </a:cubicBezTo>
                <a:lnTo>
                  <a:pt x="18338" y="119780"/>
                </a:lnTo>
                <a:lnTo>
                  <a:pt x="18338" y="119780"/>
                </a:lnTo>
                <a:lnTo>
                  <a:pt x="18338" y="119780"/>
                </a:lnTo>
                <a:cubicBezTo>
                  <a:pt x="16943" y="119780"/>
                  <a:pt x="15548" y="119780"/>
                  <a:pt x="15548" y="118241"/>
                </a:cubicBezTo>
                <a:cubicBezTo>
                  <a:pt x="14152" y="118241"/>
                  <a:pt x="14152" y="118241"/>
                  <a:pt x="14152" y="118241"/>
                </a:cubicBezTo>
                <a:lnTo>
                  <a:pt x="14152" y="116703"/>
                </a:lnTo>
                <a:lnTo>
                  <a:pt x="14152" y="116703"/>
                </a:lnTo>
                <a:lnTo>
                  <a:pt x="14152" y="116703"/>
                </a:lnTo>
                <a:cubicBezTo>
                  <a:pt x="14152" y="114945"/>
                  <a:pt x="14152" y="114945"/>
                  <a:pt x="14152" y="114945"/>
                </a:cubicBezTo>
                <a:lnTo>
                  <a:pt x="12757" y="114945"/>
                </a:lnTo>
                <a:lnTo>
                  <a:pt x="12757" y="113406"/>
                </a:lnTo>
                <a:lnTo>
                  <a:pt x="12757" y="113406"/>
                </a:lnTo>
                <a:cubicBezTo>
                  <a:pt x="12757" y="101098"/>
                  <a:pt x="12757" y="101098"/>
                  <a:pt x="12757" y="101098"/>
                </a:cubicBezTo>
                <a:cubicBezTo>
                  <a:pt x="5780" y="101098"/>
                  <a:pt x="5780" y="101098"/>
                  <a:pt x="5780" y="101098"/>
                </a:cubicBezTo>
                <a:cubicBezTo>
                  <a:pt x="2990" y="101098"/>
                  <a:pt x="0" y="98021"/>
                  <a:pt x="0" y="94945"/>
                </a:cubicBezTo>
                <a:cubicBezTo>
                  <a:pt x="0" y="6373"/>
                  <a:pt x="0" y="6373"/>
                  <a:pt x="0" y="6373"/>
                </a:cubicBezTo>
                <a:cubicBezTo>
                  <a:pt x="0" y="1758"/>
                  <a:pt x="2990" y="0"/>
                  <a:pt x="5780" y="0"/>
                </a:cubicBezTo>
                <a:cubicBezTo>
                  <a:pt x="114219" y="0"/>
                  <a:pt x="114219" y="0"/>
                  <a:pt x="114219" y="0"/>
                </a:cubicBezTo>
                <a:cubicBezTo>
                  <a:pt x="118405" y="0"/>
                  <a:pt x="119800" y="1758"/>
                  <a:pt x="119800" y="6373"/>
                </a:cubicBezTo>
                <a:cubicBezTo>
                  <a:pt x="119800" y="94945"/>
                  <a:pt x="119800" y="94945"/>
                  <a:pt x="119800" y="94945"/>
                </a:cubicBezTo>
                <a:cubicBezTo>
                  <a:pt x="119800" y="98021"/>
                  <a:pt x="118405" y="101098"/>
                  <a:pt x="114219" y="101098"/>
                </a:cubicBezTo>
                <a:close/>
                <a:moveTo>
                  <a:pt x="108438" y="12527"/>
                </a:moveTo>
                <a:lnTo>
                  <a:pt x="108438" y="12527"/>
                </a:lnTo>
                <a:cubicBezTo>
                  <a:pt x="11362" y="12527"/>
                  <a:pt x="11362" y="12527"/>
                  <a:pt x="11362" y="12527"/>
                </a:cubicBezTo>
                <a:cubicBezTo>
                  <a:pt x="11362" y="88571"/>
                  <a:pt x="11362" y="88571"/>
                  <a:pt x="11362" y="88571"/>
                </a:cubicBezTo>
                <a:cubicBezTo>
                  <a:pt x="18338" y="88571"/>
                  <a:pt x="18338" y="88571"/>
                  <a:pt x="18338" y="88571"/>
                </a:cubicBezTo>
                <a:lnTo>
                  <a:pt x="18338" y="88571"/>
                </a:lnTo>
                <a:cubicBezTo>
                  <a:pt x="23920" y="88571"/>
                  <a:pt x="23920" y="88571"/>
                  <a:pt x="23920" y="88571"/>
                </a:cubicBezTo>
                <a:cubicBezTo>
                  <a:pt x="23920" y="98021"/>
                  <a:pt x="23920" y="98021"/>
                  <a:pt x="23920" y="98021"/>
                </a:cubicBezTo>
                <a:cubicBezTo>
                  <a:pt x="33887" y="88571"/>
                  <a:pt x="33887" y="88571"/>
                  <a:pt x="33887" y="88571"/>
                </a:cubicBezTo>
                <a:cubicBezTo>
                  <a:pt x="49435" y="88571"/>
                  <a:pt x="49435" y="88571"/>
                  <a:pt x="49435" y="88571"/>
                </a:cubicBezTo>
                <a:lnTo>
                  <a:pt x="49435" y="88571"/>
                </a:lnTo>
                <a:cubicBezTo>
                  <a:pt x="108438" y="88571"/>
                  <a:pt x="108438" y="88571"/>
                  <a:pt x="108438" y="88571"/>
                </a:cubicBezTo>
                <a:lnTo>
                  <a:pt x="108438" y="1252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8" name="Shape 4988"/>
          <p:cNvSpPr/>
          <p:nvPr/>
        </p:nvSpPr>
        <p:spPr>
          <a:xfrm>
            <a:off x="2655559" y="2092906"/>
            <a:ext cx="286203" cy="282096"/>
          </a:xfrm>
          <a:custGeom>
            <a:avLst/>
            <a:gdLst/>
            <a:ahLst/>
            <a:cxnLst/>
            <a:rect l="0" t="0" r="0" b="0"/>
            <a:pathLst>
              <a:path w="120000" h="120000" extrusionOk="0">
                <a:moveTo>
                  <a:pt x="105647" y="48605"/>
                </a:moveTo>
                <a:lnTo>
                  <a:pt x="105647" y="48605"/>
                </a:lnTo>
                <a:cubicBezTo>
                  <a:pt x="104252" y="50016"/>
                  <a:pt x="104252" y="58487"/>
                  <a:pt x="114219" y="64134"/>
                </a:cubicBezTo>
                <a:cubicBezTo>
                  <a:pt x="114219" y="64134"/>
                  <a:pt x="100066" y="66957"/>
                  <a:pt x="90299" y="54252"/>
                </a:cubicBezTo>
                <a:cubicBezTo>
                  <a:pt x="87308" y="54252"/>
                  <a:pt x="84518" y="55663"/>
                  <a:pt x="81727" y="55663"/>
                </a:cubicBezTo>
                <a:cubicBezTo>
                  <a:pt x="60598" y="55663"/>
                  <a:pt x="47840" y="42756"/>
                  <a:pt x="47840" y="27226"/>
                </a:cubicBezTo>
                <a:cubicBezTo>
                  <a:pt x="47840" y="12907"/>
                  <a:pt x="60598" y="0"/>
                  <a:pt x="81727" y="0"/>
                </a:cubicBezTo>
                <a:cubicBezTo>
                  <a:pt x="102857" y="0"/>
                  <a:pt x="119800" y="12907"/>
                  <a:pt x="119800" y="27226"/>
                </a:cubicBezTo>
                <a:cubicBezTo>
                  <a:pt x="119800" y="35697"/>
                  <a:pt x="114219" y="44168"/>
                  <a:pt x="105647" y="48605"/>
                </a:cubicBezTo>
                <a:close/>
                <a:moveTo>
                  <a:pt x="40863" y="30050"/>
                </a:moveTo>
                <a:lnTo>
                  <a:pt x="40863" y="30050"/>
                </a:lnTo>
                <a:cubicBezTo>
                  <a:pt x="42259" y="46991"/>
                  <a:pt x="56411" y="61310"/>
                  <a:pt x="78936" y="62722"/>
                </a:cubicBezTo>
                <a:cubicBezTo>
                  <a:pt x="81727" y="62722"/>
                  <a:pt x="84518" y="62722"/>
                  <a:pt x="87308" y="61310"/>
                </a:cubicBezTo>
                <a:lnTo>
                  <a:pt x="87308" y="61310"/>
                </a:lnTo>
                <a:lnTo>
                  <a:pt x="87308" y="61310"/>
                </a:lnTo>
                <a:cubicBezTo>
                  <a:pt x="94485" y="68369"/>
                  <a:pt x="102857" y="69983"/>
                  <a:pt x="107043" y="69983"/>
                </a:cubicBezTo>
                <a:cubicBezTo>
                  <a:pt x="102857" y="88537"/>
                  <a:pt x="84518" y="102655"/>
                  <a:pt x="56411" y="102655"/>
                </a:cubicBezTo>
                <a:cubicBezTo>
                  <a:pt x="53621" y="102655"/>
                  <a:pt x="49435" y="101243"/>
                  <a:pt x="45049" y="99831"/>
                </a:cubicBezTo>
                <a:cubicBezTo>
                  <a:pt x="31096" y="119798"/>
                  <a:pt x="7176" y="115563"/>
                  <a:pt x="7176" y="115563"/>
                </a:cubicBezTo>
                <a:cubicBezTo>
                  <a:pt x="23920" y="108302"/>
                  <a:pt x="23920" y="94184"/>
                  <a:pt x="19734" y="92773"/>
                </a:cubicBezTo>
                <a:cubicBezTo>
                  <a:pt x="7176" y="85512"/>
                  <a:pt x="0" y="72806"/>
                  <a:pt x="0" y="59899"/>
                </a:cubicBezTo>
                <a:cubicBezTo>
                  <a:pt x="0" y="39932"/>
                  <a:pt x="18338" y="22789"/>
                  <a:pt x="43654" y="18554"/>
                </a:cubicBezTo>
                <a:cubicBezTo>
                  <a:pt x="42259" y="22789"/>
                  <a:pt x="40863" y="25815"/>
                  <a:pt x="40863" y="3005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89" name="Shape 4989"/>
          <p:cNvSpPr/>
          <p:nvPr/>
        </p:nvSpPr>
        <p:spPr>
          <a:xfrm>
            <a:off x="2154184" y="2107533"/>
            <a:ext cx="288291" cy="265380"/>
          </a:xfrm>
          <a:custGeom>
            <a:avLst/>
            <a:gdLst/>
            <a:ahLst/>
            <a:cxnLst/>
            <a:rect l="0" t="0" r="0" b="0"/>
            <a:pathLst>
              <a:path w="120000" h="120000" extrusionOk="0">
                <a:moveTo>
                  <a:pt x="62660" y="98533"/>
                </a:moveTo>
                <a:lnTo>
                  <a:pt x="62660" y="98533"/>
                </a:lnTo>
                <a:cubicBezTo>
                  <a:pt x="58522" y="98533"/>
                  <a:pt x="54384" y="97030"/>
                  <a:pt x="50049" y="97030"/>
                </a:cubicBezTo>
                <a:cubicBezTo>
                  <a:pt x="34876" y="119785"/>
                  <a:pt x="8472" y="115277"/>
                  <a:pt x="8472" y="115277"/>
                </a:cubicBezTo>
                <a:cubicBezTo>
                  <a:pt x="26403" y="106046"/>
                  <a:pt x="26403" y="89516"/>
                  <a:pt x="23645" y="88014"/>
                </a:cubicBezTo>
                <a:cubicBezTo>
                  <a:pt x="8472" y="78783"/>
                  <a:pt x="0" y="65044"/>
                  <a:pt x="0" y="50017"/>
                </a:cubicBezTo>
                <a:cubicBezTo>
                  <a:pt x="0" y="22754"/>
                  <a:pt x="27783" y="0"/>
                  <a:pt x="62660" y="0"/>
                </a:cubicBezTo>
                <a:cubicBezTo>
                  <a:pt x="97536" y="0"/>
                  <a:pt x="119802" y="22754"/>
                  <a:pt x="119802" y="50017"/>
                </a:cubicBezTo>
                <a:cubicBezTo>
                  <a:pt x="119802" y="77280"/>
                  <a:pt x="97536" y="98533"/>
                  <a:pt x="62660" y="98533"/>
                </a:cubicBezTo>
                <a:close/>
                <a:moveTo>
                  <a:pt x="32118" y="37781"/>
                </a:moveTo>
                <a:lnTo>
                  <a:pt x="32118" y="37781"/>
                </a:lnTo>
                <a:cubicBezTo>
                  <a:pt x="26403" y="37781"/>
                  <a:pt x="20886" y="43792"/>
                  <a:pt x="20886" y="50017"/>
                </a:cubicBezTo>
                <a:cubicBezTo>
                  <a:pt x="20886" y="57531"/>
                  <a:pt x="26403" y="62039"/>
                  <a:pt x="32118" y="62039"/>
                </a:cubicBezTo>
                <a:cubicBezTo>
                  <a:pt x="37635" y="62039"/>
                  <a:pt x="43152" y="57531"/>
                  <a:pt x="43152" y="50017"/>
                </a:cubicBezTo>
                <a:cubicBezTo>
                  <a:pt x="43152" y="43792"/>
                  <a:pt x="37635" y="37781"/>
                  <a:pt x="32118" y="37781"/>
                </a:cubicBezTo>
                <a:close/>
                <a:moveTo>
                  <a:pt x="59901" y="37781"/>
                </a:moveTo>
                <a:lnTo>
                  <a:pt x="59901" y="37781"/>
                </a:lnTo>
                <a:cubicBezTo>
                  <a:pt x="54384" y="37781"/>
                  <a:pt x="48669" y="43792"/>
                  <a:pt x="48669" y="50017"/>
                </a:cubicBezTo>
                <a:cubicBezTo>
                  <a:pt x="48669" y="57531"/>
                  <a:pt x="54384" y="62039"/>
                  <a:pt x="59901" y="62039"/>
                </a:cubicBezTo>
                <a:cubicBezTo>
                  <a:pt x="65418" y="62039"/>
                  <a:pt x="71133" y="57531"/>
                  <a:pt x="71133" y="50017"/>
                </a:cubicBezTo>
                <a:cubicBezTo>
                  <a:pt x="71133" y="43792"/>
                  <a:pt x="65418" y="37781"/>
                  <a:pt x="59901" y="37781"/>
                </a:cubicBezTo>
                <a:close/>
                <a:moveTo>
                  <a:pt x="87684" y="37781"/>
                </a:moveTo>
                <a:lnTo>
                  <a:pt x="87684" y="37781"/>
                </a:lnTo>
                <a:cubicBezTo>
                  <a:pt x="82167" y="37781"/>
                  <a:pt x="76650" y="43792"/>
                  <a:pt x="76650" y="50017"/>
                </a:cubicBezTo>
                <a:cubicBezTo>
                  <a:pt x="76650" y="57531"/>
                  <a:pt x="82167" y="62039"/>
                  <a:pt x="87684" y="62039"/>
                </a:cubicBezTo>
                <a:cubicBezTo>
                  <a:pt x="93399" y="62039"/>
                  <a:pt x="98916" y="57531"/>
                  <a:pt x="98916" y="50017"/>
                </a:cubicBezTo>
                <a:cubicBezTo>
                  <a:pt x="98916" y="43792"/>
                  <a:pt x="93399" y="37781"/>
                  <a:pt x="87684" y="3778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0" name="Shape 4990"/>
          <p:cNvSpPr/>
          <p:nvPr/>
        </p:nvSpPr>
        <p:spPr>
          <a:xfrm>
            <a:off x="1654899" y="2107533"/>
            <a:ext cx="286201" cy="265380"/>
          </a:xfrm>
          <a:custGeom>
            <a:avLst/>
            <a:gdLst/>
            <a:ahLst/>
            <a:cxnLst/>
            <a:rect l="0" t="0" r="0" b="0"/>
            <a:pathLst>
              <a:path w="120000" h="120000" extrusionOk="0">
                <a:moveTo>
                  <a:pt x="63388" y="0"/>
                </a:moveTo>
                <a:lnTo>
                  <a:pt x="63388" y="0"/>
                </a:lnTo>
                <a:cubicBezTo>
                  <a:pt x="98671" y="0"/>
                  <a:pt x="119800" y="22754"/>
                  <a:pt x="119800" y="50017"/>
                </a:cubicBezTo>
                <a:cubicBezTo>
                  <a:pt x="119800" y="77280"/>
                  <a:pt x="98671" y="98533"/>
                  <a:pt x="63388" y="98533"/>
                </a:cubicBezTo>
                <a:cubicBezTo>
                  <a:pt x="59202" y="98533"/>
                  <a:pt x="55016" y="97030"/>
                  <a:pt x="50631" y="97030"/>
                </a:cubicBezTo>
                <a:cubicBezTo>
                  <a:pt x="33887" y="119785"/>
                  <a:pt x="8372" y="115277"/>
                  <a:pt x="8372" y="115277"/>
                </a:cubicBezTo>
                <a:cubicBezTo>
                  <a:pt x="26710" y="106046"/>
                  <a:pt x="26710" y="89516"/>
                  <a:pt x="22524" y="88014"/>
                </a:cubicBezTo>
                <a:cubicBezTo>
                  <a:pt x="8372" y="78783"/>
                  <a:pt x="0" y="65044"/>
                  <a:pt x="0" y="50017"/>
                </a:cubicBezTo>
                <a:cubicBezTo>
                  <a:pt x="0" y="22754"/>
                  <a:pt x="28106" y="0"/>
                  <a:pt x="63388"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1" name="Shape 4991"/>
          <p:cNvSpPr/>
          <p:nvPr/>
        </p:nvSpPr>
        <p:spPr>
          <a:xfrm>
            <a:off x="7155398" y="1597669"/>
            <a:ext cx="282024" cy="254932"/>
          </a:xfrm>
          <a:custGeom>
            <a:avLst/>
            <a:gdLst/>
            <a:ahLst/>
            <a:cxnLst/>
            <a:rect l="0" t="0" r="0" b="0"/>
            <a:pathLst>
              <a:path w="120000" h="120000" extrusionOk="0">
                <a:moveTo>
                  <a:pt x="113949" y="36424"/>
                </a:moveTo>
                <a:lnTo>
                  <a:pt x="113949" y="36424"/>
                </a:lnTo>
                <a:cubicBezTo>
                  <a:pt x="99831" y="22122"/>
                  <a:pt x="81277" y="12737"/>
                  <a:pt x="59899" y="12737"/>
                </a:cubicBezTo>
                <a:cubicBezTo>
                  <a:pt x="39932" y="12737"/>
                  <a:pt x="21378" y="22122"/>
                  <a:pt x="7058" y="36424"/>
                </a:cubicBezTo>
                <a:cubicBezTo>
                  <a:pt x="0" y="26815"/>
                  <a:pt x="0" y="26815"/>
                  <a:pt x="0" y="26815"/>
                </a:cubicBezTo>
                <a:cubicBezTo>
                  <a:pt x="15731" y="9608"/>
                  <a:pt x="37109" y="0"/>
                  <a:pt x="59899" y="0"/>
                </a:cubicBezTo>
                <a:cubicBezTo>
                  <a:pt x="84100" y="0"/>
                  <a:pt x="105478" y="9608"/>
                  <a:pt x="119798" y="26815"/>
                </a:cubicBezTo>
                <a:lnTo>
                  <a:pt x="113949" y="36424"/>
                </a:lnTo>
                <a:close/>
                <a:moveTo>
                  <a:pt x="59899" y="31731"/>
                </a:moveTo>
                <a:lnTo>
                  <a:pt x="59899" y="31731"/>
                </a:lnTo>
                <a:cubicBezTo>
                  <a:pt x="77042" y="31731"/>
                  <a:pt x="92571" y="39553"/>
                  <a:pt x="102655" y="52067"/>
                </a:cubicBezTo>
                <a:cubicBezTo>
                  <a:pt x="95596" y="61675"/>
                  <a:pt x="95596" y="61675"/>
                  <a:pt x="95596" y="61675"/>
                </a:cubicBezTo>
                <a:cubicBezTo>
                  <a:pt x="86924" y="50502"/>
                  <a:pt x="74218" y="44245"/>
                  <a:pt x="59899" y="44245"/>
                </a:cubicBezTo>
                <a:cubicBezTo>
                  <a:pt x="45579" y="44245"/>
                  <a:pt x="34285" y="50502"/>
                  <a:pt x="25613" y="61675"/>
                </a:cubicBezTo>
                <a:cubicBezTo>
                  <a:pt x="18554" y="52067"/>
                  <a:pt x="18554" y="52067"/>
                  <a:pt x="18554" y="52067"/>
                </a:cubicBezTo>
                <a:cubicBezTo>
                  <a:pt x="28436" y="39553"/>
                  <a:pt x="44168" y="31731"/>
                  <a:pt x="59899" y="31731"/>
                </a:cubicBezTo>
                <a:close/>
                <a:moveTo>
                  <a:pt x="59899" y="63240"/>
                </a:moveTo>
                <a:lnTo>
                  <a:pt x="59899" y="63240"/>
                </a:lnTo>
                <a:cubicBezTo>
                  <a:pt x="69781" y="63240"/>
                  <a:pt x="79865" y="69273"/>
                  <a:pt x="85512" y="77094"/>
                </a:cubicBezTo>
                <a:cubicBezTo>
                  <a:pt x="78453" y="86703"/>
                  <a:pt x="78453" y="86703"/>
                  <a:pt x="78453" y="86703"/>
                </a:cubicBezTo>
                <a:cubicBezTo>
                  <a:pt x="74218" y="80446"/>
                  <a:pt x="68369" y="75530"/>
                  <a:pt x="59899" y="75530"/>
                </a:cubicBezTo>
                <a:cubicBezTo>
                  <a:pt x="52840" y="75530"/>
                  <a:pt x="45579" y="80446"/>
                  <a:pt x="41344" y="86703"/>
                </a:cubicBezTo>
                <a:cubicBezTo>
                  <a:pt x="35697" y="77094"/>
                  <a:pt x="35697" y="77094"/>
                  <a:pt x="35697" y="77094"/>
                </a:cubicBezTo>
                <a:cubicBezTo>
                  <a:pt x="41344" y="69273"/>
                  <a:pt x="50016" y="63240"/>
                  <a:pt x="59899" y="63240"/>
                </a:cubicBezTo>
                <a:close/>
                <a:moveTo>
                  <a:pt x="59899" y="94525"/>
                </a:moveTo>
                <a:lnTo>
                  <a:pt x="59899" y="94525"/>
                </a:lnTo>
                <a:cubicBezTo>
                  <a:pt x="66957" y="94525"/>
                  <a:pt x="71193" y="101005"/>
                  <a:pt x="71193" y="107262"/>
                </a:cubicBezTo>
                <a:cubicBezTo>
                  <a:pt x="71193" y="113519"/>
                  <a:pt x="66957" y="119776"/>
                  <a:pt x="59899" y="119776"/>
                </a:cubicBezTo>
                <a:cubicBezTo>
                  <a:pt x="54252" y="119776"/>
                  <a:pt x="48403" y="113519"/>
                  <a:pt x="48403" y="107262"/>
                </a:cubicBezTo>
                <a:cubicBezTo>
                  <a:pt x="48403" y="101005"/>
                  <a:pt x="54252" y="94525"/>
                  <a:pt x="59899" y="94525"/>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2" name="Shape 4992"/>
          <p:cNvSpPr/>
          <p:nvPr/>
        </p:nvSpPr>
        <p:spPr>
          <a:xfrm>
            <a:off x="6695804" y="1664536"/>
            <a:ext cx="200550" cy="188065"/>
          </a:xfrm>
          <a:custGeom>
            <a:avLst/>
            <a:gdLst/>
            <a:ahLst/>
            <a:cxnLst/>
            <a:rect l="0" t="0" r="0" b="0"/>
            <a:pathLst>
              <a:path w="120000" h="120000" extrusionOk="0">
                <a:moveTo>
                  <a:pt x="59858" y="0"/>
                </a:moveTo>
                <a:lnTo>
                  <a:pt x="59858" y="0"/>
                </a:lnTo>
                <a:cubicBezTo>
                  <a:pt x="83858" y="0"/>
                  <a:pt x="103623" y="10632"/>
                  <a:pt x="119717" y="27645"/>
                </a:cubicBezTo>
                <a:cubicBezTo>
                  <a:pt x="109552" y="40708"/>
                  <a:pt x="109552" y="40708"/>
                  <a:pt x="109552" y="40708"/>
                </a:cubicBezTo>
                <a:cubicBezTo>
                  <a:pt x="97694" y="25518"/>
                  <a:pt x="79905" y="17012"/>
                  <a:pt x="59858" y="17012"/>
                </a:cubicBezTo>
                <a:cubicBezTo>
                  <a:pt x="39811" y="17012"/>
                  <a:pt x="21741" y="25518"/>
                  <a:pt x="9882" y="40708"/>
                </a:cubicBezTo>
                <a:cubicBezTo>
                  <a:pt x="0" y="27645"/>
                  <a:pt x="0" y="27645"/>
                  <a:pt x="0" y="27645"/>
                </a:cubicBezTo>
                <a:cubicBezTo>
                  <a:pt x="15811" y="10632"/>
                  <a:pt x="35858" y="0"/>
                  <a:pt x="59858" y="0"/>
                </a:cubicBezTo>
                <a:close/>
                <a:moveTo>
                  <a:pt x="59858" y="42835"/>
                </a:moveTo>
                <a:lnTo>
                  <a:pt x="59858" y="42835"/>
                </a:lnTo>
                <a:cubicBezTo>
                  <a:pt x="73694" y="42835"/>
                  <a:pt x="85835" y="51037"/>
                  <a:pt x="93741" y="61670"/>
                </a:cubicBezTo>
                <a:cubicBezTo>
                  <a:pt x="85835" y="74734"/>
                  <a:pt x="85835" y="74734"/>
                  <a:pt x="85835" y="74734"/>
                </a:cubicBezTo>
                <a:cubicBezTo>
                  <a:pt x="79905" y="66227"/>
                  <a:pt x="69741" y="59544"/>
                  <a:pt x="59858" y="59544"/>
                </a:cubicBezTo>
                <a:cubicBezTo>
                  <a:pt x="49976" y="59544"/>
                  <a:pt x="39811" y="66227"/>
                  <a:pt x="33882" y="74734"/>
                </a:cubicBezTo>
                <a:cubicBezTo>
                  <a:pt x="25976" y="61670"/>
                  <a:pt x="25976" y="61670"/>
                  <a:pt x="25976" y="61670"/>
                </a:cubicBezTo>
                <a:cubicBezTo>
                  <a:pt x="33882" y="51037"/>
                  <a:pt x="45741" y="42835"/>
                  <a:pt x="59858" y="42835"/>
                </a:cubicBezTo>
                <a:close/>
                <a:moveTo>
                  <a:pt x="59858" y="85367"/>
                </a:moveTo>
                <a:lnTo>
                  <a:pt x="59858" y="85367"/>
                </a:lnTo>
                <a:cubicBezTo>
                  <a:pt x="67764" y="85367"/>
                  <a:pt x="75670" y="94177"/>
                  <a:pt x="75670" y="102683"/>
                </a:cubicBezTo>
                <a:cubicBezTo>
                  <a:pt x="75670" y="111189"/>
                  <a:pt x="67764" y="119696"/>
                  <a:pt x="59858" y="119696"/>
                </a:cubicBezTo>
                <a:cubicBezTo>
                  <a:pt x="51952" y="119696"/>
                  <a:pt x="43764" y="111189"/>
                  <a:pt x="43764" y="102683"/>
                </a:cubicBezTo>
                <a:cubicBezTo>
                  <a:pt x="43764" y="94177"/>
                  <a:pt x="51952" y="85367"/>
                  <a:pt x="59858" y="85367"/>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3" name="Shape 4993"/>
          <p:cNvSpPr/>
          <p:nvPr/>
        </p:nvSpPr>
        <p:spPr>
          <a:xfrm>
            <a:off x="6238300" y="1731404"/>
            <a:ext cx="116987" cy="121196"/>
          </a:xfrm>
          <a:custGeom>
            <a:avLst/>
            <a:gdLst/>
            <a:ahLst/>
            <a:cxnLst/>
            <a:rect l="0" t="0" r="0" b="0"/>
            <a:pathLst>
              <a:path w="120000" h="120000" extrusionOk="0">
                <a:moveTo>
                  <a:pt x="61686" y="0"/>
                </a:moveTo>
                <a:lnTo>
                  <a:pt x="61686" y="0"/>
                </a:lnTo>
                <a:cubicBezTo>
                  <a:pt x="85301" y="0"/>
                  <a:pt x="106024" y="12755"/>
                  <a:pt x="119518" y="29291"/>
                </a:cubicBezTo>
                <a:cubicBezTo>
                  <a:pt x="106024" y="49606"/>
                  <a:pt x="106024" y="49606"/>
                  <a:pt x="106024" y="49606"/>
                </a:cubicBezTo>
                <a:cubicBezTo>
                  <a:pt x="95421" y="36377"/>
                  <a:pt x="78554" y="25984"/>
                  <a:pt x="61686" y="25984"/>
                </a:cubicBezTo>
                <a:cubicBezTo>
                  <a:pt x="40963" y="25984"/>
                  <a:pt x="27469" y="36377"/>
                  <a:pt x="17349" y="49606"/>
                </a:cubicBezTo>
                <a:cubicBezTo>
                  <a:pt x="0" y="29291"/>
                  <a:pt x="0" y="29291"/>
                  <a:pt x="0" y="29291"/>
                </a:cubicBezTo>
                <a:cubicBezTo>
                  <a:pt x="13975" y="12755"/>
                  <a:pt x="37590" y="0"/>
                  <a:pt x="61686" y="0"/>
                </a:cubicBezTo>
                <a:close/>
                <a:moveTo>
                  <a:pt x="61686" y="66141"/>
                </a:moveTo>
                <a:lnTo>
                  <a:pt x="61686" y="66141"/>
                </a:lnTo>
                <a:cubicBezTo>
                  <a:pt x="75180" y="66141"/>
                  <a:pt x="88674" y="79842"/>
                  <a:pt x="88674" y="93070"/>
                </a:cubicBezTo>
                <a:cubicBezTo>
                  <a:pt x="88674" y="106299"/>
                  <a:pt x="75180" y="119527"/>
                  <a:pt x="61686" y="119527"/>
                </a:cubicBezTo>
                <a:cubicBezTo>
                  <a:pt x="44819" y="119527"/>
                  <a:pt x="34216" y="106299"/>
                  <a:pt x="34216" y="93070"/>
                </a:cubicBezTo>
                <a:cubicBezTo>
                  <a:pt x="34216" y="79842"/>
                  <a:pt x="44819" y="66141"/>
                  <a:pt x="61686" y="66141"/>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4" name="Shape 4994"/>
          <p:cNvSpPr/>
          <p:nvPr/>
        </p:nvSpPr>
        <p:spPr>
          <a:xfrm>
            <a:off x="5651273" y="1645730"/>
            <a:ext cx="288291" cy="167168"/>
          </a:xfrm>
          <a:custGeom>
            <a:avLst/>
            <a:gdLst/>
            <a:ahLst/>
            <a:cxnLst/>
            <a:rect l="0" t="0" r="0" b="0"/>
            <a:pathLst>
              <a:path w="120000" h="120000" extrusionOk="0">
                <a:moveTo>
                  <a:pt x="119802" y="59999"/>
                </a:moveTo>
                <a:lnTo>
                  <a:pt x="119802" y="59999"/>
                </a:lnTo>
                <a:cubicBezTo>
                  <a:pt x="119802" y="62372"/>
                  <a:pt x="119802" y="62372"/>
                  <a:pt x="119802" y="62372"/>
                </a:cubicBezTo>
                <a:lnTo>
                  <a:pt x="119802" y="62372"/>
                </a:lnTo>
                <a:lnTo>
                  <a:pt x="119802" y="62372"/>
                </a:lnTo>
                <a:lnTo>
                  <a:pt x="119802" y="62372"/>
                </a:lnTo>
                <a:lnTo>
                  <a:pt x="119802" y="62372"/>
                </a:lnTo>
                <a:cubicBezTo>
                  <a:pt x="119802" y="64406"/>
                  <a:pt x="119802" y="64406"/>
                  <a:pt x="118421" y="66779"/>
                </a:cubicBezTo>
                <a:cubicBezTo>
                  <a:pt x="117039" y="69152"/>
                  <a:pt x="115657" y="71525"/>
                  <a:pt x="114276" y="73898"/>
                </a:cubicBezTo>
                <a:cubicBezTo>
                  <a:pt x="107368" y="86101"/>
                  <a:pt x="98881" y="97966"/>
                  <a:pt x="89210" y="105084"/>
                </a:cubicBezTo>
                <a:cubicBezTo>
                  <a:pt x="83684" y="112203"/>
                  <a:pt x="76578" y="114576"/>
                  <a:pt x="71052" y="117288"/>
                </a:cubicBezTo>
                <a:cubicBezTo>
                  <a:pt x="62763" y="119661"/>
                  <a:pt x="55855" y="119661"/>
                  <a:pt x="48750" y="117288"/>
                </a:cubicBezTo>
                <a:cubicBezTo>
                  <a:pt x="43223" y="114576"/>
                  <a:pt x="37500" y="112203"/>
                  <a:pt x="31973" y="107457"/>
                </a:cubicBezTo>
                <a:lnTo>
                  <a:pt x="31973" y="107457"/>
                </a:lnTo>
                <a:cubicBezTo>
                  <a:pt x="47368" y="90847"/>
                  <a:pt x="47368" y="90847"/>
                  <a:pt x="47368" y="90847"/>
                </a:cubicBezTo>
                <a:cubicBezTo>
                  <a:pt x="51513" y="95593"/>
                  <a:pt x="55855" y="97966"/>
                  <a:pt x="60000" y="97966"/>
                </a:cubicBezTo>
                <a:cubicBezTo>
                  <a:pt x="72434" y="97966"/>
                  <a:pt x="82302" y="81016"/>
                  <a:pt x="82302" y="59999"/>
                </a:cubicBezTo>
                <a:cubicBezTo>
                  <a:pt x="82302" y="55254"/>
                  <a:pt x="82302" y="52881"/>
                  <a:pt x="82302" y="50508"/>
                </a:cubicBezTo>
                <a:cubicBezTo>
                  <a:pt x="101842" y="28813"/>
                  <a:pt x="101842" y="28813"/>
                  <a:pt x="101842" y="28813"/>
                </a:cubicBezTo>
                <a:cubicBezTo>
                  <a:pt x="103223" y="31186"/>
                  <a:pt x="104605" y="31186"/>
                  <a:pt x="105986" y="33559"/>
                </a:cubicBezTo>
                <a:cubicBezTo>
                  <a:pt x="110131" y="40677"/>
                  <a:pt x="114276" y="48135"/>
                  <a:pt x="118421" y="55254"/>
                </a:cubicBezTo>
                <a:cubicBezTo>
                  <a:pt x="119802" y="57627"/>
                  <a:pt x="119802" y="57627"/>
                  <a:pt x="119802" y="59999"/>
                </a:cubicBezTo>
                <a:close/>
                <a:moveTo>
                  <a:pt x="60000" y="78644"/>
                </a:moveTo>
                <a:lnTo>
                  <a:pt x="60000" y="78644"/>
                </a:lnTo>
                <a:lnTo>
                  <a:pt x="58618" y="78644"/>
                </a:lnTo>
                <a:cubicBezTo>
                  <a:pt x="71052" y="62372"/>
                  <a:pt x="71052" y="62372"/>
                  <a:pt x="71052" y="62372"/>
                </a:cubicBezTo>
                <a:cubicBezTo>
                  <a:pt x="69671" y="71525"/>
                  <a:pt x="65526" y="78644"/>
                  <a:pt x="60000" y="78644"/>
                </a:cubicBezTo>
                <a:close/>
                <a:moveTo>
                  <a:pt x="108750" y="9830"/>
                </a:moveTo>
                <a:lnTo>
                  <a:pt x="108750" y="9830"/>
                </a:lnTo>
                <a:cubicBezTo>
                  <a:pt x="12434" y="119661"/>
                  <a:pt x="12434" y="119661"/>
                  <a:pt x="12434" y="119661"/>
                </a:cubicBezTo>
                <a:lnTo>
                  <a:pt x="12434" y="119661"/>
                </a:lnTo>
                <a:lnTo>
                  <a:pt x="12434" y="119661"/>
                </a:lnTo>
                <a:lnTo>
                  <a:pt x="11052" y="119661"/>
                </a:lnTo>
                <a:cubicBezTo>
                  <a:pt x="9671" y="119661"/>
                  <a:pt x="8289" y="117288"/>
                  <a:pt x="8289" y="114576"/>
                </a:cubicBezTo>
                <a:cubicBezTo>
                  <a:pt x="8289" y="112203"/>
                  <a:pt x="8289" y="112203"/>
                  <a:pt x="9671" y="109830"/>
                </a:cubicBezTo>
                <a:lnTo>
                  <a:pt x="9671" y="109830"/>
                </a:lnTo>
                <a:cubicBezTo>
                  <a:pt x="105986" y="2372"/>
                  <a:pt x="105986" y="2372"/>
                  <a:pt x="105986" y="2372"/>
                </a:cubicBezTo>
                <a:lnTo>
                  <a:pt x="105986" y="2372"/>
                </a:lnTo>
                <a:lnTo>
                  <a:pt x="105986" y="2372"/>
                </a:lnTo>
                <a:cubicBezTo>
                  <a:pt x="107368" y="2372"/>
                  <a:pt x="107368" y="2372"/>
                  <a:pt x="107368" y="2372"/>
                </a:cubicBezTo>
                <a:cubicBezTo>
                  <a:pt x="108750" y="2372"/>
                  <a:pt x="110131" y="4745"/>
                  <a:pt x="110131" y="7118"/>
                </a:cubicBezTo>
                <a:cubicBezTo>
                  <a:pt x="110131" y="7118"/>
                  <a:pt x="110131" y="9830"/>
                  <a:pt x="108750" y="9830"/>
                </a:cubicBezTo>
                <a:close/>
                <a:moveTo>
                  <a:pt x="60000" y="40677"/>
                </a:moveTo>
                <a:lnTo>
                  <a:pt x="60000" y="40677"/>
                </a:lnTo>
                <a:cubicBezTo>
                  <a:pt x="61381" y="40677"/>
                  <a:pt x="62763" y="40677"/>
                  <a:pt x="64144" y="40677"/>
                </a:cubicBezTo>
                <a:cubicBezTo>
                  <a:pt x="48750" y="57627"/>
                  <a:pt x="48750" y="57627"/>
                  <a:pt x="48750" y="57627"/>
                </a:cubicBezTo>
                <a:cubicBezTo>
                  <a:pt x="50131" y="48135"/>
                  <a:pt x="54276" y="40677"/>
                  <a:pt x="60000" y="40677"/>
                </a:cubicBezTo>
                <a:close/>
                <a:moveTo>
                  <a:pt x="73815" y="28813"/>
                </a:moveTo>
                <a:lnTo>
                  <a:pt x="73815" y="28813"/>
                </a:lnTo>
                <a:cubicBezTo>
                  <a:pt x="69671" y="24067"/>
                  <a:pt x="65526" y="21694"/>
                  <a:pt x="60000" y="21694"/>
                </a:cubicBezTo>
                <a:cubicBezTo>
                  <a:pt x="47368" y="21694"/>
                  <a:pt x="37500" y="38305"/>
                  <a:pt x="37500" y="59999"/>
                </a:cubicBezTo>
                <a:cubicBezTo>
                  <a:pt x="37500" y="62372"/>
                  <a:pt x="39078" y="64406"/>
                  <a:pt x="39078" y="69152"/>
                </a:cubicBezTo>
                <a:cubicBezTo>
                  <a:pt x="19539" y="90847"/>
                  <a:pt x="19539" y="90847"/>
                  <a:pt x="19539" y="90847"/>
                </a:cubicBezTo>
                <a:cubicBezTo>
                  <a:pt x="18157" y="90847"/>
                  <a:pt x="18157" y="90847"/>
                  <a:pt x="18157" y="90847"/>
                </a:cubicBezTo>
                <a:cubicBezTo>
                  <a:pt x="16776" y="90847"/>
                  <a:pt x="16776" y="88474"/>
                  <a:pt x="15197" y="88474"/>
                </a:cubicBezTo>
                <a:cubicBezTo>
                  <a:pt x="11052" y="81016"/>
                  <a:pt x="5526" y="73898"/>
                  <a:pt x="2763" y="66779"/>
                </a:cubicBezTo>
                <a:cubicBezTo>
                  <a:pt x="0" y="62372"/>
                  <a:pt x="0" y="57627"/>
                  <a:pt x="2763" y="55254"/>
                </a:cubicBezTo>
                <a:cubicBezTo>
                  <a:pt x="2763" y="52881"/>
                  <a:pt x="4144" y="50508"/>
                  <a:pt x="5526" y="48135"/>
                </a:cubicBezTo>
                <a:cubicBezTo>
                  <a:pt x="13815" y="35932"/>
                  <a:pt x="22302" y="24067"/>
                  <a:pt x="31973" y="14576"/>
                </a:cubicBezTo>
                <a:cubicBezTo>
                  <a:pt x="37500" y="9830"/>
                  <a:pt x="43223" y="4745"/>
                  <a:pt x="50131" y="2372"/>
                </a:cubicBezTo>
                <a:cubicBezTo>
                  <a:pt x="57236" y="0"/>
                  <a:pt x="64144" y="0"/>
                  <a:pt x="72434" y="4745"/>
                </a:cubicBezTo>
                <a:cubicBezTo>
                  <a:pt x="78157" y="4745"/>
                  <a:pt x="82302" y="9830"/>
                  <a:pt x="87828" y="14576"/>
                </a:cubicBezTo>
                <a:cubicBezTo>
                  <a:pt x="86447" y="14576"/>
                  <a:pt x="86447" y="14576"/>
                  <a:pt x="86447" y="14576"/>
                </a:cubicBezTo>
                <a:lnTo>
                  <a:pt x="73815" y="2881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5" name="Shape 4995"/>
          <p:cNvSpPr/>
          <p:nvPr/>
        </p:nvSpPr>
        <p:spPr>
          <a:xfrm>
            <a:off x="5151989" y="1645730"/>
            <a:ext cx="288291" cy="167168"/>
          </a:xfrm>
          <a:custGeom>
            <a:avLst/>
            <a:gdLst/>
            <a:ahLst/>
            <a:cxnLst/>
            <a:rect l="0" t="0" r="0" b="0"/>
            <a:pathLst>
              <a:path w="120000" h="120000" extrusionOk="0">
                <a:moveTo>
                  <a:pt x="119802" y="59999"/>
                </a:moveTo>
                <a:lnTo>
                  <a:pt x="119802" y="59999"/>
                </a:lnTo>
                <a:cubicBezTo>
                  <a:pt x="119802" y="62372"/>
                  <a:pt x="119802" y="62372"/>
                  <a:pt x="119802" y="62372"/>
                </a:cubicBezTo>
                <a:lnTo>
                  <a:pt x="119802" y="62372"/>
                </a:lnTo>
                <a:lnTo>
                  <a:pt x="119802" y="62372"/>
                </a:lnTo>
                <a:lnTo>
                  <a:pt x="119802" y="62372"/>
                </a:lnTo>
                <a:lnTo>
                  <a:pt x="119802" y="62372"/>
                </a:lnTo>
                <a:cubicBezTo>
                  <a:pt x="119802" y="64406"/>
                  <a:pt x="118421" y="64406"/>
                  <a:pt x="118421" y="66779"/>
                </a:cubicBezTo>
                <a:cubicBezTo>
                  <a:pt x="117039" y="69152"/>
                  <a:pt x="115657" y="71525"/>
                  <a:pt x="114276" y="73898"/>
                </a:cubicBezTo>
                <a:cubicBezTo>
                  <a:pt x="107368" y="86101"/>
                  <a:pt x="97500" y="97966"/>
                  <a:pt x="89210" y="105084"/>
                </a:cubicBezTo>
                <a:cubicBezTo>
                  <a:pt x="83684" y="112203"/>
                  <a:pt x="76578" y="114576"/>
                  <a:pt x="69671" y="117288"/>
                </a:cubicBezTo>
                <a:cubicBezTo>
                  <a:pt x="62763" y="119661"/>
                  <a:pt x="55657" y="119661"/>
                  <a:pt x="48750" y="117288"/>
                </a:cubicBezTo>
                <a:cubicBezTo>
                  <a:pt x="36118" y="112203"/>
                  <a:pt x="25065" y="100338"/>
                  <a:pt x="13815" y="88474"/>
                </a:cubicBezTo>
                <a:cubicBezTo>
                  <a:pt x="9671" y="81016"/>
                  <a:pt x="5526" y="73898"/>
                  <a:pt x="1381" y="66779"/>
                </a:cubicBezTo>
                <a:cubicBezTo>
                  <a:pt x="0" y="62372"/>
                  <a:pt x="0" y="57627"/>
                  <a:pt x="1381" y="55254"/>
                </a:cubicBezTo>
                <a:cubicBezTo>
                  <a:pt x="2763" y="52881"/>
                  <a:pt x="4144" y="50508"/>
                  <a:pt x="5526" y="48135"/>
                </a:cubicBezTo>
                <a:cubicBezTo>
                  <a:pt x="12434" y="35932"/>
                  <a:pt x="22302" y="24067"/>
                  <a:pt x="30592" y="14576"/>
                </a:cubicBezTo>
                <a:cubicBezTo>
                  <a:pt x="36118" y="9830"/>
                  <a:pt x="43223" y="4745"/>
                  <a:pt x="50131" y="2372"/>
                </a:cubicBezTo>
                <a:cubicBezTo>
                  <a:pt x="57236" y="0"/>
                  <a:pt x="64144" y="0"/>
                  <a:pt x="71052" y="4745"/>
                </a:cubicBezTo>
                <a:cubicBezTo>
                  <a:pt x="83684" y="7118"/>
                  <a:pt x="94736" y="19322"/>
                  <a:pt x="104605" y="33559"/>
                </a:cubicBezTo>
                <a:cubicBezTo>
                  <a:pt x="110131" y="40677"/>
                  <a:pt x="114276" y="48135"/>
                  <a:pt x="118421" y="55254"/>
                </a:cubicBezTo>
                <a:cubicBezTo>
                  <a:pt x="118421" y="57627"/>
                  <a:pt x="119802" y="57627"/>
                  <a:pt x="119802" y="59999"/>
                </a:cubicBezTo>
                <a:close/>
                <a:moveTo>
                  <a:pt x="60000" y="21694"/>
                </a:moveTo>
                <a:lnTo>
                  <a:pt x="60000" y="21694"/>
                </a:lnTo>
                <a:cubicBezTo>
                  <a:pt x="47368" y="21694"/>
                  <a:pt x="37500" y="38305"/>
                  <a:pt x="37500" y="59999"/>
                </a:cubicBezTo>
                <a:cubicBezTo>
                  <a:pt x="37500" y="81016"/>
                  <a:pt x="47368" y="97966"/>
                  <a:pt x="60000" y="97966"/>
                </a:cubicBezTo>
                <a:cubicBezTo>
                  <a:pt x="72434" y="97966"/>
                  <a:pt x="82302" y="81016"/>
                  <a:pt x="82302" y="59999"/>
                </a:cubicBezTo>
                <a:cubicBezTo>
                  <a:pt x="82302" y="38305"/>
                  <a:pt x="72434" y="21694"/>
                  <a:pt x="60000" y="21694"/>
                </a:cubicBezTo>
                <a:close/>
                <a:moveTo>
                  <a:pt x="60000" y="78644"/>
                </a:moveTo>
                <a:lnTo>
                  <a:pt x="60000" y="78644"/>
                </a:lnTo>
                <a:cubicBezTo>
                  <a:pt x="54276" y="78644"/>
                  <a:pt x="48750" y="69152"/>
                  <a:pt x="48750" y="59999"/>
                </a:cubicBezTo>
                <a:cubicBezTo>
                  <a:pt x="48750" y="48135"/>
                  <a:pt x="54276" y="40677"/>
                  <a:pt x="60000" y="40677"/>
                </a:cubicBezTo>
                <a:cubicBezTo>
                  <a:pt x="65526" y="40677"/>
                  <a:pt x="71052" y="48135"/>
                  <a:pt x="71052" y="59999"/>
                </a:cubicBezTo>
                <a:cubicBezTo>
                  <a:pt x="71052" y="69152"/>
                  <a:pt x="65526" y="78644"/>
                  <a:pt x="60000" y="7864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6" name="Shape 4996"/>
          <p:cNvSpPr/>
          <p:nvPr/>
        </p:nvSpPr>
        <p:spPr>
          <a:xfrm>
            <a:off x="4654793" y="1597669"/>
            <a:ext cx="284113" cy="267470"/>
          </a:xfrm>
          <a:custGeom>
            <a:avLst/>
            <a:gdLst/>
            <a:ahLst/>
            <a:cxnLst/>
            <a:rect l="0" t="0" r="0" b="0"/>
            <a:pathLst>
              <a:path w="120000" h="120000" extrusionOk="0">
                <a:moveTo>
                  <a:pt x="98635" y="119787"/>
                </a:moveTo>
                <a:lnTo>
                  <a:pt x="98635" y="119787"/>
                </a:lnTo>
                <a:cubicBezTo>
                  <a:pt x="93044" y="113639"/>
                  <a:pt x="93044" y="113639"/>
                  <a:pt x="93044" y="113639"/>
                </a:cubicBezTo>
                <a:cubicBezTo>
                  <a:pt x="105823" y="98798"/>
                  <a:pt x="112811" y="80777"/>
                  <a:pt x="112811" y="60000"/>
                </a:cubicBezTo>
                <a:cubicBezTo>
                  <a:pt x="112811" y="39010"/>
                  <a:pt x="105823" y="20989"/>
                  <a:pt x="93044" y="5936"/>
                </a:cubicBezTo>
                <a:cubicBezTo>
                  <a:pt x="98635" y="0"/>
                  <a:pt x="98635" y="0"/>
                  <a:pt x="98635" y="0"/>
                </a:cubicBezTo>
                <a:cubicBezTo>
                  <a:pt x="112811" y="16537"/>
                  <a:pt x="119800" y="37526"/>
                  <a:pt x="119800" y="60000"/>
                </a:cubicBezTo>
                <a:cubicBezTo>
                  <a:pt x="119800" y="82261"/>
                  <a:pt x="112811" y="103250"/>
                  <a:pt x="98635" y="119787"/>
                </a:cubicBezTo>
                <a:close/>
                <a:moveTo>
                  <a:pt x="84658" y="103250"/>
                </a:moveTo>
                <a:lnTo>
                  <a:pt x="84658" y="103250"/>
                </a:lnTo>
                <a:cubicBezTo>
                  <a:pt x="78868" y="97314"/>
                  <a:pt x="78868" y="97314"/>
                  <a:pt x="78868" y="97314"/>
                </a:cubicBezTo>
                <a:cubicBezTo>
                  <a:pt x="87454" y="88197"/>
                  <a:pt x="91647" y="74840"/>
                  <a:pt x="91647" y="60000"/>
                </a:cubicBezTo>
                <a:cubicBezTo>
                  <a:pt x="91647" y="44946"/>
                  <a:pt x="87454" y="31590"/>
                  <a:pt x="78868" y="22473"/>
                </a:cubicBezTo>
                <a:cubicBezTo>
                  <a:pt x="84658" y="16537"/>
                  <a:pt x="84658" y="16537"/>
                  <a:pt x="84658" y="16537"/>
                </a:cubicBezTo>
                <a:cubicBezTo>
                  <a:pt x="93044" y="28621"/>
                  <a:pt x="100033" y="43462"/>
                  <a:pt x="100033" y="60000"/>
                </a:cubicBezTo>
                <a:cubicBezTo>
                  <a:pt x="100033" y="76325"/>
                  <a:pt x="93044" y="91166"/>
                  <a:pt x="84658" y="103250"/>
                </a:cubicBezTo>
                <a:close/>
                <a:moveTo>
                  <a:pt x="69084" y="88197"/>
                </a:moveTo>
                <a:lnTo>
                  <a:pt x="69084" y="88197"/>
                </a:lnTo>
                <a:cubicBezTo>
                  <a:pt x="63494" y="82261"/>
                  <a:pt x="63494" y="82261"/>
                  <a:pt x="63494" y="82261"/>
                </a:cubicBezTo>
                <a:cubicBezTo>
                  <a:pt x="69084" y="76325"/>
                  <a:pt x="71880" y="68692"/>
                  <a:pt x="71880" y="60000"/>
                </a:cubicBezTo>
                <a:cubicBezTo>
                  <a:pt x="71880" y="51095"/>
                  <a:pt x="69084" y="43462"/>
                  <a:pt x="63494" y="37526"/>
                </a:cubicBezTo>
                <a:cubicBezTo>
                  <a:pt x="69084" y="31590"/>
                  <a:pt x="69084" y="31590"/>
                  <a:pt x="69084" y="31590"/>
                </a:cubicBezTo>
                <a:cubicBezTo>
                  <a:pt x="74675" y="39010"/>
                  <a:pt x="78868" y="49399"/>
                  <a:pt x="78868" y="60000"/>
                </a:cubicBezTo>
                <a:cubicBezTo>
                  <a:pt x="78868" y="70176"/>
                  <a:pt x="74675" y="80777"/>
                  <a:pt x="69084" y="88197"/>
                </a:cubicBezTo>
                <a:close/>
                <a:moveTo>
                  <a:pt x="46522" y="91166"/>
                </a:moveTo>
                <a:lnTo>
                  <a:pt x="46522" y="91166"/>
                </a:lnTo>
                <a:cubicBezTo>
                  <a:pt x="45124" y="91166"/>
                  <a:pt x="45124" y="91166"/>
                  <a:pt x="43727" y="91166"/>
                </a:cubicBezTo>
                <a:lnTo>
                  <a:pt x="43727" y="91166"/>
                </a:lnTo>
                <a:cubicBezTo>
                  <a:pt x="23960" y="76325"/>
                  <a:pt x="23960" y="76325"/>
                  <a:pt x="23960" y="76325"/>
                </a:cubicBezTo>
                <a:cubicBezTo>
                  <a:pt x="5590" y="76325"/>
                  <a:pt x="5590" y="76325"/>
                  <a:pt x="5590" y="76325"/>
                </a:cubicBezTo>
                <a:cubicBezTo>
                  <a:pt x="2795" y="76325"/>
                  <a:pt x="0" y="73144"/>
                  <a:pt x="0" y="70176"/>
                </a:cubicBezTo>
                <a:cubicBezTo>
                  <a:pt x="0" y="49399"/>
                  <a:pt x="0" y="49399"/>
                  <a:pt x="0" y="49399"/>
                </a:cubicBezTo>
                <a:cubicBezTo>
                  <a:pt x="0" y="46431"/>
                  <a:pt x="2795" y="43462"/>
                  <a:pt x="5590" y="43462"/>
                </a:cubicBezTo>
                <a:lnTo>
                  <a:pt x="5590" y="43462"/>
                </a:lnTo>
                <a:cubicBezTo>
                  <a:pt x="23960" y="43462"/>
                  <a:pt x="23960" y="43462"/>
                  <a:pt x="23960" y="43462"/>
                </a:cubicBezTo>
                <a:cubicBezTo>
                  <a:pt x="43727" y="27137"/>
                  <a:pt x="43727" y="27137"/>
                  <a:pt x="43727" y="27137"/>
                </a:cubicBezTo>
                <a:lnTo>
                  <a:pt x="43727" y="27137"/>
                </a:lnTo>
                <a:cubicBezTo>
                  <a:pt x="45124" y="27137"/>
                  <a:pt x="45124" y="25441"/>
                  <a:pt x="46522" y="25441"/>
                </a:cubicBezTo>
                <a:cubicBezTo>
                  <a:pt x="50715" y="25441"/>
                  <a:pt x="52113" y="28621"/>
                  <a:pt x="52113" y="31590"/>
                </a:cubicBezTo>
                <a:cubicBezTo>
                  <a:pt x="52113" y="49399"/>
                  <a:pt x="52113" y="49399"/>
                  <a:pt x="52113" y="49399"/>
                </a:cubicBezTo>
                <a:cubicBezTo>
                  <a:pt x="52113" y="64240"/>
                  <a:pt x="52113" y="64240"/>
                  <a:pt x="52113" y="64240"/>
                </a:cubicBezTo>
                <a:cubicBezTo>
                  <a:pt x="52113" y="70176"/>
                  <a:pt x="52113" y="70176"/>
                  <a:pt x="52113" y="70176"/>
                </a:cubicBezTo>
                <a:cubicBezTo>
                  <a:pt x="52113" y="76325"/>
                  <a:pt x="52113" y="76325"/>
                  <a:pt x="52113" y="76325"/>
                </a:cubicBezTo>
                <a:cubicBezTo>
                  <a:pt x="52113" y="85229"/>
                  <a:pt x="52113" y="85229"/>
                  <a:pt x="52113" y="85229"/>
                </a:cubicBezTo>
                <a:cubicBezTo>
                  <a:pt x="52113" y="89681"/>
                  <a:pt x="50715" y="91166"/>
                  <a:pt x="46522" y="9116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7" name="Shape 4997"/>
          <p:cNvSpPr/>
          <p:nvPr/>
        </p:nvSpPr>
        <p:spPr>
          <a:xfrm>
            <a:off x="4155505" y="1635282"/>
            <a:ext cx="233976" cy="194333"/>
          </a:xfrm>
          <a:custGeom>
            <a:avLst/>
            <a:gdLst/>
            <a:ahLst/>
            <a:cxnLst/>
            <a:rect l="0" t="0" r="0" b="0"/>
            <a:pathLst>
              <a:path w="120000" h="120000" extrusionOk="0">
                <a:moveTo>
                  <a:pt x="101090" y="119707"/>
                </a:moveTo>
                <a:lnTo>
                  <a:pt x="101090" y="119707"/>
                </a:lnTo>
                <a:cubicBezTo>
                  <a:pt x="94060" y="111512"/>
                  <a:pt x="94060" y="111512"/>
                  <a:pt x="94060" y="111512"/>
                </a:cubicBezTo>
                <a:cubicBezTo>
                  <a:pt x="104484" y="98926"/>
                  <a:pt x="111272" y="80487"/>
                  <a:pt x="111272" y="60000"/>
                </a:cubicBezTo>
                <a:cubicBezTo>
                  <a:pt x="111272" y="39219"/>
                  <a:pt x="104484" y="20780"/>
                  <a:pt x="94060" y="8195"/>
                </a:cubicBezTo>
                <a:cubicBezTo>
                  <a:pt x="101090" y="0"/>
                  <a:pt x="101090" y="0"/>
                  <a:pt x="101090" y="0"/>
                </a:cubicBezTo>
                <a:cubicBezTo>
                  <a:pt x="112969" y="16682"/>
                  <a:pt x="119757" y="37170"/>
                  <a:pt x="119757" y="60000"/>
                </a:cubicBezTo>
                <a:cubicBezTo>
                  <a:pt x="119757" y="82536"/>
                  <a:pt x="112969" y="103024"/>
                  <a:pt x="101090" y="119707"/>
                </a:cubicBezTo>
                <a:close/>
                <a:moveTo>
                  <a:pt x="83878" y="98926"/>
                </a:moveTo>
                <a:lnTo>
                  <a:pt x="83878" y="98926"/>
                </a:lnTo>
                <a:cubicBezTo>
                  <a:pt x="77090" y="90731"/>
                  <a:pt x="77090" y="90731"/>
                  <a:pt x="77090" y="90731"/>
                </a:cubicBezTo>
                <a:cubicBezTo>
                  <a:pt x="82181" y="82536"/>
                  <a:pt x="85575" y="72000"/>
                  <a:pt x="85575" y="60000"/>
                </a:cubicBezTo>
                <a:cubicBezTo>
                  <a:pt x="85575" y="47707"/>
                  <a:pt x="82181" y="37170"/>
                  <a:pt x="77090" y="28975"/>
                </a:cubicBezTo>
                <a:cubicBezTo>
                  <a:pt x="83878" y="20780"/>
                  <a:pt x="83878" y="20780"/>
                  <a:pt x="83878" y="20780"/>
                </a:cubicBezTo>
                <a:cubicBezTo>
                  <a:pt x="90666" y="31024"/>
                  <a:pt x="95757" y="45365"/>
                  <a:pt x="95757" y="60000"/>
                </a:cubicBezTo>
                <a:cubicBezTo>
                  <a:pt x="95757" y="74048"/>
                  <a:pt x="90666" y="88682"/>
                  <a:pt x="83878" y="98926"/>
                </a:cubicBezTo>
                <a:close/>
                <a:moveTo>
                  <a:pt x="56484" y="103024"/>
                </a:moveTo>
                <a:lnTo>
                  <a:pt x="56484" y="103024"/>
                </a:lnTo>
                <a:cubicBezTo>
                  <a:pt x="54787" y="103024"/>
                  <a:pt x="53090" y="103024"/>
                  <a:pt x="53090" y="103024"/>
                </a:cubicBezTo>
                <a:lnTo>
                  <a:pt x="53090" y="103024"/>
                </a:lnTo>
                <a:cubicBezTo>
                  <a:pt x="29090" y="82536"/>
                  <a:pt x="29090" y="82536"/>
                  <a:pt x="29090" y="82536"/>
                </a:cubicBezTo>
                <a:cubicBezTo>
                  <a:pt x="6787" y="82536"/>
                  <a:pt x="6787" y="82536"/>
                  <a:pt x="6787" y="82536"/>
                </a:cubicBezTo>
                <a:cubicBezTo>
                  <a:pt x="1696" y="82536"/>
                  <a:pt x="0" y="78146"/>
                  <a:pt x="0" y="74048"/>
                </a:cubicBezTo>
                <a:cubicBezTo>
                  <a:pt x="0" y="45365"/>
                  <a:pt x="0" y="45365"/>
                  <a:pt x="0" y="45365"/>
                </a:cubicBezTo>
                <a:cubicBezTo>
                  <a:pt x="0" y="41268"/>
                  <a:pt x="1696" y="37170"/>
                  <a:pt x="6787" y="37170"/>
                </a:cubicBezTo>
                <a:lnTo>
                  <a:pt x="6787" y="37170"/>
                </a:lnTo>
                <a:cubicBezTo>
                  <a:pt x="29090" y="37170"/>
                  <a:pt x="29090" y="37170"/>
                  <a:pt x="29090" y="37170"/>
                </a:cubicBezTo>
                <a:cubicBezTo>
                  <a:pt x="51151" y="14634"/>
                  <a:pt x="51151" y="14634"/>
                  <a:pt x="51151" y="14634"/>
                </a:cubicBezTo>
                <a:lnTo>
                  <a:pt x="51151" y="14634"/>
                </a:lnTo>
                <a:cubicBezTo>
                  <a:pt x="53090" y="14634"/>
                  <a:pt x="54787" y="12292"/>
                  <a:pt x="56484" y="12292"/>
                </a:cubicBezTo>
                <a:cubicBezTo>
                  <a:pt x="59878" y="12292"/>
                  <a:pt x="63272" y="16682"/>
                  <a:pt x="63272" y="20780"/>
                </a:cubicBezTo>
                <a:cubicBezTo>
                  <a:pt x="63272" y="45365"/>
                  <a:pt x="63272" y="45365"/>
                  <a:pt x="63272" y="45365"/>
                </a:cubicBezTo>
                <a:cubicBezTo>
                  <a:pt x="63272" y="65853"/>
                  <a:pt x="63272" y="65853"/>
                  <a:pt x="63272" y="65853"/>
                </a:cubicBezTo>
                <a:cubicBezTo>
                  <a:pt x="63272" y="74048"/>
                  <a:pt x="63272" y="74048"/>
                  <a:pt x="63272" y="74048"/>
                </a:cubicBezTo>
                <a:cubicBezTo>
                  <a:pt x="63272" y="82536"/>
                  <a:pt x="63272" y="82536"/>
                  <a:pt x="63272" y="82536"/>
                </a:cubicBezTo>
                <a:cubicBezTo>
                  <a:pt x="63272" y="94829"/>
                  <a:pt x="63272" y="94829"/>
                  <a:pt x="63272" y="94829"/>
                </a:cubicBezTo>
                <a:cubicBezTo>
                  <a:pt x="63272" y="100975"/>
                  <a:pt x="59878" y="103024"/>
                  <a:pt x="56484" y="10302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8" name="Shape 4998"/>
          <p:cNvSpPr/>
          <p:nvPr/>
        </p:nvSpPr>
        <p:spPr>
          <a:xfrm>
            <a:off x="3652042" y="1654089"/>
            <a:ext cx="188015" cy="148361"/>
          </a:xfrm>
          <a:custGeom>
            <a:avLst/>
            <a:gdLst/>
            <a:ahLst/>
            <a:cxnLst/>
            <a:rect l="0" t="0" r="0" b="0"/>
            <a:pathLst>
              <a:path w="120000" h="120000" extrusionOk="0">
                <a:moveTo>
                  <a:pt x="107002" y="114212"/>
                </a:moveTo>
                <a:lnTo>
                  <a:pt x="107002" y="114212"/>
                </a:lnTo>
                <a:cubicBezTo>
                  <a:pt x="98539" y="103408"/>
                  <a:pt x="98539" y="103408"/>
                  <a:pt x="98539" y="103408"/>
                </a:cubicBezTo>
                <a:cubicBezTo>
                  <a:pt x="104886" y="92604"/>
                  <a:pt x="109118" y="78713"/>
                  <a:pt x="109118" y="62893"/>
                </a:cubicBezTo>
                <a:cubicBezTo>
                  <a:pt x="109118" y="46688"/>
                  <a:pt x="104886" y="32797"/>
                  <a:pt x="98539" y="21993"/>
                </a:cubicBezTo>
                <a:cubicBezTo>
                  <a:pt x="107002" y="11189"/>
                  <a:pt x="107002" y="11189"/>
                  <a:pt x="107002" y="11189"/>
                </a:cubicBezTo>
                <a:cubicBezTo>
                  <a:pt x="115465" y="24694"/>
                  <a:pt x="119697" y="43601"/>
                  <a:pt x="119697" y="62893"/>
                </a:cubicBezTo>
                <a:cubicBezTo>
                  <a:pt x="119697" y="81414"/>
                  <a:pt x="115465" y="100707"/>
                  <a:pt x="107002" y="114212"/>
                </a:cubicBezTo>
                <a:close/>
                <a:moveTo>
                  <a:pt x="72846" y="119614"/>
                </a:moveTo>
                <a:lnTo>
                  <a:pt x="72846" y="119614"/>
                </a:lnTo>
                <a:cubicBezTo>
                  <a:pt x="70730" y="119614"/>
                  <a:pt x="68312" y="119614"/>
                  <a:pt x="66196" y="119614"/>
                </a:cubicBezTo>
                <a:lnTo>
                  <a:pt x="66196" y="119614"/>
                </a:lnTo>
                <a:cubicBezTo>
                  <a:pt x="38690" y="92604"/>
                  <a:pt x="38690" y="92604"/>
                  <a:pt x="38690" y="92604"/>
                </a:cubicBezTo>
                <a:cubicBezTo>
                  <a:pt x="8765" y="92604"/>
                  <a:pt x="8765" y="92604"/>
                  <a:pt x="8765" y="92604"/>
                </a:cubicBezTo>
                <a:cubicBezTo>
                  <a:pt x="4534" y="92604"/>
                  <a:pt x="0" y="86816"/>
                  <a:pt x="0" y="81414"/>
                </a:cubicBezTo>
                <a:cubicBezTo>
                  <a:pt x="0" y="43601"/>
                  <a:pt x="0" y="43601"/>
                  <a:pt x="0" y="43601"/>
                </a:cubicBezTo>
                <a:cubicBezTo>
                  <a:pt x="0" y="38199"/>
                  <a:pt x="4534" y="32797"/>
                  <a:pt x="8765" y="32797"/>
                </a:cubicBezTo>
                <a:lnTo>
                  <a:pt x="8765" y="32797"/>
                </a:lnTo>
                <a:cubicBezTo>
                  <a:pt x="38690" y="32797"/>
                  <a:pt x="38690" y="32797"/>
                  <a:pt x="38690" y="32797"/>
                </a:cubicBezTo>
                <a:cubicBezTo>
                  <a:pt x="66196" y="3086"/>
                  <a:pt x="66196" y="3086"/>
                  <a:pt x="66196" y="3086"/>
                </a:cubicBezTo>
                <a:lnTo>
                  <a:pt x="66196" y="3086"/>
                </a:lnTo>
                <a:cubicBezTo>
                  <a:pt x="68312" y="3086"/>
                  <a:pt x="70730" y="0"/>
                  <a:pt x="72846" y="0"/>
                </a:cubicBezTo>
                <a:cubicBezTo>
                  <a:pt x="77078" y="0"/>
                  <a:pt x="81309" y="5787"/>
                  <a:pt x="81309" y="11189"/>
                </a:cubicBezTo>
                <a:cubicBezTo>
                  <a:pt x="81309" y="43601"/>
                  <a:pt x="81309" y="43601"/>
                  <a:pt x="81309" y="43601"/>
                </a:cubicBezTo>
                <a:cubicBezTo>
                  <a:pt x="81309" y="70610"/>
                  <a:pt x="81309" y="70610"/>
                  <a:pt x="81309" y="70610"/>
                </a:cubicBezTo>
                <a:cubicBezTo>
                  <a:pt x="81309" y="81414"/>
                  <a:pt x="81309" y="81414"/>
                  <a:pt x="81309" y="81414"/>
                </a:cubicBezTo>
                <a:cubicBezTo>
                  <a:pt x="81309" y="92604"/>
                  <a:pt x="81309" y="92604"/>
                  <a:pt x="81309" y="92604"/>
                </a:cubicBezTo>
                <a:cubicBezTo>
                  <a:pt x="81309" y="108810"/>
                  <a:pt x="81309" y="108810"/>
                  <a:pt x="81309" y="108810"/>
                </a:cubicBezTo>
                <a:cubicBezTo>
                  <a:pt x="81309" y="116913"/>
                  <a:pt x="77078" y="119614"/>
                  <a:pt x="72846" y="11961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4999" name="Shape 4999"/>
          <p:cNvSpPr/>
          <p:nvPr/>
        </p:nvSpPr>
        <p:spPr>
          <a:xfrm>
            <a:off x="3182002" y="1654089"/>
            <a:ext cx="231887" cy="148361"/>
          </a:xfrm>
          <a:custGeom>
            <a:avLst/>
            <a:gdLst/>
            <a:ahLst/>
            <a:cxnLst/>
            <a:rect l="0" t="0" r="0" b="0"/>
            <a:pathLst>
              <a:path w="120000" h="120000" extrusionOk="0">
                <a:moveTo>
                  <a:pt x="118032" y="49389"/>
                </a:moveTo>
                <a:lnTo>
                  <a:pt x="118032" y="49389"/>
                </a:lnTo>
                <a:cubicBezTo>
                  <a:pt x="109426" y="62893"/>
                  <a:pt x="109426" y="62893"/>
                  <a:pt x="109426" y="62893"/>
                </a:cubicBezTo>
                <a:cubicBezTo>
                  <a:pt x="118032" y="76012"/>
                  <a:pt x="118032" y="76012"/>
                  <a:pt x="118032" y="76012"/>
                </a:cubicBezTo>
                <a:lnTo>
                  <a:pt x="118032" y="76012"/>
                </a:lnTo>
                <a:cubicBezTo>
                  <a:pt x="119754" y="78713"/>
                  <a:pt x="119754" y="81414"/>
                  <a:pt x="119754" y="84115"/>
                </a:cubicBezTo>
                <a:cubicBezTo>
                  <a:pt x="119754" y="89903"/>
                  <a:pt x="118032" y="95305"/>
                  <a:pt x="112868" y="95305"/>
                </a:cubicBezTo>
                <a:cubicBezTo>
                  <a:pt x="111147" y="95305"/>
                  <a:pt x="109426" y="95305"/>
                  <a:pt x="109426" y="92604"/>
                </a:cubicBezTo>
                <a:lnTo>
                  <a:pt x="109426" y="92604"/>
                </a:lnTo>
                <a:cubicBezTo>
                  <a:pt x="99098" y="78713"/>
                  <a:pt x="99098" y="78713"/>
                  <a:pt x="99098" y="78713"/>
                </a:cubicBezTo>
                <a:cubicBezTo>
                  <a:pt x="90245" y="92604"/>
                  <a:pt x="90245" y="92604"/>
                  <a:pt x="90245" y="92604"/>
                </a:cubicBezTo>
                <a:lnTo>
                  <a:pt x="90245" y="92604"/>
                </a:lnTo>
                <a:cubicBezTo>
                  <a:pt x="88524" y="95305"/>
                  <a:pt x="86803" y="95305"/>
                  <a:pt x="85081" y="95305"/>
                </a:cubicBezTo>
                <a:cubicBezTo>
                  <a:pt x="81639" y="95305"/>
                  <a:pt x="78196" y="89903"/>
                  <a:pt x="78196" y="84115"/>
                </a:cubicBezTo>
                <a:cubicBezTo>
                  <a:pt x="78196" y="81414"/>
                  <a:pt x="79918" y="78713"/>
                  <a:pt x="81639" y="76012"/>
                </a:cubicBezTo>
                <a:lnTo>
                  <a:pt x="81639" y="76012"/>
                </a:lnTo>
                <a:cubicBezTo>
                  <a:pt x="90245" y="62893"/>
                  <a:pt x="90245" y="62893"/>
                  <a:pt x="90245" y="62893"/>
                </a:cubicBezTo>
                <a:cubicBezTo>
                  <a:pt x="81639" y="49389"/>
                  <a:pt x="81639" y="49389"/>
                  <a:pt x="81639" y="49389"/>
                </a:cubicBezTo>
                <a:lnTo>
                  <a:pt x="81639" y="49389"/>
                </a:lnTo>
                <a:cubicBezTo>
                  <a:pt x="79918" y="46688"/>
                  <a:pt x="78196" y="43601"/>
                  <a:pt x="78196" y="40900"/>
                </a:cubicBezTo>
                <a:cubicBezTo>
                  <a:pt x="78196" y="35498"/>
                  <a:pt x="81639" y="30096"/>
                  <a:pt x="85081" y="30096"/>
                </a:cubicBezTo>
                <a:cubicBezTo>
                  <a:pt x="86803" y="30096"/>
                  <a:pt x="88524" y="30096"/>
                  <a:pt x="90245" y="32797"/>
                </a:cubicBezTo>
                <a:lnTo>
                  <a:pt x="90245" y="32797"/>
                </a:lnTo>
                <a:cubicBezTo>
                  <a:pt x="99098" y="46688"/>
                  <a:pt x="99098" y="46688"/>
                  <a:pt x="99098" y="46688"/>
                </a:cubicBezTo>
                <a:cubicBezTo>
                  <a:pt x="109426" y="32797"/>
                  <a:pt x="109426" y="32797"/>
                  <a:pt x="109426" y="32797"/>
                </a:cubicBezTo>
                <a:lnTo>
                  <a:pt x="109426" y="32797"/>
                </a:lnTo>
                <a:cubicBezTo>
                  <a:pt x="109426" y="30096"/>
                  <a:pt x="111147" y="30096"/>
                  <a:pt x="112868" y="30096"/>
                </a:cubicBezTo>
                <a:cubicBezTo>
                  <a:pt x="118032" y="30096"/>
                  <a:pt x="119754" y="35498"/>
                  <a:pt x="119754" y="40900"/>
                </a:cubicBezTo>
                <a:cubicBezTo>
                  <a:pt x="119754" y="43601"/>
                  <a:pt x="119754" y="46688"/>
                  <a:pt x="118032" y="49389"/>
                </a:cubicBezTo>
                <a:close/>
                <a:moveTo>
                  <a:pt x="57295" y="119614"/>
                </a:moveTo>
                <a:lnTo>
                  <a:pt x="57295" y="119614"/>
                </a:lnTo>
                <a:cubicBezTo>
                  <a:pt x="55573" y="119614"/>
                  <a:pt x="55573" y="119614"/>
                  <a:pt x="53852" y="119614"/>
                </a:cubicBezTo>
                <a:lnTo>
                  <a:pt x="53852" y="119614"/>
                </a:lnTo>
                <a:cubicBezTo>
                  <a:pt x="29508" y="92604"/>
                  <a:pt x="29508" y="92604"/>
                  <a:pt x="29508" y="92604"/>
                </a:cubicBezTo>
                <a:cubicBezTo>
                  <a:pt x="6885" y="92604"/>
                  <a:pt x="6885" y="92604"/>
                  <a:pt x="6885" y="92604"/>
                </a:cubicBezTo>
                <a:cubicBezTo>
                  <a:pt x="3442" y="92604"/>
                  <a:pt x="0" y="86816"/>
                  <a:pt x="0" y="81414"/>
                </a:cubicBezTo>
                <a:cubicBezTo>
                  <a:pt x="0" y="43601"/>
                  <a:pt x="0" y="43601"/>
                  <a:pt x="0" y="43601"/>
                </a:cubicBezTo>
                <a:cubicBezTo>
                  <a:pt x="0" y="38199"/>
                  <a:pt x="3442" y="32797"/>
                  <a:pt x="6885" y="32797"/>
                </a:cubicBezTo>
                <a:lnTo>
                  <a:pt x="6885" y="32797"/>
                </a:lnTo>
                <a:cubicBezTo>
                  <a:pt x="29508" y="32797"/>
                  <a:pt x="29508" y="32797"/>
                  <a:pt x="29508" y="32797"/>
                </a:cubicBezTo>
                <a:cubicBezTo>
                  <a:pt x="53852" y="3086"/>
                  <a:pt x="53852" y="3086"/>
                  <a:pt x="53852" y="3086"/>
                </a:cubicBezTo>
                <a:lnTo>
                  <a:pt x="53852" y="3086"/>
                </a:lnTo>
                <a:cubicBezTo>
                  <a:pt x="55573" y="3086"/>
                  <a:pt x="55573" y="0"/>
                  <a:pt x="57295" y="0"/>
                </a:cubicBezTo>
                <a:cubicBezTo>
                  <a:pt x="62459" y="0"/>
                  <a:pt x="64180" y="5787"/>
                  <a:pt x="64180" y="11189"/>
                </a:cubicBezTo>
                <a:cubicBezTo>
                  <a:pt x="64180" y="43601"/>
                  <a:pt x="64180" y="43601"/>
                  <a:pt x="64180" y="43601"/>
                </a:cubicBezTo>
                <a:cubicBezTo>
                  <a:pt x="64180" y="70610"/>
                  <a:pt x="64180" y="70610"/>
                  <a:pt x="64180" y="70610"/>
                </a:cubicBezTo>
                <a:cubicBezTo>
                  <a:pt x="64180" y="81414"/>
                  <a:pt x="64180" y="81414"/>
                  <a:pt x="64180" y="81414"/>
                </a:cubicBezTo>
                <a:cubicBezTo>
                  <a:pt x="64180" y="92604"/>
                  <a:pt x="64180" y="92604"/>
                  <a:pt x="64180" y="92604"/>
                </a:cubicBezTo>
                <a:cubicBezTo>
                  <a:pt x="64180" y="108810"/>
                  <a:pt x="64180" y="108810"/>
                  <a:pt x="64180" y="108810"/>
                </a:cubicBezTo>
                <a:cubicBezTo>
                  <a:pt x="64180" y="116913"/>
                  <a:pt x="62459" y="119614"/>
                  <a:pt x="57295" y="11961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0" name="Shape 5000"/>
          <p:cNvSpPr/>
          <p:nvPr/>
        </p:nvSpPr>
        <p:spPr>
          <a:xfrm>
            <a:off x="2682718" y="1654089"/>
            <a:ext cx="231886" cy="148361"/>
          </a:xfrm>
          <a:custGeom>
            <a:avLst/>
            <a:gdLst/>
            <a:ahLst/>
            <a:cxnLst/>
            <a:rect l="0" t="0" r="0" b="0"/>
            <a:pathLst>
              <a:path w="120000" h="120000" extrusionOk="0">
                <a:moveTo>
                  <a:pt x="112868" y="73311"/>
                </a:moveTo>
                <a:lnTo>
                  <a:pt x="112868" y="73311"/>
                </a:lnTo>
                <a:cubicBezTo>
                  <a:pt x="85081" y="73311"/>
                  <a:pt x="85081" y="73311"/>
                  <a:pt x="85081" y="73311"/>
                </a:cubicBezTo>
                <a:cubicBezTo>
                  <a:pt x="81639" y="73311"/>
                  <a:pt x="78196" y="67909"/>
                  <a:pt x="78196" y="62893"/>
                </a:cubicBezTo>
                <a:cubicBezTo>
                  <a:pt x="78196" y="57491"/>
                  <a:pt x="81639" y="52090"/>
                  <a:pt x="85081" y="52090"/>
                </a:cubicBezTo>
                <a:cubicBezTo>
                  <a:pt x="112868" y="52090"/>
                  <a:pt x="112868" y="52090"/>
                  <a:pt x="112868" y="52090"/>
                </a:cubicBezTo>
                <a:cubicBezTo>
                  <a:pt x="116311" y="52090"/>
                  <a:pt x="119754" y="57491"/>
                  <a:pt x="119754" y="62893"/>
                </a:cubicBezTo>
                <a:cubicBezTo>
                  <a:pt x="119754" y="67909"/>
                  <a:pt x="116311" y="73311"/>
                  <a:pt x="112868" y="73311"/>
                </a:cubicBezTo>
                <a:close/>
                <a:moveTo>
                  <a:pt x="57295" y="119614"/>
                </a:moveTo>
                <a:lnTo>
                  <a:pt x="57295" y="119614"/>
                </a:lnTo>
                <a:cubicBezTo>
                  <a:pt x="55573" y="119614"/>
                  <a:pt x="53852" y="119614"/>
                  <a:pt x="53852" y="119614"/>
                </a:cubicBezTo>
                <a:lnTo>
                  <a:pt x="53852" y="119614"/>
                </a:lnTo>
                <a:cubicBezTo>
                  <a:pt x="29508" y="92604"/>
                  <a:pt x="29508" y="92604"/>
                  <a:pt x="29508" y="92604"/>
                </a:cubicBezTo>
                <a:cubicBezTo>
                  <a:pt x="6885" y="92604"/>
                  <a:pt x="6885" y="92604"/>
                  <a:pt x="6885" y="92604"/>
                </a:cubicBezTo>
                <a:cubicBezTo>
                  <a:pt x="1721" y="92604"/>
                  <a:pt x="0" y="86816"/>
                  <a:pt x="0" y="81414"/>
                </a:cubicBezTo>
                <a:cubicBezTo>
                  <a:pt x="0" y="43601"/>
                  <a:pt x="0" y="43601"/>
                  <a:pt x="0" y="43601"/>
                </a:cubicBezTo>
                <a:cubicBezTo>
                  <a:pt x="0" y="38199"/>
                  <a:pt x="1721" y="32797"/>
                  <a:pt x="6885" y="32797"/>
                </a:cubicBezTo>
                <a:lnTo>
                  <a:pt x="6885" y="32797"/>
                </a:lnTo>
                <a:cubicBezTo>
                  <a:pt x="29508" y="32797"/>
                  <a:pt x="29508" y="32797"/>
                  <a:pt x="29508" y="32797"/>
                </a:cubicBezTo>
                <a:cubicBezTo>
                  <a:pt x="52131" y="3086"/>
                  <a:pt x="52131" y="3086"/>
                  <a:pt x="52131" y="3086"/>
                </a:cubicBezTo>
                <a:lnTo>
                  <a:pt x="52131" y="3086"/>
                </a:lnTo>
                <a:cubicBezTo>
                  <a:pt x="53852" y="3086"/>
                  <a:pt x="55573" y="0"/>
                  <a:pt x="57295" y="0"/>
                </a:cubicBezTo>
                <a:cubicBezTo>
                  <a:pt x="60737" y="0"/>
                  <a:pt x="64180" y="5787"/>
                  <a:pt x="64180" y="11189"/>
                </a:cubicBezTo>
                <a:cubicBezTo>
                  <a:pt x="64180" y="43601"/>
                  <a:pt x="64180" y="43601"/>
                  <a:pt x="64180" y="43601"/>
                </a:cubicBezTo>
                <a:cubicBezTo>
                  <a:pt x="64180" y="70610"/>
                  <a:pt x="64180" y="70610"/>
                  <a:pt x="64180" y="70610"/>
                </a:cubicBezTo>
                <a:cubicBezTo>
                  <a:pt x="64180" y="81414"/>
                  <a:pt x="64180" y="81414"/>
                  <a:pt x="64180" y="81414"/>
                </a:cubicBezTo>
                <a:cubicBezTo>
                  <a:pt x="64180" y="92604"/>
                  <a:pt x="64180" y="92604"/>
                  <a:pt x="64180" y="92604"/>
                </a:cubicBezTo>
                <a:cubicBezTo>
                  <a:pt x="64180" y="108810"/>
                  <a:pt x="64180" y="108810"/>
                  <a:pt x="64180" y="108810"/>
                </a:cubicBezTo>
                <a:cubicBezTo>
                  <a:pt x="64180" y="116913"/>
                  <a:pt x="60737" y="119614"/>
                  <a:pt x="57295" y="11961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1" name="Shape 5001"/>
          <p:cNvSpPr/>
          <p:nvPr/>
        </p:nvSpPr>
        <p:spPr>
          <a:xfrm>
            <a:off x="2179253" y="1654089"/>
            <a:ext cx="233976" cy="148361"/>
          </a:xfrm>
          <a:custGeom>
            <a:avLst/>
            <a:gdLst/>
            <a:ahLst/>
            <a:cxnLst/>
            <a:rect l="0" t="0" r="0" b="0"/>
            <a:pathLst>
              <a:path w="120000" h="120000" extrusionOk="0">
                <a:moveTo>
                  <a:pt x="112969" y="73311"/>
                </a:moveTo>
                <a:lnTo>
                  <a:pt x="112969" y="73311"/>
                </a:lnTo>
                <a:cubicBezTo>
                  <a:pt x="106181" y="73311"/>
                  <a:pt x="106181" y="73311"/>
                  <a:pt x="106181" y="73311"/>
                </a:cubicBezTo>
                <a:cubicBezTo>
                  <a:pt x="106181" y="84115"/>
                  <a:pt x="106181" y="84115"/>
                  <a:pt x="106181" y="84115"/>
                </a:cubicBezTo>
                <a:cubicBezTo>
                  <a:pt x="106181" y="89903"/>
                  <a:pt x="102787" y="95305"/>
                  <a:pt x="99393" y="95305"/>
                </a:cubicBezTo>
                <a:cubicBezTo>
                  <a:pt x="94060" y="95305"/>
                  <a:pt x="92363" y="89903"/>
                  <a:pt x="92363" y="84115"/>
                </a:cubicBezTo>
                <a:cubicBezTo>
                  <a:pt x="92363" y="73311"/>
                  <a:pt x="92363" y="73311"/>
                  <a:pt x="92363" y="73311"/>
                </a:cubicBezTo>
                <a:cubicBezTo>
                  <a:pt x="85575" y="73311"/>
                  <a:pt x="85575" y="73311"/>
                  <a:pt x="85575" y="73311"/>
                </a:cubicBezTo>
                <a:cubicBezTo>
                  <a:pt x="80484" y="73311"/>
                  <a:pt x="78787" y="67909"/>
                  <a:pt x="78787" y="62893"/>
                </a:cubicBezTo>
                <a:cubicBezTo>
                  <a:pt x="78787" y="57491"/>
                  <a:pt x="80484" y="52090"/>
                  <a:pt x="85575" y="52090"/>
                </a:cubicBezTo>
                <a:cubicBezTo>
                  <a:pt x="92363" y="52090"/>
                  <a:pt x="92363" y="52090"/>
                  <a:pt x="92363" y="52090"/>
                </a:cubicBezTo>
                <a:cubicBezTo>
                  <a:pt x="92363" y="40900"/>
                  <a:pt x="92363" y="40900"/>
                  <a:pt x="92363" y="40900"/>
                </a:cubicBezTo>
                <a:cubicBezTo>
                  <a:pt x="92363" y="35498"/>
                  <a:pt x="94060" y="30096"/>
                  <a:pt x="99393" y="30096"/>
                </a:cubicBezTo>
                <a:cubicBezTo>
                  <a:pt x="102787" y="30096"/>
                  <a:pt x="106181" y="35498"/>
                  <a:pt x="106181" y="40900"/>
                </a:cubicBezTo>
                <a:cubicBezTo>
                  <a:pt x="106181" y="52090"/>
                  <a:pt x="106181" y="52090"/>
                  <a:pt x="106181" y="52090"/>
                </a:cubicBezTo>
                <a:cubicBezTo>
                  <a:pt x="112969" y="52090"/>
                  <a:pt x="112969" y="52090"/>
                  <a:pt x="112969" y="52090"/>
                </a:cubicBezTo>
                <a:cubicBezTo>
                  <a:pt x="116363" y="52090"/>
                  <a:pt x="119757" y="57491"/>
                  <a:pt x="119757" y="62893"/>
                </a:cubicBezTo>
                <a:cubicBezTo>
                  <a:pt x="119757" y="67909"/>
                  <a:pt x="116363" y="73311"/>
                  <a:pt x="112969" y="73311"/>
                </a:cubicBezTo>
                <a:close/>
                <a:moveTo>
                  <a:pt x="58181" y="119614"/>
                </a:moveTo>
                <a:lnTo>
                  <a:pt x="58181" y="119614"/>
                </a:lnTo>
                <a:cubicBezTo>
                  <a:pt x="56484" y="119614"/>
                  <a:pt x="54787" y="119614"/>
                  <a:pt x="53090" y="119614"/>
                </a:cubicBezTo>
                <a:lnTo>
                  <a:pt x="53090" y="119614"/>
                </a:lnTo>
                <a:cubicBezTo>
                  <a:pt x="30787" y="92604"/>
                  <a:pt x="30787" y="92604"/>
                  <a:pt x="30787" y="92604"/>
                </a:cubicBezTo>
                <a:cubicBezTo>
                  <a:pt x="6787" y="92604"/>
                  <a:pt x="6787" y="92604"/>
                  <a:pt x="6787" y="92604"/>
                </a:cubicBezTo>
                <a:cubicBezTo>
                  <a:pt x="3393" y="92604"/>
                  <a:pt x="0" y="86816"/>
                  <a:pt x="0" y="81414"/>
                </a:cubicBezTo>
                <a:cubicBezTo>
                  <a:pt x="0" y="43601"/>
                  <a:pt x="0" y="43601"/>
                  <a:pt x="0" y="43601"/>
                </a:cubicBezTo>
                <a:cubicBezTo>
                  <a:pt x="0" y="38199"/>
                  <a:pt x="3393" y="32797"/>
                  <a:pt x="6787" y="32797"/>
                </a:cubicBezTo>
                <a:lnTo>
                  <a:pt x="6787" y="32797"/>
                </a:lnTo>
                <a:cubicBezTo>
                  <a:pt x="30787" y="32797"/>
                  <a:pt x="30787" y="32797"/>
                  <a:pt x="30787" y="32797"/>
                </a:cubicBezTo>
                <a:cubicBezTo>
                  <a:pt x="53090" y="3086"/>
                  <a:pt x="53090" y="3086"/>
                  <a:pt x="53090" y="3086"/>
                </a:cubicBezTo>
                <a:lnTo>
                  <a:pt x="53090" y="3086"/>
                </a:lnTo>
                <a:cubicBezTo>
                  <a:pt x="54787" y="3086"/>
                  <a:pt x="56484" y="0"/>
                  <a:pt x="58181" y="0"/>
                </a:cubicBezTo>
                <a:cubicBezTo>
                  <a:pt x="61575" y="0"/>
                  <a:pt x="64969" y="5787"/>
                  <a:pt x="64969" y="11189"/>
                </a:cubicBezTo>
                <a:cubicBezTo>
                  <a:pt x="64969" y="43601"/>
                  <a:pt x="64969" y="43601"/>
                  <a:pt x="64969" y="43601"/>
                </a:cubicBezTo>
                <a:cubicBezTo>
                  <a:pt x="64969" y="70610"/>
                  <a:pt x="64969" y="70610"/>
                  <a:pt x="64969" y="70610"/>
                </a:cubicBezTo>
                <a:cubicBezTo>
                  <a:pt x="64969" y="81414"/>
                  <a:pt x="64969" y="81414"/>
                  <a:pt x="64969" y="81414"/>
                </a:cubicBezTo>
                <a:cubicBezTo>
                  <a:pt x="64969" y="92604"/>
                  <a:pt x="64969" y="92604"/>
                  <a:pt x="64969" y="92604"/>
                </a:cubicBezTo>
                <a:cubicBezTo>
                  <a:pt x="64969" y="108810"/>
                  <a:pt x="64969" y="108810"/>
                  <a:pt x="64969" y="108810"/>
                </a:cubicBezTo>
                <a:cubicBezTo>
                  <a:pt x="64969" y="116913"/>
                  <a:pt x="61575" y="119614"/>
                  <a:pt x="58181" y="11961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2" name="Shape 5002"/>
          <p:cNvSpPr/>
          <p:nvPr/>
        </p:nvSpPr>
        <p:spPr>
          <a:xfrm>
            <a:off x="1711303" y="1654089"/>
            <a:ext cx="177571" cy="148361"/>
          </a:xfrm>
          <a:custGeom>
            <a:avLst/>
            <a:gdLst/>
            <a:ahLst/>
            <a:cxnLst/>
            <a:rect l="0" t="0" r="0" b="0"/>
            <a:pathLst>
              <a:path w="120000" h="120000" extrusionOk="0">
                <a:moveTo>
                  <a:pt x="117446" y="19292"/>
                </a:moveTo>
                <a:lnTo>
                  <a:pt x="117446" y="19292"/>
                </a:lnTo>
                <a:cubicBezTo>
                  <a:pt x="6702" y="111511"/>
                  <a:pt x="6702" y="111511"/>
                  <a:pt x="6702" y="111511"/>
                </a:cubicBezTo>
                <a:cubicBezTo>
                  <a:pt x="4468" y="111511"/>
                  <a:pt x="4468" y="111511"/>
                  <a:pt x="4468" y="111511"/>
                </a:cubicBezTo>
                <a:cubicBezTo>
                  <a:pt x="0" y="111511"/>
                  <a:pt x="0" y="108810"/>
                  <a:pt x="0" y="106109"/>
                </a:cubicBezTo>
                <a:lnTo>
                  <a:pt x="0" y="103408"/>
                </a:lnTo>
                <a:cubicBezTo>
                  <a:pt x="112978" y="11189"/>
                  <a:pt x="112978" y="11189"/>
                  <a:pt x="112978" y="11189"/>
                </a:cubicBezTo>
                <a:lnTo>
                  <a:pt x="115212" y="11189"/>
                </a:lnTo>
                <a:cubicBezTo>
                  <a:pt x="117446" y="11189"/>
                  <a:pt x="119680" y="13890"/>
                  <a:pt x="119680" y="16591"/>
                </a:cubicBezTo>
                <a:cubicBezTo>
                  <a:pt x="119680" y="16591"/>
                  <a:pt x="119680" y="19292"/>
                  <a:pt x="117446" y="19292"/>
                </a:cubicBezTo>
                <a:close/>
                <a:moveTo>
                  <a:pt x="13723" y="43601"/>
                </a:moveTo>
                <a:lnTo>
                  <a:pt x="13723" y="43601"/>
                </a:lnTo>
                <a:cubicBezTo>
                  <a:pt x="13723" y="38199"/>
                  <a:pt x="15957" y="32797"/>
                  <a:pt x="22659" y="32797"/>
                </a:cubicBezTo>
                <a:lnTo>
                  <a:pt x="22659" y="32797"/>
                </a:lnTo>
                <a:cubicBezTo>
                  <a:pt x="52021" y="32797"/>
                  <a:pt x="52021" y="32797"/>
                  <a:pt x="52021" y="32797"/>
                </a:cubicBezTo>
                <a:cubicBezTo>
                  <a:pt x="81382" y="3086"/>
                  <a:pt x="81382" y="3086"/>
                  <a:pt x="81382" y="3086"/>
                </a:cubicBezTo>
                <a:lnTo>
                  <a:pt x="81382" y="3086"/>
                </a:lnTo>
                <a:cubicBezTo>
                  <a:pt x="83617" y="3086"/>
                  <a:pt x="85851" y="0"/>
                  <a:pt x="88085" y="0"/>
                </a:cubicBezTo>
                <a:cubicBezTo>
                  <a:pt x="92553" y="0"/>
                  <a:pt x="97021" y="5787"/>
                  <a:pt x="97021" y="11189"/>
                </a:cubicBezTo>
                <a:cubicBezTo>
                  <a:pt x="13723" y="78713"/>
                  <a:pt x="13723" y="78713"/>
                  <a:pt x="13723" y="78713"/>
                </a:cubicBezTo>
                <a:lnTo>
                  <a:pt x="13723" y="43601"/>
                </a:lnTo>
                <a:close/>
                <a:moveTo>
                  <a:pt x="97021" y="70610"/>
                </a:moveTo>
                <a:lnTo>
                  <a:pt x="97021" y="70610"/>
                </a:lnTo>
                <a:cubicBezTo>
                  <a:pt x="97021" y="81414"/>
                  <a:pt x="97021" y="81414"/>
                  <a:pt x="97021" y="81414"/>
                </a:cubicBezTo>
                <a:cubicBezTo>
                  <a:pt x="97021" y="92604"/>
                  <a:pt x="97021" y="92604"/>
                  <a:pt x="97021" y="92604"/>
                </a:cubicBezTo>
                <a:cubicBezTo>
                  <a:pt x="97021" y="108810"/>
                  <a:pt x="97021" y="108810"/>
                  <a:pt x="97021" y="108810"/>
                </a:cubicBezTo>
                <a:cubicBezTo>
                  <a:pt x="97021" y="116913"/>
                  <a:pt x="92553" y="119614"/>
                  <a:pt x="88085" y="119614"/>
                </a:cubicBezTo>
                <a:cubicBezTo>
                  <a:pt x="85851" y="119614"/>
                  <a:pt x="83617" y="119614"/>
                  <a:pt x="83617" y="119614"/>
                </a:cubicBezTo>
                <a:lnTo>
                  <a:pt x="83617" y="119614"/>
                </a:lnTo>
                <a:cubicBezTo>
                  <a:pt x="52021" y="92604"/>
                  <a:pt x="52021" y="92604"/>
                  <a:pt x="52021" y="92604"/>
                </a:cubicBezTo>
                <a:cubicBezTo>
                  <a:pt x="45000" y="92604"/>
                  <a:pt x="45000" y="92604"/>
                  <a:pt x="45000" y="92604"/>
                </a:cubicBezTo>
                <a:cubicBezTo>
                  <a:pt x="97021" y="49389"/>
                  <a:pt x="97021" y="49389"/>
                  <a:pt x="97021" y="49389"/>
                </a:cubicBezTo>
                <a:lnTo>
                  <a:pt x="97021" y="7061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3" name="Shape 5003"/>
          <p:cNvSpPr/>
          <p:nvPr/>
        </p:nvSpPr>
        <p:spPr>
          <a:xfrm>
            <a:off x="7155398" y="1089896"/>
            <a:ext cx="286203" cy="286275"/>
          </a:xfrm>
          <a:custGeom>
            <a:avLst/>
            <a:gdLst/>
            <a:ahLst/>
            <a:cxnLst/>
            <a:rect l="0" t="0" r="0" b="0"/>
            <a:pathLst>
              <a:path w="120000" h="120000" extrusionOk="0">
                <a:moveTo>
                  <a:pt x="114219" y="91495"/>
                </a:moveTo>
                <a:lnTo>
                  <a:pt x="114219" y="91495"/>
                </a:lnTo>
                <a:cubicBezTo>
                  <a:pt x="95880" y="91495"/>
                  <a:pt x="95880" y="91495"/>
                  <a:pt x="95880" y="91495"/>
                </a:cubicBezTo>
                <a:cubicBezTo>
                  <a:pt x="95880" y="85913"/>
                  <a:pt x="95880" y="85913"/>
                  <a:pt x="95880" y="85913"/>
                </a:cubicBezTo>
                <a:cubicBezTo>
                  <a:pt x="95880" y="84518"/>
                  <a:pt x="95880" y="84518"/>
                  <a:pt x="95880" y="84518"/>
                </a:cubicBezTo>
                <a:cubicBezTo>
                  <a:pt x="95880" y="74551"/>
                  <a:pt x="95880" y="74551"/>
                  <a:pt x="95880" y="74551"/>
                </a:cubicBezTo>
                <a:cubicBezTo>
                  <a:pt x="95880" y="68970"/>
                  <a:pt x="95880" y="68970"/>
                  <a:pt x="95880" y="68970"/>
                </a:cubicBezTo>
                <a:cubicBezTo>
                  <a:pt x="95880" y="63388"/>
                  <a:pt x="95880" y="63388"/>
                  <a:pt x="95880" y="63388"/>
                </a:cubicBezTo>
                <a:cubicBezTo>
                  <a:pt x="23920" y="63388"/>
                  <a:pt x="23920" y="63388"/>
                  <a:pt x="23920" y="63388"/>
                </a:cubicBezTo>
                <a:cubicBezTo>
                  <a:pt x="23920" y="68970"/>
                  <a:pt x="23920" y="68970"/>
                  <a:pt x="23920" y="68970"/>
                </a:cubicBezTo>
                <a:cubicBezTo>
                  <a:pt x="23920" y="74551"/>
                  <a:pt x="23920" y="74551"/>
                  <a:pt x="23920" y="74551"/>
                </a:cubicBezTo>
                <a:cubicBezTo>
                  <a:pt x="23920" y="84518"/>
                  <a:pt x="23920" y="84518"/>
                  <a:pt x="23920" y="84518"/>
                </a:cubicBezTo>
                <a:cubicBezTo>
                  <a:pt x="23920" y="85913"/>
                  <a:pt x="23920" y="85913"/>
                  <a:pt x="23920" y="85913"/>
                </a:cubicBezTo>
                <a:cubicBezTo>
                  <a:pt x="23920" y="91495"/>
                  <a:pt x="23920" y="91495"/>
                  <a:pt x="23920" y="91495"/>
                </a:cubicBezTo>
                <a:cubicBezTo>
                  <a:pt x="5581" y="91495"/>
                  <a:pt x="5581" y="91495"/>
                  <a:pt x="5581" y="91495"/>
                </a:cubicBezTo>
                <a:cubicBezTo>
                  <a:pt x="1395" y="91495"/>
                  <a:pt x="0" y="90099"/>
                  <a:pt x="0" y="85913"/>
                </a:cubicBezTo>
                <a:cubicBezTo>
                  <a:pt x="0" y="33687"/>
                  <a:pt x="0" y="33687"/>
                  <a:pt x="0" y="33687"/>
                </a:cubicBezTo>
                <a:cubicBezTo>
                  <a:pt x="0" y="30897"/>
                  <a:pt x="1395" y="28106"/>
                  <a:pt x="5581" y="28106"/>
                </a:cubicBezTo>
                <a:cubicBezTo>
                  <a:pt x="114219" y="28106"/>
                  <a:pt x="114219" y="28106"/>
                  <a:pt x="114219" y="28106"/>
                </a:cubicBezTo>
                <a:cubicBezTo>
                  <a:pt x="117009" y="28106"/>
                  <a:pt x="119800" y="30897"/>
                  <a:pt x="119800" y="33687"/>
                </a:cubicBezTo>
                <a:cubicBezTo>
                  <a:pt x="119800" y="85913"/>
                  <a:pt x="119800" y="85913"/>
                  <a:pt x="119800" y="85913"/>
                </a:cubicBezTo>
                <a:cubicBezTo>
                  <a:pt x="119800" y="90099"/>
                  <a:pt x="117009" y="91495"/>
                  <a:pt x="114219" y="91495"/>
                </a:cubicBezTo>
                <a:close/>
                <a:moveTo>
                  <a:pt x="16943" y="39468"/>
                </a:moveTo>
                <a:lnTo>
                  <a:pt x="16943" y="39468"/>
                </a:lnTo>
                <a:cubicBezTo>
                  <a:pt x="12757" y="39468"/>
                  <a:pt x="11362" y="42259"/>
                  <a:pt x="11362" y="45049"/>
                </a:cubicBezTo>
                <a:cubicBezTo>
                  <a:pt x="11362" y="47840"/>
                  <a:pt x="12757" y="50631"/>
                  <a:pt x="16943" y="50631"/>
                </a:cubicBezTo>
                <a:cubicBezTo>
                  <a:pt x="19734" y="50631"/>
                  <a:pt x="22524" y="47840"/>
                  <a:pt x="22524" y="45049"/>
                </a:cubicBezTo>
                <a:cubicBezTo>
                  <a:pt x="22524" y="42259"/>
                  <a:pt x="19734" y="39468"/>
                  <a:pt x="16943" y="39468"/>
                </a:cubicBezTo>
                <a:close/>
                <a:moveTo>
                  <a:pt x="90099" y="22524"/>
                </a:moveTo>
                <a:lnTo>
                  <a:pt x="90099" y="22524"/>
                </a:lnTo>
                <a:cubicBezTo>
                  <a:pt x="29501" y="22524"/>
                  <a:pt x="29501" y="22524"/>
                  <a:pt x="29501" y="22524"/>
                </a:cubicBezTo>
                <a:lnTo>
                  <a:pt x="29501" y="22524"/>
                </a:lnTo>
                <a:cubicBezTo>
                  <a:pt x="29501" y="16943"/>
                  <a:pt x="29501" y="16943"/>
                  <a:pt x="29501" y="16943"/>
                </a:cubicBezTo>
                <a:lnTo>
                  <a:pt x="29501" y="16943"/>
                </a:lnTo>
                <a:cubicBezTo>
                  <a:pt x="29501" y="5581"/>
                  <a:pt x="29501" y="5581"/>
                  <a:pt x="29501" y="5581"/>
                </a:cubicBezTo>
                <a:cubicBezTo>
                  <a:pt x="29501" y="4186"/>
                  <a:pt x="29501" y="4186"/>
                  <a:pt x="29501" y="2790"/>
                </a:cubicBezTo>
                <a:cubicBezTo>
                  <a:pt x="30897" y="1395"/>
                  <a:pt x="32491" y="0"/>
                  <a:pt x="35282" y="0"/>
                </a:cubicBezTo>
                <a:cubicBezTo>
                  <a:pt x="84518" y="0"/>
                  <a:pt x="84518" y="0"/>
                  <a:pt x="84518" y="0"/>
                </a:cubicBezTo>
                <a:lnTo>
                  <a:pt x="84518" y="0"/>
                </a:lnTo>
                <a:lnTo>
                  <a:pt x="84518" y="0"/>
                </a:lnTo>
                <a:lnTo>
                  <a:pt x="84518" y="0"/>
                </a:lnTo>
                <a:cubicBezTo>
                  <a:pt x="85913" y="0"/>
                  <a:pt x="85913" y="0"/>
                  <a:pt x="87308" y="1395"/>
                </a:cubicBezTo>
                <a:lnTo>
                  <a:pt x="87308" y="1395"/>
                </a:lnTo>
                <a:lnTo>
                  <a:pt x="87308" y="1395"/>
                </a:lnTo>
                <a:lnTo>
                  <a:pt x="87308" y="1395"/>
                </a:lnTo>
                <a:lnTo>
                  <a:pt x="87308" y="1395"/>
                </a:lnTo>
                <a:lnTo>
                  <a:pt x="87308" y="1395"/>
                </a:lnTo>
                <a:cubicBezTo>
                  <a:pt x="88704" y="1395"/>
                  <a:pt x="88704" y="2790"/>
                  <a:pt x="88704" y="2790"/>
                </a:cubicBezTo>
                <a:lnTo>
                  <a:pt x="88704" y="2790"/>
                </a:lnTo>
                <a:cubicBezTo>
                  <a:pt x="88704" y="2790"/>
                  <a:pt x="90099" y="4186"/>
                  <a:pt x="90099" y="5581"/>
                </a:cubicBezTo>
                <a:lnTo>
                  <a:pt x="90099" y="5581"/>
                </a:lnTo>
                <a:lnTo>
                  <a:pt x="90099" y="5581"/>
                </a:lnTo>
                <a:cubicBezTo>
                  <a:pt x="90099" y="22524"/>
                  <a:pt x="90099" y="22524"/>
                  <a:pt x="90099" y="22524"/>
                </a:cubicBezTo>
                <a:close/>
                <a:moveTo>
                  <a:pt x="90099" y="80332"/>
                </a:moveTo>
                <a:lnTo>
                  <a:pt x="90099" y="80332"/>
                </a:lnTo>
                <a:cubicBezTo>
                  <a:pt x="90099" y="108438"/>
                  <a:pt x="90099" y="108438"/>
                  <a:pt x="90099" y="108438"/>
                </a:cubicBezTo>
                <a:cubicBezTo>
                  <a:pt x="90099" y="111229"/>
                  <a:pt x="90099" y="111229"/>
                  <a:pt x="90099" y="111229"/>
                </a:cubicBezTo>
                <a:cubicBezTo>
                  <a:pt x="90099" y="114019"/>
                  <a:pt x="90099" y="114019"/>
                  <a:pt x="90099" y="114019"/>
                </a:cubicBezTo>
                <a:cubicBezTo>
                  <a:pt x="90099" y="118405"/>
                  <a:pt x="87308" y="119800"/>
                  <a:pt x="84518" y="119800"/>
                </a:cubicBezTo>
                <a:cubicBezTo>
                  <a:pt x="35282" y="119800"/>
                  <a:pt x="35282" y="119800"/>
                  <a:pt x="35282" y="119800"/>
                </a:cubicBezTo>
                <a:cubicBezTo>
                  <a:pt x="32491" y="119800"/>
                  <a:pt x="29501" y="118405"/>
                  <a:pt x="29501" y="114019"/>
                </a:cubicBezTo>
                <a:cubicBezTo>
                  <a:pt x="29501" y="111229"/>
                  <a:pt x="29501" y="111229"/>
                  <a:pt x="29501" y="111229"/>
                </a:cubicBezTo>
                <a:cubicBezTo>
                  <a:pt x="29501" y="108438"/>
                  <a:pt x="29501" y="108438"/>
                  <a:pt x="29501" y="108438"/>
                </a:cubicBezTo>
                <a:cubicBezTo>
                  <a:pt x="29501" y="80332"/>
                  <a:pt x="29501" y="80332"/>
                  <a:pt x="29501" y="80332"/>
                </a:cubicBezTo>
                <a:cubicBezTo>
                  <a:pt x="29501" y="68970"/>
                  <a:pt x="29501" y="68970"/>
                  <a:pt x="29501" y="68970"/>
                </a:cubicBezTo>
                <a:cubicBezTo>
                  <a:pt x="90099" y="68970"/>
                  <a:pt x="90099" y="68970"/>
                  <a:pt x="90099" y="68970"/>
                </a:cubicBezTo>
                <a:lnTo>
                  <a:pt x="90099" y="80332"/>
                </a:lnTo>
                <a:close/>
                <a:moveTo>
                  <a:pt x="78936" y="80332"/>
                </a:moveTo>
                <a:lnTo>
                  <a:pt x="78936" y="80332"/>
                </a:lnTo>
                <a:cubicBezTo>
                  <a:pt x="40863" y="80332"/>
                  <a:pt x="40863" y="80332"/>
                  <a:pt x="40863" y="80332"/>
                </a:cubicBezTo>
                <a:cubicBezTo>
                  <a:pt x="40863" y="85913"/>
                  <a:pt x="40863" y="85913"/>
                  <a:pt x="40863" y="85913"/>
                </a:cubicBezTo>
                <a:cubicBezTo>
                  <a:pt x="78936" y="85913"/>
                  <a:pt x="78936" y="85913"/>
                  <a:pt x="78936" y="85913"/>
                </a:cubicBezTo>
                <a:lnTo>
                  <a:pt x="78936" y="80332"/>
                </a:lnTo>
                <a:close/>
                <a:moveTo>
                  <a:pt x="78936" y="91495"/>
                </a:moveTo>
                <a:lnTo>
                  <a:pt x="78936" y="91495"/>
                </a:lnTo>
                <a:cubicBezTo>
                  <a:pt x="40863" y="91495"/>
                  <a:pt x="40863" y="91495"/>
                  <a:pt x="40863" y="91495"/>
                </a:cubicBezTo>
                <a:cubicBezTo>
                  <a:pt x="40863" y="97076"/>
                  <a:pt x="40863" y="97076"/>
                  <a:pt x="40863" y="97076"/>
                </a:cubicBezTo>
                <a:cubicBezTo>
                  <a:pt x="78936" y="97076"/>
                  <a:pt x="78936" y="97076"/>
                  <a:pt x="78936" y="97076"/>
                </a:cubicBezTo>
                <a:lnTo>
                  <a:pt x="78936" y="91495"/>
                </a:lnTo>
                <a:close/>
                <a:moveTo>
                  <a:pt x="78936" y="102857"/>
                </a:moveTo>
                <a:lnTo>
                  <a:pt x="78936" y="102857"/>
                </a:lnTo>
                <a:cubicBezTo>
                  <a:pt x="40863" y="102857"/>
                  <a:pt x="40863" y="102857"/>
                  <a:pt x="40863" y="102857"/>
                </a:cubicBezTo>
                <a:cubicBezTo>
                  <a:pt x="40863" y="108438"/>
                  <a:pt x="40863" y="108438"/>
                  <a:pt x="40863" y="108438"/>
                </a:cubicBezTo>
                <a:cubicBezTo>
                  <a:pt x="78936" y="108438"/>
                  <a:pt x="78936" y="108438"/>
                  <a:pt x="78936" y="108438"/>
                </a:cubicBezTo>
                <a:lnTo>
                  <a:pt x="78936" y="1028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4" name="Shape 5004"/>
          <p:cNvSpPr/>
          <p:nvPr/>
        </p:nvSpPr>
        <p:spPr>
          <a:xfrm>
            <a:off x="6651935" y="1102433"/>
            <a:ext cx="288291" cy="259110"/>
          </a:xfrm>
          <a:custGeom>
            <a:avLst/>
            <a:gdLst/>
            <a:ahLst/>
            <a:cxnLst/>
            <a:rect l="0" t="0" r="0" b="0"/>
            <a:pathLst>
              <a:path w="120000" h="120000" extrusionOk="0">
                <a:moveTo>
                  <a:pt x="118423" y="118238"/>
                </a:moveTo>
                <a:lnTo>
                  <a:pt x="118423" y="118238"/>
                </a:lnTo>
                <a:cubicBezTo>
                  <a:pt x="80788" y="70018"/>
                  <a:pt x="80788" y="70018"/>
                  <a:pt x="80788" y="70018"/>
                </a:cubicBezTo>
                <a:cubicBezTo>
                  <a:pt x="117044" y="31045"/>
                  <a:pt x="117044" y="31045"/>
                  <a:pt x="117044" y="31045"/>
                </a:cubicBezTo>
                <a:cubicBezTo>
                  <a:pt x="118423" y="32587"/>
                  <a:pt x="119802" y="34348"/>
                  <a:pt x="119802" y="35889"/>
                </a:cubicBezTo>
                <a:cubicBezTo>
                  <a:pt x="119802" y="113614"/>
                  <a:pt x="119802" y="113614"/>
                  <a:pt x="119802" y="113614"/>
                </a:cubicBezTo>
                <a:cubicBezTo>
                  <a:pt x="119802" y="115155"/>
                  <a:pt x="118423" y="116697"/>
                  <a:pt x="118423" y="118238"/>
                </a:cubicBezTo>
                <a:close/>
                <a:moveTo>
                  <a:pt x="2758" y="31045"/>
                </a:moveTo>
                <a:lnTo>
                  <a:pt x="2758" y="31045"/>
                </a:lnTo>
                <a:cubicBezTo>
                  <a:pt x="2758" y="29504"/>
                  <a:pt x="4137" y="29504"/>
                  <a:pt x="5517" y="29504"/>
                </a:cubicBezTo>
                <a:cubicBezTo>
                  <a:pt x="39014" y="29504"/>
                  <a:pt x="39014" y="29504"/>
                  <a:pt x="39014" y="29504"/>
                </a:cubicBezTo>
                <a:cubicBezTo>
                  <a:pt x="40394" y="31045"/>
                  <a:pt x="43152" y="32587"/>
                  <a:pt x="47290" y="32587"/>
                </a:cubicBezTo>
                <a:lnTo>
                  <a:pt x="48669" y="32587"/>
                </a:lnTo>
                <a:cubicBezTo>
                  <a:pt x="48669" y="49761"/>
                  <a:pt x="48669" y="49761"/>
                  <a:pt x="48669" y="49761"/>
                </a:cubicBezTo>
                <a:cubicBezTo>
                  <a:pt x="48669" y="56146"/>
                  <a:pt x="54384" y="62311"/>
                  <a:pt x="59901" y="62311"/>
                </a:cubicBezTo>
                <a:cubicBezTo>
                  <a:pt x="65418" y="62311"/>
                  <a:pt x="70935" y="56146"/>
                  <a:pt x="70935" y="49761"/>
                </a:cubicBezTo>
                <a:cubicBezTo>
                  <a:pt x="70935" y="32587"/>
                  <a:pt x="70935" y="32587"/>
                  <a:pt x="70935" y="32587"/>
                </a:cubicBezTo>
                <a:lnTo>
                  <a:pt x="72315" y="32587"/>
                </a:lnTo>
                <a:cubicBezTo>
                  <a:pt x="76650" y="32587"/>
                  <a:pt x="79408" y="31045"/>
                  <a:pt x="80788" y="29504"/>
                </a:cubicBezTo>
                <a:cubicBezTo>
                  <a:pt x="114088" y="29504"/>
                  <a:pt x="114088" y="29504"/>
                  <a:pt x="114088" y="29504"/>
                </a:cubicBezTo>
                <a:cubicBezTo>
                  <a:pt x="115665" y="29504"/>
                  <a:pt x="117044" y="29504"/>
                  <a:pt x="117044" y="31045"/>
                </a:cubicBezTo>
                <a:cubicBezTo>
                  <a:pt x="59901" y="81027"/>
                  <a:pt x="59901" y="81027"/>
                  <a:pt x="59901" y="81027"/>
                </a:cubicBezTo>
                <a:lnTo>
                  <a:pt x="2758" y="31045"/>
                </a:lnTo>
                <a:close/>
                <a:moveTo>
                  <a:pt x="72315" y="26422"/>
                </a:moveTo>
                <a:lnTo>
                  <a:pt x="72315" y="26422"/>
                </a:lnTo>
                <a:cubicBezTo>
                  <a:pt x="70935" y="26422"/>
                  <a:pt x="69556" y="26422"/>
                  <a:pt x="69556" y="24880"/>
                </a:cubicBezTo>
                <a:cubicBezTo>
                  <a:pt x="65418" y="21798"/>
                  <a:pt x="65418" y="21798"/>
                  <a:pt x="65418" y="21798"/>
                </a:cubicBezTo>
                <a:cubicBezTo>
                  <a:pt x="65418" y="49761"/>
                  <a:pt x="65418" y="49761"/>
                  <a:pt x="65418" y="49761"/>
                </a:cubicBezTo>
                <a:cubicBezTo>
                  <a:pt x="65418" y="53064"/>
                  <a:pt x="62660" y="56146"/>
                  <a:pt x="59901" y="56146"/>
                </a:cubicBezTo>
                <a:cubicBezTo>
                  <a:pt x="57142" y="56146"/>
                  <a:pt x="54384" y="53064"/>
                  <a:pt x="54384" y="49761"/>
                </a:cubicBezTo>
                <a:cubicBezTo>
                  <a:pt x="54384" y="21798"/>
                  <a:pt x="54384" y="21798"/>
                  <a:pt x="54384" y="21798"/>
                </a:cubicBezTo>
                <a:cubicBezTo>
                  <a:pt x="50049" y="24880"/>
                  <a:pt x="50049" y="24880"/>
                  <a:pt x="50049" y="24880"/>
                </a:cubicBezTo>
                <a:cubicBezTo>
                  <a:pt x="50049" y="26422"/>
                  <a:pt x="48669" y="26422"/>
                  <a:pt x="47290" y="26422"/>
                </a:cubicBezTo>
                <a:cubicBezTo>
                  <a:pt x="43152" y="26422"/>
                  <a:pt x="41773" y="24880"/>
                  <a:pt x="41773" y="20256"/>
                </a:cubicBezTo>
                <a:cubicBezTo>
                  <a:pt x="41773" y="18715"/>
                  <a:pt x="41773" y="17174"/>
                  <a:pt x="43152" y="17174"/>
                </a:cubicBezTo>
                <a:cubicBezTo>
                  <a:pt x="55763" y="1541"/>
                  <a:pt x="55763" y="1541"/>
                  <a:pt x="55763" y="1541"/>
                </a:cubicBezTo>
                <a:cubicBezTo>
                  <a:pt x="57142" y="0"/>
                  <a:pt x="58522" y="0"/>
                  <a:pt x="59901" y="0"/>
                </a:cubicBezTo>
                <a:cubicBezTo>
                  <a:pt x="61280" y="0"/>
                  <a:pt x="62660" y="0"/>
                  <a:pt x="64039" y="1541"/>
                </a:cubicBezTo>
                <a:cubicBezTo>
                  <a:pt x="76650" y="17174"/>
                  <a:pt x="76650" y="17174"/>
                  <a:pt x="76650" y="17174"/>
                </a:cubicBezTo>
                <a:cubicBezTo>
                  <a:pt x="78029" y="17174"/>
                  <a:pt x="78029" y="18715"/>
                  <a:pt x="78029" y="20256"/>
                </a:cubicBezTo>
                <a:cubicBezTo>
                  <a:pt x="78029" y="24880"/>
                  <a:pt x="76650" y="26422"/>
                  <a:pt x="72315" y="26422"/>
                </a:cubicBezTo>
                <a:close/>
                <a:moveTo>
                  <a:pt x="1379" y="118238"/>
                </a:moveTo>
                <a:lnTo>
                  <a:pt x="1379" y="118238"/>
                </a:lnTo>
                <a:cubicBezTo>
                  <a:pt x="1379" y="116697"/>
                  <a:pt x="0" y="115155"/>
                  <a:pt x="0" y="113614"/>
                </a:cubicBezTo>
                <a:cubicBezTo>
                  <a:pt x="0" y="35889"/>
                  <a:pt x="0" y="35889"/>
                  <a:pt x="0" y="35889"/>
                </a:cubicBezTo>
                <a:cubicBezTo>
                  <a:pt x="0" y="34348"/>
                  <a:pt x="1379" y="32587"/>
                  <a:pt x="2758" y="31045"/>
                </a:cubicBezTo>
                <a:cubicBezTo>
                  <a:pt x="39014" y="70018"/>
                  <a:pt x="39014" y="70018"/>
                  <a:pt x="39014" y="70018"/>
                </a:cubicBezTo>
                <a:lnTo>
                  <a:pt x="1379" y="118238"/>
                </a:lnTo>
                <a:close/>
                <a:moveTo>
                  <a:pt x="59901" y="93357"/>
                </a:moveTo>
                <a:lnTo>
                  <a:pt x="59901" y="93357"/>
                </a:lnTo>
                <a:cubicBezTo>
                  <a:pt x="75270" y="76183"/>
                  <a:pt x="75270" y="76183"/>
                  <a:pt x="75270" y="76183"/>
                </a:cubicBezTo>
                <a:cubicBezTo>
                  <a:pt x="117044" y="118238"/>
                  <a:pt x="117044" y="118238"/>
                  <a:pt x="117044" y="118238"/>
                </a:cubicBezTo>
                <a:cubicBezTo>
                  <a:pt x="117044" y="119779"/>
                  <a:pt x="115665" y="119779"/>
                  <a:pt x="114088" y="119779"/>
                </a:cubicBezTo>
                <a:cubicBezTo>
                  <a:pt x="5517" y="119779"/>
                  <a:pt x="5517" y="119779"/>
                  <a:pt x="5517" y="119779"/>
                </a:cubicBezTo>
                <a:cubicBezTo>
                  <a:pt x="4137" y="119779"/>
                  <a:pt x="2758" y="119779"/>
                  <a:pt x="2758" y="118238"/>
                </a:cubicBezTo>
                <a:cubicBezTo>
                  <a:pt x="44532" y="76183"/>
                  <a:pt x="44532" y="76183"/>
                  <a:pt x="44532" y="76183"/>
                </a:cubicBezTo>
                <a:lnTo>
                  <a:pt x="59901" y="933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5" name="Shape 5005"/>
          <p:cNvSpPr/>
          <p:nvPr/>
        </p:nvSpPr>
        <p:spPr>
          <a:xfrm>
            <a:off x="6154737" y="1102433"/>
            <a:ext cx="286201" cy="259110"/>
          </a:xfrm>
          <a:custGeom>
            <a:avLst/>
            <a:gdLst/>
            <a:ahLst/>
            <a:cxnLst/>
            <a:rect l="0" t="0" r="0" b="0"/>
            <a:pathLst>
              <a:path w="120000" h="120000" extrusionOk="0">
                <a:moveTo>
                  <a:pt x="118405" y="118238"/>
                </a:moveTo>
                <a:lnTo>
                  <a:pt x="118405" y="118238"/>
                </a:lnTo>
                <a:cubicBezTo>
                  <a:pt x="81727" y="70018"/>
                  <a:pt x="81727" y="70018"/>
                  <a:pt x="81727" y="70018"/>
                </a:cubicBezTo>
                <a:cubicBezTo>
                  <a:pt x="118405" y="31045"/>
                  <a:pt x="118405" y="31045"/>
                  <a:pt x="118405" y="31045"/>
                </a:cubicBezTo>
                <a:cubicBezTo>
                  <a:pt x="119800" y="32587"/>
                  <a:pt x="119800" y="34348"/>
                  <a:pt x="119800" y="35889"/>
                </a:cubicBezTo>
                <a:cubicBezTo>
                  <a:pt x="119800" y="113614"/>
                  <a:pt x="119800" y="113614"/>
                  <a:pt x="119800" y="113614"/>
                </a:cubicBezTo>
                <a:cubicBezTo>
                  <a:pt x="119800" y="115155"/>
                  <a:pt x="119800" y="116697"/>
                  <a:pt x="118405" y="118238"/>
                </a:cubicBezTo>
                <a:close/>
                <a:moveTo>
                  <a:pt x="1395" y="31045"/>
                </a:moveTo>
                <a:lnTo>
                  <a:pt x="1395" y="31045"/>
                </a:lnTo>
                <a:cubicBezTo>
                  <a:pt x="2790" y="29504"/>
                  <a:pt x="4186" y="29504"/>
                  <a:pt x="5581" y="29504"/>
                </a:cubicBezTo>
                <a:cubicBezTo>
                  <a:pt x="36677" y="29504"/>
                  <a:pt x="36677" y="29504"/>
                  <a:pt x="36677" y="29504"/>
                </a:cubicBezTo>
                <a:cubicBezTo>
                  <a:pt x="36677" y="31045"/>
                  <a:pt x="35083" y="32587"/>
                  <a:pt x="35083" y="35889"/>
                </a:cubicBezTo>
                <a:cubicBezTo>
                  <a:pt x="35083" y="38972"/>
                  <a:pt x="36677" y="42055"/>
                  <a:pt x="39468" y="43596"/>
                </a:cubicBezTo>
                <a:lnTo>
                  <a:pt x="39468" y="43596"/>
                </a:lnTo>
                <a:cubicBezTo>
                  <a:pt x="52026" y="59229"/>
                  <a:pt x="52026" y="59229"/>
                  <a:pt x="52026" y="59229"/>
                </a:cubicBezTo>
                <a:lnTo>
                  <a:pt x="52026" y="59229"/>
                </a:lnTo>
                <a:cubicBezTo>
                  <a:pt x="53621" y="60770"/>
                  <a:pt x="56411" y="62311"/>
                  <a:pt x="60598" y="62311"/>
                </a:cubicBezTo>
                <a:cubicBezTo>
                  <a:pt x="63388" y="62311"/>
                  <a:pt x="66179" y="60770"/>
                  <a:pt x="67574" y="59229"/>
                </a:cubicBezTo>
                <a:lnTo>
                  <a:pt x="67574" y="59229"/>
                </a:lnTo>
                <a:cubicBezTo>
                  <a:pt x="81727" y="43596"/>
                  <a:pt x="81727" y="43596"/>
                  <a:pt x="81727" y="43596"/>
                </a:cubicBezTo>
                <a:lnTo>
                  <a:pt x="81727" y="43596"/>
                </a:lnTo>
                <a:cubicBezTo>
                  <a:pt x="83122" y="42055"/>
                  <a:pt x="84518" y="38972"/>
                  <a:pt x="84518" y="35889"/>
                </a:cubicBezTo>
                <a:cubicBezTo>
                  <a:pt x="84518" y="32587"/>
                  <a:pt x="84518" y="31045"/>
                  <a:pt x="83122" y="29504"/>
                </a:cubicBezTo>
                <a:cubicBezTo>
                  <a:pt x="114019" y="29504"/>
                  <a:pt x="114019" y="29504"/>
                  <a:pt x="114019" y="29504"/>
                </a:cubicBezTo>
                <a:cubicBezTo>
                  <a:pt x="115415" y="29504"/>
                  <a:pt x="116810" y="29504"/>
                  <a:pt x="118405" y="31045"/>
                </a:cubicBezTo>
                <a:cubicBezTo>
                  <a:pt x="60598" y="81027"/>
                  <a:pt x="60598" y="81027"/>
                  <a:pt x="60598" y="81027"/>
                </a:cubicBezTo>
                <a:lnTo>
                  <a:pt x="1395" y="31045"/>
                </a:lnTo>
                <a:close/>
                <a:moveTo>
                  <a:pt x="63388" y="54605"/>
                </a:moveTo>
                <a:lnTo>
                  <a:pt x="63388" y="54605"/>
                </a:lnTo>
                <a:cubicBezTo>
                  <a:pt x="63388" y="56146"/>
                  <a:pt x="61993" y="56146"/>
                  <a:pt x="60598" y="56146"/>
                </a:cubicBezTo>
                <a:cubicBezTo>
                  <a:pt x="59202" y="56146"/>
                  <a:pt x="57807" y="56146"/>
                  <a:pt x="56411" y="54605"/>
                </a:cubicBezTo>
                <a:cubicBezTo>
                  <a:pt x="43654" y="38972"/>
                  <a:pt x="43654" y="38972"/>
                  <a:pt x="43654" y="38972"/>
                </a:cubicBezTo>
                <a:cubicBezTo>
                  <a:pt x="42259" y="38972"/>
                  <a:pt x="40863" y="37431"/>
                  <a:pt x="40863" y="35889"/>
                </a:cubicBezTo>
                <a:cubicBezTo>
                  <a:pt x="40863" y="31045"/>
                  <a:pt x="43654" y="29504"/>
                  <a:pt x="46445" y="29504"/>
                </a:cubicBezTo>
                <a:cubicBezTo>
                  <a:pt x="47840" y="29504"/>
                  <a:pt x="49235" y="29504"/>
                  <a:pt x="50631" y="31045"/>
                </a:cubicBezTo>
                <a:cubicBezTo>
                  <a:pt x="55016" y="34348"/>
                  <a:pt x="55016" y="34348"/>
                  <a:pt x="55016" y="34348"/>
                </a:cubicBezTo>
                <a:cubicBezTo>
                  <a:pt x="55016" y="6165"/>
                  <a:pt x="55016" y="6165"/>
                  <a:pt x="55016" y="6165"/>
                </a:cubicBezTo>
                <a:cubicBezTo>
                  <a:pt x="55016" y="3082"/>
                  <a:pt x="56411" y="0"/>
                  <a:pt x="60598" y="0"/>
                </a:cubicBezTo>
                <a:cubicBezTo>
                  <a:pt x="63388" y="0"/>
                  <a:pt x="66179" y="3082"/>
                  <a:pt x="66179" y="6165"/>
                </a:cubicBezTo>
                <a:cubicBezTo>
                  <a:pt x="66179" y="34348"/>
                  <a:pt x="66179" y="34348"/>
                  <a:pt x="66179" y="34348"/>
                </a:cubicBezTo>
                <a:cubicBezTo>
                  <a:pt x="68970" y="31045"/>
                  <a:pt x="68970" y="31045"/>
                  <a:pt x="68970" y="31045"/>
                </a:cubicBezTo>
                <a:cubicBezTo>
                  <a:pt x="70365" y="29504"/>
                  <a:pt x="71760" y="29504"/>
                  <a:pt x="73156" y="29504"/>
                </a:cubicBezTo>
                <a:cubicBezTo>
                  <a:pt x="76146" y="29504"/>
                  <a:pt x="78936" y="31045"/>
                  <a:pt x="78936" y="35889"/>
                </a:cubicBezTo>
                <a:cubicBezTo>
                  <a:pt x="78936" y="37431"/>
                  <a:pt x="78936" y="38972"/>
                  <a:pt x="77541" y="38972"/>
                </a:cubicBezTo>
                <a:lnTo>
                  <a:pt x="63388" y="54605"/>
                </a:lnTo>
                <a:close/>
                <a:moveTo>
                  <a:pt x="1395" y="118238"/>
                </a:moveTo>
                <a:lnTo>
                  <a:pt x="1395" y="118238"/>
                </a:lnTo>
                <a:cubicBezTo>
                  <a:pt x="0" y="116697"/>
                  <a:pt x="0" y="115155"/>
                  <a:pt x="0" y="113614"/>
                </a:cubicBezTo>
                <a:cubicBezTo>
                  <a:pt x="0" y="35889"/>
                  <a:pt x="0" y="35889"/>
                  <a:pt x="0" y="35889"/>
                </a:cubicBezTo>
                <a:cubicBezTo>
                  <a:pt x="0" y="34348"/>
                  <a:pt x="0" y="32587"/>
                  <a:pt x="1395" y="31045"/>
                </a:cubicBezTo>
                <a:cubicBezTo>
                  <a:pt x="38073" y="70018"/>
                  <a:pt x="38073" y="70018"/>
                  <a:pt x="38073" y="70018"/>
                </a:cubicBezTo>
                <a:lnTo>
                  <a:pt x="1395" y="118238"/>
                </a:lnTo>
                <a:close/>
                <a:moveTo>
                  <a:pt x="60598" y="93357"/>
                </a:moveTo>
                <a:lnTo>
                  <a:pt x="60598" y="93357"/>
                </a:lnTo>
                <a:cubicBezTo>
                  <a:pt x="76146" y="76183"/>
                  <a:pt x="76146" y="76183"/>
                  <a:pt x="76146" y="76183"/>
                </a:cubicBezTo>
                <a:cubicBezTo>
                  <a:pt x="118405" y="118238"/>
                  <a:pt x="118405" y="118238"/>
                  <a:pt x="118405" y="118238"/>
                </a:cubicBezTo>
                <a:cubicBezTo>
                  <a:pt x="116810" y="119779"/>
                  <a:pt x="115415" y="119779"/>
                  <a:pt x="114019" y="119779"/>
                </a:cubicBezTo>
                <a:cubicBezTo>
                  <a:pt x="5581" y="119779"/>
                  <a:pt x="5581" y="119779"/>
                  <a:pt x="5581" y="119779"/>
                </a:cubicBezTo>
                <a:cubicBezTo>
                  <a:pt x="4186" y="119779"/>
                  <a:pt x="2790" y="119779"/>
                  <a:pt x="1395" y="118238"/>
                </a:cubicBezTo>
                <a:cubicBezTo>
                  <a:pt x="45049" y="76183"/>
                  <a:pt x="45049" y="76183"/>
                  <a:pt x="45049" y="76183"/>
                </a:cubicBezTo>
                <a:lnTo>
                  <a:pt x="60598" y="933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6" name="Shape 5006"/>
          <p:cNvSpPr/>
          <p:nvPr/>
        </p:nvSpPr>
        <p:spPr>
          <a:xfrm>
            <a:off x="5655452" y="1133776"/>
            <a:ext cx="284113" cy="198513"/>
          </a:xfrm>
          <a:custGeom>
            <a:avLst/>
            <a:gdLst/>
            <a:ahLst/>
            <a:cxnLst/>
            <a:rect l="0" t="0" r="0" b="0"/>
            <a:pathLst>
              <a:path w="120000" h="120000" extrusionOk="0">
                <a:moveTo>
                  <a:pt x="81863" y="54832"/>
                </a:moveTo>
                <a:lnTo>
                  <a:pt x="81863" y="54832"/>
                </a:lnTo>
                <a:cubicBezTo>
                  <a:pt x="118402" y="2009"/>
                  <a:pt x="118402" y="2009"/>
                  <a:pt x="118402" y="2009"/>
                </a:cubicBezTo>
                <a:cubicBezTo>
                  <a:pt x="119800" y="4019"/>
                  <a:pt x="119800" y="6028"/>
                  <a:pt x="119800" y="8038"/>
                </a:cubicBezTo>
                <a:cubicBezTo>
                  <a:pt x="119800" y="111387"/>
                  <a:pt x="119800" y="111387"/>
                  <a:pt x="119800" y="111387"/>
                </a:cubicBezTo>
                <a:cubicBezTo>
                  <a:pt x="119800" y="113397"/>
                  <a:pt x="119800" y="115693"/>
                  <a:pt x="118402" y="117703"/>
                </a:cubicBezTo>
                <a:lnTo>
                  <a:pt x="81863" y="54832"/>
                </a:lnTo>
                <a:close/>
                <a:moveTo>
                  <a:pt x="1397" y="2009"/>
                </a:moveTo>
                <a:lnTo>
                  <a:pt x="1397" y="2009"/>
                </a:lnTo>
                <a:cubicBezTo>
                  <a:pt x="2795" y="2009"/>
                  <a:pt x="4193" y="0"/>
                  <a:pt x="5590" y="0"/>
                </a:cubicBezTo>
                <a:cubicBezTo>
                  <a:pt x="114209" y="0"/>
                  <a:pt x="114209" y="0"/>
                  <a:pt x="114209" y="0"/>
                </a:cubicBezTo>
                <a:cubicBezTo>
                  <a:pt x="115607" y="0"/>
                  <a:pt x="117004" y="2009"/>
                  <a:pt x="118402" y="2009"/>
                </a:cubicBezTo>
                <a:cubicBezTo>
                  <a:pt x="59301" y="68899"/>
                  <a:pt x="59301" y="68899"/>
                  <a:pt x="59301" y="68899"/>
                </a:cubicBezTo>
                <a:lnTo>
                  <a:pt x="1397" y="2009"/>
                </a:lnTo>
                <a:close/>
                <a:moveTo>
                  <a:pt x="1397" y="117703"/>
                </a:moveTo>
                <a:lnTo>
                  <a:pt x="1397" y="117703"/>
                </a:lnTo>
                <a:cubicBezTo>
                  <a:pt x="0" y="115693"/>
                  <a:pt x="0" y="113397"/>
                  <a:pt x="0" y="111387"/>
                </a:cubicBezTo>
                <a:cubicBezTo>
                  <a:pt x="0" y="8038"/>
                  <a:pt x="0" y="8038"/>
                  <a:pt x="0" y="8038"/>
                </a:cubicBezTo>
                <a:cubicBezTo>
                  <a:pt x="0" y="6028"/>
                  <a:pt x="0" y="4019"/>
                  <a:pt x="1397" y="2009"/>
                </a:cubicBezTo>
                <a:cubicBezTo>
                  <a:pt x="38136" y="54832"/>
                  <a:pt x="38136" y="54832"/>
                  <a:pt x="38136" y="54832"/>
                </a:cubicBezTo>
                <a:lnTo>
                  <a:pt x="1397" y="117703"/>
                </a:lnTo>
                <a:close/>
                <a:moveTo>
                  <a:pt x="59301" y="85263"/>
                </a:moveTo>
                <a:lnTo>
                  <a:pt x="59301" y="85263"/>
                </a:lnTo>
                <a:cubicBezTo>
                  <a:pt x="74675" y="62870"/>
                  <a:pt x="74675" y="62870"/>
                  <a:pt x="74675" y="62870"/>
                </a:cubicBezTo>
                <a:cubicBezTo>
                  <a:pt x="118402" y="117703"/>
                  <a:pt x="118402" y="117703"/>
                  <a:pt x="118402" y="117703"/>
                </a:cubicBezTo>
                <a:cubicBezTo>
                  <a:pt x="117004" y="119712"/>
                  <a:pt x="115607" y="119712"/>
                  <a:pt x="114209" y="119712"/>
                </a:cubicBezTo>
                <a:cubicBezTo>
                  <a:pt x="5590" y="119712"/>
                  <a:pt x="5590" y="119712"/>
                  <a:pt x="5590" y="119712"/>
                </a:cubicBezTo>
                <a:cubicBezTo>
                  <a:pt x="4193" y="119712"/>
                  <a:pt x="2795" y="119712"/>
                  <a:pt x="1397" y="117703"/>
                </a:cubicBezTo>
                <a:cubicBezTo>
                  <a:pt x="43727" y="62870"/>
                  <a:pt x="43727" y="62870"/>
                  <a:pt x="43727" y="62870"/>
                </a:cubicBezTo>
                <a:lnTo>
                  <a:pt x="59301" y="8526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7" name="Shape 5007"/>
          <p:cNvSpPr/>
          <p:nvPr/>
        </p:nvSpPr>
        <p:spPr>
          <a:xfrm>
            <a:off x="5151989" y="1106612"/>
            <a:ext cx="288291" cy="250753"/>
          </a:xfrm>
          <a:custGeom>
            <a:avLst/>
            <a:gdLst/>
            <a:ahLst/>
            <a:cxnLst/>
            <a:rect l="0" t="0" r="0" b="0"/>
            <a:pathLst>
              <a:path w="120000" h="120000" extrusionOk="0">
                <a:moveTo>
                  <a:pt x="114276" y="119774"/>
                </a:moveTo>
                <a:lnTo>
                  <a:pt x="114276" y="119774"/>
                </a:lnTo>
                <a:cubicBezTo>
                  <a:pt x="5526" y="119774"/>
                  <a:pt x="5526" y="119774"/>
                  <a:pt x="5526" y="119774"/>
                </a:cubicBezTo>
                <a:cubicBezTo>
                  <a:pt x="2763" y="119774"/>
                  <a:pt x="0" y="116610"/>
                  <a:pt x="0" y="113446"/>
                </a:cubicBezTo>
                <a:cubicBezTo>
                  <a:pt x="0" y="6327"/>
                  <a:pt x="0" y="6327"/>
                  <a:pt x="0" y="6327"/>
                </a:cubicBezTo>
                <a:cubicBezTo>
                  <a:pt x="0" y="3163"/>
                  <a:pt x="2763" y="0"/>
                  <a:pt x="5526" y="0"/>
                </a:cubicBezTo>
                <a:cubicBezTo>
                  <a:pt x="114276" y="0"/>
                  <a:pt x="114276" y="0"/>
                  <a:pt x="114276" y="0"/>
                </a:cubicBezTo>
                <a:cubicBezTo>
                  <a:pt x="117039" y="0"/>
                  <a:pt x="119802" y="3163"/>
                  <a:pt x="119802" y="6327"/>
                </a:cubicBezTo>
                <a:cubicBezTo>
                  <a:pt x="119802" y="113446"/>
                  <a:pt x="119802" y="113446"/>
                  <a:pt x="119802" y="113446"/>
                </a:cubicBezTo>
                <a:cubicBezTo>
                  <a:pt x="119802" y="116610"/>
                  <a:pt x="117039" y="119774"/>
                  <a:pt x="114276" y="119774"/>
                </a:cubicBezTo>
                <a:close/>
                <a:moveTo>
                  <a:pt x="11052" y="6327"/>
                </a:moveTo>
                <a:lnTo>
                  <a:pt x="11052" y="6327"/>
                </a:lnTo>
                <a:cubicBezTo>
                  <a:pt x="8289" y="6327"/>
                  <a:pt x="5526" y="9717"/>
                  <a:pt x="5526" y="12881"/>
                </a:cubicBezTo>
                <a:cubicBezTo>
                  <a:pt x="5526" y="17627"/>
                  <a:pt x="8289" y="19209"/>
                  <a:pt x="11052" y="19209"/>
                </a:cubicBezTo>
                <a:cubicBezTo>
                  <a:pt x="15197" y="19209"/>
                  <a:pt x="16578" y="17627"/>
                  <a:pt x="16578" y="12881"/>
                </a:cubicBezTo>
                <a:cubicBezTo>
                  <a:pt x="16578" y="9717"/>
                  <a:pt x="15197" y="6327"/>
                  <a:pt x="11052" y="6327"/>
                </a:cubicBezTo>
                <a:close/>
                <a:moveTo>
                  <a:pt x="27828" y="6327"/>
                </a:moveTo>
                <a:lnTo>
                  <a:pt x="27828" y="6327"/>
                </a:lnTo>
                <a:cubicBezTo>
                  <a:pt x="25065" y="6327"/>
                  <a:pt x="22302" y="9717"/>
                  <a:pt x="22302" y="12881"/>
                </a:cubicBezTo>
                <a:cubicBezTo>
                  <a:pt x="22302" y="17627"/>
                  <a:pt x="25065" y="19209"/>
                  <a:pt x="27828" y="19209"/>
                </a:cubicBezTo>
                <a:cubicBezTo>
                  <a:pt x="31973" y="19209"/>
                  <a:pt x="33355" y="17627"/>
                  <a:pt x="33355" y="12881"/>
                </a:cubicBezTo>
                <a:cubicBezTo>
                  <a:pt x="33355" y="9717"/>
                  <a:pt x="31973" y="6327"/>
                  <a:pt x="27828" y="6327"/>
                </a:cubicBezTo>
                <a:close/>
                <a:moveTo>
                  <a:pt x="44605" y="6327"/>
                </a:moveTo>
                <a:lnTo>
                  <a:pt x="44605" y="6327"/>
                </a:lnTo>
                <a:cubicBezTo>
                  <a:pt x="41842" y="6327"/>
                  <a:pt x="38881" y="9717"/>
                  <a:pt x="38881" y="12881"/>
                </a:cubicBezTo>
                <a:cubicBezTo>
                  <a:pt x="38881" y="17627"/>
                  <a:pt x="41842" y="19209"/>
                  <a:pt x="44605" y="19209"/>
                </a:cubicBezTo>
                <a:cubicBezTo>
                  <a:pt x="48750" y="19209"/>
                  <a:pt x="50131" y="17627"/>
                  <a:pt x="50131" y="12881"/>
                </a:cubicBezTo>
                <a:cubicBezTo>
                  <a:pt x="50131" y="9717"/>
                  <a:pt x="48750" y="6327"/>
                  <a:pt x="44605" y="6327"/>
                </a:cubicBezTo>
                <a:close/>
                <a:moveTo>
                  <a:pt x="114276" y="25536"/>
                </a:moveTo>
                <a:lnTo>
                  <a:pt x="114276" y="25536"/>
                </a:lnTo>
                <a:cubicBezTo>
                  <a:pt x="108750" y="25536"/>
                  <a:pt x="108750" y="25536"/>
                  <a:pt x="108750" y="25536"/>
                </a:cubicBezTo>
                <a:cubicBezTo>
                  <a:pt x="11052" y="25536"/>
                  <a:pt x="11052" y="25536"/>
                  <a:pt x="11052" y="25536"/>
                </a:cubicBezTo>
                <a:cubicBezTo>
                  <a:pt x="5526" y="25536"/>
                  <a:pt x="5526" y="25536"/>
                  <a:pt x="5526" y="25536"/>
                </a:cubicBezTo>
                <a:cubicBezTo>
                  <a:pt x="5526" y="113446"/>
                  <a:pt x="5526" y="113446"/>
                  <a:pt x="5526" y="113446"/>
                </a:cubicBezTo>
                <a:cubicBezTo>
                  <a:pt x="114276" y="113446"/>
                  <a:pt x="114276" y="113446"/>
                  <a:pt x="114276" y="113446"/>
                </a:cubicBezTo>
                <a:lnTo>
                  <a:pt x="114276" y="25536"/>
                </a:lnTo>
                <a:close/>
                <a:moveTo>
                  <a:pt x="43223" y="51073"/>
                </a:moveTo>
                <a:lnTo>
                  <a:pt x="43223" y="51073"/>
                </a:lnTo>
                <a:cubicBezTo>
                  <a:pt x="44605" y="49491"/>
                  <a:pt x="48750" y="49491"/>
                  <a:pt x="50131" y="51073"/>
                </a:cubicBezTo>
                <a:cubicBezTo>
                  <a:pt x="60000" y="62372"/>
                  <a:pt x="60000" y="62372"/>
                  <a:pt x="60000" y="62372"/>
                </a:cubicBezTo>
                <a:cubicBezTo>
                  <a:pt x="69671" y="51073"/>
                  <a:pt x="69671" y="51073"/>
                  <a:pt x="69671" y="51073"/>
                </a:cubicBezTo>
                <a:cubicBezTo>
                  <a:pt x="71052" y="49491"/>
                  <a:pt x="75197" y="49491"/>
                  <a:pt x="76578" y="51073"/>
                </a:cubicBezTo>
                <a:cubicBezTo>
                  <a:pt x="79539" y="54463"/>
                  <a:pt x="79539" y="57627"/>
                  <a:pt x="76578" y="60790"/>
                </a:cubicBezTo>
                <a:cubicBezTo>
                  <a:pt x="68289" y="70282"/>
                  <a:pt x="68289" y="70282"/>
                  <a:pt x="68289" y="70282"/>
                </a:cubicBezTo>
                <a:cubicBezTo>
                  <a:pt x="76578" y="81581"/>
                  <a:pt x="76578" y="81581"/>
                  <a:pt x="76578" y="81581"/>
                </a:cubicBezTo>
                <a:cubicBezTo>
                  <a:pt x="79539" y="83163"/>
                  <a:pt x="79539" y="87909"/>
                  <a:pt x="76578" y="91073"/>
                </a:cubicBezTo>
                <a:cubicBezTo>
                  <a:pt x="75197" y="92655"/>
                  <a:pt x="71052" y="92655"/>
                  <a:pt x="69671" y="91073"/>
                </a:cubicBezTo>
                <a:cubicBezTo>
                  <a:pt x="60000" y="80000"/>
                  <a:pt x="60000" y="80000"/>
                  <a:pt x="60000" y="80000"/>
                </a:cubicBezTo>
                <a:cubicBezTo>
                  <a:pt x="50131" y="91073"/>
                  <a:pt x="50131" y="91073"/>
                  <a:pt x="50131" y="91073"/>
                </a:cubicBezTo>
                <a:cubicBezTo>
                  <a:pt x="48750" y="92655"/>
                  <a:pt x="44605" y="92655"/>
                  <a:pt x="43223" y="91073"/>
                </a:cubicBezTo>
                <a:cubicBezTo>
                  <a:pt x="40460" y="87909"/>
                  <a:pt x="40460" y="83163"/>
                  <a:pt x="43223" y="81581"/>
                </a:cubicBezTo>
                <a:cubicBezTo>
                  <a:pt x="51513" y="70282"/>
                  <a:pt x="51513" y="70282"/>
                  <a:pt x="51513" y="70282"/>
                </a:cubicBezTo>
                <a:cubicBezTo>
                  <a:pt x="43223" y="60790"/>
                  <a:pt x="43223" y="60790"/>
                  <a:pt x="43223" y="60790"/>
                </a:cubicBezTo>
                <a:cubicBezTo>
                  <a:pt x="40460" y="57627"/>
                  <a:pt x="40460" y="54463"/>
                  <a:pt x="43223" y="5107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8" name="Shape 5008"/>
          <p:cNvSpPr/>
          <p:nvPr/>
        </p:nvSpPr>
        <p:spPr>
          <a:xfrm>
            <a:off x="4654793" y="1106612"/>
            <a:ext cx="284113" cy="250753"/>
          </a:xfrm>
          <a:custGeom>
            <a:avLst/>
            <a:gdLst/>
            <a:ahLst/>
            <a:cxnLst/>
            <a:rect l="0" t="0" r="0" b="0"/>
            <a:pathLst>
              <a:path w="120000" h="120000" extrusionOk="0">
                <a:moveTo>
                  <a:pt x="114209" y="119774"/>
                </a:moveTo>
                <a:lnTo>
                  <a:pt x="114209" y="119774"/>
                </a:lnTo>
                <a:cubicBezTo>
                  <a:pt x="5590" y="119774"/>
                  <a:pt x="5590" y="119774"/>
                  <a:pt x="5590" y="119774"/>
                </a:cubicBezTo>
                <a:cubicBezTo>
                  <a:pt x="2795" y="119774"/>
                  <a:pt x="0" y="116610"/>
                  <a:pt x="0" y="113446"/>
                </a:cubicBezTo>
                <a:cubicBezTo>
                  <a:pt x="0" y="6327"/>
                  <a:pt x="0" y="6327"/>
                  <a:pt x="0" y="6327"/>
                </a:cubicBezTo>
                <a:cubicBezTo>
                  <a:pt x="0" y="3163"/>
                  <a:pt x="2795" y="0"/>
                  <a:pt x="5590" y="0"/>
                </a:cubicBezTo>
                <a:cubicBezTo>
                  <a:pt x="114209" y="0"/>
                  <a:pt x="114209" y="0"/>
                  <a:pt x="114209" y="0"/>
                </a:cubicBezTo>
                <a:cubicBezTo>
                  <a:pt x="118402" y="0"/>
                  <a:pt x="119800" y="3163"/>
                  <a:pt x="119800" y="6327"/>
                </a:cubicBezTo>
                <a:cubicBezTo>
                  <a:pt x="119800" y="113446"/>
                  <a:pt x="119800" y="113446"/>
                  <a:pt x="119800" y="113446"/>
                </a:cubicBezTo>
                <a:cubicBezTo>
                  <a:pt x="119800" y="116610"/>
                  <a:pt x="118402" y="119774"/>
                  <a:pt x="114209" y="119774"/>
                </a:cubicBezTo>
                <a:close/>
                <a:moveTo>
                  <a:pt x="11181" y="6327"/>
                </a:moveTo>
                <a:lnTo>
                  <a:pt x="11181" y="6327"/>
                </a:lnTo>
                <a:cubicBezTo>
                  <a:pt x="8386" y="6327"/>
                  <a:pt x="5590" y="9717"/>
                  <a:pt x="5590" y="12881"/>
                </a:cubicBezTo>
                <a:cubicBezTo>
                  <a:pt x="5590" y="17627"/>
                  <a:pt x="8386" y="19209"/>
                  <a:pt x="11181" y="19209"/>
                </a:cubicBezTo>
                <a:cubicBezTo>
                  <a:pt x="13976" y="19209"/>
                  <a:pt x="16772" y="17627"/>
                  <a:pt x="16772" y="12881"/>
                </a:cubicBezTo>
                <a:cubicBezTo>
                  <a:pt x="16772" y="9717"/>
                  <a:pt x="13976" y="6327"/>
                  <a:pt x="11181" y="6327"/>
                </a:cubicBezTo>
                <a:close/>
                <a:moveTo>
                  <a:pt x="28153" y="6327"/>
                </a:moveTo>
                <a:lnTo>
                  <a:pt x="28153" y="6327"/>
                </a:lnTo>
                <a:cubicBezTo>
                  <a:pt x="25357" y="6327"/>
                  <a:pt x="22562" y="9717"/>
                  <a:pt x="22562" y="12881"/>
                </a:cubicBezTo>
                <a:cubicBezTo>
                  <a:pt x="22562" y="17627"/>
                  <a:pt x="25357" y="19209"/>
                  <a:pt x="28153" y="19209"/>
                </a:cubicBezTo>
                <a:cubicBezTo>
                  <a:pt x="30948" y="19209"/>
                  <a:pt x="33743" y="17627"/>
                  <a:pt x="33743" y="12881"/>
                </a:cubicBezTo>
                <a:cubicBezTo>
                  <a:pt x="33743" y="9717"/>
                  <a:pt x="30948" y="6327"/>
                  <a:pt x="28153" y="6327"/>
                </a:cubicBezTo>
                <a:close/>
                <a:moveTo>
                  <a:pt x="45124" y="6327"/>
                </a:moveTo>
                <a:lnTo>
                  <a:pt x="45124" y="6327"/>
                </a:lnTo>
                <a:cubicBezTo>
                  <a:pt x="42329" y="6327"/>
                  <a:pt x="39334" y="9717"/>
                  <a:pt x="39334" y="12881"/>
                </a:cubicBezTo>
                <a:cubicBezTo>
                  <a:pt x="39334" y="17627"/>
                  <a:pt x="42329" y="19209"/>
                  <a:pt x="45124" y="19209"/>
                </a:cubicBezTo>
                <a:cubicBezTo>
                  <a:pt x="47920" y="19209"/>
                  <a:pt x="50715" y="17627"/>
                  <a:pt x="50715" y="12881"/>
                </a:cubicBezTo>
                <a:cubicBezTo>
                  <a:pt x="50715" y="9717"/>
                  <a:pt x="47920" y="6327"/>
                  <a:pt x="45124" y="6327"/>
                </a:cubicBezTo>
                <a:close/>
                <a:moveTo>
                  <a:pt x="114209" y="25536"/>
                </a:moveTo>
                <a:lnTo>
                  <a:pt x="114209" y="25536"/>
                </a:lnTo>
                <a:cubicBezTo>
                  <a:pt x="108618" y="25536"/>
                  <a:pt x="108618" y="25536"/>
                  <a:pt x="108618" y="25536"/>
                </a:cubicBezTo>
                <a:cubicBezTo>
                  <a:pt x="11181" y="25536"/>
                  <a:pt x="11181" y="25536"/>
                  <a:pt x="11181" y="25536"/>
                </a:cubicBezTo>
                <a:cubicBezTo>
                  <a:pt x="5590" y="25536"/>
                  <a:pt x="5590" y="25536"/>
                  <a:pt x="5590" y="25536"/>
                </a:cubicBezTo>
                <a:cubicBezTo>
                  <a:pt x="5590" y="113446"/>
                  <a:pt x="5590" y="113446"/>
                  <a:pt x="5590" y="113446"/>
                </a:cubicBezTo>
                <a:cubicBezTo>
                  <a:pt x="114209" y="113446"/>
                  <a:pt x="114209" y="113446"/>
                  <a:pt x="114209" y="113446"/>
                </a:cubicBezTo>
                <a:lnTo>
                  <a:pt x="114209" y="25536"/>
                </a:lnTo>
                <a:close/>
                <a:moveTo>
                  <a:pt x="43727" y="63954"/>
                </a:moveTo>
                <a:lnTo>
                  <a:pt x="43727" y="63954"/>
                </a:lnTo>
                <a:cubicBezTo>
                  <a:pt x="45124" y="63954"/>
                  <a:pt x="46522" y="65536"/>
                  <a:pt x="46522" y="67118"/>
                </a:cubicBezTo>
                <a:lnTo>
                  <a:pt x="46522" y="67118"/>
                </a:lnTo>
                <a:cubicBezTo>
                  <a:pt x="54908" y="75028"/>
                  <a:pt x="54908" y="75028"/>
                  <a:pt x="54908" y="75028"/>
                </a:cubicBezTo>
                <a:cubicBezTo>
                  <a:pt x="73277" y="54463"/>
                  <a:pt x="73277" y="54463"/>
                  <a:pt x="73277" y="54463"/>
                </a:cubicBezTo>
                <a:lnTo>
                  <a:pt x="73277" y="54463"/>
                </a:lnTo>
                <a:cubicBezTo>
                  <a:pt x="74675" y="52881"/>
                  <a:pt x="76073" y="51073"/>
                  <a:pt x="77470" y="51073"/>
                </a:cubicBezTo>
                <a:cubicBezTo>
                  <a:pt x="80266" y="51073"/>
                  <a:pt x="83261" y="54463"/>
                  <a:pt x="83261" y="57627"/>
                </a:cubicBezTo>
                <a:cubicBezTo>
                  <a:pt x="83261" y="59209"/>
                  <a:pt x="81863" y="60790"/>
                  <a:pt x="80266" y="62372"/>
                </a:cubicBezTo>
                <a:lnTo>
                  <a:pt x="80266" y="62372"/>
                </a:lnTo>
                <a:cubicBezTo>
                  <a:pt x="57703" y="87909"/>
                  <a:pt x="57703" y="87909"/>
                  <a:pt x="57703" y="87909"/>
                </a:cubicBezTo>
                <a:lnTo>
                  <a:pt x="57703" y="87909"/>
                </a:lnTo>
                <a:cubicBezTo>
                  <a:pt x="57703" y="89491"/>
                  <a:pt x="56306" y="89491"/>
                  <a:pt x="54908" y="89491"/>
                </a:cubicBezTo>
                <a:cubicBezTo>
                  <a:pt x="53510" y="89491"/>
                  <a:pt x="52113" y="89491"/>
                  <a:pt x="50715" y="87909"/>
                </a:cubicBezTo>
                <a:lnTo>
                  <a:pt x="50715" y="87909"/>
                </a:lnTo>
                <a:cubicBezTo>
                  <a:pt x="39334" y="75028"/>
                  <a:pt x="39334" y="75028"/>
                  <a:pt x="39334" y="75028"/>
                </a:cubicBezTo>
                <a:lnTo>
                  <a:pt x="39334" y="75028"/>
                </a:lnTo>
                <a:cubicBezTo>
                  <a:pt x="37936" y="73446"/>
                  <a:pt x="37936" y="71864"/>
                  <a:pt x="37936" y="70282"/>
                </a:cubicBezTo>
                <a:cubicBezTo>
                  <a:pt x="37936" y="67118"/>
                  <a:pt x="39334" y="63954"/>
                  <a:pt x="43727" y="6395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09" name="Shape 5009"/>
          <p:cNvSpPr/>
          <p:nvPr/>
        </p:nvSpPr>
        <p:spPr>
          <a:xfrm>
            <a:off x="4155505" y="1106612"/>
            <a:ext cx="284113" cy="250753"/>
          </a:xfrm>
          <a:custGeom>
            <a:avLst/>
            <a:gdLst/>
            <a:ahLst/>
            <a:cxnLst/>
            <a:rect l="0" t="0" r="0" b="0"/>
            <a:pathLst>
              <a:path w="120000" h="120000" extrusionOk="0">
                <a:moveTo>
                  <a:pt x="114209" y="119774"/>
                </a:moveTo>
                <a:lnTo>
                  <a:pt x="114209" y="119774"/>
                </a:lnTo>
                <a:cubicBezTo>
                  <a:pt x="5590" y="119774"/>
                  <a:pt x="5590" y="119774"/>
                  <a:pt x="5590" y="119774"/>
                </a:cubicBezTo>
                <a:cubicBezTo>
                  <a:pt x="1397" y="119774"/>
                  <a:pt x="0" y="116610"/>
                  <a:pt x="0" y="113446"/>
                </a:cubicBezTo>
                <a:cubicBezTo>
                  <a:pt x="0" y="6327"/>
                  <a:pt x="0" y="6327"/>
                  <a:pt x="0" y="6327"/>
                </a:cubicBezTo>
                <a:cubicBezTo>
                  <a:pt x="0" y="3163"/>
                  <a:pt x="1397" y="0"/>
                  <a:pt x="5590" y="0"/>
                </a:cubicBezTo>
                <a:cubicBezTo>
                  <a:pt x="114209" y="0"/>
                  <a:pt x="114209" y="0"/>
                  <a:pt x="114209" y="0"/>
                </a:cubicBezTo>
                <a:cubicBezTo>
                  <a:pt x="117004" y="0"/>
                  <a:pt x="119800" y="3163"/>
                  <a:pt x="119800" y="6327"/>
                </a:cubicBezTo>
                <a:cubicBezTo>
                  <a:pt x="119800" y="113446"/>
                  <a:pt x="119800" y="113446"/>
                  <a:pt x="119800" y="113446"/>
                </a:cubicBezTo>
                <a:cubicBezTo>
                  <a:pt x="119800" y="116610"/>
                  <a:pt x="117004" y="119774"/>
                  <a:pt x="114209" y="119774"/>
                </a:cubicBezTo>
                <a:close/>
                <a:moveTo>
                  <a:pt x="11181" y="6327"/>
                </a:moveTo>
                <a:lnTo>
                  <a:pt x="11181" y="6327"/>
                </a:lnTo>
                <a:cubicBezTo>
                  <a:pt x="6988" y="6327"/>
                  <a:pt x="5590" y="9717"/>
                  <a:pt x="5590" y="12881"/>
                </a:cubicBezTo>
                <a:cubicBezTo>
                  <a:pt x="5590" y="17627"/>
                  <a:pt x="6988" y="19209"/>
                  <a:pt x="11181" y="19209"/>
                </a:cubicBezTo>
                <a:cubicBezTo>
                  <a:pt x="13976" y="19209"/>
                  <a:pt x="16772" y="17627"/>
                  <a:pt x="16772" y="12881"/>
                </a:cubicBezTo>
                <a:cubicBezTo>
                  <a:pt x="16772" y="9717"/>
                  <a:pt x="13976" y="6327"/>
                  <a:pt x="11181" y="6327"/>
                </a:cubicBezTo>
                <a:close/>
                <a:moveTo>
                  <a:pt x="28153" y="6327"/>
                </a:moveTo>
                <a:lnTo>
                  <a:pt x="28153" y="6327"/>
                </a:lnTo>
                <a:cubicBezTo>
                  <a:pt x="23960" y="6327"/>
                  <a:pt x="22562" y="9717"/>
                  <a:pt x="22562" y="12881"/>
                </a:cubicBezTo>
                <a:cubicBezTo>
                  <a:pt x="22562" y="17627"/>
                  <a:pt x="23960" y="19209"/>
                  <a:pt x="28153" y="19209"/>
                </a:cubicBezTo>
                <a:cubicBezTo>
                  <a:pt x="30948" y="19209"/>
                  <a:pt x="33743" y="17627"/>
                  <a:pt x="33743" y="12881"/>
                </a:cubicBezTo>
                <a:cubicBezTo>
                  <a:pt x="33743" y="9717"/>
                  <a:pt x="30948" y="6327"/>
                  <a:pt x="28153" y="6327"/>
                </a:cubicBezTo>
                <a:close/>
                <a:moveTo>
                  <a:pt x="45124" y="6327"/>
                </a:moveTo>
                <a:lnTo>
                  <a:pt x="45124" y="6327"/>
                </a:lnTo>
                <a:cubicBezTo>
                  <a:pt x="40732" y="6327"/>
                  <a:pt x="39334" y="9717"/>
                  <a:pt x="39334" y="12881"/>
                </a:cubicBezTo>
                <a:cubicBezTo>
                  <a:pt x="39334" y="17627"/>
                  <a:pt x="40732" y="19209"/>
                  <a:pt x="45124" y="19209"/>
                </a:cubicBezTo>
                <a:cubicBezTo>
                  <a:pt x="47920" y="19209"/>
                  <a:pt x="50715" y="17627"/>
                  <a:pt x="50715" y="12881"/>
                </a:cubicBezTo>
                <a:cubicBezTo>
                  <a:pt x="50715" y="9717"/>
                  <a:pt x="47920" y="6327"/>
                  <a:pt x="45124" y="6327"/>
                </a:cubicBezTo>
                <a:close/>
                <a:moveTo>
                  <a:pt x="114209" y="25536"/>
                </a:moveTo>
                <a:lnTo>
                  <a:pt x="114209" y="25536"/>
                </a:lnTo>
                <a:cubicBezTo>
                  <a:pt x="108618" y="25536"/>
                  <a:pt x="108618" y="25536"/>
                  <a:pt x="108618" y="25536"/>
                </a:cubicBezTo>
                <a:cubicBezTo>
                  <a:pt x="11181" y="25536"/>
                  <a:pt x="11181" y="25536"/>
                  <a:pt x="11181" y="25536"/>
                </a:cubicBezTo>
                <a:cubicBezTo>
                  <a:pt x="5590" y="25536"/>
                  <a:pt x="5590" y="25536"/>
                  <a:pt x="5590" y="25536"/>
                </a:cubicBezTo>
                <a:cubicBezTo>
                  <a:pt x="5590" y="113446"/>
                  <a:pt x="5590" y="113446"/>
                  <a:pt x="5590" y="113446"/>
                </a:cubicBezTo>
                <a:cubicBezTo>
                  <a:pt x="114209" y="113446"/>
                  <a:pt x="114209" y="113446"/>
                  <a:pt x="114209" y="113446"/>
                </a:cubicBezTo>
                <a:lnTo>
                  <a:pt x="114209" y="25536"/>
                </a:lnTo>
                <a:close/>
                <a:moveTo>
                  <a:pt x="40732" y="63954"/>
                </a:moveTo>
                <a:lnTo>
                  <a:pt x="40732" y="63954"/>
                </a:lnTo>
                <a:cubicBezTo>
                  <a:pt x="53510" y="63954"/>
                  <a:pt x="53510" y="63954"/>
                  <a:pt x="53510" y="63954"/>
                </a:cubicBezTo>
                <a:lnTo>
                  <a:pt x="53510" y="63954"/>
                </a:lnTo>
                <a:cubicBezTo>
                  <a:pt x="64891" y="63954"/>
                  <a:pt x="64891" y="63954"/>
                  <a:pt x="64891" y="63954"/>
                </a:cubicBezTo>
                <a:lnTo>
                  <a:pt x="64891" y="63954"/>
                </a:lnTo>
                <a:cubicBezTo>
                  <a:pt x="78868" y="63954"/>
                  <a:pt x="78868" y="63954"/>
                  <a:pt x="78868" y="63954"/>
                </a:cubicBezTo>
                <a:cubicBezTo>
                  <a:pt x="81663" y="63954"/>
                  <a:pt x="84658" y="67118"/>
                  <a:pt x="84658" y="70282"/>
                </a:cubicBezTo>
                <a:cubicBezTo>
                  <a:pt x="84658" y="75028"/>
                  <a:pt x="81663" y="76610"/>
                  <a:pt x="78868" y="76610"/>
                </a:cubicBezTo>
                <a:lnTo>
                  <a:pt x="78868" y="76610"/>
                </a:lnTo>
                <a:cubicBezTo>
                  <a:pt x="47920" y="76610"/>
                  <a:pt x="47920" y="76610"/>
                  <a:pt x="47920" y="76610"/>
                </a:cubicBezTo>
                <a:lnTo>
                  <a:pt x="47920" y="76610"/>
                </a:lnTo>
                <a:cubicBezTo>
                  <a:pt x="40732" y="76610"/>
                  <a:pt x="40732" y="76610"/>
                  <a:pt x="40732" y="76610"/>
                </a:cubicBezTo>
                <a:cubicBezTo>
                  <a:pt x="37936" y="76610"/>
                  <a:pt x="35141" y="75028"/>
                  <a:pt x="35141" y="70282"/>
                </a:cubicBezTo>
                <a:cubicBezTo>
                  <a:pt x="35141" y="67118"/>
                  <a:pt x="37936" y="63954"/>
                  <a:pt x="40732" y="6395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0" name="Shape 5010"/>
          <p:cNvSpPr/>
          <p:nvPr/>
        </p:nvSpPr>
        <p:spPr>
          <a:xfrm>
            <a:off x="3652042" y="1106612"/>
            <a:ext cx="288291" cy="250753"/>
          </a:xfrm>
          <a:custGeom>
            <a:avLst/>
            <a:gdLst/>
            <a:ahLst/>
            <a:cxnLst/>
            <a:rect l="0" t="0" r="0" b="0"/>
            <a:pathLst>
              <a:path w="120000" h="120000" extrusionOk="0">
                <a:moveTo>
                  <a:pt x="114285" y="119774"/>
                </a:moveTo>
                <a:lnTo>
                  <a:pt x="114285" y="119774"/>
                </a:lnTo>
                <a:cubicBezTo>
                  <a:pt x="5714" y="119774"/>
                  <a:pt x="5714" y="119774"/>
                  <a:pt x="5714" y="119774"/>
                </a:cubicBezTo>
                <a:cubicBezTo>
                  <a:pt x="2955" y="119774"/>
                  <a:pt x="0" y="116610"/>
                  <a:pt x="0" y="113446"/>
                </a:cubicBezTo>
                <a:cubicBezTo>
                  <a:pt x="0" y="6327"/>
                  <a:pt x="0" y="6327"/>
                  <a:pt x="0" y="6327"/>
                </a:cubicBezTo>
                <a:cubicBezTo>
                  <a:pt x="0" y="3163"/>
                  <a:pt x="2955" y="0"/>
                  <a:pt x="5714" y="0"/>
                </a:cubicBezTo>
                <a:cubicBezTo>
                  <a:pt x="114285" y="0"/>
                  <a:pt x="114285" y="0"/>
                  <a:pt x="114285" y="0"/>
                </a:cubicBezTo>
                <a:cubicBezTo>
                  <a:pt x="117044" y="0"/>
                  <a:pt x="119802" y="3163"/>
                  <a:pt x="119802" y="6327"/>
                </a:cubicBezTo>
                <a:cubicBezTo>
                  <a:pt x="119802" y="113446"/>
                  <a:pt x="119802" y="113446"/>
                  <a:pt x="119802" y="113446"/>
                </a:cubicBezTo>
                <a:cubicBezTo>
                  <a:pt x="119802" y="116610"/>
                  <a:pt x="117044" y="119774"/>
                  <a:pt x="114285" y="119774"/>
                </a:cubicBezTo>
                <a:close/>
                <a:moveTo>
                  <a:pt x="11231" y="6327"/>
                </a:moveTo>
                <a:lnTo>
                  <a:pt x="11231" y="6327"/>
                </a:lnTo>
                <a:cubicBezTo>
                  <a:pt x="8472" y="6327"/>
                  <a:pt x="5714" y="9717"/>
                  <a:pt x="5714" y="12881"/>
                </a:cubicBezTo>
                <a:cubicBezTo>
                  <a:pt x="5714" y="17627"/>
                  <a:pt x="8472" y="19209"/>
                  <a:pt x="11231" y="19209"/>
                </a:cubicBezTo>
                <a:cubicBezTo>
                  <a:pt x="15369" y="19209"/>
                  <a:pt x="16748" y="17627"/>
                  <a:pt x="16748" y="12881"/>
                </a:cubicBezTo>
                <a:cubicBezTo>
                  <a:pt x="16748" y="9717"/>
                  <a:pt x="15369" y="6327"/>
                  <a:pt x="11231" y="6327"/>
                </a:cubicBezTo>
                <a:close/>
                <a:moveTo>
                  <a:pt x="27980" y="6327"/>
                </a:moveTo>
                <a:lnTo>
                  <a:pt x="27980" y="6327"/>
                </a:lnTo>
                <a:cubicBezTo>
                  <a:pt x="25221" y="6327"/>
                  <a:pt x="22266" y="9717"/>
                  <a:pt x="22266" y="12881"/>
                </a:cubicBezTo>
                <a:cubicBezTo>
                  <a:pt x="22266" y="17627"/>
                  <a:pt x="25221" y="19209"/>
                  <a:pt x="27980" y="19209"/>
                </a:cubicBezTo>
                <a:cubicBezTo>
                  <a:pt x="32118" y="19209"/>
                  <a:pt x="33497" y="17627"/>
                  <a:pt x="33497" y="12881"/>
                </a:cubicBezTo>
                <a:cubicBezTo>
                  <a:pt x="33497" y="9717"/>
                  <a:pt x="32118" y="6327"/>
                  <a:pt x="27980" y="6327"/>
                </a:cubicBezTo>
                <a:close/>
                <a:moveTo>
                  <a:pt x="44532" y="6327"/>
                </a:moveTo>
                <a:lnTo>
                  <a:pt x="44532" y="6327"/>
                </a:lnTo>
                <a:cubicBezTo>
                  <a:pt x="41773" y="6327"/>
                  <a:pt x="39014" y="9717"/>
                  <a:pt x="39014" y="12881"/>
                </a:cubicBezTo>
                <a:cubicBezTo>
                  <a:pt x="39014" y="17627"/>
                  <a:pt x="41773" y="19209"/>
                  <a:pt x="44532" y="19209"/>
                </a:cubicBezTo>
                <a:cubicBezTo>
                  <a:pt x="48866" y="19209"/>
                  <a:pt x="50246" y="17627"/>
                  <a:pt x="50246" y="12881"/>
                </a:cubicBezTo>
                <a:cubicBezTo>
                  <a:pt x="50246" y="9717"/>
                  <a:pt x="48866" y="6327"/>
                  <a:pt x="44532" y="6327"/>
                </a:cubicBezTo>
                <a:close/>
                <a:moveTo>
                  <a:pt x="114285" y="25536"/>
                </a:moveTo>
                <a:lnTo>
                  <a:pt x="114285" y="25536"/>
                </a:lnTo>
                <a:cubicBezTo>
                  <a:pt x="108768" y="25536"/>
                  <a:pt x="108768" y="25536"/>
                  <a:pt x="108768" y="25536"/>
                </a:cubicBezTo>
                <a:cubicBezTo>
                  <a:pt x="11231" y="25536"/>
                  <a:pt x="11231" y="25536"/>
                  <a:pt x="11231" y="25536"/>
                </a:cubicBezTo>
                <a:cubicBezTo>
                  <a:pt x="5714" y="25536"/>
                  <a:pt x="5714" y="25536"/>
                  <a:pt x="5714" y="25536"/>
                </a:cubicBezTo>
                <a:cubicBezTo>
                  <a:pt x="5714" y="113446"/>
                  <a:pt x="5714" y="113446"/>
                  <a:pt x="5714" y="113446"/>
                </a:cubicBezTo>
                <a:cubicBezTo>
                  <a:pt x="114285" y="113446"/>
                  <a:pt x="114285" y="113446"/>
                  <a:pt x="114285" y="113446"/>
                </a:cubicBezTo>
                <a:lnTo>
                  <a:pt x="114285" y="25536"/>
                </a:lnTo>
                <a:close/>
                <a:moveTo>
                  <a:pt x="41773" y="63954"/>
                </a:moveTo>
                <a:lnTo>
                  <a:pt x="41773" y="63954"/>
                </a:lnTo>
                <a:cubicBezTo>
                  <a:pt x="54384" y="63954"/>
                  <a:pt x="54384" y="63954"/>
                  <a:pt x="54384" y="63954"/>
                </a:cubicBezTo>
                <a:cubicBezTo>
                  <a:pt x="54384" y="49491"/>
                  <a:pt x="54384" y="49491"/>
                  <a:pt x="54384" y="49491"/>
                </a:cubicBezTo>
                <a:cubicBezTo>
                  <a:pt x="54384" y="46327"/>
                  <a:pt x="57142" y="43163"/>
                  <a:pt x="59901" y="43163"/>
                </a:cubicBezTo>
                <a:cubicBezTo>
                  <a:pt x="62660" y="43163"/>
                  <a:pt x="65615" y="46327"/>
                  <a:pt x="65615" y="49491"/>
                </a:cubicBezTo>
                <a:cubicBezTo>
                  <a:pt x="65615" y="63954"/>
                  <a:pt x="65615" y="63954"/>
                  <a:pt x="65615" y="63954"/>
                </a:cubicBezTo>
                <a:cubicBezTo>
                  <a:pt x="78029" y="63954"/>
                  <a:pt x="78029" y="63954"/>
                  <a:pt x="78029" y="63954"/>
                </a:cubicBezTo>
                <a:cubicBezTo>
                  <a:pt x="82167" y="63954"/>
                  <a:pt x="83546" y="67118"/>
                  <a:pt x="83546" y="70282"/>
                </a:cubicBezTo>
                <a:cubicBezTo>
                  <a:pt x="83546" y="75028"/>
                  <a:pt x="82167" y="76610"/>
                  <a:pt x="78029" y="76610"/>
                </a:cubicBezTo>
                <a:cubicBezTo>
                  <a:pt x="65615" y="76610"/>
                  <a:pt x="65615" y="76610"/>
                  <a:pt x="65615" y="76610"/>
                </a:cubicBezTo>
                <a:cubicBezTo>
                  <a:pt x="65615" y="92655"/>
                  <a:pt x="65615" y="92655"/>
                  <a:pt x="65615" y="92655"/>
                </a:cubicBezTo>
                <a:cubicBezTo>
                  <a:pt x="65615" y="95819"/>
                  <a:pt x="62660" y="98983"/>
                  <a:pt x="59901" y="98983"/>
                </a:cubicBezTo>
                <a:cubicBezTo>
                  <a:pt x="57142" y="98983"/>
                  <a:pt x="54384" y="95819"/>
                  <a:pt x="54384" y="92655"/>
                </a:cubicBezTo>
                <a:cubicBezTo>
                  <a:pt x="54384" y="76610"/>
                  <a:pt x="54384" y="76610"/>
                  <a:pt x="54384" y="76610"/>
                </a:cubicBezTo>
                <a:cubicBezTo>
                  <a:pt x="41773" y="76610"/>
                  <a:pt x="41773" y="76610"/>
                  <a:pt x="41773" y="76610"/>
                </a:cubicBezTo>
                <a:cubicBezTo>
                  <a:pt x="37635" y="76610"/>
                  <a:pt x="36256" y="75028"/>
                  <a:pt x="36256" y="70282"/>
                </a:cubicBezTo>
                <a:cubicBezTo>
                  <a:pt x="36256" y="67118"/>
                  <a:pt x="37635" y="63954"/>
                  <a:pt x="41773" y="6395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1" name="Shape 5011"/>
          <p:cNvSpPr/>
          <p:nvPr/>
        </p:nvSpPr>
        <p:spPr>
          <a:xfrm>
            <a:off x="3154845" y="1106612"/>
            <a:ext cx="286201" cy="250753"/>
          </a:xfrm>
          <a:custGeom>
            <a:avLst/>
            <a:gdLst/>
            <a:ahLst/>
            <a:cxnLst/>
            <a:rect l="0" t="0" r="0" b="0"/>
            <a:pathLst>
              <a:path w="120000" h="120000" extrusionOk="0">
                <a:moveTo>
                  <a:pt x="114219" y="119774"/>
                </a:moveTo>
                <a:lnTo>
                  <a:pt x="114219" y="119774"/>
                </a:lnTo>
                <a:cubicBezTo>
                  <a:pt x="5780" y="119774"/>
                  <a:pt x="5780" y="119774"/>
                  <a:pt x="5780" y="119774"/>
                </a:cubicBezTo>
                <a:cubicBezTo>
                  <a:pt x="2990" y="119774"/>
                  <a:pt x="0" y="116610"/>
                  <a:pt x="0" y="113446"/>
                </a:cubicBezTo>
                <a:cubicBezTo>
                  <a:pt x="0" y="6327"/>
                  <a:pt x="0" y="6327"/>
                  <a:pt x="0" y="6327"/>
                </a:cubicBezTo>
                <a:cubicBezTo>
                  <a:pt x="0" y="3163"/>
                  <a:pt x="2990" y="0"/>
                  <a:pt x="5780" y="0"/>
                </a:cubicBezTo>
                <a:cubicBezTo>
                  <a:pt x="114219" y="0"/>
                  <a:pt x="114219" y="0"/>
                  <a:pt x="114219" y="0"/>
                </a:cubicBezTo>
                <a:cubicBezTo>
                  <a:pt x="118405" y="0"/>
                  <a:pt x="119800" y="3163"/>
                  <a:pt x="119800" y="6327"/>
                </a:cubicBezTo>
                <a:cubicBezTo>
                  <a:pt x="119800" y="113446"/>
                  <a:pt x="119800" y="113446"/>
                  <a:pt x="119800" y="113446"/>
                </a:cubicBezTo>
                <a:cubicBezTo>
                  <a:pt x="119800" y="116610"/>
                  <a:pt x="118405" y="119774"/>
                  <a:pt x="114219" y="119774"/>
                </a:cubicBezTo>
                <a:close/>
                <a:moveTo>
                  <a:pt x="91694" y="113446"/>
                </a:moveTo>
                <a:lnTo>
                  <a:pt x="91694" y="113446"/>
                </a:lnTo>
                <a:cubicBezTo>
                  <a:pt x="114219" y="113446"/>
                  <a:pt x="114219" y="113446"/>
                  <a:pt x="114219" y="113446"/>
                </a:cubicBezTo>
                <a:cubicBezTo>
                  <a:pt x="114219" y="57627"/>
                  <a:pt x="114219" y="57627"/>
                  <a:pt x="114219" y="57627"/>
                </a:cubicBezTo>
                <a:cubicBezTo>
                  <a:pt x="112823" y="57627"/>
                  <a:pt x="112823" y="57627"/>
                  <a:pt x="112823" y="57627"/>
                </a:cubicBezTo>
                <a:lnTo>
                  <a:pt x="112823" y="57627"/>
                </a:lnTo>
                <a:cubicBezTo>
                  <a:pt x="91694" y="57627"/>
                  <a:pt x="91694" y="57627"/>
                  <a:pt x="91694" y="57627"/>
                </a:cubicBezTo>
                <a:lnTo>
                  <a:pt x="91694" y="113446"/>
                </a:lnTo>
                <a:close/>
                <a:moveTo>
                  <a:pt x="33887" y="113446"/>
                </a:moveTo>
                <a:lnTo>
                  <a:pt x="33887" y="113446"/>
                </a:lnTo>
                <a:cubicBezTo>
                  <a:pt x="85913" y="113446"/>
                  <a:pt x="85913" y="113446"/>
                  <a:pt x="85913" y="113446"/>
                </a:cubicBezTo>
                <a:cubicBezTo>
                  <a:pt x="85913" y="57627"/>
                  <a:pt x="85913" y="57627"/>
                  <a:pt x="85913" y="57627"/>
                </a:cubicBezTo>
                <a:cubicBezTo>
                  <a:pt x="33887" y="57627"/>
                  <a:pt x="33887" y="57627"/>
                  <a:pt x="33887" y="57627"/>
                </a:cubicBezTo>
                <a:lnTo>
                  <a:pt x="33887" y="113446"/>
                </a:lnTo>
                <a:close/>
                <a:moveTo>
                  <a:pt x="5780" y="113446"/>
                </a:moveTo>
                <a:lnTo>
                  <a:pt x="5780" y="113446"/>
                </a:lnTo>
                <a:cubicBezTo>
                  <a:pt x="28305" y="113446"/>
                  <a:pt x="28305" y="113446"/>
                  <a:pt x="28305" y="113446"/>
                </a:cubicBezTo>
                <a:cubicBezTo>
                  <a:pt x="28305" y="57627"/>
                  <a:pt x="28305" y="57627"/>
                  <a:pt x="28305" y="57627"/>
                </a:cubicBezTo>
                <a:cubicBezTo>
                  <a:pt x="5780" y="57627"/>
                  <a:pt x="5780" y="57627"/>
                  <a:pt x="5780" y="57627"/>
                </a:cubicBezTo>
                <a:lnTo>
                  <a:pt x="5780" y="113446"/>
                </a:lnTo>
                <a:close/>
                <a:moveTo>
                  <a:pt x="11362" y="6327"/>
                </a:moveTo>
                <a:lnTo>
                  <a:pt x="11362" y="6327"/>
                </a:lnTo>
                <a:cubicBezTo>
                  <a:pt x="8571" y="6327"/>
                  <a:pt x="5780" y="9717"/>
                  <a:pt x="5780" y="12881"/>
                </a:cubicBezTo>
                <a:cubicBezTo>
                  <a:pt x="5780" y="17627"/>
                  <a:pt x="8571" y="19209"/>
                  <a:pt x="11362" y="19209"/>
                </a:cubicBezTo>
                <a:cubicBezTo>
                  <a:pt x="14152" y="19209"/>
                  <a:pt x="16943" y="17627"/>
                  <a:pt x="16943" y="12881"/>
                </a:cubicBezTo>
                <a:cubicBezTo>
                  <a:pt x="16943" y="9717"/>
                  <a:pt x="14152" y="6327"/>
                  <a:pt x="11362" y="6327"/>
                </a:cubicBezTo>
                <a:close/>
                <a:moveTo>
                  <a:pt x="28305" y="6327"/>
                </a:moveTo>
                <a:lnTo>
                  <a:pt x="28305" y="6327"/>
                </a:lnTo>
                <a:cubicBezTo>
                  <a:pt x="25514" y="6327"/>
                  <a:pt x="22524" y="9717"/>
                  <a:pt x="22524" y="12881"/>
                </a:cubicBezTo>
                <a:cubicBezTo>
                  <a:pt x="22524" y="17627"/>
                  <a:pt x="25514" y="19209"/>
                  <a:pt x="28305" y="19209"/>
                </a:cubicBezTo>
                <a:cubicBezTo>
                  <a:pt x="31096" y="19209"/>
                  <a:pt x="33887" y="17627"/>
                  <a:pt x="33887" y="12881"/>
                </a:cubicBezTo>
                <a:cubicBezTo>
                  <a:pt x="33887" y="9717"/>
                  <a:pt x="31096" y="6327"/>
                  <a:pt x="28305" y="6327"/>
                </a:cubicBezTo>
                <a:close/>
                <a:moveTo>
                  <a:pt x="45049" y="6327"/>
                </a:moveTo>
                <a:lnTo>
                  <a:pt x="45049" y="6327"/>
                </a:lnTo>
                <a:cubicBezTo>
                  <a:pt x="42259" y="6327"/>
                  <a:pt x="39468" y="9717"/>
                  <a:pt x="39468" y="12881"/>
                </a:cubicBezTo>
                <a:cubicBezTo>
                  <a:pt x="39468" y="17627"/>
                  <a:pt x="42259" y="19209"/>
                  <a:pt x="45049" y="19209"/>
                </a:cubicBezTo>
                <a:cubicBezTo>
                  <a:pt x="48039" y="19209"/>
                  <a:pt x="50830" y="17627"/>
                  <a:pt x="50830" y="12881"/>
                </a:cubicBezTo>
                <a:cubicBezTo>
                  <a:pt x="50830" y="9717"/>
                  <a:pt x="48039" y="6327"/>
                  <a:pt x="45049" y="6327"/>
                </a:cubicBezTo>
                <a:close/>
                <a:moveTo>
                  <a:pt x="108438" y="25536"/>
                </a:moveTo>
                <a:lnTo>
                  <a:pt x="108438" y="25536"/>
                </a:lnTo>
                <a:cubicBezTo>
                  <a:pt x="11362" y="25536"/>
                  <a:pt x="11362" y="25536"/>
                  <a:pt x="11362" y="25536"/>
                </a:cubicBezTo>
                <a:cubicBezTo>
                  <a:pt x="5780" y="25536"/>
                  <a:pt x="5780" y="25536"/>
                  <a:pt x="5780" y="25536"/>
                </a:cubicBezTo>
                <a:cubicBezTo>
                  <a:pt x="5780" y="51073"/>
                  <a:pt x="5780" y="51073"/>
                  <a:pt x="5780" y="51073"/>
                </a:cubicBezTo>
                <a:cubicBezTo>
                  <a:pt x="28305" y="51073"/>
                  <a:pt x="28305" y="51073"/>
                  <a:pt x="28305" y="51073"/>
                </a:cubicBezTo>
                <a:cubicBezTo>
                  <a:pt x="33887" y="51073"/>
                  <a:pt x="33887" y="51073"/>
                  <a:pt x="33887" y="51073"/>
                </a:cubicBezTo>
                <a:cubicBezTo>
                  <a:pt x="85913" y="51073"/>
                  <a:pt x="85913" y="51073"/>
                  <a:pt x="85913" y="51073"/>
                </a:cubicBezTo>
                <a:cubicBezTo>
                  <a:pt x="91694" y="51073"/>
                  <a:pt x="91694" y="51073"/>
                  <a:pt x="91694" y="51073"/>
                </a:cubicBezTo>
                <a:cubicBezTo>
                  <a:pt x="112823" y="51073"/>
                  <a:pt x="112823" y="51073"/>
                  <a:pt x="112823" y="51073"/>
                </a:cubicBezTo>
                <a:lnTo>
                  <a:pt x="112823" y="51073"/>
                </a:lnTo>
                <a:cubicBezTo>
                  <a:pt x="114219" y="51073"/>
                  <a:pt x="114219" y="51073"/>
                  <a:pt x="114219" y="51073"/>
                </a:cubicBezTo>
                <a:cubicBezTo>
                  <a:pt x="114219" y="25536"/>
                  <a:pt x="114219" y="25536"/>
                  <a:pt x="114219" y="25536"/>
                </a:cubicBezTo>
                <a:lnTo>
                  <a:pt x="108438" y="2553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2" name="Shape 5012"/>
          <p:cNvSpPr/>
          <p:nvPr/>
        </p:nvSpPr>
        <p:spPr>
          <a:xfrm>
            <a:off x="2655559" y="1106612"/>
            <a:ext cx="286203" cy="250753"/>
          </a:xfrm>
          <a:custGeom>
            <a:avLst/>
            <a:gdLst/>
            <a:ahLst/>
            <a:cxnLst/>
            <a:rect l="0" t="0" r="0" b="0"/>
            <a:pathLst>
              <a:path w="120000" h="120000" extrusionOk="0">
                <a:moveTo>
                  <a:pt x="114219" y="119774"/>
                </a:moveTo>
                <a:lnTo>
                  <a:pt x="114219" y="119774"/>
                </a:lnTo>
                <a:cubicBezTo>
                  <a:pt x="5780" y="119774"/>
                  <a:pt x="5780" y="119774"/>
                  <a:pt x="5780" y="119774"/>
                </a:cubicBezTo>
                <a:cubicBezTo>
                  <a:pt x="1395" y="119774"/>
                  <a:pt x="0" y="116610"/>
                  <a:pt x="0" y="113446"/>
                </a:cubicBezTo>
                <a:cubicBezTo>
                  <a:pt x="0" y="6327"/>
                  <a:pt x="0" y="6327"/>
                  <a:pt x="0" y="6327"/>
                </a:cubicBezTo>
                <a:cubicBezTo>
                  <a:pt x="0" y="3163"/>
                  <a:pt x="1395" y="0"/>
                  <a:pt x="5780" y="0"/>
                </a:cubicBezTo>
                <a:cubicBezTo>
                  <a:pt x="114219" y="0"/>
                  <a:pt x="114219" y="0"/>
                  <a:pt x="114219" y="0"/>
                </a:cubicBezTo>
                <a:cubicBezTo>
                  <a:pt x="117009" y="0"/>
                  <a:pt x="119800" y="3163"/>
                  <a:pt x="119800" y="6327"/>
                </a:cubicBezTo>
                <a:cubicBezTo>
                  <a:pt x="119800" y="113446"/>
                  <a:pt x="119800" y="113446"/>
                  <a:pt x="119800" y="113446"/>
                </a:cubicBezTo>
                <a:cubicBezTo>
                  <a:pt x="119800" y="116610"/>
                  <a:pt x="117009" y="119774"/>
                  <a:pt x="114219" y="119774"/>
                </a:cubicBezTo>
                <a:close/>
                <a:moveTo>
                  <a:pt x="91694" y="113446"/>
                </a:moveTo>
                <a:lnTo>
                  <a:pt x="91694" y="113446"/>
                </a:lnTo>
                <a:cubicBezTo>
                  <a:pt x="114219" y="113446"/>
                  <a:pt x="114219" y="113446"/>
                  <a:pt x="114219" y="113446"/>
                </a:cubicBezTo>
                <a:cubicBezTo>
                  <a:pt x="114219" y="57627"/>
                  <a:pt x="114219" y="57627"/>
                  <a:pt x="114219" y="57627"/>
                </a:cubicBezTo>
                <a:cubicBezTo>
                  <a:pt x="111428" y="57627"/>
                  <a:pt x="111428" y="57627"/>
                  <a:pt x="111428" y="57627"/>
                </a:cubicBezTo>
                <a:lnTo>
                  <a:pt x="111428" y="57627"/>
                </a:lnTo>
                <a:cubicBezTo>
                  <a:pt x="91694" y="57627"/>
                  <a:pt x="91694" y="57627"/>
                  <a:pt x="91694" y="57627"/>
                </a:cubicBezTo>
                <a:lnTo>
                  <a:pt x="91694" y="113446"/>
                </a:lnTo>
                <a:close/>
                <a:moveTo>
                  <a:pt x="5780" y="113446"/>
                </a:moveTo>
                <a:lnTo>
                  <a:pt x="5780" y="113446"/>
                </a:lnTo>
                <a:cubicBezTo>
                  <a:pt x="85913" y="113446"/>
                  <a:pt x="85913" y="113446"/>
                  <a:pt x="85913" y="113446"/>
                </a:cubicBezTo>
                <a:cubicBezTo>
                  <a:pt x="85913" y="57627"/>
                  <a:pt x="85913" y="57627"/>
                  <a:pt x="85913" y="57627"/>
                </a:cubicBezTo>
                <a:cubicBezTo>
                  <a:pt x="5780" y="57627"/>
                  <a:pt x="5780" y="57627"/>
                  <a:pt x="5780" y="57627"/>
                </a:cubicBezTo>
                <a:lnTo>
                  <a:pt x="5780" y="113446"/>
                </a:lnTo>
                <a:close/>
                <a:moveTo>
                  <a:pt x="11362" y="6327"/>
                </a:moveTo>
                <a:lnTo>
                  <a:pt x="11362" y="6327"/>
                </a:lnTo>
                <a:cubicBezTo>
                  <a:pt x="7176" y="6327"/>
                  <a:pt x="5780" y="9717"/>
                  <a:pt x="5780" y="12881"/>
                </a:cubicBezTo>
                <a:cubicBezTo>
                  <a:pt x="5780" y="17627"/>
                  <a:pt x="7176" y="19209"/>
                  <a:pt x="11362" y="19209"/>
                </a:cubicBezTo>
                <a:cubicBezTo>
                  <a:pt x="14152" y="19209"/>
                  <a:pt x="16943" y="17627"/>
                  <a:pt x="16943" y="12881"/>
                </a:cubicBezTo>
                <a:cubicBezTo>
                  <a:pt x="16943" y="9717"/>
                  <a:pt x="14152" y="6327"/>
                  <a:pt x="11362" y="6327"/>
                </a:cubicBezTo>
                <a:close/>
                <a:moveTo>
                  <a:pt x="28305" y="6327"/>
                </a:moveTo>
                <a:lnTo>
                  <a:pt x="28305" y="6327"/>
                </a:lnTo>
                <a:cubicBezTo>
                  <a:pt x="23920" y="6327"/>
                  <a:pt x="22524" y="9717"/>
                  <a:pt x="22524" y="12881"/>
                </a:cubicBezTo>
                <a:cubicBezTo>
                  <a:pt x="22524" y="17627"/>
                  <a:pt x="23920" y="19209"/>
                  <a:pt x="28305" y="19209"/>
                </a:cubicBezTo>
                <a:cubicBezTo>
                  <a:pt x="31096" y="19209"/>
                  <a:pt x="33887" y="17627"/>
                  <a:pt x="33887" y="12881"/>
                </a:cubicBezTo>
                <a:cubicBezTo>
                  <a:pt x="33887" y="9717"/>
                  <a:pt x="31096" y="6327"/>
                  <a:pt x="28305" y="6327"/>
                </a:cubicBezTo>
                <a:close/>
                <a:moveTo>
                  <a:pt x="45049" y="6327"/>
                </a:moveTo>
                <a:lnTo>
                  <a:pt x="45049" y="6327"/>
                </a:lnTo>
                <a:cubicBezTo>
                  <a:pt x="40863" y="6327"/>
                  <a:pt x="39468" y="9717"/>
                  <a:pt x="39468" y="12881"/>
                </a:cubicBezTo>
                <a:cubicBezTo>
                  <a:pt x="39468" y="17627"/>
                  <a:pt x="40863" y="19209"/>
                  <a:pt x="45049" y="19209"/>
                </a:cubicBezTo>
                <a:cubicBezTo>
                  <a:pt x="47840" y="19209"/>
                  <a:pt x="50830" y="17627"/>
                  <a:pt x="50830" y="12881"/>
                </a:cubicBezTo>
                <a:cubicBezTo>
                  <a:pt x="50830" y="9717"/>
                  <a:pt x="47840" y="6327"/>
                  <a:pt x="45049" y="6327"/>
                </a:cubicBezTo>
                <a:close/>
                <a:moveTo>
                  <a:pt x="108438" y="25536"/>
                </a:moveTo>
                <a:lnTo>
                  <a:pt x="108438" y="25536"/>
                </a:lnTo>
                <a:cubicBezTo>
                  <a:pt x="11362" y="25536"/>
                  <a:pt x="11362" y="25536"/>
                  <a:pt x="11362" y="25536"/>
                </a:cubicBezTo>
                <a:cubicBezTo>
                  <a:pt x="5780" y="25536"/>
                  <a:pt x="5780" y="25536"/>
                  <a:pt x="5780" y="25536"/>
                </a:cubicBezTo>
                <a:cubicBezTo>
                  <a:pt x="5780" y="51073"/>
                  <a:pt x="5780" y="51073"/>
                  <a:pt x="5780" y="51073"/>
                </a:cubicBezTo>
                <a:cubicBezTo>
                  <a:pt x="85913" y="51073"/>
                  <a:pt x="85913" y="51073"/>
                  <a:pt x="85913" y="51073"/>
                </a:cubicBezTo>
                <a:cubicBezTo>
                  <a:pt x="91694" y="51073"/>
                  <a:pt x="91694" y="51073"/>
                  <a:pt x="91694" y="51073"/>
                </a:cubicBezTo>
                <a:cubicBezTo>
                  <a:pt x="111428" y="51073"/>
                  <a:pt x="111428" y="51073"/>
                  <a:pt x="111428" y="51073"/>
                </a:cubicBezTo>
                <a:lnTo>
                  <a:pt x="111428" y="51073"/>
                </a:lnTo>
                <a:cubicBezTo>
                  <a:pt x="114219" y="51073"/>
                  <a:pt x="114219" y="51073"/>
                  <a:pt x="114219" y="51073"/>
                </a:cubicBezTo>
                <a:cubicBezTo>
                  <a:pt x="114219" y="25536"/>
                  <a:pt x="114219" y="25536"/>
                  <a:pt x="114219" y="25536"/>
                </a:cubicBezTo>
                <a:lnTo>
                  <a:pt x="108438" y="2553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3" name="Shape 5013"/>
          <p:cNvSpPr/>
          <p:nvPr/>
        </p:nvSpPr>
        <p:spPr>
          <a:xfrm>
            <a:off x="2154184" y="1106612"/>
            <a:ext cx="288291" cy="250753"/>
          </a:xfrm>
          <a:custGeom>
            <a:avLst/>
            <a:gdLst/>
            <a:ahLst/>
            <a:cxnLst/>
            <a:rect l="0" t="0" r="0" b="0"/>
            <a:pathLst>
              <a:path w="120000" h="120000" extrusionOk="0">
                <a:moveTo>
                  <a:pt x="114285" y="119774"/>
                </a:moveTo>
                <a:lnTo>
                  <a:pt x="114285" y="119774"/>
                </a:lnTo>
                <a:cubicBezTo>
                  <a:pt x="5517" y="119774"/>
                  <a:pt x="5517" y="119774"/>
                  <a:pt x="5517" y="119774"/>
                </a:cubicBezTo>
                <a:cubicBezTo>
                  <a:pt x="2758" y="119774"/>
                  <a:pt x="0" y="116610"/>
                  <a:pt x="0" y="113446"/>
                </a:cubicBezTo>
                <a:cubicBezTo>
                  <a:pt x="0" y="6327"/>
                  <a:pt x="0" y="6327"/>
                  <a:pt x="0" y="6327"/>
                </a:cubicBezTo>
                <a:cubicBezTo>
                  <a:pt x="0" y="3163"/>
                  <a:pt x="2758" y="0"/>
                  <a:pt x="5517" y="0"/>
                </a:cubicBezTo>
                <a:cubicBezTo>
                  <a:pt x="114285" y="0"/>
                  <a:pt x="114285" y="0"/>
                  <a:pt x="114285" y="0"/>
                </a:cubicBezTo>
                <a:cubicBezTo>
                  <a:pt x="117044" y="0"/>
                  <a:pt x="119802" y="3163"/>
                  <a:pt x="119802" y="6327"/>
                </a:cubicBezTo>
                <a:cubicBezTo>
                  <a:pt x="119802" y="113446"/>
                  <a:pt x="119802" y="113446"/>
                  <a:pt x="119802" y="113446"/>
                </a:cubicBezTo>
                <a:cubicBezTo>
                  <a:pt x="119802" y="116610"/>
                  <a:pt x="117044" y="119774"/>
                  <a:pt x="114285" y="119774"/>
                </a:cubicBezTo>
                <a:close/>
                <a:moveTo>
                  <a:pt x="33497" y="113446"/>
                </a:moveTo>
                <a:lnTo>
                  <a:pt x="33497" y="113446"/>
                </a:lnTo>
                <a:cubicBezTo>
                  <a:pt x="114285" y="113446"/>
                  <a:pt x="114285" y="113446"/>
                  <a:pt x="114285" y="113446"/>
                </a:cubicBezTo>
                <a:cubicBezTo>
                  <a:pt x="114285" y="57627"/>
                  <a:pt x="114285" y="57627"/>
                  <a:pt x="114285" y="57627"/>
                </a:cubicBezTo>
                <a:cubicBezTo>
                  <a:pt x="112906" y="57627"/>
                  <a:pt x="112906" y="57627"/>
                  <a:pt x="112906" y="57627"/>
                </a:cubicBezTo>
                <a:lnTo>
                  <a:pt x="112906" y="57627"/>
                </a:lnTo>
                <a:cubicBezTo>
                  <a:pt x="33497" y="57627"/>
                  <a:pt x="33497" y="57627"/>
                  <a:pt x="33497" y="57627"/>
                </a:cubicBezTo>
                <a:lnTo>
                  <a:pt x="33497" y="113446"/>
                </a:lnTo>
                <a:close/>
                <a:moveTo>
                  <a:pt x="5517" y="113446"/>
                </a:moveTo>
                <a:lnTo>
                  <a:pt x="5517" y="113446"/>
                </a:lnTo>
                <a:cubicBezTo>
                  <a:pt x="27783" y="113446"/>
                  <a:pt x="27783" y="113446"/>
                  <a:pt x="27783" y="113446"/>
                </a:cubicBezTo>
                <a:cubicBezTo>
                  <a:pt x="27783" y="57627"/>
                  <a:pt x="27783" y="57627"/>
                  <a:pt x="27783" y="57627"/>
                </a:cubicBezTo>
                <a:cubicBezTo>
                  <a:pt x="5517" y="57627"/>
                  <a:pt x="5517" y="57627"/>
                  <a:pt x="5517" y="57627"/>
                </a:cubicBezTo>
                <a:lnTo>
                  <a:pt x="5517" y="113446"/>
                </a:lnTo>
                <a:close/>
                <a:moveTo>
                  <a:pt x="11231" y="6327"/>
                </a:moveTo>
                <a:lnTo>
                  <a:pt x="11231" y="6327"/>
                </a:lnTo>
                <a:cubicBezTo>
                  <a:pt x="8472" y="6327"/>
                  <a:pt x="5517" y="9717"/>
                  <a:pt x="5517" y="12881"/>
                </a:cubicBezTo>
                <a:cubicBezTo>
                  <a:pt x="5517" y="17627"/>
                  <a:pt x="8472" y="19209"/>
                  <a:pt x="11231" y="19209"/>
                </a:cubicBezTo>
                <a:cubicBezTo>
                  <a:pt x="15369" y="19209"/>
                  <a:pt x="16748" y="17627"/>
                  <a:pt x="16748" y="12881"/>
                </a:cubicBezTo>
                <a:cubicBezTo>
                  <a:pt x="16748" y="9717"/>
                  <a:pt x="15369" y="6327"/>
                  <a:pt x="11231" y="6327"/>
                </a:cubicBezTo>
                <a:close/>
                <a:moveTo>
                  <a:pt x="27783" y="6327"/>
                </a:moveTo>
                <a:lnTo>
                  <a:pt x="27783" y="6327"/>
                </a:lnTo>
                <a:cubicBezTo>
                  <a:pt x="25024" y="6327"/>
                  <a:pt x="22266" y="9717"/>
                  <a:pt x="22266" y="12881"/>
                </a:cubicBezTo>
                <a:cubicBezTo>
                  <a:pt x="22266" y="17627"/>
                  <a:pt x="25024" y="19209"/>
                  <a:pt x="27783" y="19209"/>
                </a:cubicBezTo>
                <a:cubicBezTo>
                  <a:pt x="32118" y="19209"/>
                  <a:pt x="33497" y="17627"/>
                  <a:pt x="33497" y="12881"/>
                </a:cubicBezTo>
                <a:cubicBezTo>
                  <a:pt x="33497" y="9717"/>
                  <a:pt x="32118" y="6327"/>
                  <a:pt x="27783" y="6327"/>
                </a:cubicBezTo>
                <a:close/>
                <a:moveTo>
                  <a:pt x="44532" y="6327"/>
                </a:moveTo>
                <a:lnTo>
                  <a:pt x="44532" y="6327"/>
                </a:lnTo>
                <a:cubicBezTo>
                  <a:pt x="41773" y="6327"/>
                  <a:pt x="39014" y="9717"/>
                  <a:pt x="39014" y="12881"/>
                </a:cubicBezTo>
                <a:cubicBezTo>
                  <a:pt x="39014" y="17627"/>
                  <a:pt x="41773" y="19209"/>
                  <a:pt x="44532" y="19209"/>
                </a:cubicBezTo>
                <a:cubicBezTo>
                  <a:pt x="48669" y="19209"/>
                  <a:pt x="50049" y="17627"/>
                  <a:pt x="50049" y="12881"/>
                </a:cubicBezTo>
                <a:cubicBezTo>
                  <a:pt x="50049" y="9717"/>
                  <a:pt x="48669" y="6327"/>
                  <a:pt x="44532" y="6327"/>
                </a:cubicBezTo>
                <a:close/>
                <a:moveTo>
                  <a:pt x="108571" y="25536"/>
                </a:moveTo>
                <a:lnTo>
                  <a:pt x="108571" y="25536"/>
                </a:lnTo>
                <a:cubicBezTo>
                  <a:pt x="11231" y="25536"/>
                  <a:pt x="11231" y="25536"/>
                  <a:pt x="11231" y="25536"/>
                </a:cubicBezTo>
                <a:cubicBezTo>
                  <a:pt x="5517" y="25536"/>
                  <a:pt x="5517" y="25536"/>
                  <a:pt x="5517" y="25536"/>
                </a:cubicBezTo>
                <a:cubicBezTo>
                  <a:pt x="5517" y="51073"/>
                  <a:pt x="5517" y="51073"/>
                  <a:pt x="5517" y="51073"/>
                </a:cubicBezTo>
                <a:cubicBezTo>
                  <a:pt x="27783" y="51073"/>
                  <a:pt x="27783" y="51073"/>
                  <a:pt x="27783" y="51073"/>
                </a:cubicBezTo>
                <a:cubicBezTo>
                  <a:pt x="33497" y="51073"/>
                  <a:pt x="33497" y="51073"/>
                  <a:pt x="33497" y="51073"/>
                </a:cubicBezTo>
                <a:cubicBezTo>
                  <a:pt x="112906" y="51073"/>
                  <a:pt x="112906" y="51073"/>
                  <a:pt x="112906" y="51073"/>
                </a:cubicBezTo>
                <a:lnTo>
                  <a:pt x="112906" y="51073"/>
                </a:lnTo>
                <a:cubicBezTo>
                  <a:pt x="114285" y="51073"/>
                  <a:pt x="114285" y="51073"/>
                  <a:pt x="114285" y="51073"/>
                </a:cubicBezTo>
                <a:cubicBezTo>
                  <a:pt x="114285" y="25536"/>
                  <a:pt x="114285" y="25536"/>
                  <a:pt x="114285" y="25536"/>
                </a:cubicBezTo>
                <a:lnTo>
                  <a:pt x="108571" y="2553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4" name="Shape 5014"/>
          <p:cNvSpPr/>
          <p:nvPr/>
        </p:nvSpPr>
        <p:spPr>
          <a:xfrm>
            <a:off x="1654899" y="1106612"/>
            <a:ext cx="286201" cy="250753"/>
          </a:xfrm>
          <a:custGeom>
            <a:avLst/>
            <a:gdLst/>
            <a:ahLst/>
            <a:cxnLst/>
            <a:rect l="0" t="0" r="0" b="0"/>
            <a:pathLst>
              <a:path w="120000" h="120000" extrusionOk="0">
                <a:moveTo>
                  <a:pt x="114019" y="119774"/>
                </a:moveTo>
                <a:lnTo>
                  <a:pt x="114019" y="119774"/>
                </a:lnTo>
                <a:cubicBezTo>
                  <a:pt x="5581" y="119774"/>
                  <a:pt x="5581" y="119774"/>
                  <a:pt x="5581" y="119774"/>
                </a:cubicBezTo>
                <a:cubicBezTo>
                  <a:pt x="2790" y="119774"/>
                  <a:pt x="0" y="116610"/>
                  <a:pt x="0" y="113446"/>
                </a:cubicBezTo>
                <a:cubicBezTo>
                  <a:pt x="0" y="6327"/>
                  <a:pt x="0" y="6327"/>
                  <a:pt x="0" y="6327"/>
                </a:cubicBezTo>
                <a:cubicBezTo>
                  <a:pt x="0" y="3163"/>
                  <a:pt x="2790" y="0"/>
                  <a:pt x="5581" y="0"/>
                </a:cubicBezTo>
                <a:cubicBezTo>
                  <a:pt x="114019" y="0"/>
                  <a:pt x="114019" y="0"/>
                  <a:pt x="114019" y="0"/>
                </a:cubicBezTo>
                <a:cubicBezTo>
                  <a:pt x="118405" y="0"/>
                  <a:pt x="119800" y="3163"/>
                  <a:pt x="119800" y="6327"/>
                </a:cubicBezTo>
                <a:cubicBezTo>
                  <a:pt x="119800" y="113446"/>
                  <a:pt x="119800" y="113446"/>
                  <a:pt x="119800" y="113446"/>
                </a:cubicBezTo>
                <a:cubicBezTo>
                  <a:pt x="119800" y="116610"/>
                  <a:pt x="118405" y="119774"/>
                  <a:pt x="114019" y="119774"/>
                </a:cubicBezTo>
                <a:close/>
                <a:moveTo>
                  <a:pt x="11362" y="6327"/>
                </a:moveTo>
                <a:lnTo>
                  <a:pt x="11362" y="6327"/>
                </a:lnTo>
                <a:cubicBezTo>
                  <a:pt x="8372" y="6327"/>
                  <a:pt x="5581" y="9717"/>
                  <a:pt x="5581" y="12881"/>
                </a:cubicBezTo>
                <a:cubicBezTo>
                  <a:pt x="5581" y="17627"/>
                  <a:pt x="8372" y="19209"/>
                  <a:pt x="11362" y="19209"/>
                </a:cubicBezTo>
                <a:cubicBezTo>
                  <a:pt x="14152" y="19209"/>
                  <a:pt x="16943" y="17627"/>
                  <a:pt x="16943" y="12881"/>
                </a:cubicBezTo>
                <a:cubicBezTo>
                  <a:pt x="16943" y="9717"/>
                  <a:pt x="14152" y="6327"/>
                  <a:pt x="11362" y="6327"/>
                </a:cubicBezTo>
                <a:close/>
                <a:moveTo>
                  <a:pt x="28106" y="6327"/>
                </a:moveTo>
                <a:lnTo>
                  <a:pt x="28106" y="6327"/>
                </a:lnTo>
                <a:cubicBezTo>
                  <a:pt x="25315" y="6327"/>
                  <a:pt x="22524" y="9717"/>
                  <a:pt x="22524" y="12881"/>
                </a:cubicBezTo>
                <a:cubicBezTo>
                  <a:pt x="22524" y="17627"/>
                  <a:pt x="25315" y="19209"/>
                  <a:pt x="28106" y="19209"/>
                </a:cubicBezTo>
                <a:cubicBezTo>
                  <a:pt x="31096" y="19209"/>
                  <a:pt x="33887" y="17627"/>
                  <a:pt x="33887" y="12881"/>
                </a:cubicBezTo>
                <a:cubicBezTo>
                  <a:pt x="33887" y="9717"/>
                  <a:pt x="31096" y="6327"/>
                  <a:pt x="28106" y="6327"/>
                </a:cubicBezTo>
                <a:close/>
                <a:moveTo>
                  <a:pt x="45049" y="6327"/>
                </a:moveTo>
                <a:lnTo>
                  <a:pt x="45049" y="6327"/>
                </a:lnTo>
                <a:cubicBezTo>
                  <a:pt x="42259" y="6327"/>
                  <a:pt x="39468" y="9717"/>
                  <a:pt x="39468" y="12881"/>
                </a:cubicBezTo>
                <a:cubicBezTo>
                  <a:pt x="39468" y="17627"/>
                  <a:pt x="42259" y="19209"/>
                  <a:pt x="45049" y="19209"/>
                </a:cubicBezTo>
                <a:cubicBezTo>
                  <a:pt x="47840" y="19209"/>
                  <a:pt x="50631" y="17627"/>
                  <a:pt x="50631" y="12881"/>
                </a:cubicBezTo>
                <a:cubicBezTo>
                  <a:pt x="50631" y="9717"/>
                  <a:pt x="47840" y="6327"/>
                  <a:pt x="45049" y="6327"/>
                </a:cubicBezTo>
                <a:close/>
                <a:moveTo>
                  <a:pt x="114019" y="25536"/>
                </a:moveTo>
                <a:lnTo>
                  <a:pt x="114019" y="25536"/>
                </a:lnTo>
                <a:cubicBezTo>
                  <a:pt x="108438" y="25536"/>
                  <a:pt x="108438" y="25536"/>
                  <a:pt x="108438" y="25536"/>
                </a:cubicBezTo>
                <a:cubicBezTo>
                  <a:pt x="11362" y="25536"/>
                  <a:pt x="11362" y="25536"/>
                  <a:pt x="11362" y="25536"/>
                </a:cubicBezTo>
                <a:cubicBezTo>
                  <a:pt x="5581" y="25536"/>
                  <a:pt x="5581" y="25536"/>
                  <a:pt x="5581" y="25536"/>
                </a:cubicBezTo>
                <a:cubicBezTo>
                  <a:pt x="5581" y="113446"/>
                  <a:pt x="5581" y="113446"/>
                  <a:pt x="5581" y="113446"/>
                </a:cubicBezTo>
                <a:cubicBezTo>
                  <a:pt x="114019" y="113446"/>
                  <a:pt x="114019" y="113446"/>
                  <a:pt x="114019" y="113446"/>
                </a:cubicBezTo>
                <a:lnTo>
                  <a:pt x="114019" y="25536"/>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5" name="Shape 5015"/>
          <p:cNvSpPr/>
          <p:nvPr/>
        </p:nvSpPr>
        <p:spPr>
          <a:xfrm>
            <a:off x="10203339" y="2074099"/>
            <a:ext cx="284113" cy="288366"/>
          </a:xfrm>
          <a:custGeom>
            <a:avLst/>
            <a:gdLst/>
            <a:ahLst/>
            <a:cxnLst/>
            <a:rect l="0" t="0" r="0" b="0"/>
            <a:pathLst>
              <a:path w="120000" h="120000" extrusionOk="0">
                <a:moveTo>
                  <a:pt x="83261" y="80788"/>
                </a:moveTo>
                <a:lnTo>
                  <a:pt x="83261" y="80788"/>
                </a:lnTo>
                <a:cubicBezTo>
                  <a:pt x="80266" y="83546"/>
                  <a:pt x="77470" y="86305"/>
                  <a:pt x="73277" y="87684"/>
                </a:cubicBezTo>
                <a:cubicBezTo>
                  <a:pt x="70482" y="89064"/>
                  <a:pt x="64891" y="89064"/>
                  <a:pt x="59101" y="89064"/>
                </a:cubicBezTo>
                <a:cubicBezTo>
                  <a:pt x="53510" y="89064"/>
                  <a:pt x="47920" y="89064"/>
                  <a:pt x="43727" y="86305"/>
                </a:cubicBezTo>
                <a:cubicBezTo>
                  <a:pt x="40732" y="84926"/>
                  <a:pt x="37936" y="82167"/>
                  <a:pt x="36539" y="80788"/>
                </a:cubicBezTo>
                <a:cubicBezTo>
                  <a:pt x="33743" y="78029"/>
                  <a:pt x="33743" y="75270"/>
                  <a:pt x="33743" y="72315"/>
                </a:cubicBezTo>
                <a:cubicBezTo>
                  <a:pt x="33743" y="70935"/>
                  <a:pt x="33743" y="69556"/>
                  <a:pt x="35141" y="68177"/>
                </a:cubicBezTo>
                <a:cubicBezTo>
                  <a:pt x="36539" y="66798"/>
                  <a:pt x="37936" y="66798"/>
                  <a:pt x="39334" y="66798"/>
                </a:cubicBezTo>
                <a:cubicBezTo>
                  <a:pt x="40732" y="66798"/>
                  <a:pt x="42129" y="66798"/>
                  <a:pt x="43727" y="68177"/>
                </a:cubicBezTo>
                <a:cubicBezTo>
                  <a:pt x="45124" y="68177"/>
                  <a:pt x="45124" y="69556"/>
                  <a:pt x="46522" y="72315"/>
                </a:cubicBezTo>
                <a:cubicBezTo>
                  <a:pt x="47920" y="73891"/>
                  <a:pt x="47920" y="75270"/>
                  <a:pt x="49317" y="76650"/>
                </a:cubicBezTo>
                <a:cubicBezTo>
                  <a:pt x="49317" y="76650"/>
                  <a:pt x="50715" y="78029"/>
                  <a:pt x="52113" y="79408"/>
                </a:cubicBezTo>
                <a:cubicBezTo>
                  <a:pt x="54908" y="79408"/>
                  <a:pt x="56306" y="79408"/>
                  <a:pt x="59101" y="79408"/>
                </a:cubicBezTo>
                <a:cubicBezTo>
                  <a:pt x="63494" y="79408"/>
                  <a:pt x="66289" y="79408"/>
                  <a:pt x="69084" y="78029"/>
                </a:cubicBezTo>
                <a:cubicBezTo>
                  <a:pt x="70482" y="76650"/>
                  <a:pt x="71880" y="75270"/>
                  <a:pt x="71880" y="72315"/>
                </a:cubicBezTo>
                <a:cubicBezTo>
                  <a:pt x="71880" y="70935"/>
                  <a:pt x="70482" y="69556"/>
                  <a:pt x="70482" y="68177"/>
                </a:cubicBezTo>
                <a:cubicBezTo>
                  <a:pt x="69084" y="66798"/>
                  <a:pt x="67687" y="66798"/>
                  <a:pt x="64891" y="65418"/>
                </a:cubicBezTo>
                <a:cubicBezTo>
                  <a:pt x="63494" y="65418"/>
                  <a:pt x="60499" y="64039"/>
                  <a:pt x="56306" y="64039"/>
                </a:cubicBezTo>
                <a:cubicBezTo>
                  <a:pt x="52113" y="62660"/>
                  <a:pt x="47920" y="61280"/>
                  <a:pt x="45124" y="59901"/>
                </a:cubicBezTo>
                <a:cubicBezTo>
                  <a:pt x="42129" y="59901"/>
                  <a:pt x="39334" y="57142"/>
                  <a:pt x="37936" y="55763"/>
                </a:cubicBezTo>
                <a:cubicBezTo>
                  <a:pt x="35141" y="53004"/>
                  <a:pt x="35141" y="50049"/>
                  <a:pt x="35141" y="45911"/>
                </a:cubicBezTo>
                <a:cubicBezTo>
                  <a:pt x="35141" y="43152"/>
                  <a:pt x="35141" y="40394"/>
                  <a:pt x="37936" y="37635"/>
                </a:cubicBezTo>
                <a:cubicBezTo>
                  <a:pt x="39334" y="34876"/>
                  <a:pt x="42129" y="33300"/>
                  <a:pt x="46522" y="31921"/>
                </a:cubicBezTo>
                <a:cubicBezTo>
                  <a:pt x="50715" y="30541"/>
                  <a:pt x="54908" y="30541"/>
                  <a:pt x="59101" y="30541"/>
                </a:cubicBezTo>
                <a:cubicBezTo>
                  <a:pt x="63494" y="30541"/>
                  <a:pt x="67687" y="30541"/>
                  <a:pt x="70482" y="31921"/>
                </a:cubicBezTo>
                <a:cubicBezTo>
                  <a:pt x="73277" y="31921"/>
                  <a:pt x="76073" y="33300"/>
                  <a:pt x="77470" y="34876"/>
                </a:cubicBezTo>
                <a:cubicBezTo>
                  <a:pt x="78868" y="36256"/>
                  <a:pt x="80266" y="37635"/>
                  <a:pt x="81663" y="40394"/>
                </a:cubicBezTo>
                <a:cubicBezTo>
                  <a:pt x="83261" y="41773"/>
                  <a:pt x="83261" y="43152"/>
                  <a:pt x="83261" y="44532"/>
                </a:cubicBezTo>
                <a:cubicBezTo>
                  <a:pt x="83261" y="45911"/>
                  <a:pt x="83261" y="47290"/>
                  <a:pt x="81663" y="48669"/>
                </a:cubicBezTo>
                <a:cubicBezTo>
                  <a:pt x="80266" y="50049"/>
                  <a:pt x="78868" y="50049"/>
                  <a:pt x="76073" y="50049"/>
                </a:cubicBezTo>
                <a:cubicBezTo>
                  <a:pt x="74675" y="50049"/>
                  <a:pt x="73277" y="50049"/>
                  <a:pt x="73277" y="48669"/>
                </a:cubicBezTo>
                <a:cubicBezTo>
                  <a:pt x="71880" y="48669"/>
                  <a:pt x="70482" y="47290"/>
                  <a:pt x="70482" y="45911"/>
                </a:cubicBezTo>
                <a:cubicBezTo>
                  <a:pt x="69084" y="44532"/>
                  <a:pt x="67687" y="41773"/>
                  <a:pt x="66289" y="41773"/>
                </a:cubicBezTo>
                <a:cubicBezTo>
                  <a:pt x="64891" y="40394"/>
                  <a:pt x="62096" y="39014"/>
                  <a:pt x="59101" y="39014"/>
                </a:cubicBezTo>
                <a:cubicBezTo>
                  <a:pt x="54908" y="39014"/>
                  <a:pt x="52113" y="40394"/>
                  <a:pt x="50715" y="41773"/>
                </a:cubicBezTo>
                <a:cubicBezTo>
                  <a:pt x="49317" y="43152"/>
                  <a:pt x="47920" y="44532"/>
                  <a:pt x="47920" y="45911"/>
                </a:cubicBezTo>
                <a:cubicBezTo>
                  <a:pt x="47920" y="45911"/>
                  <a:pt x="47920" y="47290"/>
                  <a:pt x="49317" y="47290"/>
                </a:cubicBezTo>
                <a:cubicBezTo>
                  <a:pt x="49317" y="48669"/>
                  <a:pt x="50715" y="48669"/>
                  <a:pt x="52113" y="50049"/>
                </a:cubicBezTo>
                <a:cubicBezTo>
                  <a:pt x="52113" y="50049"/>
                  <a:pt x="53510" y="51428"/>
                  <a:pt x="54908" y="51428"/>
                </a:cubicBezTo>
                <a:cubicBezTo>
                  <a:pt x="56306" y="51428"/>
                  <a:pt x="59101" y="51428"/>
                  <a:pt x="62096" y="53004"/>
                </a:cubicBezTo>
                <a:cubicBezTo>
                  <a:pt x="64891" y="53004"/>
                  <a:pt x="69084" y="54384"/>
                  <a:pt x="71880" y="55763"/>
                </a:cubicBezTo>
                <a:cubicBezTo>
                  <a:pt x="74675" y="55763"/>
                  <a:pt x="77470" y="57142"/>
                  <a:pt x="78868" y="58522"/>
                </a:cubicBezTo>
                <a:cubicBezTo>
                  <a:pt x="81663" y="59901"/>
                  <a:pt x="83261" y="61280"/>
                  <a:pt x="84658" y="64039"/>
                </a:cubicBezTo>
                <a:cubicBezTo>
                  <a:pt x="86056" y="65418"/>
                  <a:pt x="86056" y="68177"/>
                  <a:pt x="86056" y="70935"/>
                </a:cubicBezTo>
                <a:cubicBezTo>
                  <a:pt x="86056" y="75270"/>
                  <a:pt x="84658" y="78029"/>
                  <a:pt x="83261" y="80788"/>
                </a:cubicBezTo>
                <a:close/>
                <a:moveTo>
                  <a:pt x="119800" y="89064"/>
                </a:moveTo>
                <a:lnTo>
                  <a:pt x="119800" y="89064"/>
                </a:lnTo>
                <a:cubicBezTo>
                  <a:pt x="119800" y="105812"/>
                  <a:pt x="105823" y="119802"/>
                  <a:pt x="90249" y="119802"/>
                </a:cubicBezTo>
                <a:cubicBezTo>
                  <a:pt x="81663" y="119802"/>
                  <a:pt x="74675" y="115665"/>
                  <a:pt x="69084" y="111330"/>
                </a:cubicBezTo>
                <a:cubicBezTo>
                  <a:pt x="66289" y="111330"/>
                  <a:pt x="63494" y="111330"/>
                  <a:pt x="59101" y="111330"/>
                </a:cubicBezTo>
                <a:cubicBezTo>
                  <a:pt x="30948" y="111330"/>
                  <a:pt x="6988" y="89064"/>
                  <a:pt x="6988" y="59901"/>
                </a:cubicBezTo>
                <a:cubicBezTo>
                  <a:pt x="6988" y="57142"/>
                  <a:pt x="6988" y="54384"/>
                  <a:pt x="8386" y="50049"/>
                </a:cubicBezTo>
                <a:cubicBezTo>
                  <a:pt x="2795" y="45911"/>
                  <a:pt x="0" y="37635"/>
                  <a:pt x="0" y="30541"/>
                </a:cubicBezTo>
                <a:cubicBezTo>
                  <a:pt x="0" y="13990"/>
                  <a:pt x="12579" y="0"/>
                  <a:pt x="29550" y="0"/>
                </a:cubicBezTo>
                <a:cubicBezTo>
                  <a:pt x="37936" y="0"/>
                  <a:pt x="45124" y="4137"/>
                  <a:pt x="50715" y="8275"/>
                </a:cubicBezTo>
                <a:cubicBezTo>
                  <a:pt x="53510" y="8275"/>
                  <a:pt x="56306" y="8275"/>
                  <a:pt x="59101" y="8275"/>
                </a:cubicBezTo>
                <a:cubicBezTo>
                  <a:pt x="88851" y="8275"/>
                  <a:pt x="112811" y="30541"/>
                  <a:pt x="112811" y="59901"/>
                </a:cubicBezTo>
                <a:cubicBezTo>
                  <a:pt x="112811" y="62660"/>
                  <a:pt x="111414" y="65418"/>
                  <a:pt x="111414" y="69556"/>
                </a:cubicBezTo>
                <a:cubicBezTo>
                  <a:pt x="117004" y="73891"/>
                  <a:pt x="119800" y="82167"/>
                  <a:pt x="119800" y="8906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6" name="Shape 5016"/>
          <p:cNvSpPr/>
          <p:nvPr/>
        </p:nvSpPr>
        <p:spPr>
          <a:xfrm>
            <a:off x="9699875" y="2097085"/>
            <a:ext cx="288291" cy="242395"/>
          </a:xfrm>
          <a:custGeom>
            <a:avLst/>
            <a:gdLst/>
            <a:ahLst/>
            <a:cxnLst/>
            <a:rect l="0" t="0" r="0" b="0"/>
            <a:pathLst>
              <a:path w="120000" h="120000" extrusionOk="0">
                <a:moveTo>
                  <a:pt x="78029" y="49882"/>
                </a:moveTo>
                <a:lnTo>
                  <a:pt x="78029" y="49882"/>
                </a:lnTo>
                <a:cubicBezTo>
                  <a:pt x="62660" y="31764"/>
                  <a:pt x="62660" y="31764"/>
                  <a:pt x="62660" y="31764"/>
                </a:cubicBezTo>
                <a:cubicBezTo>
                  <a:pt x="58522" y="26588"/>
                  <a:pt x="51625" y="26588"/>
                  <a:pt x="47487" y="31764"/>
                </a:cubicBezTo>
                <a:cubicBezTo>
                  <a:pt x="43152" y="36705"/>
                  <a:pt x="43152" y="36705"/>
                  <a:pt x="43152" y="36705"/>
                </a:cubicBezTo>
                <a:cubicBezTo>
                  <a:pt x="39014" y="31764"/>
                  <a:pt x="33497" y="28235"/>
                  <a:pt x="27980" y="28235"/>
                </a:cubicBezTo>
                <a:cubicBezTo>
                  <a:pt x="12610" y="28235"/>
                  <a:pt x="0" y="43294"/>
                  <a:pt x="0" y="61647"/>
                </a:cubicBezTo>
                <a:cubicBezTo>
                  <a:pt x="0" y="78352"/>
                  <a:pt x="12610" y="93176"/>
                  <a:pt x="27980" y="93176"/>
                </a:cubicBezTo>
                <a:cubicBezTo>
                  <a:pt x="29359" y="93176"/>
                  <a:pt x="29359" y="91529"/>
                  <a:pt x="30738" y="91529"/>
                </a:cubicBezTo>
                <a:cubicBezTo>
                  <a:pt x="55763" y="119764"/>
                  <a:pt x="55763" y="119764"/>
                  <a:pt x="55763" y="119764"/>
                </a:cubicBezTo>
                <a:cubicBezTo>
                  <a:pt x="119802" y="51764"/>
                  <a:pt x="119802" y="51764"/>
                  <a:pt x="119802" y="51764"/>
                </a:cubicBezTo>
                <a:cubicBezTo>
                  <a:pt x="119802" y="0"/>
                  <a:pt x="119802" y="0"/>
                  <a:pt x="119802" y="0"/>
                </a:cubicBezTo>
                <a:lnTo>
                  <a:pt x="78029" y="49882"/>
                </a:lnTo>
                <a:close/>
                <a:moveTo>
                  <a:pt x="27980" y="84941"/>
                </a:moveTo>
                <a:lnTo>
                  <a:pt x="27980" y="84941"/>
                </a:lnTo>
                <a:lnTo>
                  <a:pt x="27980" y="84941"/>
                </a:lnTo>
                <a:cubicBezTo>
                  <a:pt x="16748" y="84941"/>
                  <a:pt x="7093" y="73176"/>
                  <a:pt x="7093" y="61647"/>
                </a:cubicBezTo>
                <a:cubicBezTo>
                  <a:pt x="7093" y="48235"/>
                  <a:pt x="16748" y="36705"/>
                  <a:pt x="27980" y="36705"/>
                </a:cubicBezTo>
                <a:cubicBezTo>
                  <a:pt x="32118" y="36705"/>
                  <a:pt x="36256" y="38352"/>
                  <a:pt x="39014" y="41647"/>
                </a:cubicBezTo>
                <a:cubicBezTo>
                  <a:pt x="44532" y="46588"/>
                  <a:pt x="47487" y="53411"/>
                  <a:pt x="47487" y="61647"/>
                </a:cubicBezTo>
                <a:cubicBezTo>
                  <a:pt x="47487" y="73176"/>
                  <a:pt x="39014" y="84941"/>
                  <a:pt x="27980" y="84941"/>
                </a:cubicBezTo>
                <a:close/>
                <a:moveTo>
                  <a:pt x="111527" y="49882"/>
                </a:moveTo>
                <a:lnTo>
                  <a:pt x="111527" y="49882"/>
                </a:lnTo>
                <a:cubicBezTo>
                  <a:pt x="90640" y="73176"/>
                  <a:pt x="90640" y="73176"/>
                  <a:pt x="90640" y="73176"/>
                </a:cubicBezTo>
                <a:cubicBezTo>
                  <a:pt x="57142" y="109882"/>
                  <a:pt x="57142" y="109882"/>
                  <a:pt x="57142" y="109882"/>
                </a:cubicBezTo>
                <a:cubicBezTo>
                  <a:pt x="39014" y="89882"/>
                  <a:pt x="39014" y="89882"/>
                  <a:pt x="39014" y="89882"/>
                </a:cubicBezTo>
                <a:cubicBezTo>
                  <a:pt x="43152" y="86588"/>
                  <a:pt x="47487" y="83294"/>
                  <a:pt x="50246" y="76705"/>
                </a:cubicBezTo>
                <a:cubicBezTo>
                  <a:pt x="57142" y="86588"/>
                  <a:pt x="57142" y="86588"/>
                  <a:pt x="57142" y="86588"/>
                </a:cubicBezTo>
                <a:cubicBezTo>
                  <a:pt x="82167" y="55058"/>
                  <a:pt x="82167" y="55058"/>
                  <a:pt x="82167" y="55058"/>
                </a:cubicBezTo>
                <a:cubicBezTo>
                  <a:pt x="111527" y="20000"/>
                  <a:pt x="111527" y="20000"/>
                  <a:pt x="111527" y="20000"/>
                </a:cubicBezTo>
                <a:lnTo>
                  <a:pt x="111527" y="4988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7" name="Shape 5017"/>
          <p:cNvSpPr/>
          <p:nvPr/>
        </p:nvSpPr>
        <p:spPr>
          <a:xfrm>
            <a:off x="9202679" y="2086637"/>
            <a:ext cx="286203" cy="265380"/>
          </a:xfrm>
          <a:custGeom>
            <a:avLst/>
            <a:gdLst/>
            <a:ahLst/>
            <a:cxnLst/>
            <a:rect l="0" t="0" r="0" b="0"/>
            <a:pathLst>
              <a:path w="120000" h="120000" extrusionOk="0">
                <a:moveTo>
                  <a:pt x="60598" y="22714"/>
                </a:moveTo>
                <a:lnTo>
                  <a:pt x="84518" y="0"/>
                </a:lnTo>
                <a:lnTo>
                  <a:pt x="119800" y="25714"/>
                </a:lnTo>
                <a:lnTo>
                  <a:pt x="95880" y="45428"/>
                </a:lnTo>
                <a:lnTo>
                  <a:pt x="60598" y="22714"/>
                </a:lnTo>
                <a:close/>
                <a:moveTo>
                  <a:pt x="119800" y="66642"/>
                </a:moveTo>
                <a:lnTo>
                  <a:pt x="84518" y="90857"/>
                </a:lnTo>
                <a:lnTo>
                  <a:pt x="60598" y="69642"/>
                </a:lnTo>
                <a:lnTo>
                  <a:pt x="95880" y="45428"/>
                </a:lnTo>
                <a:lnTo>
                  <a:pt x="119800" y="66642"/>
                </a:lnTo>
                <a:close/>
                <a:moveTo>
                  <a:pt x="35282" y="90857"/>
                </a:moveTo>
                <a:lnTo>
                  <a:pt x="0" y="66642"/>
                </a:lnTo>
                <a:lnTo>
                  <a:pt x="23920" y="45428"/>
                </a:lnTo>
                <a:lnTo>
                  <a:pt x="60598" y="69642"/>
                </a:lnTo>
                <a:lnTo>
                  <a:pt x="35282" y="90857"/>
                </a:lnTo>
                <a:close/>
                <a:moveTo>
                  <a:pt x="0" y="25714"/>
                </a:moveTo>
                <a:lnTo>
                  <a:pt x="35282" y="0"/>
                </a:lnTo>
                <a:lnTo>
                  <a:pt x="60598" y="22714"/>
                </a:lnTo>
                <a:lnTo>
                  <a:pt x="23920" y="45428"/>
                </a:lnTo>
                <a:lnTo>
                  <a:pt x="0" y="25714"/>
                </a:lnTo>
                <a:close/>
                <a:moveTo>
                  <a:pt x="60598" y="74357"/>
                </a:moveTo>
                <a:lnTo>
                  <a:pt x="84518" y="95357"/>
                </a:lnTo>
                <a:lnTo>
                  <a:pt x="95880" y="89357"/>
                </a:lnTo>
                <a:lnTo>
                  <a:pt x="95880" y="96857"/>
                </a:lnTo>
                <a:lnTo>
                  <a:pt x="60598" y="119785"/>
                </a:lnTo>
                <a:lnTo>
                  <a:pt x="25514" y="96857"/>
                </a:lnTo>
                <a:lnTo>
                  <a:pt x="25514" y="89357"/>
                </a:lnTo>
                <a:lnTo>
                  <a:pt x="35282" y="95357"/>
                </a:lnTo>
                <a:lnTo>
                  <a:pt x="60598" y="7435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8" name="Shape 5018"/>
          <p:cNvSpPr/>
          <p:nvPr/>
        </p:nvSpPr>
        <p:spPr>
          <a:xfrm>
            <a:off x="8757709" y="2074099"/>
            <a:ext cx="177569" cy="288366"/>
          </a:xfrm>
          <a:custGeom>
            <a:avLst/>
            <a:gdLst/>
            <a:ahLst/>
            <a:cxnLst/>
            <a:rect l="0" t="0" r="0" b="0"/>
            <a:pathLst>
              <a:path w="120000" h="120000" extrusionOk="0">
                <a:moveTo>
                  <a:pt x="119680" y="112709"/>
                </a:moveTo>
                <a:lnTo>
                  <a:pt x="119680" y="112709"/>
                </a:lnTo>
                <a:cubicBezTo>
                  <a:pt x="110744" y="115665"/>
                  <a:pt x="103723" y="117044"/>
                  <a:pt x="97021" y="118423"/>
                </a:cubicBezTo>
                <a:cubicBezTo>
                  <a:pt x="90319" y="118423"/>
                  <a:pt x="83617" y="119802"/>
                  <a:pt x="76914" y="119802"/>
                </a:cubicBezTo>
                <a:cubicBezTo>
                  <a:pt x="67659" y="119802"/>
                  <a:pt x="60957" y="118423"/>
                  <a:pt x="54255" y="117044"/>
                </a:cubicBezTo>
                <a:cubicBezTo>
                  <a:pt x="49787" y="115665"/>
                  <a:pt x="43085" y="114285"/>
                  <a:pt x="38297" y="111330"/>
                </a:cubicBezTo>
                <a:cubicBezTo>
                  <a:pt x="33829" y="108571"/>
                  <a:pt x="29361" y="105812"/>
                  <a:pt x="27127" y="103054"/>
                </a:cubicBezTo>
                <a:cubicBezTo>
                  <a:pt x="27127" y="100295"/>
                  <a:pt x="24893" y="96157"/>
                  <a:pt x="24893" y="90443"/>
                </a:cubicBezTo>
                <a:cubicBezTo>
                  <a:pt x="24893" y="48669"/>
                  <a:pt x="24893" y="48669"/>
                  <a:pt x="24893" y="48669"/>
                </a:cubicBezTo>
                <a:cubicBezTo>
                  <a:pt x="0" y="48669"/>
                  <a:pt x="0" y="48669"/>
                  <a:pt x="0" y="48669"/>
                </a:cubicBezTo>
                <a:cubicBezTo>
                  <a:pt x="0" y="31921"/>
                  <a:pt x="0" y="31921"/>
                  <a:pt x="0" y="31921"/>
                </a:cubicBezTo>
                <a:cubicBezTo>
                  <a:pt x="7021" y="30541"/>
                  <a:pt x="15957" y="29162"/>
                  <a:pt x="20425" y="26403"/>
                </a:cubicBezTo>
                <a:cubicBezTo>
                  <a:pt x="27127" y="22266"/>
                  <a:pt x="31595" y="19507"/>
                  <a:pt x="33829" y="15369"/>
                </a:cubicBezTo>
                <a:cubicBezTo>
                  <a:pt x="36063" y="11034"/>
                  <a:pt x="38297" y="6896"/>
                  <a:pt x="40531" y="0"/>
                </a:cubicBezTo>
                <a:cubicBezTo>
                  <a:pt x="67659" y="0"/>
                  <a:pt x="67659" y="0"/>
                  <a:pt x="67659" y="0"/>
                </a:cubicBezTo>
                <a:cubicBezTo>
                  <a:pt x="67659" y="27783"/>
                  <a:pt x="67659" y="27783"/>
                  <a:pt x="67659" y="27783"/>
                </a:cubicBezTo>
                <a:cubicBezTo>
                  <a:pt x="112978" y="27783"/>
                  <a:pt x="112978" y="27783"/>
                  <a:pt x="112978" y="27783"/>
                </a:cubicBezTo>
                <a:cubicBezTo>
                  <a:pt x="112978" y="48669"/>
                  <a:pt x="112978" y="48669"/>
                  <a:pt x="112978" y="48669"/>
                </a:cubicBezTo>
                <a:cubicBezTo>
                  <a:pt x="67659" y="48669"/>
                  <a:pt x="67659" y="48669"/>
                  <a:pt x="67659" y="48669"/>
                </a:cubicBezTo>
                <a:cubicBezTo>
                  <a:pt x="67659" y="79408"/>
                  <a:pt x="67659" y="79408"/>
                  <a:pt x="67659" y="79408"/>
                </a:cubicBezTo>
                <a:cubicBezTo>
                  <a:pt x="67659" y="86305"/>
                  <a:pt x="67659" y="90443"/>
                  <a:pt x="69893" y="91822"/>
                </a:cubicBezTo>
                <a:cubicBezTo>
                  <a:pt x="69893" y="94581"/>
                  <a:pt x="72446" y="96157"/>
                  <a:pt x="76914" y="97536"/>
                </a:cubicBezTo>
                <a:cubicBezTo>
                  <a:pt x="81382" y="98916"/>
                  <a:pt x="85851" y="100295"/>
                  <a:pt x="90319" y="100295"/>
                </a:cubicBezTo>
                <a:cubicBezTo>
                  <a:pt x="101489" y="100295"/>
                  <a:pt x="110744" y="97536"/>
                  <a:pt x="119680" y="94581"/>
                </a:cubicBezTo>
                <a:lnTo>
                  <a:pt x="119680" y="112709"/>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19" name="Shape 5019"/>
          <p:cNvSpPr/>
          <p:nvPr/>
        </p:nvSpPr>
        <p:spPr>
          <a:xfrm>
            <a:off x="8202018" y="2074099"/>
            <a:ext cx="288291" cy="288366"/>
          </a:xfrm>
          <a:custGeom>
            <a:avLst/>
            <a:gdLst/>
            <a:ahLst/>
            <a:cxnLst/>
            <a:rect l="0" t="0" r="0" b="0"/>
            <a:pathLst>
              <a:path w="120000" h="120000" extrusionOk="0">
                <a:moveTo>
                  <a:pt x="104433" y="119802"/>
                </a:moveTo>
                <a:lnTo>
                  <a:pt x="104433" y="119802"/>
                </a:lnTo>
                <a:cubicBezTo>
                  <a:pt x="15369" y="119802"/>
                  <a:pt x="15369" y="119802"/>
                  <a:pt x="15369" y="119802"/>
                </a:cubicBezTo>
                <a:cubicBezTo>
                  <a:pt x="7093" y="119802"/>
                  <a:pt x="0" y="112709"/>
                  <a:pt x="0" y="104433"/>
                </a:cubicBezTo>
                <a:cubicBezTo>
                  <a:pt x="0" y="15369"/>
                  <a:pt x="0" y="15369"/>
                  <a:pt x="0" y="15369"/>
                </a:cubicBezTo>
                <a:cubicBezTo>
                  <a:pt x="0" y="6896"/>
                  <a:pt x="7093" y="0"/>
                  <a:pt x="15369" y="0"/>
                </a:cubicBezTo>
                <a:cubicBezTo>
                  <a:pt x="104433" y="0"/>
                  <a:pt x="104433" y="0"/>
                  <a:pt x="104433" y="0"/>
                </a:cubicBezTo>
                <a:cubicBezTo>
                  <a:pt x="112906" y="0"/>
                  <a:pt x="119802" y="6896"/>
                  <a:pt x="119802" y="15369"/>
                </a:cubicBezTo>
                <a:cubicBezTo>
                  <a:pt x="119802" y="104433"/>
                  <a:pt x="119802" y="104433"/>
                  <a:pt x="119802" y="104433"/>
                </a:cubicBezTo>
                <a:cubicBezTo>
                  <a:pt x="119802" y="112709"/>
                  <a:pt x="112906" y="119802"/>
                  <a:pt x="104433" y="119802"/>
                </a:cubicBezTo>
                <a:close/>
                <a:moveTo>
                  <a:pt x="59901" y="36256"/>
                </a:moveTo>
                <a:lnTo>
                  <a:pt x="59901" y="36256"/>
                </a:lnTo>
                <a:cubicBezTo>
                  <a:pt x="50049" y="36256"/>
                  <a:pt x="43152" y="41773"/>
                  <a:pt x="39014" y="50049"/>
                </a:cubicBezTo>
                <a:lnTo>
                  <a:pt x="39014" y="50049"/>
                </a:lnTo>
                <a:lnTo>
                  <a:pt x="39014" y="50049"/>
                </a:lnTo>
                <a:cubicBezTo>
                  <a:pt x="39014" y="51428"/>
                  <a:pt x="39014" y="51428"/>
                  <a:pt x="37635" y="51428"/>
                </a:cubicBezTo>
                <a:lnTo>
                  <a:pt x="37635" y="53004"/>
                </a:lnTo>
                <a:lnTo>
                  <a:pt x="37635" y="54384"/>
                </a:lnTo>
                <a:cubicBezTo>
                  <a:pt x="37635" y="54384"/>
                  <a:pt x="37635" y="54384"/>
                  <a:pt x="37635" y="55763"/>
                </a:cubicBezTo>
                <a:cubicBezTo>
                  <a:pt x="37635" y="55763"/>
                  <a:pt x="37635" y="55763"/>
                  <a:pt x="37635" y="57142"/>
                </a:cubicBezTo>
                <a:lnTo>
                  <a:pt x="37635" y="57142"/>
                </a:lnTo>
                <a:cubicBezTo>
                  <a:pt x="37635" y="58522"/>
                  <a:pt x="36256" y="58522"/>
                  <a:pt x="36256" y="59901"/>
                </a:cubicBezTo>
                <a:cubicBezTo>
                  <a:pt x="36256" y="72315"/>
                  <a:pt x="47290" y="83546"/>
                  <a:pt x="59901" y="83546"/>
                </a:cubicBezTo>
                <a:cubicBezTo>
                  <a:pt x="72512" y="83546"/>
                  <a:pt x="83546" y="72315"/>
                  <a:pt x="83546" y="59901"/>
                </a:cubicBezTo>
                <a:cubicBezTo>
                  <a:pt x="83546" y="58522"/>
                  <a:pt x="82167" y="58522"/>
                  <a:pt x="82167" y="57142"/>
                </a:cubicBezTo>
                <a:lnTo>
                  <a:pt x="82167" y="57142"/>
                </a:lnTo>
                <a:cubicBezTo>
                  <a:pt x="82167" y="55763"/>
                  <a:pt x="82167" y="55763"/>
                  <a:pt x="82167" y="55763"/>
                </a:cubicBezTo>
                <a:cubicBezTo>
                  <a:pt x="82167" y="54384"/>
                  <a:pt x="82167" y="54384"/>
                  <a:pt x="82167" y="54384"/>
                </a:cubicBezTo>
                <a:lnTo>
                  <a:pt x="82167" y="53004"/>
                </a:lnTo>
                <a:lnTo>
                  <a:pt x="82167" y="51428"/>
                </a:lnTo>
                <a:cubicBezTo>
                  <a:pt x="80788" y="51428"/>
                  <a:pt x="80788" y="51428"/>
                  <a:pt x="80788" y="50049"/>
                </a:cubicBezTo>
                <a:lnTo>
                  <a:pt x="80788" y="50049"/>
                </a:lnTo>
                <a:lnTo>
                  <a:pt x="80788" y="50049"/>
                </a:lnTo>
                <a:cubicBezTo>
                  <a:pt x="76650" y="41773"/>
                  <a:pt x="69753" y="36256"/>
                  <a:pt x="59901" y="36256"/>
                </a:cubicBezTo>
                <a:close/>
                <a:moveTo>
                  <a:pt x="105812" y="19507"/>
                </a:moveTo>
                <a:lnTo>
                  <a:pt x="105812" y="19507"/>
                </a:lnTo>
                <a:cubicBezTo>
                  <a:pt x="105812" y="16748"/>
                  <a:pt x="103054" y="13990"/>
                  <a:pt x="100295" y="13990"/>
                </a:cubicBezTo>
                <a:cubicBezTo>
                  <a:pt x="87684" y="13990"/>
                  <a:pt x="87684" y="13990"/>
                  <a:pt x="87684" y="13990"/>
                </a:cubicBezTo>
                <a:cubicBezTo>
                  <a:pt x="84926" y="13990"/>
                  <a:pt x="82167" y="16748"/>
                  <a:pt x="82167" y="19507"/>
                </a:cubicBezTo>
                <a:cubicBezTo>
                  <a:pt x="82167" y="31921"/>
                  <a:pt x="82167" y="31921"/>
                  <a:pt x="82167" y="31921"/>
                </a:cubicBezTo>
                <a:cubicBezTo>
                  <a:pt x="82167" y="34876"/>
                  <a:pt x="84926" y="37635"/>
                  <a:pt x="87684" y="37635"/>
                </a:cubicBezTo>
                <a:cubicBezTo>
                  <a:pt x="100295" y="37635"/>
                  <a:pt x="100295" y="37635"/>
                  <a:pt x="100295" y="37635"/>
                </a:cubicBezTo>
                <a:cubicBezTo>
                  <a:pt x="103054" y="37635"/>
                  <a:pt x="105812" y="34876"/>
                  <a:pt x="105812" y="31921"/>
                </a:cubicBezTo>
                <a:lnTo>
                  <a:pt x="105812" y="19507"/>
                </a:lnTo>
                <a:close/>
                <a:moveTo>
                  <a:pt x="105812" y="50049"/>
                </a:moveTo>
                <a:lnTo>
                  <a:pt x="105812" y="50049"/>
                </a:lnTo>
                <a:cubicBezTo>
                  <a:pt x="94778" y="50049"/>
                  <a:pt x="94778" y="50049"/>
                  <a:pt x="94778" y="50049"/>
                </a:cubicBezTo>
                <a:cubicBezTo>
                  <a:pt x="96157" y="53004"/>
                  <a:pt x="96157" y="57142"/>
                  <a:pt x="96157" y="59901"/>
                </a:cubicBezTo>
                <a:cubicBezTo>
                  <a:pt x="96157" y="79408"/>
                  <a:pt x="79408" y="96157"/>
                  <a:pt x="59901" y="96157"/>
                </a:cubicBezTo>
                <a:cubicBezTo>
                  <a:pt x="40394" y="96157"/>
                  <a:pt x="23645" y="79408"/>
                  <a:pt x="23645" y="59901"/>
                </a:cubicBezTo>
                <a:cubicBezTo>
                  <a:pt x="23645" y="57142"/>
                  <a:pt x="23645" y="53004"/>
                  <a:pt x="25024" y="50049"/>
                </a:cubicBezTo>
                <a:cubicBezTo>
                  <a:pt x="13990" y="50049"/>
                  <a:pt x="13990" y="50049"/>
                  <a:pt x="13990" y="50049"/>
                </a:cubicBezTo>
                <a:cubicBezTo>
                  <a:pt x="13990" y="100295"/>
                  <a:pt x="13990" y="100295"/>
                  <a:pt x="13990" y="100295"/>
                </a:cubicBezTo>
                <a:cubicBezTo>
                  <a:pt x="13990" y="103054"/>
                  <a:pt x="16748" y="105812"/>
                  <a:pt x="19507" y="105812"/>
                </a:cubicBezTo>
                <a:cubicBezTo>
                  <a:pt x="100295" y="105812"/>
                  <a:pt x="100295" y="105812"/>
                  <a:pt x="100295" y="105812"/>
                </a:cubicBezTo>
                <a:cubicBezTo>
                  <a:pt x="103054" y="105812"/>
                  <a:pt x="105812" y="103054"/>
                  <a:pt x="105812" y="100295"/>
                </a:cubicBezTo>
                <a:lnTo>
                  <a:pt x="105812" y="5004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0" name="Shape 5020"/>
          <p:cNvSpPr/>
          <p:nvPr/>
        </p:nvSpPr>
        <p:spPr>
          <a:xfrm>
            <a:off x="7702731" y="2099174"/>
            <a:ext cx="286203" cy="234036"/>
          </a:xfrm>
          <a:custGeom>
            <a:avLst/>
            <a:gdLst/>
            <a:ahLst/>
            <a:cxnLst/>
            <a:rect l="0" t="0" r="0" b="0"/>
            <a:pathLst>
              <a:path w="120000" h="120000" extrusionOk="0">
                <a:moveTo>
                  <a:pt x="81727" y="0"/>
                </a:moveTo>
                <a:lnTo>
                  <a:pt x="81727" y="0"/>
                </a:lnTo>
                <a:cubicBezTo>
                  <a:pt x="91495" y="0"/>
                  <a:pt x="95880" y="5322"/>
                  <a:pt x="101461" y="10403"/>
                </a:cubicBezTo>
                <a:cubicBezTo>
                  <a:pt x="105647" y="10403"/>
                  <a:pt x="111229" y="7016"/>
                  <a:pt x="114019" y="5322"/>
                </a:cubicBezTo>
                <a:cubicBezTo>
                  <a:pt x="115614" y="3629"/>
                  <a:pt x="115614" y="3629"/>
                  <a:pt x="117009" y="3629"/>
                </a:cubicBezTo>
                <a:cubicBezTo>
                  <a:pt x="115614" y="8709"/>
                  <a:pt x="112624" y="13790"/>
                  <a:pt x="108438" y="17177"/>
                </a:cubicBezTo>
                <a:cubicBezTo>
                  <a:pt x="108438" y="17177"/>
                  <a:pt x="107043" y="18870"/>
                  <a:pt x="105647" y="18870"/>
                </a:cubicBezTo>
                <a:lnTo>
                  <a:pt x="105647" y="18870"/>
                </a:lnTo>
                <a:cubicBezTo>
                  <a:pt x="111229" y="18870"/>
                  <a:pt x="115614" y="15483"/>
                  <a:pt x="119800" y="15483"/>
                </a:cubicBezTo>
                <a:lnTo>
                  <a:pt x="119800" y="15483"/>
                </a:lnTo>
                <a:cubicBezTo>
                  <a:pt x="118405" y="18870"/>
                  <a:pt x="115614" y="23951"/>
                  <a:pt x="111229" y="25645"/>
                </a:cubicBezTo>
                <a:cubicBezTo>
                  <a:pt x="109833" y="27338"/>
                  <a:pt x="109833" y="29274"/>
                  <a:pt x="108438" y="30967"/>
                </a:cubicBezTo>
                <a:cubicBezTo>
                  <a:pt x="108438" y="37741"/>
                  <a:pt x="108438" y="42822"/>
                  <a:pt x="107043" y="49596"/>
                </a:cubicBezTo>
                <a:cubicBezTo>
                  <a:pt x="100066" y="82258"/>
                  <a:pt x="84518" y="106209"/>
                  <a:pt x="59202" y="116370"/>
                </a:cubicBezTo>
                <a:cubicBezTo>
                  <a:pt x="49235" y="119758"/>
                  <a:pt x="33887" y="119758"/>
                  <a:pt x="23920" y="118064"/>
                </a:cubicBezTo>
                <a:cubicBezTo>
                  <a:pt x="18338" y="116370"/>
                  <a:pt x="14152" y="114677"/>
                  <a:pt x="8372" y="111290"/>
                </a:cubicBezTo>
                <a:cubicBezTo>
                  <a:pt x="6976" y="109596"/>
                  <a:pt x="4186" y="109596"/>
                  <a:pt x="2790" y="107903"/>
                </a:cubicBezTo>
                <a:cubicBezTo>
                  <a:pt x="1395" y="106209"/>
                  <a:pt x="1395" y="106209"/>
                  <a:pt x="0" y="106209"/>
                </a:cubicBezTo>
                <a:cubicBezTo>
                  <a:pt x="2790" y="106209"/>
                  <a:pt x="5581" y="106209"/>
                  <a:pt x="8372" y="106209"/>
                </a:cubicBezTo>
                <a:cubicBezTo>
                  <a:pt x="9966" y="106209"/>
                  <a:pt x="12757" y="106209"/>
                  <a:pt x="15548" y="104516"/>
                </a:cubicBezTo>
                <a:cubicBezTo>
                  <a:pt x="21129" y="102580"/>
                  <a:pt x="25315" y="100887"/>
                  <a:pt x="29501" y="99193"/>
                </a:cubicBezTo>
                <a:cubicBezTo>
                  <a:pt x="32491" y="97500"/>
                  <a:pt x="35282" y="95806"/>
                  <a:pt x="36677" y="92419"/>
                </a:cubicBezTo>
                <a:cubicBezTo>
                  <a:pt x="33887" y="92419"/>
                  <a:pt x="31096" y="92419"/>
                  <a:pt x="29501" y="92419"/>
                </a:cubicBezTo>
                <a:cubicBezTo>
                  <a:pt x="21129" y="89032"/>
                  <a:pt x="16943" y="82258"/>
                  <a:pt x="14152" y="71854"/>
                </a:cubicBezTo>
                <a:cubicBezTo>
                  <a:pt x="15548" y="73548"/>
                  <a:pt x="22524" y="73548"/>
                  <a:pt x="23920" y="71854"/>
                </a:cubicBezTo>
                <a:cubicBezTo>
                  <a:pt x="21129" y="71854"/>
                  <a:pt x="18338" y="70161"/>
                  <a:pt x="16943" y="68467"/>
                </a:cubicBezTo>
                <a:cubicBezTo>
                  <a:pt x="9966" y="63387"/>
                  <a:pt x="4186" y="54919"/>
                  <a:pt x="4186" y="42822"/>
                </a:cubicBezTo>
                <a:cubicBezTo>
                  <a:pt x="5581" y="42822"/>
                  <a:pt x="6976" y="42822"/>
                  <a:pt x="6976" y="44516"/>
                </a:cubicBezTo>
                <a:cubicBezTo>
                  <a:pt x="8372" y="44516"/>
                  <a:pt x="9966" y="44516"/>
                  <a:pt x="12757" y="46209"/>
                </a:cubicBezTo>
                <a:lnTo>
                  <a:pt x="15548" y="46209"/>
                </a:lnTo>
                <a:lnTo>
                  <a:pt x="15548" y="46209"/>
                </a:lnTo>
                <a:cubicBezTo>
                  <a:pt x="14152" y="44516"/>
                  <a:pt x="12757" y="42822"/>
                  <a:pt x="11362" y="41129"/>
                </a:cubicBezTo>
                <a:cubicBezTo>
                  <a:pt x="6976" y="34354"/>
                  <a:pt x="2790" y="25645"/>
                  <a:pt x="5581" y="13790"/>
                </a:cubicBezTo>
                <a:cubicBezTo>
                  <a:pt x="5581" y="10403"/>
                  <a:pt x="6976" y="8709"/>
                  <a:pt x="8372" y="7016"/>
                </a:cubicBezTo>
                <a:lnTo>
                  <a:pt x="8372" y="7016"/>
                </a:lnTo>
                <a:cubicBezTo>
                  <a:pt x="8372" y="7016"/>
                  <a:pt x="9966" y="8709"/>
                  <a:pt x="11362" y="8709"/>
                </a:cubicBezTo>
                <a:cubicBezTo>
                  <a:pt x="12757" y="12096"/>
                  <a:pt x="15548" y="15483"/>
                  <a:pt x="18338" y="17177"/>
                </a:cubicBezTo>
                <a:cubicBezTo>
                  <a:pt x="26710" y="25645"/>
                  <a:pt x="35282" y="30967"/>
                  <a:pt x="47840" y="36048"/>
                </a:cubicBezTo>
                <a:cubicBezTo>
                  <a:pt x="52026" y="36048"/>
                  <a:pt x="55016" y="37741"/>
                  <a:pt x="59202" y="37741"/>
                </a:cubicBezTo>
                <a:cubicBezTo>
                  <a:pt x="57807" y="32661"/>
                  <a:pt x="57807" y="27338"/>
                  <a:pt x="59202" y="23951"/>
                </a:cubicBezTo>
                <a:cubicBezTo>
                  <a:pt x="61993" y="13790"/>
                  <a:pt x="66179" y="7016"/>
                  <a:pt x="73355" y="3629"/>
                </a:cubicBezTo>
                <a:cubicBezTo>
                  <a:pt x="74750" y="1935"/>
                  <a:pt x="77541" y="1935"/>
                  <a:pt x="78936" y="1935"/>
                </a:cubicBezTo>
                <a:cubicBezTo>
                  <a:pt x="80332" y="1935"/>
                  <a:pt x="80332" y="0"/>
                  <a:pt x="81727"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1" name="Shape 5021"/>
          <p:cNvSpPr/>
          <p:nvPr/>
        </p:nvSpPr>
        <p:spPr>
          <a:xfrm>
            <a:off x="10203339" y="1626923"/>
            <a:ext cx="288291" cy="183885"/>
          </a:xfrm>
          <a:custGeom>
            <a:avLst/>
            <a:gdLst/>
            <a:ahLst/>
            <a:cxnLst/>
            <a:rect l="0" t="0" r="0" b="0"/>
            <a:pathLst>
              <a:path w="120000" h="120000" extrusionOk="0">
                <a:moveTo>
                  <a:pt x="77960" y="10769"/>
                </a:moveTo>
                <a:lnTo>
                  <a:pt x="77960" y="10769"/>
                </a:lnTo>
                <a:cubicBezTo>
                  <a:pt x="107368" y="10769"/>
                  <a:pt x="107368" y="10769"/>
                  <a:pt x="107368" y="10769"/>
                </a:cubicBezTo>
                <a:cubicBezTo>
                  <a:pt x="107368" y="24000"/>
                  <a:pt x="107368" y="24000"/>
                  <a:pt x="107368" y="24000"/>
                </a:cubicBezTo>
                <a:cubicBezTo>
                  <a:pt x="77960" y="24000"/>
                  <a:pt x="77960" y="24000"/>
                  <a:pt x="77960" y="24000"/>
                </a:cubicBezTo>
                <a:lnTo>
                  <a:pt x="77960" y="10769"/>
                </a:lnTo>
                <a:close/>
                <a:moveTo>
                  <a:pt x="118421" y="80307"/>
                </a:moveTo>
                <a:lnTo>
                  <a:pt x="118421" y="80307"/>
                </a:lnTo>
                <a:cubicBezTo>
                  <a:pt x="79342" y="80307"/>
                  <a:pt x="79342" y="80307"/>
                  <a:pt x="79342" y="80307"/>
                </a:cubicBezTo>
                <a:cubicBezTo>
                  <a:pt x="80723" y="95692"/>
                  <a:pt x="85065" y="102153"/>
                  <a:pt x="93355" y="102153"/>
                </a:cubicBezTo>
                <a:cubicBezTo>
                  <a:pt x="98881" y="102153"/>
                  <a:pt x="103026" y="97846"/>
                  <a:pt x="104605" y="93538"/>
                </a:cubicBezTo>
                <a:cubicBezTo>
                  <a:pt x="117039" y="93538"/>
                  <a:pt x="117039" y="93538"/>
                  <a:pt x="117039" y="93538"/>
                </a:cubicBezTo>
                <a:cubicBezTo>
                  <a:pt x="112894" y="112923"/>
                  <a:pt x="104605" y="119692"/>
                  <a:pt x="91973" y="119692"/>
                </a:cubicBezTo>
                <a:cubicBezTo>
                  <a:pt x="75197" y="119692"/>
                  <a:pt x="65526" y="100000"/>
                  <a:pt x="65526" y="73846"/>
                </a:cubicBezTo>
                <a:cubicBezTo>
                  <a:pt x="65526" y="49846"/>
                  <a:pt x="76578" y="30461"/>
                  <a:pt x="91973" y="30461"/>
                </a:cubicBezTo>
                <a:cubicBezTo>
                  <a:pt x="110131" y="30461"/>
                  <a:pt x="119802" y="56615"/>
                  <a:pt x="118421" y="80307"/>
                </a:cubicBezTo>
                <a:close/>
                <a:moveTo>
                  <a:pt x="79342" y="65230"/>
                </a:moveTo>
                <a:lnTo>
                  <a:pt x="79342" y="65230"/>
                </a:lnTo>
                <a:cubicBezTo>
                  <a:pt x="103026" y="65230"/>
                  <a:pt x="103026" y="65230"/>
                  <a:pt x="103026" y="65230"/>
                </a:cubicBezTo>
                <a:cubicBezTo>
                  <a:pt x="103026" y="52000"/>
                  <a:pt x="98881" y="47692"/>
                  <a:pt x="91973" y="47692"/>
                </a:cubicBezTo>
                <a:cubicBezTo>
                  <a:pt x="82302" y="47692"/>
                  <a:pt x="79342" y="58769"/>
                  <a:pt x="79342" y="65230"/>
                </a:cubicBezTo>
                <a:close/>
                <a:moveTo>
                  <a:pt x="61381" y="82769"/>
                </a:moveTo>
                <a:lnTo>
                  <a:pt x="61381" y="82769"/>
                </a:lnTo>
                <a:cubicBezTo>
                  <a:pt x="61381" y="106461"/>
                  <a:pt x="48750" y="117538"/>
                  <a:pt x="34736" y="117538"/>
                </a:cubicBezTo>
                <a:cubicBezTo>
                  <a:pt x="0" y="117538"/>
                  <a:pt x="0" y="117538"/>
                  <a:pt x="0" y="117538"/>
                </a:cubicBezTo>
                <a:cubicBezTo>
                  <a:pt x="0" y="0"/>
                  <a:pt x="0" y="0"/>
                  <a:pt x="0" y="0"/>
                </a:cubicBezTo>
                <a:cubicBezTo>
                  <a:pt x="34736" y="0"/>
                  <a:pt x="34736" y="0"/>
                  <a:pt x="34736" y="0"/>
                </a:cubicBezTo>
                <a:cubicBezTo>
                  <a:pt x="48750" y="0"/>
                  <a:pt x="58421" y="8615"/>
                  <a:pt x="58421" y="30461"/>
                </a:cubicBezTo>
                <a:cubicBezTo>
                  <a:pt x="58421" y="41230"/>
                  <a:pt x="54276" y="47692"/>
                  <a:pt x="47368" y="54153"/>
                </a:cubicBezTo>
                <a:cubicBezTo>
                  <a:pt x="57039" y="58769"/>
                  <a:pt x="61381" y="69538"/>
                  <a:pt x="61381" y="82769"/>
                </a:cubicBezTo>
                <a:close/>
                <a:moveTo>
                  <a:pt x="29210" y="19384"/>
                </a:moveTo>
                <a:lnTo>
                  <a:pt x="29210" y="19384"/>
                </a:lnTo>
                <a:cubicBezTo>
                  <a:pt x="13815" y="19384"/>
                  <a:pt x="13815" y="19384"/>
                  <a:pt x="13815" y="19384"/>
                </a:cubicBezTo>
                <a:cubicBezTo>
                  <a:pt x="13815" y="45538"/>
                  <a:pt x="13815" y="45538"/>
                  <a:pt x="13815" y="45538"/>
                </a:cubicBezTo>
                <a:cubicBezTo>
                  <a:pt x="30592" y="45538"/>
                  <a:pt x="30592" y="45538"/>
                  <a:pt x="30592" y="45538"/>
                </a:cubicBezTo>
                <a:cubicBezTo>
                  <a:pt x="36118" y="45538"/>
                  <a:pt x="40263" y="43384"/>
                  <a:pt x="40263" y="32615"/>
                </a:cubicBezTo>
                <a:cubicBezTo>
                  <a:pt x="40263" y="21846"/>
                  <a:pt x="34736" y="19384"/>
                  <a:pt x="29210" y="19384"/>
                </a:cubicBezTo>
                <a:close/>
                <a:moveTo>
                  <a:pt x="31973" y="63076"/>
                </a:moveTo>
                <a:lnTo>
                  <a:pt x="31973" y="63076"/>
                </a:lnTo>
                <a:cubicBezTo>
                  <a:pt x="13815" y="63076"/>
                  <a:pt x="13815" y="63076"/>
                  <a:pt x="13815" y="63076"/>
                </a:cubicBezTo>
                <a:cubicBezTo>
                  <a:pt x="13815" y="95692"/>
                  <a:pt x="13815" y="95692"/>
                  <a:pt x="13815" y="95692"/>
                </a:cubicBezTo>
                <a:cubicBezTo>
                  <a:pt x="31973" y="95692"/>
                  <a:pt x="31973" y="95692"/>
                  <a:pt x="31973" y="95692"/>
                </a:cubicBezTo>
                <a:cubicBezTo>
                  <a:pt x="37500" y="95692"/>
                  <a:pt x="43223" y="93538"/>
                  <a:pt x="43223" y="80307"/>
                </a:cubicBezTo>
                <a:cubicBezTo>
                  <a:pt x="43223" y="69538"/>
                  <a:pt x="38881" y="63076"/>
                  <a:pt x="31973" y="63076"/>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2" name="Shape 5022"/>
          <p:cNvSpPr/>
          <p:nvPr/>
        </p:nvSpPr>
        <p:spPr>
          <a:xfrm>
            <a:off x="9699875" y="1574683"/>
            <a:ext cx="288291" cy="284186"/>
          </a:xfrm>
          <a:custGeom>
            <a:avLst/>
            <a:gdLst/>
            <a:ahLst/>
            <a:cxnLst/>
            <a:rect l="0" t="0" r="0" b="0"/>
            <a:pathLst>
              <a:path w="120000" h="120000" extrusionOk="0">
                <a:moveTo>
                  <a:pt x="0" y="103028"/>
                </a:moveTo>
                <a:lnTo>
                  <a:pt x="48866" y="110016"/>
                </a:lnTo>
                <a:lnTo>
                  <a:pt x="48866" y="63494"/>
                </a:lnTo>
                <a:lnTo>
                  <a:pt x="0" y="63494"/>
                </a:lnTo>
                <a:lnTo>
                  <a:pt x="0" y="103028"/>
                </a:lnTo>
                <a:close/>
                <a:moveTo>
                  <a:pt x="0" y="56306"/>
                </a:moveTo>
                <a:lnTo>
                  <a:pt x="48866" y="56306"/>
                </a:lnTo>
                <a:lnTo>
                  <a:pt x="48866" y="9783"/>
                </a:lnTo>
                <a:lnTo>
                  <a:pt x="0" y="16971"/>
                </a:lnTo>
                <a:lnTo>
                  <a:pt x="0" y="56306"/>
                </a:lnTo>
                <a:close/>
                <a:moveTo>
                  <a:pt x="54384" y="111414"/>
                </a:moveTo>
                <a:lnTo>
                  <a:pt x="119802" y="119800"/>
                </a:lnTo>
                <a:lnTo>
                  <a:pt x="119802" y="63494"/>
                </a:lnTo>
                <a:lnTo>
                  <a:pt x="54384" y="63494"/>
                </a:lnTo>
                <a:lnTo>
                  <a:pt x="54384" y="111414"/>
                </a:lnTo>
                <a:close/>
                <a:moveTo>
                  <a:pt x="54384" y="9783"/>
                </a:moveTo>
                <a:lnTo>
                  <a:pt x="54384" y="56306"/>
                </a:lnTo>
                <a:lnTo>
                  <a:pt x="119802" y="56306"/>
                </a:lnTo>
                <a:lnTo>
                  <a:pt x="119802" y="0"/>
                </a:lnTo>
                <a:lnTo>
                  <a:pt x="54384" y="9783"/>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3" name="Shape 5023"/>
          <p:cNvSpPr/>
          <p:nvPr/>
        </p:nvSpPr>
        <p:spPr>
          <a:xfrm>
            <a:off x="9202679" y="1583042"/>
            <a:ext cx="286203" cy="271649"/>
          </a:xfrm>
          <a:custGeom>
            <a:avLst/>
            <a:gdLst/>
            <a:ahLst/>
            <a:cxnLst/>
            <a:rect l="0" t="0" r="0" b="0"/>
            <a:pathLst>
              <a:path w="120000" h="120000" extrusionOk="0">
                <a:moveTo>
                  <a:pt x="108438" y="60732"/>
                </a:moveTo>
                <a:lnTo>
                  <a:pt x="108438" y="60732"/>
                </a:lnTo>
                <a:lnTo>
                  <a:pt x="108438" y="60732"/>
                </a:lnTo>
                <a:lnTo>
                  <a:pt x="108438" y="60732"/>
                </a:lnTo>
                <a:cubicBezTo>
                  <a:pt x="101461" y="63664"/>
                  <a:pt x="94485" y="66596"/>
                  <a:pt x="87508" y="66596"/>
                </a:cubicBezTo>
                <a:cubicBezTo>
                  <a:pt x="77541" y="66596"/>
                  <a:pt x="70564" y="62198"/>
                  <a:pt x="63388" y="57801"/>
                </a:cubicBezTo>
                <a:lnTo>
                  <a:pt x="63388" y="57801"/>
                </a:lnTo>
                <a:cubicBezTo>
                  <a:pt x="74750" y="13403"/>
                  <a:pt x="74750" y="13403"/>
                  <a:pt x="74750" y="13403"/>
                </a:cubicBezTo>
                <a:cubicBezTo>
                  <a:pt x="78936" y="16335"/>
                  <a:pt x="85913" y="22198"/>
                  <a:pt x="98671" y="22198"/>
                </a:cubicBezTo>
                <a:cubicBezTo>
                  <a:pt x="104252" y="22198"/>
                  <a:pt x="112823" y="20732"/>
                  <a:pt x="119800" y="16335"/>
                </a:cubicBezTo>
                <a:lnTo>
                  <a:pt x="108438" y="60732"/>
                </a:lnTo>
                <a:close/>
                <a:moveTo>
                  <a:pt x="35282" y="42931"/>
                </a:moveTo>
                <a:lnTo>
                  <a:pt x="35282" y="42931"/>
                </a:lnTo>
                <a:lnTo>
                  <a:pt x="35282" y="42931"/>
                </a:lnTo>
                <a:cubicBezTo>
                  <a:pt x="29700" y="42931"/>
                  <a:pt x="22524" y="44397"/>
                  <a:pt x="14152" y="48795"/>
                </a:cubicBezTo>
                <a:cubicBezTo>
                  <a:pt x="23920" y="4397"/>
                  <a:pt x="23920" y="4397"/>
                  <a:pt x="23920" y="4397"/>
                </a:cubicBezTo>
                <a:cubicBezTo>
                  <a:pt x="32491" y="1465"/>
                  <a:pt x="39468" y="0"/>
                  <a:pt x="45049" y="0"/>
                </a:cubicBezTo>
                <a:lnTo>
                  <a:pt x="45049" y="0"/>
                </a:lnTo>
                <a:cubicBezTo>
                  <a:pt x="49435" y="0"/>
                  <a:pt x="52225" y="0"/>
                  <a:pt x="55016" y="0"/>
                </a:cubicBezTo>
                <a:cubicBezTo>
                  <a:pt x="60598" y="2931"/>
                  <a:pt x="67774" y="7329"/>
                  <a:pt x="67774" y="7329"/>
                </a:cubicBezTo>
                <a:lnTo>
                  <a:pt x="67774" y="7329"/>
                </a:lnTo>
                <a:cubicBezTo>
                  <a:pt x="66378" y="16335"/>
                  <a:pt x="59202" y="42931"/>
                  <a:pt x="56411" y="51727"/>
                </a:cubicBezTo>
                <a:cubicBezTo>
                  <a:pt x="50830" y="47329"/>
                  <a:pt x="43654" y="42931"/>
                  <a:pt x="35282" y="42931"/>
                </a:cubicBezTo>
                <a:close/>
                <a:moveTo>
                  <a:pt x="31096" y="53193"/>
                </a:moveTo>
                <a:lnTo>
                  <a:pt x="31096" y="53193"/>
                </a:lnTo>
                <a:cubicBezTo>
                  <a:pt x="32491" y="53193"/>
                  <a:pt x="32491" y="53193"/>
                  <a:pt x="33887" y="53193"/>
                </a:cubicBezTo>
                <a:cubicBezTo>
                  <a:pt x="39468" y="53193"/>
                  <a:pt x="45049" y="56125"/>
                  <a:pt x="49435" y="57801"/>
                </a:cubicBezTo>
                <a:cubicBezTo>
                  <a:pt x="50830" y="59267"/>
                  <a:pt x="53621" y="60732"/>
                  <a:pt x="55016" y="62198"/>
                </a:cubicBezTo>
                <a:cubicBezTo>
                  <a:pt x="53621" y="68062"/>
                  <a:pt x="45049" y="97591"/>
                  <a:pt x="43654" y="106596"/>
                </a:cubicBezTo>
                <a:cubicBezTo>
                  <a:pt x="36677" y="102198"/>
                  <a:pt x="31096" y="97591"/>
                  <a:pt x="21129" y="97591"/>
                </a:cubicBezTo>
                <a:cubicBezTo>
                  <a:pt x="15548" y="97591"/>
                  <a:pt x="8571" y="99267"/>
                  <a:pt x="0" y="102198"/>
                </a:cubicBezTo>
                <a:cubicBezTo>
                  <a:pt x="11362" y="59267"/>
                  <a:pt x="11362" y="59267"/>
                  <a:pt x="11362" y="59267"/>
                </a:cubicBezTo>
                <a:cubicBezTo>
                  <a:pt x="12757" y="59267"/>
                  <a:pt x="14152" y="57801"/>
                  <a:pt x="15548" y="57801"/>
                </a:cubicBezTo>
                <a:cubicBezTo>
                  <a:pt x="18338" y="56125"/>
                  <a:pt x="25514" y="54659"/>
                  <a:pt x="31096" y="53193"/>
                </a:cubicBezTo>
                <a:close/>
                <a:moveTo>
                  <a:pt x="84518" y="75602"/>
                </a:moveTo>
                <a:lnTo>
                  <a:pt x="84518" y="75602"/>
                </a:lnTo>
                <a:cubicBezTo>
                  <a:pt x="91694" y="75602"/>
                  <a:pt x="98671" y="75602"/>
                  <a:pt x="105647" y="70994"/>
                </a:cubicBezTo>
                <a:cubicBezTo>
                  <a:pt x="95880" y="113926"/>
                  <a:pt x="95880" y="113926"/>
                  <a:pt x="95880" y="113926"/>
                </a:cubicBezTo>
                <a:cubicBezTo>
                  <a:pt x="85913" y="118324"/>
                  <a:pt x="78936" y="119790"/>
                  <a:pt x="73355" y="119790"/>
                </a:cubicBezTo>
                <a:cubicBezTo>
                  <a:pt x="63388" y="119790"/>
                  <a:pt x="50830" y="110994"/>
                  <a:pt x="50830" y="110994"/>
                </a:cubicBezTo>
                <a:cubicBezTo>
                  <a:pt x="60598" y="66596"/>
                  <a:pt x="60598" y="66596"/>
                  <a:pt x="60598" y="66596"/>
                </a:cubicBezTo>
                <a:cubicBezTo>
                  <a:pt x="64784" y="69528"/>
                  <a:pt x="71960" y="75602"/>
                  <a:pt x="84518" y="7560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4" name="Shape 5024"/>
          <p:cNvSpPr/>
          <p:nvPr/>
        </p:nvSpPr>
        <p:spPr>
          <a:xfrm>
            <a:off x="8703394" y="1580952"/>
            <a:ext cx="286201" cy="271649"/>
          </a:xfrm>
          <a:custGeom>
            <a:avLst/>
            <a:gdLst/>
            <a:ahLst/>
            <a:cxnLst/>
            <a:rect l="0" t="0" r="0" b="0"/>
            <a:pathLst>
              <a:path w="120000" h="120000" extrusionOk="0">
                <a:moveTo>
                  <a:pt x="117009" y="75392"/>
                </a:moveTo>
                <a:lnTo>
                  <a:pt x="117009" y="75392"/>
                </a:lnTo>
                <a:cubicBezTo>
                  <a:pt x="104252" y="75392"/>
                  <a:pt x="104252" y="75392"/>
                  <a:pt x="104252" y="75392"/>
                </a:cubicBezTo>
                <a:cubicBezTo>
                  <a:pt x="102857" y="73926"/>
                  <a:pt x="102857" y="73926"/>
                  <a:pt x="102857" y="72460"/>
                </a:cubicBezTo>
                <a:cubicBezTo>
                  <a:pt x="102857" y="72460"/>
                  <a:pt x="101461" y="69528"/>
                  <a:pt x="100066" y="66596"/>
                </a:cubicBezTo>
                <a:cubicBezTo>
                  <a:pt x="98671" y="63664"/>
                  <a:pt x="95880" y="57591"/>
                  <a:pt x="93089" y="51727"/>
                </a:cubicBezTo>
                <a:cubicBezTo>
                  <a:pt x="117009" y="51727"/>
                  <a:pt x="117009" y="51727"/>
                  <a:pt x="117009" y="51727"/>
                </a:cubicBezTo>
                <a:cubicBezTo>
                  <a:pt x="118405" y="51727"/>
                  <a:pt x="119800" y="53193"/>
                  <a:pt x="119800" y="54659"/>
                </a:cubicBezTo>
                <a:cubicBezTo>
                  <a:pt x="119800" y="72460"/>
                  <a:pt x="119800" y="72460"/>
                  <a:pt x="119800" y="72460"/>
                </a:cubicBezTo>
                <a:cubicBezTo>
                  <a:pt x="119800" y="73926"/>
                  <a:pt x="118405" y="75392"/>
                  <a:pt x="117009" y="75392"/>
                </a:cubicBezTo>
                <a:close/>
                <a:moveTo>
                  <a:pt x="93089" y="65130"/>
                </a:moveTo>
                <a:lnTo>
                  <a:pt x="93089" y="65130"/>
                </a:lnTo>
                <a:lnTo>
                  <a:pt x="93089" y="65130"/>
                </a:lnTo>
                <a:cubicBezTo>
                  <a:pt x="94485" y="65130"/>
                  <a:pt x="94485" y="65130"/>
                  <a:pt x="94485" y="65130"/>
                </a:cubicBezTo>
                <a:cubicBezTo>
                  <a:pt x="95880" y="69528"/>
                  <a:pt x="97275" y="73926"/>
                  <a:pt x="98671" y="75392"/>
                </a:cubicBezTo>
                <a:lnTo>
                  <a:pt x="98671" y="75392"/>
                </a:lnTo>
                <a:cubicBezTo>
                  <a:pt x="100066" y="78534"/>
                  <a:pt x="97275" y="81465"/>
                  <a:pt x="94485" y="82931"/>
                </a:cubicBezTo>
                <a:cubicBezTo>
                  <a:pt x="93089" y="82931"/>
                  <a:pt x="91694" y="84397"/>
                  <a:pt x="88903" y="82931"/>
                </a:cubicBezTo>
                <a:cubicBezTo>
                  <a:pt x="85913" y="81465"/>
                  <a:pt x="71960" y="45863"/>
                  <a:pt x="67774" y="37068"/>
                </a:cubicBezTo>
                <a:cubicBezTo>
                  <a:pt x="64784" y="26596"/>
                  <a:pt x="53621" y="2931"/>
                  <a:pt x="56411" y="1465"/>
                </a:cubicBezTo>
                <a:cubicBezTo>
                  <a:pt x="59202" y="0"/>
                  <a:pt x="69169" y="19267"/>
                  <a:pt x="74750" y="30994"/>
                </a:cubicBezTo>
                <a:cubicBezTo>
                  <a:pt x="78936" y="37068"/>
                  <a:pt x="85913" y="48795"/>
                  <a:pt x="90299" y="59267"/>
                </a:cubicBezTo>
                <a:lnTo>
                  <a:pt x="91694" y="60732"/>
                </a:lnTo>
                <a:cubicBezTo>
                  <a:pt x="91694" y="60732"/>
                  <a:pt x="91694" y="60732"/>
                  <a:pt x="91694" y="62198"/>
                </a:cubicBezTo>
                <a:lnTo>
                  <a:pt x="91694" y="62198"/>
                </a:lnTo>
                <a:cubicBezTo>
                  <a:pt x="91694" y="62198"/>
                  <a:pt x="91694" y="62198"/>
                  <a:pt x="93089" y="63664"/>
                </a:cubicBezTo>
                <a:lnTo>
                  <a:pt x="93089" y="63664"/>
                </a:lnTo>
                <a:cubicBezTo>
                  <a:pt x="93089" y="63664"/>
                  <a:pt x="93089" y="63664"/>
                  <a:pt x="93089" y="65130"/>
                </a:cubicBezTo>
                <a:close/>
                <a:moveTo>
                  <a:pt x="59202" y="40000"/>
                </a:moveTo>
                <a:lnTo>
                  <a:pt x="59202" y="40000"/>
                </a:lnTo>
                <a:cubicBezTo>
                  <a:pt x="49435" y="57591"/>
                  <a:pt x="49435" y="57591"/>
                  <a:pt x="49435" y="57591"/>
                </a:cubicBezTo>
                <a:cubicBezTo>
                  <a:pt x="39468" y="75392"/>
                  <a:pt x="39468" y="75392"/>
                  <a:pt x="39468" y="75392"/>
                </a:cubicBezTo>
                <a:cubicBezTo>
                  <a:pt x="25315" y="100732"/>
                  <a:pt x="25315" y="100732"/>
                  <a:pt x="25315" y="100732"/>
                </a:cubicBezTo>
                <a:cubicBezTo>
                  <a:pt x="25315" y="102198"/>
                  <a:pt x="22524" y="102198"/>
                  <a:pt x="21129" y="102198"/>
                </a:cubicBezTo>
                <a:cubicBezTo>
                  <a:pt x="14152" y="97591"/>
                  <a:pt x="14152" y="97591"/>
                  <a:pt x="14152" y="97591"/>
                </a:cubicBezTo>
                <a:cubicBezTo>
                  <a:pt x="12757" y="96125"/>
                  <a:pt x="12757" y="94659"/>
                  <a:pt x="14152" y="93193"/>
                </a:cubicBezTo>
                <a:cubicBezTo>
                  <a:pt x="23920" y="75392"/>
                  <a:pt x="23920" y="75392"/>
                  <a:pt x="23920" y="75392"/>
                </a:cubicBezTo>
                <a:cubicBezTo>
                  <a:pt x="36677" y="51727"/>
                  <a:pt x="36677" y="51727"/>
                  <a:pt x="36677" y="51727"/>
                </a:cubicBezTo>
                <a:cubicBezTo>
                  <a:pt x="46445" y="32460"/>
                  <a:pt x="46445" y="32460"/>
                  <a:pt x="46445" y="32460"/>
                </a:cubicBezTo>
                <a:cubicBezTo>
                  <a:pt x="47840" y="30994"/>
                  <a:pt x="49435" y="29528"/>
                  <a:pt x="50830" y="30994"/>
                </a:cubicBezTo>
                <a:cubicBezTo>
                  <a:pt x="57807" y="35602"/>
                  <a:pt x="57807" y="35602"/>
                  <a:pt x="57807" y="35602"/>
                </a:cubicBezTo>
                <a:cubicBezTo>
                  <a:pt x="59202" y="35602"/>
                  <a:pt x="60598" y="38534"/>
                  <a:pt x="59202" y="40000"/>
                </a:cubicBezTo>
                <a:close/>
                <a:moveTo>
                  <a:pt x="1395" y="75392"/>
                </a:moveTo>
                <a:lnTo>
                  <a:pt x="1395" y="75392"/>
                </a:lnTo>
                <a:cubicBezTo>
                  <a:pt x="0" y="75392"/>
                  <a:pt x="0" y="73926"/>
                  <a:pt x="0" y="72460"/>
                </a:cubicBezTo>
                <a:cubicBezTo>
                  <a:pt x="0" y="54659"/>
                  <a:pt x="0" y="54659"/>
                  <a:pt x="0" y="54659"/>
                </a:cubicBezTo>
                <a:cubicBezTo>
                  <a:pt x="0" y="53193"/>
                  <a:pt x="0" y="51727"/>
                  <a:pt x="1395" y="51727"/>
                </a:cubicBezTo>
                <a:cubicBezTo>
                  <a:pt x="29700" y="51727"/>
                  <a:pt x="29700" y="51727"/>
                  <a:pt x="29700" y="51727"/>
                </a:cubicBezTo>
                <a:cubicBezTo>
                  <a:pt x="18338" y="75392"/>
                  <a:pt x="18338" y="75392"/>
                  <a:pt x="18338" y="75392"/>
                </a:cubicBezTo>
                <a:lnTo>
                  <a:pt x="1395" y="75392"/>
                </a:lnTo>
                <a:close/>
                <a:moveTo>
                  <a:pt x="12757" y="100732"/>
                </a:moveTo>
                <a:lnTo>
                  <a:pt x="12757" y="100732"/>
                </a:lnTo>
                <a:cubicBezTo>
                  <a:pt x="19734" y="105130"/>
                  <a:pt x="19734" y="105130"/>
                  <a:pt x="19734" y="105130"/>
                </a:cubicBezTo>
                <a:cubicBezTo>
                  <a:pt x="21129" y="106596"/>
                  <a:pt x="21129" y="108062"/>
                  <a:pt x="19734" y="108062"/>
                </a:cubicBezTo>
                <a:cubicBezTo>
                  <a:pt x="9966" y="115392"/>
                  <a:pt x="9966" y="115392"/>
                  <a:pt x="9966" y="115392"/>
                </a:cubicBezTo>
                <a:cubicBezTo>
                  <a:pt x="8571" y="115392"/>
                  <a:pt x="8571" y="115392"/>
                  <a:pt x="8571" y="113926"/>
                </a:cubicBezTo>
                <a:cubicBezTo>
                  <a:pt x="9966" y="102198"/>
                  <a:pt x="9966" y="102198"/>
                  <a:pt x="9966" y="102198"/>
                </a:cubicBezTo>
                <a:cubicBezTo>
                  <a:pt x="9966" y="100732"/>
                  <a:pt x="11362" y="100732"/>
                  <a:pt x="12757" y="100732"/>
                </a:cubicBezTo>
                <a:close/>
                <a:moveTo>
                  <a:pt x="69169" y="51727"/>
                </a:moveTo>
                <a:lnTo>
                  <a:pt x="69169" y="51727"/>
                </a:lnTo>
                <a:cubicBezTo>
                  <a:pt x="73355" y="62198"/>
                  <a:pt x="76146" y="69528"/>
                  <a:pt x="78936" y="75392"/>
                </a:cubicBezTo>
                <a:cubicBezTo>
                  <a:pt x="45049" y="75392"/>
                  <a:pt x="45049" y="75392"/>
                  <a:pt x="45049" y="75392"/>
                </a:cubicBezTo>
                <a:cubicBezTo>
                  <a:pt x="57807" y="51727"/>
                  <a:pt x="57807" y="51727"/>
                  <a:pt x="57807" y="51727"/>
                </a:cubicBezTo>
                <a:lnTo>
                  <a:pt x="69169" y="51727"/>
                </a:lnTo>
                <a:close/>
                <a:moveTo>
                  <a:pt x="94485" y="87329"/>
                </a:moveTo>
                <a:lnTo>
                  <a:pt x="94485" y="87329"/>
                </a:lnTo>
                <a:cubicBezTo>
                  <a:pt x="98671" y="84397"/>
                  <a:pt x="98671" y="84397"/>
                  <a:pt x="98671" y="84397"/>
                </a:cubicBezTo>
                <a:cubicBezTo>
                  <a:pt x="100066" y="84397"/>
                  <a:pt x="102857" y="84397"/>
                  <a:pt x="102857" y="85863"/>
                </a:cubicBezTo>
                <a:cubicBezTo>
                  <a:pt x="107043" y="93193"/>
                  <a:pt x="107043" y="93193"/>
                  <a:pt x="107043" y="93193"/>
                </a:cubicBezTo>
                <a:cubicBezTo>
                  <a:pt x="107043" y="94659"/>
                  <a:pt x="107043" y="96125"/>
                  <a:pt x="105647" y="97591"/>
                </a:cubicBezTo>
                <a:cubicBezTo>
                  <a:pt x="102857" y="99057"/>
                  <a:pt x="102857" y="99057"/>
                  <a:pt x="102857" y="99057"/>
                </a:cubicBezTo>
                <a:cubicBezTo>
                  <a:pt x="101461" y="100732"/>
                  <a:pt x="98671" y="100732"/>
                  <a:pt x="98671" y="99057"/>
                </a:cubicBezTo>
                <a:cubicBezTo>
                  <a:pt x="94485" y="91727"/>
                  <a:pt x="94485" y="91727"/>
                  <a:pt x="94485" y="91727"/>
                </a:cubicBezTo>
                <a:cubicBezTo>
                  <a:pt x="93089" y="90261"/>
                  <a:pt x="93089" y="87329"/>
                  <a:pt x="94485" y="87329"/>
                </a:cubicBezTo>
                <a:close/>
                <a:moveTo>
                  <a:pt x="115614" y="119790"/>
                </a:moveTo>
                <a:lnTo>
                  <a:pt x="115614" y="119790"/>
                </a:lnTo>
                <a:cubicBezTo>
                  <a:pt x="115614" y="116858"/>
                  <a:pt x="108438" y="115392"/>
                  <a:pt x="105647" y="110994"/>
                </a:cubicBezTo>
                <a:cubicBezTo>
                  <a:pt x="101461" y="106596"/>
                  <a:pt x="104252" y="105130"/>
                  <a:pt x="105647" y="103664"/>
                </a:cubicBezTo>
                <a:cubicBezTo>
                  <a:pt x="118405" y="96125"/>
                  <a:pt x="115614" y="119790"/>
                  <a:pt x="115614" y="11979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5" name="Shape 5025"/>
          <p:cNvSpPr/>
          <p:nvPr/>
        </p:nvSpPr>
        <p:spPr>
          <a:xfrm>
            <a:off x="8204106" y="1574683"/>
            <a:ext cx="265312" cy="288366"/>
          </a:xfrm>
          <a:custGeom>
            <a:avLst/>
            <a:gdLst/>
            <a:ahLst/>
            <a:cxnLst/>
            <a:rect l="0" t="0" r="0" b="0"/>
            <a:pathLst>
              <a:path w="120000" h="120000" extrusionOk="0">
                <a:moveTo>
                  <a:pt x="101753" y="62660"/>
                </a:moveTo>
                <a:lnTo>
                  <a:pt x="101753" y="62660"/>
                </a:lnTo>
                <a:cubicBezTo>
                  <a:pt x="101753" y="80788"/>
                  <a:pt x="119785" y="87684"/>
                  <a:pt x="119785" y="87684"/>
                </a:cubicBezTo>
                <a:cubicBezTo>
                  <a:pt x="119785" y="87684"/>
                  <a:pt x="116779" y="95960"/>
                  <a:pt x="110769" y="104433"/>
                </a:cubicBezTo>
                <a:cubicBezTo>
                  <a:pt x="104758" y="111330"/>
                  <a:pt x="98747" y="118226"/>
                  <a:pt x="89516" y="118226"/>
                </a:cubicBezTo>
                <a:cubicBezTo>
                  <a:pt x="80500" y="118226"/>
                  <a:pt x="77495" y="114088"/>
                  <a:pt x="66762" y="114088"/>
                </a:cubicBezTo>
                <a:cubicBezTo>
                  <a:pt x="56243" y="114088"/>
                  <a:pt x="53023" y="118226"/>
                  <a:pt x="44007" y="118226"/>
                </a:cubicBezTo>
                <a:cubicBezTo>
                  <a:pt x="34991" y="119802"/>
                  <a:pt x="27262" y="111330"/>
                  <a:pt x="21252" y="104433"/>
                </a:cubicBezTo>
                <a:cubicBezTo>
                  <a:pt x="9230" y="89064"/>
                  <a:pt x="0" y="62660"/>
                  <a:pt x="13738" y="44532"/>
                </a:cubicBezTo>
                <a:cubicBezTo>
                  <a:pt x="19749" y="34679"/>
                  <a:pt x="30483" y="29162"/>
                  <a:pt x="41001" y="29162"/>
                </a:cubicBezTo>
                <a:cubicBezTo>
                  <a:pt x="50017" y="29162"/>
                  <a:pt x="59248" y="34679"/>
                  <a:pt x="65259" y="34679"/>
                </a:cubicBezTo>
                <a:cubicBezTo>
                  <a:pt x="69767" y="34679"/>
                  <a:pt x="80500" y="27783"/>
                  <a:pt x="91019" y="29162"/>
                </a:cubicBezTo>
                <a:cubicBezTo>
                  <a:pt x="95527" y="29162"/>
                  <a:pt x="109266" y="30541"/>
                  <a:pt x="116779" y="40394"/>
                </a:cubicBezTo>
                <a:cubicBezTo>
                  <a:pt x="116779" y="40394"/>
                  <a:pt x="101753" y="48669"/>
                  <a:pt x="101753" y="62660"/>
                </a:cubicBezTo>
                <a:close/>
                <a:moveTo>
                  <a:pt x="63756" y="27783"/>
                </a:moveTo>
                <a:lnTo>
                  <a:pt x="63756" y="27783"/>
                </a:lnTo>
                <a:cubicBezTo>
                  <a:pt x="62254" y="20886"/>
                  <a:pt x="66762" y="13990"/>
                  <a:pt x="71270" y="8275"/>
                </a:cubicBezTo>
                <a:cubicBezTo>
                  <a:pt x="75992" y="4137"/>
                  <a:pt x="85008" y="0"/>
                  <a:pt x="91019" y="0"/>
                </a:cubicBezTo>
                <a:cubicBezTo>
                  <a:pt x="92522" y="6896"/>
                  <a:pt x="89516" y="13990"/>
                  <a:pt x="83506" y="19507"/>
                </a:cubicBezTo>
                <a:cubicBezTo>
                  <a:pt x="78998" y="23645"/>
                  <a:pt x="71270" y="27783"/>
                  <a:pt x="63756" y="2778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6" name="Shape 5026"/>
          <p:cNvSpPr/>
          <p:nvPr/>
        </p:nvSpPr>
        <p:spPr>
          <a:xfrm>
            <a:off x="7731979" y="1574683"/>
            <a:ext cx="238152" cy="284186"/>
          </a:xfrm>
          <a:custGeom>
            <a:avLst/>
            <a:gdLst/>
            <a:ahLst/>
            <a:cxnLst/>
            <a:rect l="0" t="0" r="0" b="0"/>
            <a:pathLst>
              <a:path w="120000" h="120000" extrusionOk="0">
                <a:moveTo>
                  <a:pt x="111394" y="81863"/>
                </a:moveTo>
                <a:lnTo>
                  <a:pt x="111394" y="81863"/>
                </a:lnTo>
                <a:cubicBezTo>
                  <a:pt x="108047" y="81863"/>
                  <a:pt x="103027" y="79068"/>
                  <a:pt x="103027" y="74675"/>
                </a:cubicBezTo>
                <a:cubicBezTo>
                  <a:pt x="103027" y="45124"/>
                  <a:pt x="103027" y="45124"/>
                  <a:pt x="103027" y="45124"/>
                </a:cubicBezTo>
                <a:cubicBezTo>
                  <a:pt x="103027" y="40931"/>
                  <a:pt x="108047" y="38136"/>
                  <a:pt x="111394" y="38136"/>
                </a:cubicBezTo>
                <a:cubicBezTo>
                  <a:pt x="116414" y="38136"/>
                  <a:pt x="119760" y="40931"/>
                  <a:pt x="119760" y="45124"/>
                </a:cubicBezTo>
                <a:cubicBezTo>
                  <a:pt x="119760" y="74675"/>
                  <a:pt x="119760" y="74675"/>
                  <a:pt x="119760" y="74675"/>
                </a:cubicBezTo>
                <a:cubicBezTo>
                  <a:pt x="119760" y="79068"/>
                  <a:pt x="116414" y="81863"/>
                  <a:pt x="111394" y="81863"/>
                </a:cubicBezTo>
                <a:close/>
                <a:moveTo>
                  <a:pt x="89402" y="97237"/>
                </a:moveTo>
                <a:lnTo>
                  <a:pt x="89402" y="97237"/>
                </a:lnTo>
                <a:cubicBezTo>
                  <a:pt x="82709" y="97237"/>
                  <a:pt x="82709" y="97237"/>
                  <a:pt x="82709" y="97237"/>
                </a:cubicBezTo>
                <a:cubicBezTo>
                  <a:pt x="84382" y="97237"/>
                  <a:pt x="84382" y="97237"/>
                  <a:pt x="84382" y="98835"/>
                </a:cubicBezTo>
                <a:lnTo>
                  <a:pt x="84382" y="98835"/>
                </a:lnTo>
                <a:cubicBezTo>
                  <a:pt x="84382" y="101630"/>
                  <a:pt x="84382" y="101630"/>
                  <a:pt x="84382" y="101630"/>
                </a:cubicBezTo>
                <a:cubicBezTo>
                  <a:pt x="84382" y="112811"/>
                  <a:pt x="84382" y="112811"/>
                  <a:pt x="84382" y="112811"/>
                </a:cubicBezTo>
                <a:cubicBezTo>
                  <a:pt x="84382" y="117004"/>
                  <a:pt x="79362" y="119800"/>
                  <a:pt x="76015" y="119800"/>
                </a:cubicBezTo>
                <a:cubicBezTo>
                  <a:pt x="70996" y="119800"/>
                  <a:pt x="67410" y="117004"/>
                  <a:pt x="67410" y="112811"/>
                </a:cubicBezTo>
                <a:cubicBezTo>
                  <a:pt x="67410" y="101630"/>
                  <a:pt x="67410" y="101630"/>
                  <a:pt x="67410" y="101630"/>
                </a:cubicBezTo>
                <a:cubicBezTo>
                  <a:pt x="67410" y="98835"/>
                  <a:pt x="67410" y="98835"/>
                  <a:pt x="67410" y="98835"/>
                </a:cubicBezTo>
                <a:lnTo>
                  <a:pt x="67410" y="98835"/>
                </a:lnTo>
                <a:cubicBezTo>
                  <a:pt x="67410" y="97237"/>
                  <a:pt x="67410" y="97237"/>
                  <a:pt x="67410" y="97237"/>
                </a:cubicBezTo>
                <a:cubicBezTo>
                  <a:pt x="52350" y="97237"/>
                  <a:pt x="52350" y="97237"/>
                  <a:pt x="52350" y="97237"/>
                </a:cubicBezTo>
                <a:cubicBezTo>
                  <a:pt x="52350" y="97237"/>
                  <a:pt x="52350" y="97237"/>
                  <a:pt x="52350" y="98835"/>
                </a:cubicBezTo>
                <a:lnTo>
                  <a:pt x="52350" y="98835"/>
                </a:lnTo>
                <a:cubicBezTo>
                  <a:pt x="52350" y="101630"/>
                  <a:pt x="52350" y="101630"/>
                  <a:pt x="52350" y="101630"/>
                </a:cubicBezTo>
                <a:cubicBezTo>
                  <a:pt x="52350" y="112811"/>
                  <a:pt x="52350" y="112811"/>
                  <a:pt x="52350" y="112811"/>
                </a:cubicBezTo>
                <a:cubicBezTo>
                  <a:pt x="52350" y="117004"/>
                  <a:pt x="49003" y="119800"/>
                  <a:pt x="45418" y="119800"/>
                </a:cubicBezTo>
                <a:cubicBezTo>
                  <a:pt x="40398" y="119800"/>
                  <a:pt x="37051" y="117004"/>
                  <a:pt x="37051" y="112811"/>
                </a:cubicBezTo>
                <a:cubicBezTo>
                  <a:pt x="37051" y="101630"/>
                  <a:pt x="37051" y="101630"/>
                  <a:pt x="37051" y="101630"/>
                </a:cubicBezTo>
                <a:cubicBezTo>
                  <a:pt x="37051" y="98835"/>
                  <a:pt x="37051" y="98835"/>
                  <a:pt x="37051" y="98835"/>
                </a:cubicBezTo>
                <a:lnTo>
                  <a:pt x="37051" y="98835"/>
                </a:lnTo>
                <a:cubicBezTo>
                  <a:pt x="37051" y="97237"/>
                  <a:pt x="37051" y="97237"/>
                  <a:pt x="37051" y="97237"/>
                </a:cubicBezTo>
                <a:cubicBezTo>
                  <a:pt x="30358" y="97237"/>
                  <a:pt x="30358" y="97237"/>
                  <a:pt x="30358" y="97237"/>
                </a:cubicBezTo>
                <a:cubicBezTo>
                  <a:pt x="25338" y="97237"/>
                  <a:pt x="21992" y="93044"/>
                  <a:pt x="21992" y="88851"/>
                </a:cubicBezTo>
                <a:cubicBezTo>
                  <a:pt x="21992" y="47920"/>
                  <a:pt x="21992" y="47920"/>
                  <a:pt x="21992" y="47920"/>
                </a:cubicBezTo>
                <a:cubicBezTo>
                  <a:pt x="21992" y="43727"/>
                  <a:pt x="21992" y="43727"/>
                  <a:pt x="21992" y="43727"/>
                </a:cubicBezTo>
                <a:cubicBezTo>
                  <a:pt x="21992" y="38136"/>
                  <a:pt x="21992" y="38136"/>
                  <a:pt x="21992" y="38136"/>
                </a:cubicBezTo>
                <a:cubicBezTo>
                  <a:pt x="23665" y="38136"/>
                  <a:pt x="23665" y="38136"/>
                  <a:pt x="23665" y="38136"/>
                </a:cubicBezTo>
                <a:cubicBezTo>
                  <a:pt x="98007" y="38136"/>
                  <a:pt x="98007" y="38136"/>
                  <a:pt x="98007" y="38136"/>
                </a:cubicBezTo>
                <a:lnTo>
                  <a:pt x="98007" y="38136"/>
                </a:lnTo>
                <a:cubicBezTo>
                  <a:pt x="98007" y="43727"/>
                  <a:pt x="98007" y="43727"/>
                  <a:pt x="98007" y="43727"/>
                </a:cubicBezTo>
                <a:cubicBezTo>
                  <a:pt x="98007" y="47920"/>
                  <a:pt x="98007" y="47920"/>
                  <a:pt x="98007" y="47920"/>
                </a:cubicBezTo>
                <a:cubicBezTo>
                  <a:pt x="98007" y="88851"/>
                  <a:pt x="98007" y="88851"/>
                  <a:pt x="98007" y="88851"/>
                </a:cubicBezTo>
                <a:cubicBezTo>
                  <a:pt x="98007" y="93044"/>
                  <a:pt x="94422" y="97237"/>
                  <a:pt x="89402" y="97237"/>
                </a:cubicBezTo>
                <a:close/>
                <a:moveTo>
                  <a:pt x="42071" y="9783"/>
                </a:moveTo>
                <a:lnTo>
                  <a:pt x="42071" y="9783"/>
                </a:lnTo>
                <a:cubicBezTo>
                  <a:pt x="40398" y="8386"/>
                  <a:pt x="40398" y="8386"/>
                  <a:pt x="40398" y="8386"/>
                </a:cubicBezTo>
                <a:cubicBezTo>
                  <a:pt x="38725" y="5590"/>
                  <a:pt x="38725" y="5590"/>
                  <a:pt x="38725" y="5590"/>
                </a:cubicBezTo>
                <a:cubicBezTo>
                  <a:pt x="35378" y="1397"/>
                  <a:pt x="35378" y="1397"/>
                  <a:pt x="35378" y="1397"/>
                </a:cubicBezTo>
                <a:lnTo>
                  <a:pt x="35378" y="0"/>
                </a:lnTo>
                <a:lnTo>
                  <a:pt x="37051" y="0"/>
                </a:lnTo>
                <a:cubicBezTo>
                  <a:pt x="40398" y="5590"/>
                  <a:pt x="40398" y="5590"/>
                  <a:pt x="40398" y="5590"/>
                </a:cubicBezTo>
                <a:cubicBezTo>
                  <a:pt x="42071" y="6988"/>
                  <a:pt x="42071" y="6988"/>
                  <a:pt x="42071" y="6988"/>
                </a:cubicBezTo>
                <a:cubicBezTo>
                  <a:pt x="43745" y="8386"/>
                  <a:pt x="43745" y="8386"/>
                  <a:pt x="43745" y="8386"/>
                </a:cubicBezTo>
                <a:cubicBezTo>
                  <a:pt x="49003" y="6988"/>
                  <a:pt x="54023" y="6988"/>
                  <a:pt x="60717" y="6988"/>
                </a:cubicBezTo>
                <a:cubicBezTo>
                  <a:pt x="65737" y="6988"/>
                  <a:pt x="70996" y="6988"/>
                  <a:pt x="76015" y="8386"/>
                </a:cubicBezTo>
                <a:cubicBezTo>
                  <a:pt x="77689" y="6988"/>
                  <a:pt x="77689" y="6988"/>
                  <a:pt x="77689" y="6988"/>
                </a:cubicBezTo>
                <a:cubicBezTo>
                  <a:pt x="79362" y="5590"/>
                  <a:pt x="79362" y="5590"/>
                  <a:pt x="79362" y="5590"/>
                </a:cubicBezTo>
                <a:cubicBezTo>
                  <a:pt x="82709" y="0"/>
                  <a:pt x="82709" y="0"/>
                  <a:pt x="82709" y="0"/>
                </a:cubicBezTo>
                <a:lnTo>
                  <a:pt x="84382" y="0"/>
                </a:lnTo>
                <a:cubicBezTo>
                  <a:pt x="86055" y="0"/>
                  <a:pt x="86055" y="1397"/>
                  <a:pt x="86055" y="1397"/>
                </a:cubicBezTo>
                <a:cubicBezTo>
                  <a:pt x="82709" y="5590"/>
                  <a:pt x="82709" y="5590"/>
                  <a:pt x="82709" y="5590"/>
                </a:cubicBezTo>
                <a:cubicBezTo>
                  <a:pt x="81035" y="8386"/>
                  <a:pt x="81035" y="8386"/>
                  <a:pt x="81035" y="8386"/>
                </a:cubicBezTo>
                <a:cubicBezTo>
                  <a:pt x="79362" y="9783"/>
                  <a:pt x="79362" y="9783"/>
                  <a:pt x="79362" y="9783"/>
                </a:cubicBezTo>
                <a:cubicBezTo>
                  <a:pt x="91075" y="14176"/>
                  <a:pt x="98007" y="23960"/>
                  <a:pt x="98007" y="33743"/>
                </a:cubicBezTo>
                <a:cubicBezTo>
                  <a:pt x="21992" y="33743"/>
                  <a:pt x="21992" y="33743"/>
                  <a:pt x="21992" y="33743"/>
                </a:cubicBezTo>
                <a:cubicBezTo>
                  <a:pt x="21992" y="23960"/>
                  <a:pt x="30358" y="14176"/>
                  <a:pt x="42071" y="9783"/>
                </a:cubicBezTo>
                <a:close/>
                <a:moveTo>
                  <a:pt x="76015" y="23960"/>
                </a:moveTo>
                <a:lnTo>
                  <a:pt x="76015" y="23960"/>
                </a:lnTo>
                <a:cubicBezTo>
                  <a:pt x="79362" y="23960"/>
                  <a:pt x="81035" y="22562"/>
                  <a:pt x="81035" y="21164"/>
                </a:cubicBezTo>
                <a:cubicBezTo>
                  <a:pt x="81035" y="18369"/>
                  <a:pt x="79362" y="16971"/>
                  <a:pt x="76015" y="16971"/>
                </a:cubicBezTo>
                <a:cubicBezTo>
                  <a:pt x="74342" y="16971"/>
                  <a:pt x="72669" y="18369"/>
                  <a:pt x="72669" y="21164"/>
                </a:cubicBezTo>
                <a:cubicBezTo>
                  <a:pt x="72669" y="22562"/>
                  <a:pt x="74342" y="23960"/>
                  <a:pt x="76015" y="23960"/>
                </a:cubicBezTo>
                <a:close/>
                <a:moveTo>
                  <a:pt x="43745" y="23960"/>
                </a:moveTo>
                <a:lnTo>
                  <a:pt x="43745" y="23960"/>
                </a:lnTo>
                <a:cubicBezTo>
                  <a:pt x="45418" y="23960"/>
                  <a:pt x="47091" y="22562"/>
                  <a:pt x="47091" y="21164"/>
                </a:cubicBezTo>
                <a:cubicBezTo>
                  <a:pt x="47091" y="18369"/>
                  <a:pt x="45418" y="16971"/>
                  <a:pt x="43745" y="16971"/>
                </a:cubicBezTo>
                <a:cubicBezTo>
                  <a:pt x="42071" y="16971"/>
                  <a:pt x="40398" y="18369"/>
                  <a:pt x="40398" y="21164"/>
                </a:cubicBezTo>
                <a:cubicBezTo>
                  <a:pt x="40398" y="22562"/>
                  <a:pt x="42071" y="23960"/>
                  <a:pt x="43745" y="23960"/>
                </a:cubicBezTo>
                <a:close/>
                <a:moveTo>
                  <a:pt x="8366" y="81863"/>
                </a:moveTo>
                <a:lnTo>
                  <a:pt x="8366" y="81863"/>
                </a:lnTo>
                <a:cubicBezTo>
                  <a:pt x="5019" y="81863"/>
                  <a:pt x="0" y="79068"/>
                  <a:pt x="0" y="74675"/>
                </a:cubicBezTo>
                <a:cubicBezTo>
                  <a:pt x="0" y="45124"/>
                  <a:pt x="0" y="45124"/>
                  <a:pt x="0" y="45124"/>
                </a:cubicBezTo>
                <a:cubicBezTo>
                  <a:pt x="0" y="40931"/>
                  <a:pt x="5019" y="38136"/>
                  <a:pt x="8366" y="38136"/>
                </a:cubicBezTo>
                <a:cubicBezTo>
                  <a:pt x="13386" y="38136"/>
                  <a:pt x="16733" y="40931"/>
                  <a:pt x="16733" y="45124"/>
                </a:cubicBezTo>
                <a:cubicBezTo>
                  <a:pt x="16733" y="74675"/>
                  <a:pt x="16733" y="74675"/>
                  <a:pt x="16733" y="74675"/>
                </a:cubicBezTo>
                <a:cubicBezTo>
                  <a:pt x="16733" y="79068"/>
                  <a:pt x="13386" y="81863"/>
                  <a:pt x="8366" y="81863"/>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7" name="Shape 5027"/>
          <p:cNvSpPr/>
          <p:nvPr/>
        </p:nvSpPr>
        <p:spPr>
          <a:xfrm>
            <a:off x="10220052" y="3586974"/>
            <a:ext cx="288291" cy="288366"/>
          </a:xfrm>
          <a:custGeom>
            <a:avLst/>
            <a:gdLst/>
            <a:ahLst/>
            <a:cxnLst/>
            <a:rect l="0" t="0" r="0" b="0"/>
            <a:pathLst>
              <a:path w="120000" h="120000" extrusionOk="0">
                <a:moveTo>
                  <a:pt x="117044" y="57142"/>
                </a:moveTo>
                <a:lnTo>
                  <a:pt x="117044" y="57142"/>
                </a:lnTo>
                <a:cubicBezTo>
                  <a:pt x="112906" y="78029"/>
                  <a:pt x="96157" y="91822"/>
                  <a:pt x="73891" y="91822"/>
                </a:cubicBezTo>
                <a:cubicBezTo>
                  <a:pt x="62660" y="91822"/>
                  <a:pt x="62660" y="91822"/>
                  <a:pt x="62660" y="91822"/>
                </a:cubicBezTo>
                <a:cubicBezTo>
                  <a:pt x="57142" y="112709"/>
                  <a:pt x="57142" y="112709"/>
                  <a:pt x="57142" y="112709"/>
                </a:cubicBezTo>
                <a:cubicBezTo>
                  <a:pt x="55763" y="119802"/>
                  <a:pt x="55763" y="119802"/>
                  <a:pt x="55763" y="119802"/>
                </a:cubicBezTo>
                <a:cubicBezTo>
                  <a:pt x="50246" y="119802"/>
                  <a:pt x="50246" y="119802"/>
                  <a:pt x="50246" y="119802"/>
                </a:cubicBezTo>
                <a:cubicBezTo>
                  <a:pt x="23645" y="119802"/>
                  <a:pt x="23645" y="119802"/>
                  <a:pt x="23645" y="119802"/>
                </a:cubicBezTo>
                <a:cubicBezTo>
                  <a:pt x="13990" y="119802"/>
                  <a:pt x="13990" y="119802"/>
                  <a:pt x="13990" y="119802"/>
                </a:cubicBezTo>
                <a:cubicBezTo>
                  <a:pt x="16748" y="108571"/>
                  <a:pt x="16748" y="108571"/>
                  <a:pt x="16748" y="108571"/>
                </a:cubicBezTo>
                <a:cubicBezTo>
                  <a:pt x="18128" y="100295"/>
                  <a:pt x="18128" y="100295"/>
                  <a:pt x="18128" y="100295"/>
                </a:cubicBezTo>
                <a:cubicBezTo>
                  <a:pt x="9852" y="100295"/>
                  <a:pt x="9852" y="100295"/>
                  <a:pt x="9852" y="100295"/>
                </a:cubicBezTo>
                <a:cubicBezTo>
                  <a:pt x="0" y="100295"/>
                  <a:pt x="0" y="100295"/>
                  <a:pt x="0" y="100295"/>
                </a:cubicBezTo>
                <a:cubicBezTo>
                  <a:pt x="1379" y="90443"/>
                  <a:pt x="1379" y="90443"/>
                  <a:pt x="1379" y="90443"/>
                </a:cubicBezTo>
                <a:cubicBezTo>
                  <a:pt x="20886" y="6896"/>
                  <a:pt x="20886" y="6896"/>
                  <a:pt x="20886" y="6896"/>
                </a:cubicBezTo>
                <a:cubicBezTo>
                  <a:pt x="22266" y="0"/>
                  <a:pt x="22266" y="0"/>
                  <a:pt x="22266" y="0"/>
                </a:cubicBezTo>
                <a:cubicBezTo>
                  <a:pt x="29162" y="0"/>
                  <a:pt x="29162" y="0"/>
                  <a:pt x="29162" y="0"/>
                </a:cubicBezTo>
                <a:cubicBezTo>
                  <a:pt x="72512" y="0"/>
                  <a:pt x="72512" y="0"/>
                  <a:pt x="72512" y="0"/>
                </a:cubicBezTo>
                <a:cubicBezTo>
                  <a:pt x="82167" y="0"/>
                  <a:pt x="91822" y="4137"/>
                  <a:pt x="97536" y="12610"/>
                </a:cubicBezTo>
                <a:cubicBezTo>
                  <a:pt x="100295" y="15369"/>
                  <a:pt x="101674" y="18128"/>
                  <a:pt x="103054" y="23645"/>
                </a:cubicBezTo>
                <a:cubicBezTo>
                  <a:pt x="107192" y="25024"/>
                  <a:pt x="109950" y="27783"/>
                  <a:pt x="111330" y="30541"/>
                </a:cubicBezTo>
                <a:cubicBezTo>
                  <a:pt x="115665" y="36256"/>
                  <a:pt x="119802" y="44532"/>
                  <a:pt x="117044" y="57142"/>
                </a:cubicBezTo>
                <a:close/>
                <a:moveTo>
                  <a:pt x="96157" y="29162"/>
                </a:moveTo>
                <a:lnTo>
                  <a:pt x="96157" y="29162"/>
                </a:lnTo>
                <a:cubicBezTo>
                  <a:pt x="94778" y="25024"/>
                  <a:pt x="94778" y="22266"/>
                  <a:pt x="93399" y="19507"/>
                </a:cubicBezTo>
                <a:cubicBezTo>
                  <a:pt x="89064" y="12610"/>
                  <a:pt x="79408" y="8275"/>
                  <a:pt x="72512" y="8275"/>
                </a:cubicBezTo>
                <a:cubicBezTo>
                  <a:pt x="29162" y="8275"/>
                  <a:pt x="29162" y="8275"/>
                  <a:pt x="29162" y="8275"/>
                </a:cubicBezTo>
                <a:cubicBezTo>
                  <a:pt x="9852" y="91822"/>
                  <a:pt x="9852" y="91822"/>
                  <a:pt x="9852" y="91822"/>
                </a:cubicBezTo>
                <a:cubicBezTo>
                  <a:pt x="19507" y="91822"/>
                  <a:pt x="19507" y="91822"/>
                  <a:pt x="19507" y="91822"/>
                </a:cubicBezTo>
                <a:cubicBezTo>
                  <a:pt x="29162" y="91822"/>
                  <a:pt x="29162" y="91822"/>
                  <a:pt x="29162" y="91822"/>
                </a:cubicBezTo>
                <a:cubicBezTo>
                  <a:pt x="34876" y="91822"/>
                  <a:pt x="34876" y="91822"/>
                  <a:pt x="34876" y="91822"/>
                </a:cubicBezTo>
                <a:cubicBezTo>
                  <a:pt x="41773" y="64039"/>
                  <a:pt x="41773" y="64039"/>
                  <a:pt x="41773" y="64039"/>
                </a:cubicBezTo>
                <a:cubicBezTo>
                  <a:pt x="59901" y="64039"/>
                  <a:pt x="59901" y="64039"/>
                  <a:pt x="59901" y="64039"/>
                </a:cubicBezTo>
                <a:lnTo>
                  <a:pt x="59901" y="64039"/>
                </a:lnTo>
                <a:cubicBezTo>
                  <a:pt x="69556" y="64039"/>
                  <a:pt x="79408" y="61280"/>
                  <a:pt x="86305" y="54384"/>
                </a:cubicBezTo>
                <a:cubicBezTo>
                  <a:pt x="90443" y="50049"/>
                  <a:pt x="93399" y="44532"/>
                  <a:pt x="94778" y="37635"/>
                </a:cubicBezTo>
                <a:cubicBezTo>
                  <a:pt x="96157" y="34876"/>
                  <a:pt x="96157" y="31921"/>
                  <a:pt x="96157" y="29162"/>
                </a:cubicBezTo>
                <a:close/>
                <a:moveTo>
                  <a:pt x="104433" y="33300"/>
                </a:moveTo>
                <a:lnTo>
                  <a:pt x="104433" y="33300"/>
                </a:lnTo>
                <a:cubicBezTo>
                  <a:pt x="103054" y="36256"/>
                  <a:pt x="103054" y="37635"/>
                  <a:pt x="103054" y="39014"/>
                </a:cubicBezTo>
                <a:cubicBezTo>
                  <a:pt x="98916" y="59901"/>
                  <a:pt x="80788" y="72315"/>
                  <a:pt x="59901" y="72315"/>
                </a:cubicBezTo>
                <a:cubicBezTo>
                  <a:pt x="47290" y="72315"/>
                  <a:pt x="47290" y="72315"/>
                  <a:pt x="47290" y="72315"/>
                </a:cubicBezTo>
                <a:cubicBezTo>
                  <a:pt x="43152" y="94581"/>
                  <a:pt x="43152" y="94581"/>
                  <a:pt x="43152" y="94581"/>
                </a:cubicBezTo>
                <a:cubicBezTo>
                  <a:pt x="41773" y="100295"/>
                  <a:pt x="41773" y="100295"/>
                  <a:pt x="41773" y="100295"/>
                </a:cubicBezTo>
                <a:cubicBezTo>
                  <a:pt x="34876" y="100295"/>
                  <a:pt x="34876" y="100295"/>
                  <a:pt x="34876" y="100295"/>
                </a:cubicBezTo>
                <a:cubicBezTo>
                  <a:pt x="26403" y="100295"/>
                  <a:pt x="26403" y="100295"/>
                  <a:pt x="26403" y="100295"/>
                </a:cubicBezTo>
                <a:cubicBezTo>
                  <a:pt x="23645" y="111330"/>
                  <a:pt x="23645" y="111330"/>
                  <a:pt x="23645" y="111330"/>
                </a:cubicBezTo>
                <a:cubicBezTo>
                  <a:pt x="50246" y="111330"/>
                  <a:pt x="50246" y="111330"/>
                  <a:pt x="50246" y="111330"/>
                </a:cubicBezTo>
                <a:cubicBezTo>
                  <a:pt x="55763" y="83546"/>
                  <a:pt x="55763" y="83546"/>
                  <a:pt x="55763" y="83546"/>
                </a:cubicBezTo>
                <a:cubicBezTo>
                  <a:pt x="73891" y="83546"/>
                  <a:pt x="73891" y="83546"/>
                  <a:pt x="73891" y="83546"/>
                </a:cubicBezTo>
                <a:cubicBezTo>
                  <a:pt x="90443" y="83546"/>
                  <a:pt x="105812" y="73891"/>
                  <a:pt x="108571" y="55763"/>
                </a:cubicBezTo>
                <a:cubicBezTo>
                  <a:pt x="111330" y="45911"/>
                  <a:pt x="108571" y="39014"/>
                  <a:pt x="104433" y="33300"/>
                </a:cubicBezTo>
                <a:close/>
                <a:moveTo>
                  <a:pt x="66798" y="44532"/>
                </a:moveTo>
                <a:lnTo>
                  <a:pt x="66798" y="44532"/>
                </a:lnTo>
                <a:cubicBezTo>
                  <a:pt x="65418" y="44532"/>
                  <a:pt x="65418" y="45911"/>
                  <a:pt x="64039" y="45911"/>
                </a:cubicBezTo>
                <a:cubicBezTo>
                  <a:pt x="62660" y="47290"/>
                  <a:pt x="59901" y="48669"/>
                  <a:pt x="57142" y="48669"/>
                </a:cubicBezTo>
                <a:cubicBezTo>
                  <a:pt x="44532" y="48669"/>
                  <a:pt x="44532" y="48669"/>
                  <a:pt x="44532" y="48669"/>
                </a:cubicBezTo>
                <a:cubicBezTo>
                  <a:pt x="50246" y="27783"/>
                  <a:pt x="50246" y="27783"/>
                  <a:pt x="50246" y="27783"/>
                </a:cubicBezTo>
                <a:cubicBezTo>
                  <a:pt x="50246" y="25024"/>
                  <a:pt x="50246" y="25024"/>
                  <a:pt x="50246" y="25024"/>
                </a:cubicBezTo>
                <a:cubicBezTo>
                  <a:pt x="62660" y="25024"/>
                  <a:pt x="62660" y="25024"/>
                  <a:pt x="62660" y="25024"/>
                </a:cubicBezTo>
                <a:cubicBezTo>
                  <a:pt x="65418" y="25024"/>
                  <a:pt x="66798" y="26403"/>
                  <a:pt x="68177" y="27783"/>
                </a:cubicBezTo>
                <a:cubicBezTo>
                  <a:pt x="71133" y="29162"/>
                  <a:pt x="72512" y="33300"/>
                  <a:pt x="71133" y="37635"/>
                </a:cubicBezTo>
                <a:cubicBezTo>
                  <a:pt x="71133" y="40394"/>
                  <a:pt x="68177" y="43152"/>
                  <a:pt x="66798" y="44532"/>
                </a:cubicBezTo>
                <a:close/>
                <a:moveTo>
                  <a:pt x="62660" y="33300"/>
                </a:moveTo>
                <a:lnTo>
                  <a:pt x="62660" y="33300"/>
                </a:lnTo>
                <a:lnTo>
                  <a:pt x="62660" y="33300"/>
                </a:lnTo>
                <a:cubicBezTo>
                  <a:pt x="57142" y="33300"/>
                  <a:pt x="57142" y="33300"/>
                  <a:pt x="57142" y="33300"/>
                </a:cubicBezTo>
                <a:cubicBezTo>
                  <a:pt x="55763" y="40394"/>
                  <a:pt x="55763" y="40394"/>
                  <a:pt x="55763" y="40394"/>
                </a:cubicBezTo>
                <a:cubicBezTo>
                  <a:pt x="57142" y="40394"/>
                  <a:pt x="57142" y="40394"/>
                  <a:pt x="57142" y="40394"/>
                </a:cubicBezTo>
                <a:cubicBezTo>
                  <a:pt x="59901" y="40394"/>
                  <a:pt x="62660" y="37635"/>
                  <a:pt x="62660" y="34876"/>
                </a:cubicBezTo>
                <a:lnTo>
                  <a:pt x="62660" y="34876"/>
                </a:lnTo>
                <a:lnTo>
                  <a:pt x="62660" y="34876"/>
                </a:lnTo>
                <a:cubicBezTo>
                  <a:pt x="62660" y="34876"/>
                  <a:pt x="62660" y="34876"/>
                  <a:pt x="62660" y="3330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8" name="Shape 5028"/>
          <p:cNvSpPr/>
          <p:nvPr/>
        </p:nvSpPr>
        <p:spPr>
          <a:xfrm>
            <a:off x="9716587" y="3595333"/>
            <a:ext cx="288291" cy="271649"/>
          </a:xfrm>
          <a:custGeom>
            <a:avLst/>
            <a:gdLst/>
            <a:ahLst/>
            <a:cxnLst/>
            <a:rect l="0" t="0" r="0" b="0"/>
            <a:pathLst>
              <a:path w="120000" h="120000" extrusionOk="0">
                <a:moveTo>
                  <a:pt x="93201" y="119790"/>
                </a:moveTo>
                <a:lnTo>
                  <a:pt x="93201" y="119790"/>
                </a:lnTo>
                <a:cubicBezTo>
                  <a:pt x="93201" y="76933"/>
                  <a:pt x="93201" y="76933"/>
                  <a:pt x="93201" y="76933"/>
                </a:cubicBezTo>
                <a:cubicBezTo>
                  <a:pt x="93201" y="67944"/>
                  <a:pt x="90443" y="59163"/>
                  <a:pt x="80788" y="59163"/>
                </a:cubicBezTo>
                <a:cubicBezTo>
                  <a:pt x="70935" y="59163"/>
                  <a:pt x="66798" y="67944"/>
                  <a:pt x="66798" y="76933"/>
                </a:cubicBezTo>
                <a:cubicBezTo>
                  <a:pt x="66798" y="119790"/>
                  <a:pt x="66798" y="119790"/>
                  <a:pt x="66798" y="119790"/>
                </a:cubicBezTo>
                <a:cubicBezTo>
                  <a:pt x="40394" y="119790"/>
                  <a:pt x="40394" y="119790"/>
                  <a:pt x="40394" y="119790"/>
                </a:cubicBezTo>
                <a:cubicBezTo>
                  <a:pt x="40394" y="39930"/>
                  <a:pt x="40394" y="39930"/>
                  <a:pt x="40394" y="39930"/>
                </a:cubicBezTo>
                <a:cubicBezTo>
                  <a:pt x="66798" y="39930"/>
                  <a:pt x="66798" y="39930"/>
                  <a:pt x="66798" y="39930"/>
                </a:cubicBezTo>
                <a:cubicBezTo>
                  <a:pt x="66798" y="50174"/>
                  <a:pt x="66798" y="50174"/>
                  <a:pt x="66798" y="50174"/>
                </a:cubicBezTo>
                <a:cubicBezTo>
                  <a:pt x="73891" y="41393"/>
                  <a:pt x="79408" y="37003"/>
                  <a:pt x="90443" y="37003"/>
                </a:cubicBezTo>
                <a:cubicBezTo>
                  <a:pt x="101674" y="37003"/>
                  <a:pt x="119802" y="42857"/>
                  <a:pt x="119802" y="75470"/>
                </a:cubicBezTo>
                <a:cubicBezTo>
                  <a:pt x="119802" y="119790"/>
                  <a:pt x="119802" y="119790"/>
                  <a:pt x="119802" y="119790"/>
                </a:cubicBezTo>
                <a:lnTo>
                  <a:pt x="93201" y="119790"/>
                </a:lnTo>
                <a:close/>
                <a:moveTo>
                  <a:pt x="15369" y="28013"/>
                </a:moveTo>
                <a:lnTo>
                  <a:pt x="15369" y="28013"/>
                </a:lnTo>
                <a:cubicBezTo>
                  <a:pt x="6896" y="28013"/>
                  <a:pt x="0" y="22160"/>
                  <a:pt x="0" y="14843"/>
                </a:cubicBezTo>
                <a:cubicBezTo>
                  <a:pt x="0" y="5853"/>
                  <a:pt x="6896" y="0"/>
                  <a:pt x="15369" y="0"/>
                </a:cubicBezTo>
                <a:cubicBezTo>
                  <a:pt x="23645" y="0"/>
                  <a:pt x="30541" y="5853"/>
                  <a:pt x="30541" y="14843"/>
                </a:cubicBezTo>
                <a:cubicBezTo>
                  <a:pt x="30541" y="22160"/>
                  <a:pt x="23645" y="28013"/>
                  <a:pt x="15369" y="28013"/>
                </a:cubicBezTo>
                <a:close/>
                <a:moveTo>
                  <a:pt x="27783" y="119790"/>
                </a:moveTo>
                <a:lnTo>
                  <a:pt x="27783" y="119790"/>
                </a:lnTo>
                <a:cubicBezTo>
                  <a:pt x="1379" y="119790"/>
                  <a:pt x="1379" y="119790"/>
                  <a:pt x="1379" y="119790"/>
                </a:cubicBezTo>
                <a:cubicBezTo>
                  <a:pt x="1379" y="39930"/>
                  <a:pt x="1379" y="39930"/>
                  <a:pt x="1379" y="39930"/>
                </a:cubicBezTo>
                <a:cubicBezTo>
                  <a:pt x="27783" y="39930"/>
                  <a:pt x="27783" y="39930"/>
                  <a:pt x="27783" y="39930"/>
                </a:cubicBezTo>
                <a:lnTo>
                  <a:pt x="27783" y="11979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29" name="Shape 5029"/>
          <p:cNvSpPr/>
          <p:nvPr/>
        </p:nvSpPr>
        <p:spPr>
          <a:xfrm>
            <a:off x="9219391" y="3586974"/>
            <a:ext cx="286203" cy="288366"/>
          </a:xfrm>
          <a:custGeom>
            <a:avLst/>
            <a:gdLst/>
            <a:ahLst/>
            <a:cxnLst/>
            <a:rect l="0" t="0" r="0" b="0"/>
            <a:pathLst>
              <a:path w="120000" h="120000" extrusionOk="0">
                <a:moveTo>
                  <a:pt x="92890" y="109950"/>
                </a:moveTo>
                <a:lnTo>
                  <a:pt x="92890" y="109950"/>
                </a:lnTo>
                <a:cubicBezTo>
                  <a:pt x="84518" y="96157"/>
                  <a:pt x="68970" y="86305"/>
                  <a:pt x="50631" y="86305"/>
                </a:cubicBezTo>
                <a:cubicBezTo>
                  <a:pt x="36677" y="86305"/>
                  <a:pt x="23920" y="91822"/>
                  <a:pt x="15548" y="100295"/>
                </a:cubicBezTo>
                <a:cubicBezTo>
                  <a:pt x="5581" y="89064"/>
                  <a:pt x="0" y="75270"/>
                  <a:pt x="0" y="59901"/>
                </a:cubicBezTo>
                <a:cubicBezTo>
                  <a:pt x="0" y="26403"/>
                  <a:pt x="26710" y="0"/>
                  <a:pt x="60598" y="0"/>
                </a:cubicBezTo>
                <a:cubicBezTo>
                  <a:pt x="92890" y="0"/>
                  <a:pt x="119800" y="26403"/>
                  <a:pt x="119800" y="59901"/>
                </a:cubicBezTo>
                <a:cubicBezTo>
                  <a:pt x="119800" y="80788"/>
                  <a:pt x="109833" y="98916"/>
                  <a:pt x="92890" y="109950"/>
                </a:cubicBezTo>
                <a:close/>
                <a:moveTo>
                  <a:pt x="30897" y="76650"/>
                </a:moveTo>
                <a:lnTo>
                  <a:pt x="30897" y="76650"/>
                </a:lnTo>
                <a:lnTo>
                  <a:pt x="30897" y="76650"/>
                </a:lnTo>
                <a:cubicBezTo>
                  <a:pt x="30897" y="76650"/>
                  <a:pt x="63388" y="68177"/>
                  <a:pt x="83122" y="83546"/>
                </a:cubicBezTo>
                <a:cubicBezTo>
                  <a:pt x="83122" y="83546"/>
                  <a:pt x="85913" y="84926"/>
                  <a:pt x="87308" y="83546"/>
                </a:cubicBezTo>
                <a:cubicBezTo>
                  <a:pt x="88704" y="82167"/>
                  <a:pt x="88704" y="82167"/>
                  <a:pt x="88704" y="79408"/>
                </a:cubicBezTo>
                <a:cubicBezTo>
                  <a:pt x="88704" y="79408"/>
                  <a:pt x="88704" y="78029"/>
                  <a:pt x="87308" y="76650"/>
                </a:cubicBezTo>
                <a:cubicBezTo>
                  <a:pt x="64784" y="61280"/>
                  <a:pt x="30897" y="68177"/>
                  <a:pt x="29501" y="68177"/>
                </a:cubicBezTo>
                <a:cubicBezTo>
                  <a:pt x="26710" y="69556"/>
                  <a:pt x="26710" y="72315"/>
                  <a:pt x="26710" y="72315"/>
                </a:cubicBezTo>
                <a:cubicBezTo>
                  <a:pt x="26710" y="73891"/>
                  <a:pt x="28106" y="76650"/>
                  <a:pt x="30897" y="76650"/>
                </a:cubicBezTo>
                <a:close/>
                <a:moveTo>
                  <a:pt x="28106" y="59901"/>
                </a:moveTo>
                <a:lnTo>
                  <a:pt x="28106" y="59901"/>
                </a:lnTo>
                <a:cubicBezTo>
                  <a:pt x="29501" y="58522"/>
                  <a:pt x="29501" y="58522"/>
                  <a:pt x="29501" y="58522"/>
                </a:cubicBezTo>
                <a:cubicBezTo>
                  <a:pt x="33687" y="58522"/>
                  <a:pt x="64784" y="50049"/>
                  <a:pt x="90099" y="65418"/>
                </a:cubicBezTo>
                <a:lnTo>
                  <a:pt x="90099" y="65418"/>
                </a:lnTo>
                <a:cubicBezTo>
                  <a:pt x="91495" y="66798"/>
                  <a:pt x="91495" y="66798"/>
                  <a:pt x="92890" y="66798"/>
                </a:cubicBezTo>
                <a:cubicBezTo>
                  <a:pt x="95681" y="66798"/>
                  <a:pt x="97076" y="64039"/>
                  <a:pt x="97076" y="61280"/>
                </a:cubicBezTo>
                <a:cubicBezTo>
                  <a:pt x="97076" y="59901"/>
                  <a:pt x="95681" y="57142"/>
                  <a:pt x="94285" y="57142"/>
                </a:cubicBezTo>
                <a:lnTo>
                  <a:pt x="94285" y="57142"/>
                </a:lnTo>
                <a:cubicBezTo>
                  <a:pt x="63388" y="39014"/>
                  <a:pt x="29501" y="50049"/>
                  <a:pt x="26710" y="50049"/>
                </a:cubicBezTo>
                <a:cubicBezTo>
                  <a:pt x="25315" y="50049"/>
                  <a:pt x="23920" y="53004"/>
                  <a:pt x="23920" y="54384"/>
                </a:cubicBezTo>
                <a:cubicBezTo>
                  <a:pt x="23920" y="57142"/>
                  <a:pt x="25315" y="59901"/>
                  <a:pt x="28106" y="59901"/>
                </a:cubicBezTo>
                <a:close/>
                <a:moveTo>
                  <a:pt x="102857" y="39014"/>
                </a:moveTo>
                <a:lnTo>
                  <a:pt x="102857" y="39014"/>
                </a:lnTo>
                <a:cubicBezTo>
                  <a:pt x="70365" y="18128"/>
                  <a:pt x="26710" y="29162"/>
                  <a:pt x="23920" y="29162"/>
                </a:cubicBezTo>
                <a:cubicBezTo>
                  <a:pt x="21129" y="29162"/>
                  <a:pt x="19734" y="31921"/>
                  <a:pt x="19734" y="34876"/>
                </a:cubicBezTo>
                <a:cubicBezTo>
                  <a:pt x="19734" y="37635"/>
                  <a:pt x="22524" y="40394"/>
                  <a:pt x="25315" y="40394"/>
                </a:cubicBezTo>
                <a:lnTo>
                  <a:pt x="26710" y="40394"/>
                </a:lnTo>
                <a:lnTo>
                  <a:pt x="26710" y="40394"/>
                </a:lnTo>
                <a:cubicBezTo>
                  <a:pt x="26710" y="40394"/>
                  <a:pt x="67574" y="29162"/>
                  <a:pt x="97076" y="47290"/>
                </a:cubicBezTo>
                <a:cubicBezTo>
                  <a:pt x="98671" y="48669"/>
                  <a:pt x="100066" y="48669"/>
                  <a:pt x="100066" y="48669"/>
                </a:cubicBezTo>
                <a:cubicBezTo>
                  <a:pt x="104252" y="48669"/>
                  <a:pt x="105647" y="45911"/>
                  <a:pt x="105647" y="43152"/>
                </a:cubicBezTo>
                <a:cubicBezTo>
                  <a:pt x="105647" y="41773"/>
                  <a:pt x="105647" y="39014"/>
                  <a:pt x="102857" y="39014"/>
                </a:cubicBezTo>
                <a:close/>
                <a:moveTo>
                  <a:pt x="73156" y="117044"/>
                </a:moveTo>
                <a:lnTo>
                  <a:pt x="73156" y="117044"/>
                </a:lnTo>
                <a:cubicBezTo>
                  <a:pt x="68970" y="118423"/>
                  <a:pt x="66179" y="119802"/>
                  <a:pt x="60598" y="119802"/>
                </a:cubicBezTo>
                <a:cubicBezTo>
                  <a:pt x="49235" y="119802"/>
                  <a:pt x="39468" y="117044"/>
                  <a:pt x="30897" y="111330"/>
                </a:cubicBezTo>
                <a:cubicBezTo>
                  <a:pt x="36677" y="105812"/>
                  <a:pt x="42259" y="104433"/>
                  <a:pt x="50631" y="104433"/>
                </a:cubicBezTo>
                <a:cubicBezTo>
                  <a:pt x="60598" y="104433"/>
                  <a:pt x="68970" y="108571"/>
                  <a:pt x="73156" y="11704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0" name="Shape 5030"/>
          <p:cNvSpPr/>
          <p:nvPr/>
        </p:nvSpPr>
        <p:spPr>
          <a:xfrm>
            <a:off x="8720106" y="3632945"/>
            <a:ext cx="284113" cy="194333"/>
          </a:xfrm>
          <a:custGeom>
            <a:avLst/>
            <a:gdLst/>
            <a:ahLst/>
            <a:cxnLst/>
            <a:rect l="0" t="0" r="0" b="0"/>
            <a:pathLst>
              <a:path w="120000" h="120000" extrusionOk="0">
                <a:moveTo>
                  <a:pt x="101630" y="0"/>
                </a:moveTo>
                <a:lnTo>
                  <a:pt x="101630" y="0"/>
                </a:lnTo>
                <a:cubicBezTo>
                  <a:pt x="62096" y="0"/>
                  <a:pt x="62096" y="0"/>
                  <a:pt x="62096" y="0"/>
                </a:cubicBezTo>
                <a:cubicBezTo>
                  <a:pt x="21164" y="0"/>
                  <a:pt x="21164" y="0"/>
                  <a:pt x="21164" y="0"/>
                </a:cubicBezTo>
                <a:cubicBezTo>
                  <a:pt x="11181" y="0"/>
                  <a:pt x="0" y="10218"/>
                  <a:pt x="0" y="24817"/>
                </a:cubicBezTo>
                <a:cubicBezTo>
                  <a:pt x="0" y="96934"/>
                  <a:pt x="0" y="96934"/>
                  <a:pt x="0" y="96934"/>
                </a:cubicBezTo>
                <a:cubicBezTo>
                  <a:pt x="0" y="111240"/>
                  <a:pt x="11181" y="119708"/>
                  <a:pt x="21164" y="119708"/>
                </a:cubicBezTo>
                <a:cubicBezTo>
                  <a:pt x="63494" y="119708"/>
                  <a:pt x="63494" y="119708"/>
                  <a:pt x="63494" y="119708"/>
                </a:cubicBezTo>
                <a:cubicBezTo>
                  <a:pt x="101630" y="119708"/>
                  <a:pt x="101630" y="119708"/>
                  <a:pt x="101630" y="119708"/>
                </a:cubicBezTo>
                <a:cubicBezTo>
                  <a:pt x="111414" y="119708"/>
                  <a:pt x="119800" y="111240"/>
                  <a:pt x="119800" y="96934"/>
                </a:cubicBezTo>
                <a:cubicBezTo>
                  <a:pt x="119800" y="24817"/>
                  <a:pt x="119800" y="24817"/>
                  <a:pt x="119800" y="24817"/>
                </a:cubicBezTo>
                <a:cubicBezTo>
                  <a:pt x="119800" y="10218"/>
                  <a:pt x="111414" y="0"/>
                  <a:pt x="101630" y="0"/>
                </a:cubicBezTo>
                <a:close/>
                <a:moveTo>
                  <a:pt x="52113" y="88759"/>
                </a:moveTo>
                <a:lnTo>
                  <a:pt x="52113" y="88759"/>
                </a:lnTo>
                <a:cubicBezTo>
                  <a:pt x="52113" y="32992"/>
                  <a:pt x="52113" y="32992"/>
                  <a:pt x="52113" y="32992"/>
                </a:cubicBezTo>
                <a:cubicBezTo>
                  <a:pt x="77670" y="59854"/>
                  <a:pt x="77670" y="59854"/>
                  <a:pt x="77670" y="59854"/>
                </a:cubicBezTo>
                <a:lnTo>
                  <a:pt x="52113" y="8875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1" name="Shape 5031"/>
          <p:cNvSpPr/>
          <p:nvPr/>
        </p:nvSpPr>
        <p:spPr>
          <a:xfrm>
            <a:off x="8208285" y="3570257"/>
            <a:ext cx="300825" cy="288366"/>
          </a:xfrm>
          <a:custGeom>
            <a:avLst/>
            <a:gdLst/>
            <a:ahLst/>
            <a:cxnLst/>
            <a:rect l="0" t="0" r="0" b="0"/>
            <a:pathLst>
              <a:path w="120000" h="120000" extrusionOk="0">
                <a:moveTo>
                  <a:pt x="102641" y="76578"/>
                </a:moveTo>
                <a:lnTo>
                  <a:pt x="102641" y="76578"/>
                </a:lnTo>
                <a:cubicBezTo>
                  <a:pt x="95849" y="86447"/>
                  <a:pt x="86603" y="98881"/>
                  <a:pt x="78490" y="105986"/>
                </a:cubicBezTo>
                <a:cubicBezTo>
                  <a:pt x="71886" y="111513"/>
                  <a:pt x="61320" y="119802"/>
                  <a:pt x="53207" y="118421"/>
                </a:cubicBezTo>
                <a:cubicBezTo>
                  <a:pt x="30566" y="114276"/>
                  <a:pt x="34528" y="57039"/>
                  <a:pt x="19811" y="44605"/>
                </a:cubicBezTo>
                <a:cubicBezTo>
                  <a:pt x="13207" y="43223"/>
                  <a:pt x="9245" y="52894"/>
                  <a:pt x="6603" y="47368"/>
                </a:cubicBezTo>
                <a:cubicBezTo>
                  <a:pt x="0" y="41842"/>
                  <a:pt x="11886" y="33355"/>
                  <a:pt x="17169" y="27828"/>
                </a:cubicBezTo>
                <a:cubicBezTo>
                  <a:pt x="25283" y="20921"/>
                  <a:pt x="33207" y="12434"/>
                  <a:pt x="43962" y="16578"/>
                </a:cubicBezTo>
                <a:cubicBezTo>
                  <a:pt x="62641" y="23684"/>
                  <a:pt x="49245" y="71052"/>
                  <a:pt x="66603" y="80921"/>
                </a:cubicBezTo>
                <a:cubicBezTo>
                  <a:pt x="75849" y="73815"/>
                  <a:pt x="86603" y="60000"/>
                  <a:pt x="83962" y="44605"/>
                </a:cubicBezTo>
                <a:cubicBezTo>
                  <a:pt x="82641" y="38881"/>
                  <a:pt x="73207" y="40263"/>
                  <a:pt x="69245" y="41842"/>
                </a:cubicBezTo>
                <a:cubicBezTo>
                  <a:pt x="69245" y="17960"/>
                  <a:pt x="114528" y="0"/>
                  <a:pt x="118490" y="31973"/>
                </a:cubicBezTo>
                <a:cubicBezTo>
                  <a:pt x="119811" y="52894"/>
                  <a:pt x="102641" y="76578"/>
                  <a:pt x="102641" y="76578"/>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2" name="Shape 5032"/>
          <p:cNvSpPr/>
          <p:nvPr/>
        </p:nvSpPr>
        <p:spPr>
          <a:xfrm>
            <a:off x="7719445" y="3609960"/>
            <a:ext cx="284113" cy="244483"/>
          </a:xfrm>
          <a:custGeom>
            <a:avLst/>
            <a:gdLst/>
            <a:ahLst/>
            <a:cxnLst/>
            <a:rect l="0" t="0" r="0" b="0"/>
            <a:pathLst>
              <a:path w="120000" h="120000" extrusionOk="0">
                <a:moveTo>
                  <a:pt x="101430" y="29709"/>
                </a:moveTo>
                <a:lnTo>
                  <a:pt x="101430" y="29709"/>
                </a:lnTo>
                <a:cubicBezTo>
                  <a:pt x="101430" y="51063"/>
                  <a:pt x="101430" y="51063"/>
                  <a:pt x="101430" y="51063"/>
                </a:cubicBezTo>
                <a:cubicBezTo>
                  <a:pt x="94442" y="51063"/>
                  <a:pt x="94442" y="51063"/>
                  <a:pt x="94442" y="51063"/>
                </a:cubicBezTo>
                <a:cubicBezTo>
                  <a:pt x="94442" y="29709"/>
                  <a:pt x="94442" y="29709"/>
                  <a:pt x="94442" y="29709"/>
                </a:cubicBezTo>
                <a:cubicBezTo>
                  <a:pt x="74675" y="29709"/>
                  <a:pt x="74675" y="29709"/>
                  <a:pt x="74675" y="29709"/>
                </a:cubicBezTo>
                <a:cubicBezTo>
                  <a:pt x="74675" y="21353"/>
                  <a:pt x="74675" y="21353"/>
                  <a:pt x="74675" y="21353"/>
                </a:cubicBezTo>
                <a:cubicBezTo>
                  <a:pt x="94442" y="21353"/>
                  <a:pt x="94442" y="21353"/>
                  <a:pt x="94442" y="21353"/>
                </a:cubicBezTo>
                <a:cubicBezTo>
                  <a:pt x="94442" y="0"/>
                  <a:pt x="94442" y="0"/>
                  <a:pt x="94442" y="0"/>
                </a:cubicBezTo>
                <a:cubicBezTo>
                  <a:pt x="101430" y="0"/>
                  <a:pt x="101430" y="0"/>
                  <a:pt x="101430" y="0"/>
                </a:cubicBezTo>
                <a:cubicBezTo>
                  <a:pt x="101430" y="21353"/>
                  <a:pt x="101430" y="21353"/>
                  <a:pt x="101430" y="21353"/>
                </a:cubicBezTo>
                <a:cubicBezTo>
                  <a:pt x="119800" y="21353"/>
                  <a:pt x="119800" y="21353"/>
                  <a:pt x="119800" y="21353"/>
                </a:cubicBezTo>
                <a:cubicBezTo>
                  <a:pt x="119800" y="29709"/>
                  <a:pt x="119800" y="29709"/>
                  <a:pt x="119800" y="29709"/>
                </a:cubicBezTo>
                <a:lnTo>
                  <a:pt x="101430" y="29709"/>
                </a:lnTo>
                <a:close/>
                <a:moveTo>
                  <a:pt x="49317" y="8355"/>
                </a:moveTo>
                <a:lnTo>
                  <a:pt x="49317" y="8355"/>
                </a:lnTo>
                <a:cubicBezTo>
                  <a:pt x="56306" y="13230"/>
                  <a:pt x="60698" y="19729"/>
                  <a:pt x="60698" y="29709"/>
                </a:cubicBezTo>
                <a:cubicBezTo>
                  <a:pt x="60698" y="36208"/>
                  <a:pt x="56306" y="42707"/>
                  <a:pt x="50715" y="47582"/>
                </a:cubicBezTo>
                <a:cubicBezTo>
                  <a:pt x="45124" y="52688"/>
                  <a:pt x="45124" y="54313"/>
                  <a:pt x="45124" y="57562"/>
                </a:cubicBezTo>
                <a:cubicBezTo>
                  <a:pt x="45124" y="60812"/>
                  <a:pt x="50715" y="67311"/>
                  <a:pt x="53510" y="68936"/>
                </a:cubicBezTo>
                <a:cubicBezTo>
                  <a:pt x="62096" y="75667"/>
                  <a:pt x="63494" y="82166"/>
                  <a:pt x="63494" y="91914"/>
                </a:cubicBezTo>
                <a:cubicBezTo>
                  <a:pt x="63494" y="105145"/>
                  <a:pt x="53510" y="119767"/>
                  <a:pt x="32346" y="119767"/>
                </a:cubicBezTo>
                <a:cubicBezTo>
                  <a:pt x="15374" y="119767"/>
                  <a:pt x="0" y="110019"/>
                  <a:pt x="0" y="96789"/>
                </a:cubicBezTo>
                <a:cubicBezTo>
                  <a:pt x="0" y="83791"/>
                  <a:pt x="13976" y="70560"/>
                  <a:pt x="30948" y="70560"/>
                </a:cubicBezTo>
                <a:cubicBezTo>
                  <a:pt x="33743" y="70560"/>
                  <a:pt x="35141" y="70560"/>
                  <a:pt x="36539" y="70560"/>
                </a:cubicBezTo>
                <a:cubicBezTo>
                  <a:pt x="35141" y="68936"/>
                  <a:pt x="32346" y="65686"/>
                  <a:pt x="32346" y="60812"/>
                </a:cubicBezTo>
                <a:cubicBezTo>
                  <a:pt x="32346" y="59187"/>
                  <a:pt x="33743" y="55938"/>
                  <a:pt x="33743" y="54313"/>
                </a:cubicBezTo>
                <a:cubicBezTo>
                  <a:pt x="33743" y="54313"/>
                  <a:pt x="32346" y="54313"/>
                  <a:pt x="30948" y="54313"/>
                </a:cubicBezTo>
                <a:cubicBezTo>
                  <a:pt x="16772" y="54313"/>
                  <a:pt x="6988" y="42707"/>
                  <a:pt x="6988" y="27852"/>
                </a:cubicBezTo>
                <a:cubicBezTo>
                  <a:pt x="6988" y="13230"/>
                  <a:pt x="21164" y="0"/>
                  <a:pt x="35141" y="0"/>
                </a:cubicBezTo>
                <a:cubicBezTo>
                  <a:pt x="42329" y="0"/>
                  <a:pt x="66289" y="0"/>
                  <a:pt x="66289" y="0"/>
                </a:cubicBezTo>
                <a:cubicBezTo>
                  <a:pt x="59301" y="8355"/>
                  <a:pt x="59301" y="8355"/>
                  <a:pt x="59301" y="8355"/>
                </a:cubicBezTo>
                <a:lnTo>
                  <a:pt x="49317" y="8355"/>
                </a:lnTo>
                <a:close/>
                <a:moveTo>
                  <a:pt x="35141" y="75667"/>
                </a:moveTo>
                <a:lnTo>
                  <a:pt x="35141" y="75667"/>
                </a:lnTo>
                <a:cubicBezTo>
                  <a:pt x="22562" y="73810"/>
                  <a:pt x="11181" y="83791"/>
                  <a:pt x="11181" y="93539"/>
                </a:cubicBezTo>
                <a:cubicBezTo>
                  <a:pt x="11181" y="103520"/>
                  <a:pt x="21164" y="111644"/>
                  <a:pt x="32346" y="111644"/>
                </a:cubicBezTo>
                <a:cubicBezTo>
                  <a:pt x="49317" y="111644"/>
                  <a:pt x="56306" y="105145"/>
                  <a:pt x="56306" y="93539"/>
                </a:cubicBezTo>
                <a:cubicBezTo>
                  <a:pt x="56306" y="93539"/>
                  <a:pt x="56306" y="91914"/>
                  <a:pt x="54908" y="90290"/>
                </a:cubicBezTo>
                <a:cubicBezTo>
                  <a:pt x="53510" y="83791"/>
                  <a:pt x="49317" y="82166"/>
                  <a:pt x="42329" y="75667"/>
                </a:cubicBezTo>
                <a:cubicBezTo>
                  <a:pt x="40732" y="75667"/>
                  <a:pt x="37936" y="75667"/>
                  <a:pt x="35141" y="75667"/>
                </a:cubicBezTo>
                <a:close/>
                <a:moveTo>
                  <a:pt x="49317" y="29709"/>
                </a:moveTo>
                <a:lnTo>
                  <a:pt x="49317" y="29709"/>
                </a:lnTo>
                <a:cubicBezTo>
                  <a:pt x="47920" y="16479"/>
                  <a:pt x="39334" y="6731"/>
                  <a:pt x="30948" y="6731"/>
                </a:cubicBezTo>
                <a:cubicBezTo>
                  <a:pt x="22562" y="6731"/>
                  <a:pt x="16772" y="16479"/>
                  <a:pt x="18169" y="27852"/>
                </a:cubicBezTo>
                <a:cubicBezTo>
                  <a:pt x="19767" y="41083"/>
                  <a:pt x="28153" y="51063"/>
                  <a:pt x="36539" y="51063"/>
                </a:cubicBezTo>
                <a:cubicBezTo>
                  <a:pt x="43727" y="51063"/>
                  <a:pt x="50715" y="41083"/>
                  <a:pt x="49317" y="29709"/>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3" name="Shape 5033"/>
          <p:cNvSpPr/>
          <p:nvPr/>
        </p:nvSpPr>
        <p:spPr>
          <a:xfrm>
            <a:off x="10220052" y="3087558"/>
            <a:ext cx="286201" cy="284186"/>
          </a:xfrm>
          <a:custGeom>
            <a:avLst/>
            <a:gdLst/>
            <a:ahLst/>
            <a:cxnLst/>
            <a:rect l="0" t="0" r="0" b="0"/>
            <a:pathLst>
              <a:path w="120000" h="120000" extrusionOk="0">
                <a:moveTo>
                  <a:pt x="109833" y="119800"/>
                </a:moveTo>
                <a:lnTo>
                  <a:pt x="109833" y="119800"/>
                </a:lnTo>
                <a:cubicBezTo>
                  <a:pt x="8372" y="119800"/>
                  <a:pt x="8372" y="119800"/>
                  <a:pt x="8372" y="119800"/>
                </a:cubicBezTo>
                <a:cubicBezTo>
                  <a:pt x="4186" y="119800"/>
                  <a:pt x="0" y="117004"/>
                  <a:pt x="0" y="111414"/>
                </a:cubicBezTo>
                <a:cubicBezTo>
                  <a:pt x="0" y="9783"/>
                  <a:pt x="0" y="9783"/>
                  <a:pt x="0" y="9783"/>
                </a:cubicBezTo>
                <a:cubicBezTo>
                  <a:pt x="0" y="4193"/>
                  <a:pt x="4186" y="0"/>
                  <a:pt x="8372" y="0"/>
                </a:cubicBezTo>
                <a:cubicBezTo>
                  <a:pt x="109833" y="0"/>
                  <a:pt x="109833" y="0"/>
                  <a:pt x="109833" y="0"/>
                </a:cubicBezTo>
                <a:cubicBezTo>
                  <a:pt x="115614" y="0"/>
                  <a:pt x="119800" y="4193"/>
                  <a:pt x="119800" y="9783"/>
                </a:cubicBezTo>
                <a:cubicBezTo>
                  <a:pt x="119800" y="111414"/>
                  <a:pt x="119800" y="111414"/>
                  <a:pt x="119800" y="111414"/>
                </a:cubicBezTo>
                <a:cubicBezTo>
                  <a:pt x="119800" y="117004"/>
                  <a:pt x="115614" y="119800"/>
                  <a:pt x="109833" y="119800"/>
                </a:cubicBezTo>
                <a:close/>
                <a:moveTo>
                  <a:pt x="50830" y="22562"/>
                </a:moveTo>
                <a:lnTo>
                  <a:pt x="50830" y="22562"/>
                </a:lnTo>
                <a:cubicBezTo>
                  <a:pt x="45049" y="22562"/>
                  <a:pt x="39468" y="23960"/>
                  <a:pt x="36677" y="25357"/>
                </a:cubicBezTo>
                <a:cubicBezTo>
                  <a:pt x="32491" y="28153"/>
                  <a:pt x="29501" y="30948"/>
                  <a:pt x="28106" y="33743"/>
                </a:cubicBezTo>
                <a:cubicBezTo>
                  <a:pt x="28106" y="36738"/>
                  <a:pt x="26710" y="39534"/>
                  <a:pt x="26710" y="45124"/>
                </a:cubicBezTo>
                <a:cubicBezTo>
                  <a:pt x="26710" y="50715"/>
                  <a:pt x="26710" y="50715"/>
                  <a:pt x="26710" y="50715"/>
                </a:cubicBezTo>
                <a:cubicBezTo>
                  <a:pt x="18338" y="50715"/>
                  <a:pt x="18338" y="50715"/>
                  <a:pt x="18338" y="50715"/>
                </a:cubicBezTo>
                <a:cubicBezTo>
                  <a:pt x="18338" y="64891"/>
                  <a:pt x="18338" y="64891"/>
                  <a:pt x="18338" y="64891"/>
                </a:cubicBezTo>
                <a:cubicBezTo>
                  <a:pt x="26710" y="64891"/>
                  <a:pt x="26710" y="64891"/>
                  <a:pt x="26710" y="64891"/>
                </a:cubicBezTo>
                <a:cubicBezTo>
                  <a:pt x="26710" y="111414"/>
                  <a:pt x="26710" y="111414"/>
                  <a:pt x="26710" y="111414"/>
                </a:cubicBezTo>
                <a:cubicBezTo>
                  <a:pt x="46445" y="111414"/>
                  <a:pt x="46445" y="111414"/>
                  <a:pt x="46445" y="111414"/>
                </a:cubicBezTo>
                <a:cubicBezTo>
                  <a:pt x="46445" y="64891"/>
                  <a:pt x="46445" y="64891"/>
                  <a:pt x="46445" y="64891"/>
                </a:cubicBezTo>
                <a:cubicBezTo>
                  <a:pt x="57807" y="64891"/>
                  <a:pt x="57807" y="64891"/>
                  <a:pt x="57807" y="64891"/>
                </a:cubicBezTo>
                <a:cubicBezTo>
                  <a:pt x="61993" y="50715"/>
                  <a:pt x="61993" y="50715"/>
                  <a:pt x="61993" y="50715"/>
                </a:cubicBezTo>
                <a:cubicBezTo>
                  <a:pt x="46445" y="50715"/>
                  <a:pt x="46445" y="50715"/>
                  <a:pt x="46445" y="50715"/>
                </a:cubicBezTo>
                <a:cubicBezTo>
                  <a:pt x="46445" y="45124"/>
                  <a:pt x="46445" y="45124"/>
                  <a:pt x="46445" y="45124"/>
                </a:cubicBezTo>
                <a:cubicBezTo>
                  <a:pt x="46445" y="42329"/>
                  <a:pt x="46445" y="39534"/>
                  <a:pt x="47840" y="38136"/>
                </a:cubicBezTo>
                <a:cubicBezTo>
                  <a:pt x="49435" y="38136"/>
                  <a:pt x="52225" y="36738"/>
                  <a:pt x="55016" y="36738"/>
                </a:cubicBezTo>
                <a:cubicBezTo>
                  <a:pt x="57807" y="36738"/>
                  <a:pt x="59202" y="38136"/>
                  <a:pt x="61993" y="39534"/>
                </a:cubicBezTo>
                <a:cubicBezTo>
                  <a:pt x="66179" y="26755"/>
                  <a:pt x="66179" y="26755"/>
                  <a:pt x="66179" y="26755"/>
                </a:cubicBezTo>
                <a:cubicBezTo>
                  <a:pt x="60598" y="25357"/>
                  <a:pt x="56411" y="22562"/>
                  <a:pt x="50830" y="22562"/>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4" name="Shape 5034"/>
          <p:cNvSpPr/>
          <p:nvPr/>
        </p:nvSpPr>
        <p:spPr>
          <a:xfrm>
            <a:off x="9798062" y="3083379"/>
            <a:ext cx="133700" cy="288366"/>
          </a:xfrm>
          <a:custGeom>
            <a:avLst/>
            <a:gdLst/>
            <a:ahLst/>
            <a:cxnLst/>
            <a:rect l="0" t="0" r="0" b="0"/>
            <a:pathLst>
              <a:path w="120000" h="120000" extrusionOk="0">
                <a:moveTo>
                  <a:pt x="119577" y="1381"/>
                </a:moveTo>
                <a:lnTo>
                  <a:pt x="119577" y="1381"/>
                </a:lnTo>
                <a:cubicBezTo>
                  <a:pt x="119577" y="8289"/>
                  <a:pt x="119577" y="20921"/>
                  <a:pt x="119577" y="20921"/>
                </a:cubicBezTo>
                <a:cubicBezTo>
                  <a:pt x="119577" y="20921"/>
                  <a:pt x="90000" y="19539"/>
                  <a:pt x="83661" y="25065"/>
                </a:cubicBezTo>
                <a:cubicBezTo>
                  <a:pt x="77746" y="27828"/>
                  <a:pt x="80704" y="36118"/>
                  <a:pt x="80704" y="41842"/>
                </a:cubicBezTo>
                <a:cubicBezTo>
                  <a:pt x="92957" y="41842"/>
                  <a:pt x="107746" y="41842"/>
                  <a:pt x="119577" y="41842"/>
                </a:cubicBezTo>
                <a:cubicBezTo>
                  <a:pt x="116619" y="50131"/>
                  <a:pt x="113661" y="54276"/>
                  <a:pt x="113661" y="61381"/>
                </a:cubicBezTo>
                <a:cubicBezTo>
                  <a:pt x="101830" y="61381"/>
                  <a:pt x="80704" y="61381"/>
                  <a:pt x="80704" y="61381"/>
                </a:cubicBezTo>
                <a:cubicBezTo>
                  <a:pt x="80704" y="119802"/>
                  <a:pt x="80704" y="119802"/>
                  <a:pt x="80704" y="119802"/>
                </a:cubicBezTo>
                <a:cubicBezTo>
                  <a:pt x="80704" y="119802"/>
                  <a:pt x="42253" y="119802"/>
                  <a:pt x="24084" y="119802"/>
                </a:cubicBezTo>
                <a:cubicBezTo>
                  <a:pt x="24084" y="101842"/>
                  <a:pt x="24084" y="80921"/>
                  <a:pt x="24084" y="61381"/>
                </a:cubicBezTo>
                <a:cubicBezTo>
                  <a:pt x="15211" y="61381"/>
                  <a:pt x="9295" y="61381"/>
                  <a:pt x="0" y="61381"/>
                </a:cubicBezTo>
                <a:cubicBezTo>
                  <a:pt x="0" y="54276"/>
                  <a:pt x="0" y="48750"/>
                  <a:pt x="0" y="41842"/>
                </a:cubicBezTo>
                <a:cubicBezTo>
                  <a:pt x="9295" y="41842"/>
                  <a:pt x="15211" y="41842"/>
                  <a:pt x="24084" y="41842"/>
                </a:cubicBezTo>
                <a:cubicBezTo>
                  <a:pt x="27042" y="29210"/>
                  <a:pt x="27042" y="15394"/>
                  <a:pt x="42253" y="8289"/>
                </a:cubicBezTo>
                <a:cubicBezTo>
                  <a:pt x="57042" y="0"/>
                  <a:pt x="71830" y="1381"/>
                  <a:pt x="119577" y="138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5" name="Shape 5035"/>
          <p:cNvSpPr/>
          <p:nvPr/>
        </p:nvSpPr>
        <p:spPr>
          <a:xfrm>
            <a:off x="9219391" y="3087558"/>
            <a:ext cx="286203" cy="284186"/>
          </a:xfrm>
          <a:custGeom>
            <a:avLst/>
            <a:gdLst/>
            <a:ahLst/>
            <a:cxnLst/>
            <a:rect l="0" t="0" r="0" b="0"/>
            <a:pathLst>
              <a:path w="120000" h="120000" extrusionOk="0">
                <a:moveTo>
                  <a:pt x="60598" y="0"/>
                </a:moveTo>
                <a:lnTo>
                  <a:pt x="60598" y="0"/>
                </a:lnTo>
                <a:cubicBezTo>
                  <a:pt x="26710" y="0"/>
                  <a:pt x="0" y="26755"/>
                  <a:pt x="0" y="60698"/>
                </a:cubicBezTo>
                <a:cubicBezTo>
                  <a:pt x="0" y="84658"/>
                  <a:pt x="15548" y="105823"/>
                  <a:pt x="36677" y="115607"/>
                </a:cubicBezTo>
                <a:cubicBezTo>
                  <a:pt x="36677" y="111414"/>
                  <a:pt x="36677" y="105823"/>
                  <a:pt x="38073" y="101630"/>
                </a:cubicBezTo>
                <a:cubicBezTo>
                  <a:pt x="38073" y="97237"/>
                  <a:pt x="45049" y="69084"/>
                  <a:pt x="45049" y="69084"/>
                </a:cubicBezTo>
                <a:cubicBezTo>
                  <a:pt x="45049" y="69084"/>
                  <a:pt x="43654" y="64891"/>
                  <a:pt x="43654" y="59301"/>
                </a:cubicBezTo>
                <a:cubicBezTo>
                  <a:pt x="43654" y="50715"/>
                  <a:pt x="47840" y="43727"/>
                  <a:pt x="55016" y="43727"/>
                </a:cubicBezTo>
                <a:cubicBezTo>
                  <a:pt x="60598" y="43727"/>
                  <a:pt x="63388" y="47920"/>
                  <a:pt x="63388" y="52113"/>
                </a:cubicBezTo>
                <a:cubicBezTo>
                  <a:pt x="63388" y="57703"/>
                  <a:pt x="59202" y="66289"/>
                  <a:pt x="57807" y="74675"/>
                </a:cubicBezTo>
                <a:cubicBezTo>
                  <a:pt x="56411" y="80465"/>
                  <a:pt x="60598" y="86056"/>
                  <a:pt x="67574" y="86056"/>
                </a:cubicBezTo>
                <a:cubicBezTo>
                  <a:pt x="78936" y="86056"/>
                  <a:pt x="85913" y="70482"/>
                  <a:pt x="85913" y="53510"/>
                </a:cubicBezTo>
                <a:cubicBezTo>
                  <a:pt x="85913" y="40931"/>
                  <a:pt x="77541" y="30948"/>
                  <a:pt x="60598" y="30948"/>
                </a:cubicBezTo>
                <a:cubicBezTo>
                  <a:pt x="42259" y="30948"/>
                  <a:pt x="30897" y="43727"/>
                  <a:pt x="30897" y="59301"/>
                </a:cubicBezTo>
                <a:cubicBezTo>
                  <a:pt x="30897" y="64891"/>
                  <a:pt x="32292" y="69084"/>
                  <a:pt x="35083" y="71880"/>
                </a:cubicBezTo>
                <a:cubicBezTo>
                  <a:pt x="36677" y="71880"/>
                  <a:pt x="36677" y="73277"/>
                  <a:pt x="36677" y="74675"/>
                </a:cubicBezTo>
                <a:cubicBezTo>
                  <a:pt x="36677" y="76272"/>
                  <a:pt x="35083" y="79068"/>
                  <a:pt x="35083" y="79068"/>
                </a:cubicBezTo>
                <a:cubicBezTo>
                  <a:pt x="35083" y="80465"/>
                  <a:pt x="33687" y="81863"/>
                  <a:pt x="32292" y="80465"/>
                </a:cubicBezTo>
                <a:cubicBezTo>
                  <a:pt x="23920" y="77670"/>
                  <a:pt x="19734" y="67687"/>
                  <a:pt x="19734" y="57703"/>
                </a:cubicBezTo>
                <a:cubicBezTo>
                  <a:pt x="19734" y="40931"/>
                  <a:pt x="33687" y="19767"/>
                  <a:pt x="63388" y="19767"/>
                </a:cubicBezTo>
                <a:cubicBezTo>
                  <a:pt x="85913" y="19767"/>
                  <a:pt x="101461" y="36738"/>
                  <a:pt x="101461" y="54908"/>
                </a:cubicBezTo>
                <a:cubicBezTo>
                  <a:pt x="101461" y="79068"/>
                  <a:pt x="87308" y="95840"/>
                  <a:pt x="68970" y="95840"/>
                </a:cubicBezTo>
                <a:cubicBezTo>
                  <a:pt x="61993" y="95840"/>
                  <a:pt x="56411" y="93044"/>
                  <a:pt x="53621" y="88851"/>
                </a:cubicBezTo>
                <a:cubicBezTo>
                  <a:pt x="53621" y="88851"/>
                  <a:pt x="50631" y="103028"/>
                  <a:pt x="49235" y="105823"/>
                </a:cubicBezTo>
                <a:cubicBezTo>
                  <a:pt x="47840" y="110016"/>
                  <a:pt x="46445" y="114209"/>
                  <a:pt x="43654" y="118402"/>
                </a:cubicBezTo>
                <a:cubicBezTo>
                  <a:pt x="49235" y="119800"/>
                  <a:pt x="55016" y="119800"/>
                  <a:pt x="60598" y="119800"/>
                </a:cubicBezTo>
                <a:cubicBezTo>
                  <a:pt x="92890" y="119800"/>
                  <a:pt x="119800" y="93044"/>
                  <a:pt x="119800" y="60698"/>
                </a:cubicBezTo>
                <a:cubicBezTo>
                  <a:pt x="119800" y="26755"/>
                  <a:pt x="92890" y="0"/>
                  <a:pt x="60598" y="0"/>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6" name="Shape 5036"/>
          <p:cNvSpPr/>
          <p:nvPr/>
        </p:nvSpPr>
        <p:spPr>
          <a:xfrm>
            <a:off x="8749353" y="3087558"/>
            <a:ext cx="219350" cy="288366"/>
          </a:xfrm>
          <a:custGeom>
            <a:avLst/>
            <a:gdLst/>
            <a:ahLst/>
            <a:cxnLst/>
            <a:rect l="0" t="0" r="0" b="0"/>
            <a:pathLst>
              <a:path w="120000" h="120000" extrusionOk="0">
                <a:moveTo>
                  <a:pt x="49718" y="78029"/>
                </a:moveTo>
                <a:lnTo>
                  <a:pt x="49718" y="78029"/>
                </a:lnTo>
                <a:cubicBezTo>
                  <a:pt x="47895" y="80788"/>
                  <a:pt x="47895" y="84926"/>
                  <a:pt x="46073" y="89064"/>
                </a:cubicBezTo>
                <a:cubicBezTo>
                  <a:pt x="44251" y="93201"/>
                  <a:pt x="44251" y="97536"/>
                  <a:pt x="42429" y="100295"/>
                </a:cubicBezTo>
                <a:cubicBezTo>
                  <a:pt x="38785" y="107192"/>
                  <a:pt x="35140" y="112709"/>
                  <a:pt x="29414" y="116847"/>
                </a:cubicBezTo>
                <a:cubicBezTo>
                  <a:pt x="25770" y="119802"/>
                  <a:pt x="25770" y="118226"/>
                  <a:pt x="25770" y="118226"/>
                </a:cubicBezTo>
                <a:cubicBezTo>
                  <a:pt x="23947" y="118226"/>
                  <a:pt x="23947" y="118226"/>
                  <a:pt x="23947" y="116847"/>
                </a:cubicBezTo>
                <a:cubicBezTo>
                  <a:pt x="23947" y="112709"/>
                  <a:pt x="23947" y="107192"/>
                  <a:pt x="23947" y="101674"/>
                </a:cubicBezTo>
                <a:cubicBezTo>
                  <a:pt x="23947" y="95960"/>
                  <a:pt x="25770" y="90443"/>
                  <a:pt x="27592" y="84926"/>
                </a:cubicBezTo>
                <a:cubicBezTo>
                  <a:pt x="31236" y="76650"/>
                  <a:pt x="33318" y="66798"/>
                  <a:pt x="36963" y="56945"/>
                </a:cubicBezTo>
                <a:cubicBezTo>
                  <a:pt x="36963" y="55566"/>
                  <a:pt x="36963" y="55566"/>
                  <a:pt x="36963" y="54187"/>
                </a:cubicBezTo>
                <a:cubicBezTo>
                  <a:pt x="36963" y="51428"/>
                  <a:pt x="35140" y="50049"/>
                  <a:pt x="35140" y="47290"/>
                </a:cubicBezTo>
                <a:cubicBezTo>
                  <a:pt x="35140" y="43152"/>
                  <a:pt x="35140" y="40394"/>
                  <a:pt x="35140" y="37635"/>
                </a:cubicBezTo>
                <a:cubicBezTo>
                  <a:pt x="36963" y="33300"/>
                  <a:pt x="40607" y="29162"/>
                  <a:pt x="47895" y="26403"/>
                </a:cubicBezTo>
                <a:cubicBezTo>
                  <a:pt x="51540" y="26403"/>
                  <a:pt x="55444" y="26403"/>
                  <a:pt x="57266" y="27783"/>
                </a:cubicBezTo>
                <a:cubicBezTo>
                  <a:pt x="60911" y="29162"/>
                  <a:pt x="62733" y="30541"/>
                  <a:pt x="62733" y="33300"/>
                </a:cubicBezTo>
                <a:cubicBezTo>
                  <a:pt x="64555" y="36256"/>
                  <a:pt x="62733" y="40394"/>
                  <a:pt x="62733" y="41773"/>
                </a:cubicBezTo>
                <a:cubicBezTo>
                  <a:pt x="60911" y="47290"/>
                  <a:pt x="59088" y="51428"/>
                  <a:pt x="57266" y="56945"/>
                </a:cubicBezTo>
                <a:cubicBezTo>
                  <a:pt x="55444" y="59901"/>
                  <a:pt x="55444" y="62660"/>
                  <a:pt x="55444" y="65418"/>
                </a:cubicBezTo>
                <a:cubicBezTo>
                  <a:pt x="57266" y="68177"/>
                  <a:pt x="59088" y="70935"/>
                  <a:pt x="60911" y="72315"/>
                </a:cubicBezTo>
                <a:cubicBezTo>
                  <a:pt x="64555" y="73694"/>
                  <a:pt x="66377" y="73694"/>
                  <a:pt x="70021" y="73694"/>
                </a:cubicBezTo>
                <a:cubicBezTo>
                  <a:pt x="79132" y="73694"/>
                  <a:pt x="82776" y="69556"/>
                  <a:pt x="86681" y="66798"/>
                </a:cubicBezTo>
                <a:cubicBezTo>
                  <a:pt x="92147" y="61280"/>
                  <a:pt x="95791" y="54187"/>
                  <a:pt x="97613" y="44532"/>
                </a:cubicBezTo>
                <a:cubicBezTo>
                  <a:pt x="97613" y="41773"/>
                  <a:pt x="97613" y="39014"/>
                  <a:pt x="97613" y="36256"/>
                </a:cubicBezTo>
                <a:cubicBezTo>
                  <a:pt x="97613" y="29162"/>
                  <a:pt x="95791" y="25024"/>
                  <a:pt x="90325" y="20886"/>
                </a:cubicBezTo>
                <a:cubicBezTo>
                  <a:pt x="86681" y="18128"/>
                  <a:pt x="82776" y="15369"/>
                  <a:pt x="75488" y="12413"/>
                </a:cubicBezTo>
                <a:cubicBezTo>
                  <a:pt x="70021" y="11034"/>
                  <a:pt x="60911" y="11034"/>
                  <a:pt x="53362" y="12413"/>
                </a:cubicBezTo>
                <a:cubicBezTo>
                  <a:pt x="38785" y="13990"/>
                  <a:pt x="27592" y="19507"/>
                  <a:pt x="22125" y="27783"/>
                </a:cubicBezTo>
                <a:cubicBezTo>
                  <a:pt x="18481" y="33300"/>
                  <a:pt x="16659" y="37635"/>
                  <a:pt x="16659" y="44532"/>
                </a:cubicBezTo>
                <a:cubicBezTo>
                  <a:pt x="16659" y="48669"/>
                  <a:pt x="18481" y="52807"/>
                  <a:pt x="22125" y="55566"/>
                </a:cubicBezTo>
                <a:cubicBezTo>
                  <a:pt x="22125" y="56945"/>
                  <a:pt x="23947" y="56945"/>
                  <a:pt x="23947" y="58522"/>
                </a:cubicBezTo>
                <a:cubicBezTo>
                  <a:pt x="25770" y="59901"/>
                  <a:pt x="23947" y="62660"/>
                  <a:pt x="23947" y="64039"/>
                </a:cubicBezTo>
                <a:cubicBezTo>
                  <a:pt x="22125" y="65418"/>
                  <a:pt x="22125" y="68177"/>
                  <a:pt x="20303" y="68177"/>
                </a:cubicBezTo>
                <a:cubicBezTo>
                  <a:pt x="18481" y="68177"/>
                  <a:pt x="16659" y="68177"/>
                  <a:pt x="16659" y="68177"/>
                </a:cubicBezTo>
                <a:cubicBezTo>
                  <a:pt x="7548" y="64039"/>
                  <a:pt x="3904" y="58522"/>
                  <a:pt x="0" y="50049"/>
                </a:cubicBezTo>
                <a:cubicBezTo>
                  <a:pt x="0" y="45911"/>
                  <a:pt x="0" y="40394"/>
                  <a:pt x="0" y="34679"/>
                </a:cubicBezTo>
                <a:cubicBezTo>
                  <a:pt x="1822" y="30541"/>
                  <a:pt x="3904" y="26403"/>
                  <a:pt x="7548" y="23645"/>
                </a:cubicBezTo>
                <a:cubicBezTo>
                  <a:pt x="11193" y="16748"/>
                  <a:pt x="18481" y="11034"/>
                  <a:pt x="27592" y="6896"/>
                </a:cubicBezTo>
                <a:cubicBezTo>
                  <a:pt x="35140" y="4137"/>
                  <a:pt x="42429" y="1379"/>
                  <a:pt x="51540" y="0"/>
                </a:cubicBezTo>
                <a:cubicBezTo>
                  <a:pt x="55444" y="0"/>
                  <a:pt x="59088" y="0"/>
                  <a:pt x="62733" y="0"/>
                </a:cubicBezTo>
                <a:cubicBezTo>
                  <a:pt x="71843" y="0"/>
                  <a:pt x="80954" y="1379"/>
                  <a:pt x="88503" y="4137"/>
                </a:cubicBezTo>
                <a:cubicBezTo>
                  <a:pt x="95791" y="6896"/>
                  <a:pt x="101258" y="9655"/>
                  <a:pt x="106724" y="13990"/>
                </a:cubicBezTo>
                <a:cubicBezTo>
                  <a:pt x="112190" y="18128"/>
                  <a:pt x="116095" y="22266"/>
                  <a:pt x="117917" y="29162"/>
                </a:cubicBezTo>
                <a:cubicBezTo>
                  <a:pt x="119739" y="31921"/>
                  <a:pt x="119739" y="36256"/>
                  <a:pt x="119739" y="40394"/>
                </a:cubicBezTo>
                <a:cubicBezTo>
                  <a:pt x="119739" y="43152"/>
                  <a:pt x="119739" y="47290"/>
                  <a:pt x="117917" y="50049"/>
                </a:cubicBezTo>
                <a:cubicBezTo>
                  <a:pt x="116095" y="64039"/>
                  <a:pt x="106724" y="75270"/>
                  <a:pt x="93969" y="80788"/>
                </a:cubicBezTo>
                <a:cubicBezTo>
                  <a:pt x="92147" y="82167"/>
                  <a:pt x="88503" y="83546"/>
                  <a:pt x="84859" y="84926"/>
                </a:cubicBezTo>
                <a:cubicBezTo>
                  <a:pt x="79132" y="84926"/>
                  <a:pt x="75488" y="86305"/>
                  <a:pt x="70021" y="86305"/>
                </a:cubicBezTo>
                <a:cubicBezTo>
                  <a:pt x="66377" y="84926"/>
                  <a:pt x="60911" y="84926"/>
                  <a:pt x="59088" y="83546"/>
                </a:cubicBezTo>
                <a:cubicBezTo>
                  <a:pt x="55444" y="82167"/>
                  <a:pt x="51540" y="79408"/>
                  <a:pt x="49718" y="78029"/>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7" name="Shape 5037"/>
          <p:cNvSpPr/>
          <p:nvPr/>
        </p:nvSpPr>
        <p:spPr>
          <a:xfrm>
            <a:off x="8237532" y="3087558"/>
            <a:ext cx="244421" cy="284186"/>
          </a:xfrm>
          <a:custGeom>
            <a:avLst/>
            <a:gdLst/>
            <a:ahLst/>
            <a:cxnLst/>
            <a:rect l="0" t="0" r="0" b="0"/>
            <a:pathLst>
              <a:path w="120000" h="120000" extrusionOk="0">
                <a:moveTo>
                  <a:pt x="119767" y="118402"/>
                </a:moveTo>
                <a:lnTo>
                  <a:pt x="119767" y="118402"/>
                </a:lnTo>
                <a:cubicBezTo>
                  <a:pt x="118143" y="119800"/>
                  <a:pt x="118143" y="119800"/>
                  <a:pt x="116518" y="119800"/>
                </a:cubicBezTo>
                <a:cubicBezTo>
                  <a:pt x="68936" y="119800"/>
                  <a:pt x="68936" y="119800"/>
                  <a:pt x="68936" y="119800"/>
                </a:cubicBezTo>
                <a:cubicBezTo>
                  <a:pt x="68936" y="97237"/>
                  <a:pt x="68936" y="97237"/>
                  <a:pt x="68936" y="97237"/>
                </a:cubicBezTo>
                <a:cubicBezTo>
                  <a:pt x="90290" y="86056"/>
                  <a:pt x="90290" y="86056"/>
                  <a:pt x="90290" y="86056"/>
                </a:cubicBezTo>
                <a:cubicBezTo>
                  <a:pt x="91914" y="86056"/>
                  <a:pt x="93539" y="84658"/>
                  <a:pt x="93539" y="83261"/>
                </a:cubicBezTo>
                <a:cubicBezTo>
                  <a:pt x="93539" y="80465"/>
                  <a:pt x="91914" y="79068"/>
                  <a:pt x="90290" y="79068"/>
                </a:cubicBezTo>
                <a:cubicBezTo>
                  <a:pt x="68936" y="90249"/>
                  <a:pt x="68936" y="90249"/>
                  <a:pt x="68936" y="90249"/>
                </a:cubicBezTo>
                <a:cubicBezTo>
                  <a:pt x="68936" y="77670"/>
                  <a:pt x="68936" y="77670"/>
                  <a:pt x="68936" y="77670"/>
                </a:cubicBezTo>
                <a:cubicBezTo>
                  <a:pt x="80309" y="71880"/>
                  <a:pt x="80309" y="71880"/>
                  <a:pt x="80309" y="71880"/>
                </a:cubicBezTo>
                <a:cubicBezTo>
                  <a:pt x="83791" y="71880"/>
                  <a:pt x="85415" y="69084"/>
                  <a:pt x="85415" y="67687"/>
                </a:cubicBezTo>
                <a:cubicBezTo>
                  <a:pt x="85415" y="66289"/>
                  <a:pt x="83791" y="63494"/>
                  <a:pt x="80309" y="63494"/>
                </a:cubicBezTo>
                <a:cubicBezTo>
                  <a:pt x="68936" y="69084"/>
                  <a:pt x="68936" y="69084"/>
                  <a:pt x="68936" y="69084"/>
                </a:cubicBezTo>
                <a:cubicBezTo>
                  <a:pt x="68936" y="63494"/>
                  <a:pt x="68936" y="63494"/>
                  <a:pt x="68936" y="63494"/>
                </a:cubicBezTo>
                <a:cubicBezTo>
                  <a:pt x="68936" y="62096"/>
                  <a:pt x="65686" y="60698"/>
                  <a:pt x="64061" y="60698"/>
                </a:cubicBezTo>
                <a:cubicBezTo>
                  <a:pt x="55705" y="60698"/>
                  <a:pt x="55705" y="60698"/>
                  <a:pt x="55705" y="60698"/>
                </a:cubicBezTo>
                <a:cubicBezTo>
                  <a:pt x="52456" y="60698"/>
                  <a:pt x="50831" y="62096"/>
                  <a:pt x="50831" y="63494"/>
                </a:cubicBezTo>
                <a:cubicBezTo>
                  <a:pt x="50831" y="87454"/>
                  <a:pt x="50831" y="87454"/>
                  <a:pt x="50831" y="87454"/>
                </a:cubicBezTo>
                <a:cubicBezTo>
                  <a:pt x="34352" y="83261"/>
                  <a:pt x="34352" y="83261"/>
                  <a:pt x="34352" y="83261"/>
                </a:cubicBezTo>
                <a:cubicBezTo>
                  <a:pt x="31102" y="83261"/>
                  <a:pt x="29477" y="84658"/>
                  <a:pt x="29477" y="86056"/>
                </a:cubicBezTo>
                <a:cubicBezTo>
                  <a:pt x="29477" y="88851"/>
                  <a:pt x="31102" y="90249"/>
                  <a:pt x="34352" y="90249"/>
                </a:cubicBezTo>
                <a:cubicBezTo>
                  <a:pt x="50831" y="95840"/>
                  <a:pt x="50831" y="95840"/>
                  <a:pt x="50831" y="95840"/>
                </a:cubicBezTo>
                <a:cubicBezTo>
                  <a:pt x="50831" y="119800"/>
                  <a:pt x="50831" y="119800"/>
                  <a:pt x="50831" y="119800"/>
                </a:cubicBezTo>
                <a:cubicBezTo>
                  <a:pt x="3249" y="119800"/>
                  <a:pt x="3249" y="119800"/>
                  <a:pt x="3249" y="119800"/>
                </a:cubicBezTo>
                <a:cubicBezTo>
                  <a:pt x="1624" y="119800"/>
                  <a:pt x="0" y="119800"/>
                  <a:pt x="0" y="118402"/>
                </a:cubicBezTo>
                <a:lnTo>
                  <a:pt x="0" y="117004"/>
                </a:lnTo>
                <a:cubicBezTo>
                  <a:pt x="57562" y="1397"/>
                  <a:pt x="57562" y="1397"/>
                  <a:pt x="57562" y="1397"/>
                </a:cubicBezTo>
                <a:cubicBezTo>
                  <a:pt x="57562" y="0"/>
                  <a:pt x="59187" y="0"/>
                  <a:pt x="59187" y="0"/>
                </a:cubicBezTo>
                <a:cubicBezTo>
                  <a:pt x="60812" y="0"/>
                  <a:pt x="62437" y="0"/>
                  <a:pt x="62437" y="1397"/>
                </a:cubicBezTo>
                <a:cubicBezTo>
                  <a:pt x="119767" y="117004"/>
                  <a:pt x="119767" y="117004"/>
                  <a:pt x="119767" y="117004"/>
                </a:cubicBezTo>
                <a:lnTo>
                  <a:pt x="119767" y="118402"/>
                </a:ln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8" name="Shape 5038"/>
          <p:cNvSpPr/>
          <p:nvPr/>
        </p:nvSpPr>
        <p:spPr>
          <a:xfrm>
            <a:off x="7719445" y="3087558"/>
            <a:ext cx="284113" cy="284186"/>
          </a:xfrm>
          <a:custGeom>
            <a:avLst/>
            <a:gdLst/>
            <a:ahLst/>
            <a:cxnLst/>
            <a:rect l="0" t="0" r="0" b="0"/>
            <a:pathLst>
              <a:path w="120000" h="120000" extrusionOk="0">
                <a:moveTo>
                  <a:pt x="118402" y="47920"/>
                </a:moveTo>
                <a:lnTo>
                  <a:pt x="118402" y="47920"/>
                </a:lnTo>
                <a:cubicBezTo>
                  <a:pt x="118402" y="43727"/>
                  <a:pt x="117004" y="40931"/>
                  <a:pt x="115607" y="36738"/>
                </a:cubicBezTo>
                <a:cubicBezTo>
                  <a:pt x="114209" y="33743"/>
                  <a:pt x="112811" y="29550"/>
                  <a:pt x="110016" y="26755"/>
                </a:cubicBezTo>
                <a:cubicBezTo>
                  <a:pt x="108618" y="23960"/>
                  <a:pt x="105823" y="19767"/>
                  <a:pt x="102828" y="16971"/>
                </a:cubicBezTo>
                <a:cubicBezTo>
                  <a:pt x="100033" y="15574"/>
                  <a:pt x="97237" y="12579"/>
                  <a:pt x="94442" y="9783"/>
                </a:cubicBezTo>
                <a:cubicBezTo>
                  <a:pt x="90249" y="8386"/>
                  <a:pt x="87454" y="5590"/>
                  <a:pt x="83261" y="4193"/>
                </a:cubicBezTo>
                <a:cubicBezTo>
                  <a:pt x="80266" y="2795"/>
                  <a:pt x="76073" y="1397"/>
                  <a:pt x="71880" y="1397"/>
                </a:cubicBezTo>
                <a:cubicBezTo>
                  <a:pt x="67687" y="0"/>
                  <a:pt x="64891" y="0"/>
                  <a:pt x="60698" y="0"/>
                </a:cubicBezTo>
                <a:cubicBezTo>
                  <a:pt x="56306" y="0"/>
                  <a:pt x="52113" y="0"/>
                  <a:pt x="47920" y="1397"/>
                </a:cubicBezTo>
                <a:cubicBezTo>
                  <a:pt x="43727" y="1397"/>
                  <a:pt x="40732" y="2795"/>
                  <a:pt x="36539" y="4193"/>
                </a:cubicBezTo>
                <a:cubicBezTo>
                  <a:pt x="33743" y="5590"/>
                  <a:pt x="29550" y="8386"/>
                  <a:pt x="26755" y="9783"/>
                </a:cubicBezTo>
                <a:cubicBezTo>
                  <a:pt x="23960" y="12579"/>
                  <a:pt x="19767" y="15574"/>
                  <a:pt x="16772" y="16971"/>
                </a:cubicBezTo>
                <a:cubicBezTo>
                  <a:pt x="15374" y="19767"/>
                  <a:pt x="12579" y="23960"/>
                  <a:pt x="9783" y="26755"/>
                </a:cubicBezTo>
                <a:cubicBezTo>
                  <a:pt x="8386" y="29550"/>
                  <a:pt x="5590" y="33743"/>
                  <a:pt x="4193" y="36738"/>
                </a:cubicBezTo>
                <a:cubicBezTo>
                  <a:pt x="2795" y="40931"/>
                  <a:pt x="1397" y="43727"/>
                  <a:pt x="1397" y="47920"/>
                </a:cubicBezTo>
                <a:cubicBezTo>
                  <a:pt x="0" y="52113"/>
                  <a:pt x="0" y="56306"/>
                  <a:pt x="0" y="60698"/>
                </a:cubicBezTo>
                <a:cubicBezTo>
                  <a:pt x="0" y="64891"/>
                  <a:pt x="0" y="67687"/>
                  <a:pt x="1397" y="71880"/>
                </a:cubicBezTo>
                <a:cubicBezTo>
                  <a:pt x="1397" y="76272"/>
                  <a:pt x="2795" y="80465"/>
                  <a:pt x="4193" y="83261"/>
                </a:cubicBezTo>
                <a:cubicBezTo>
                  <a:pt x="5590" y="87454"/>
                  <a:pt x="8386" y="90249"/>
                  <a:pt x="9783" y="94442"/>
                </a:cubicBezTo>
                <a:cubicBezTo>
                  <a:pt x="12579" y="97237"/>
                  <a:pt x="15374" y="100232"/>
                  <a:pt x="16772" y="103028"/>
                </a:cubicBezTo>
                <a:cubicBezTo>
                  <a:pt x="19767" y="105823"/>
                  <a:pt x="23960" y="108618"/>
                  <a:pt x="26755" y="110016"/>
                </a:cubicBezTo>
                <a:cubicBezTo>
                  <a:pt x="29550" y="112811"/>
                  <a:pt x="33743" y="114209"/>
                  <a:pt x="36539" y="115607"/>
                </a:cubicBezTo>
                <a:cubicBezTo>
                  <a:pt x="40732" y="117004"/>
                  <a:pt x="43727" y="118402"/>
                  <a:pt x="47920" y="118402"/>
                </a:cubicBezTo>
                <a:cubicBezTo>
                  <a:pt x="52113" y="119800"/>
                  <a:pt x="56306" y="119800"/>
                  <a:pt x="60698" y="119800"/>
                </a:cubicBezTo>
                <a:cubicBezTo>
                  <a:pt x="64891" y="119800"/>
                  <a:pt x="67687" y="119800"/>
                  <a:pt x="71880" y="118402"/>
                </a:cubicBezTo>
                <a:cubicBezTo>
                  <a:pt x="76073" y="118402"/>
                  <a:pt x="80266" y="117004"/>
                  <a:pt x="83261" y="115607"/>
                </a:cubicBezTo>
                <a:cubicBezTo>
                  <a:pt x="87454" y="114209"/>
                  <a:pt x="90249" y="112811"/>
                  <a:pt x="94442" y="110016"/>
                </a:cubicBezTo>
                <a:cubicBezTo>
                  <a:pt x="97237" y="108618"/>
                  <a:pt x="100033" y="105823"/>
                  <a:pt x="102828" y="103028"/>
                </a:cubicBezTo>
                <a:cubicBezTo>
                  <a:pt x="105823" y="100232"/>
                  <a:pt x="108618" y="97237"/>
                  <a:pt x="110016" y="94442"/>
                </a:cubicBezTo>
                <a:cubicBezTo>
                  <a:pt x="112811" y="90249"/>
                  <a:pt x="114209" y="87454"/>
                  <a:pt x="115607" y="83261"/>
                </a:cubicBezTo>
                <a:cubicBezTo>
                  <a:pt x="117004" y="80465"/>
                  <a:pt x="118402" y="76272"/>
                  <a:pt x="118402" y="71880"/>
                </a:cubicBezTo>
                <a:cubicBezTo>
                  <a:pt x="119800" y="67687"/>
                  <a:pt x="119800" y="64891"/>
                  <a:pt x="119800" y="60698"/>
                </a:cubicBezTo>
                <a:cubicBezTo>
                  <a:pt x="119800" y="56306"/>
                  <a:pt x="119800" y="52113"/>
                  <a:pt x="118402" y="47920"/>
                </a:cubicBezTo>
                <a:close/>
                <a:moveTo>
                  <a:pt x="111414" y="59301"/>
                </a:moveTo>
                <a:lnTo>
                  <a:pt x="111414" y="59301"/>
                </a:lnTo>
                <a:cubicBezTo>
                  <a:pt x="111414" y="59301"/>
                  <a:pt x="93044" y="56306"/>
                  <a:pt x="76073" y="57703"/>
                </a:cubicBezTo>
                <a:cubicBezTo>
                  <a:pt x="74675" y="56306"/>
                  <a:pt x="74675" y="56306"/>
                  <a:pt x="74675" y="54908"/>
                </a:cubicBezTo>
                <a:cubicBezTo>
                  <a:pt x="73277" y="52113"/>
                  <a:pt x="71880" y="50715"/>
                  <a:pt x="71880" y="47920"/>
                </a:cubicBezTo>
                <a:cubicBezTo>
                  <a:pt x="91647" y="39534"/>
                  <a:pt x="100033" y="28153"/>
                  <a:pt x="100033" y="28153"/>
                </a:cubicBezTo>
                <a:cubicBezTo>
                  <a:pt x="107221" y="36738"/>
                  <a:pt x="111414" y="47920"/>
                  <a:pt x="111414" y="59301"/>
                </a:cubicBezTo>
                <a:close/>
                <a:moveTo>
                  <a:pt x="94442" y="21164"/>
                </a:moveTo>
                <a:lnTo>
                  <a:pt x="94442" y="21164"/>
                </a:lnTo>
                <a:cubicBezTo>
                  <a:pt x="94442" y="21164"/>
                  <a:pt x="86056" y="32346"/>
                  <a:pt x="67687" y="40931"/>
                </a:cubicBezTo>
                <a:cubicBezTo>
                  <a:pt x="57703" y="23960"/>
                  <a:pt x="49317" y="11181"/>
                  <a:pt x="47920" y="9783"/>
                </a:cubicBezTo>
                <a:cubicBezTo>
                  <a:pt x="52113" y="9783"/>
                  <a:pt x="56306" y="8386"/>
                  <a:pt x="60698" y="8386"/>
                </a:cubicBezTo>
                <a:cubicBezTo>
                  <a:pt x="73277" y="8386"/>
                  <a:pt x="84658" y="14176"/>
                  <a:pt x="94442" y="21164"/>
                </a:cubicBezTo>
                <a:close/>
                <a:moveTo>
                  <a:pt x="47920" y="9783"/>
                </a:moveTo>
                <a:lnTo>
                  <a:pt x="47920" y="9783"/>
                </a:lnTo>
                <a:close/>
                <a:moveTo>
                  <a:pt x="37936" y="14176"/>
                </a:moveTo>
                <a:lnTo>
                  <a:pt x="37936" y="14176"/>
                </a:lnTo>
                <a:cubicBezTo>
                  <a:pt x="39334" y="14176"/>
                  <a:pt x="47920" y="26755"/>
                  <a:pt x="57703" y="43727"/>
                </a:cubicBezTo>
                <a:cubicBezTo>
                  <a:pt x="32346" y="49317"/>
                  <a:pt x="11181" y="49317"/>
                  <a:pt x="9783" y="49317"/>
                </a:cubicBezTo>
                <a:cubicBezTo>
                  <a:pt x="12579" y="33743"/>
                  <a:pt x="23960" y="21164"/>
                  <a:pt x="37936" y="14176"/>
                </a:cubicBezTo>
                <a:close/>
                <a:moveTo>
                  <a:pt x="8386" y="60698"/>
                </a:moveTo>
                <a:lnTo>
                  <a:pt x="8386" y="60698"/>
                </a:lnTo>
                <a:cubicBezTo>
                  <a:pt x="8386" y="59301"/>
                  <a:pt x="8386" y="59301"/>
                  <a:pt x="8386" y="59301"/>
                </a:cubicBezTo>
                <a:cubicBezTo>
                  <a:pt x="9783" y="59301"/>
                  <a:pt x="35141" y="59301"/>
                  <a:pt x="62096" y="50715"/>
                </a:cubicBezTo>
                <a:cubicBezTo>
                  <a:pt x="63494" y="53510"/>
                  <a:pt x="64891" y="56306"/>
                  <a:pt x="66289" y="60698"/>
                </a:cubicBezTo>
                <a:cubicBezTo>
                  <a:pt x="64891" y="60698"/>
                  <a:pt x="64891" y="60698"/>
                  <a:pt x="63494" y="60698"/>
                </a:cubicBezTo>
                <a:cubicBezTo>
                  <a:pt x="36539" y="69084"/>
                  <a:pt x="22562" y="94442"/>
                  <a:pt x="22562" y="94442"/>
                </a:cubicBezTo>
                <a:lnTo>
                  <a:pt x="22562" y="94442"/>
                </a:lnTo>
                <a:cubicBezTo>
                  <a:pt x="13976" y="86056"/>
                  <a:pt x="8386" y="73277"/>
                  <a:pt x="8386" y="60698"/>
                </a:cubicBezTo>
                <a:close/>
                <a:moveTo>
                  <a:pt x="60698" y="111414"/>
                </a:moveTo>
                <a:lnTo>
                  <a:pt x="60698" y="111414"/>
                </a:lnTo>
                <a:cubicBezTo>
                  <a:pt x="47920" y="111414"/>
                  <a:pt x="36539" y="107221"/>
                  <a:pt x="26755" y="100232"/>
                </a:cubicBezTo>
                <a:cubicBezTo>
                  <a:pt x="28153" y="100232"/>
                  <a:pt x="28153" y="100232"/>
                  <a:pt x="28153" y="100232"/>
                </a:cubicBezTo>
                <a:cubicBezTo>
                  <a:pt x="28153" y="100232"/>
                  <a:pt x="37936" y="79068"/>
                  <a:pt x="69084" y="69084"/>
                </a:cubicBezTo>
                <a:lnTo>
                  <a:pt x="69084" y="69084"/>
                </a:lnTo>
                <a:cubicBezTo>
                  <a:pt x="76073" y="87454"/>
                  <a:pt x="78868" y="103028"/>
                  <a:pt x="80266" y="107221"/>
                </a:cubicBezTo>
                <a:cubicBezTo>
                  <a:pt x="74675" y="110016"/>
                  <a:pt x="67687" y="111414"/>
                  <a:pt x="60698" y="111414"/>
                </a:cubicBezTo>
                <a:close/>
                <a:moveTo>
                  <a:pt x="88851" y="103028"/>
                </a:moveTo>
                <a:lnTo>
                  <a:pt x="88851" y="103028"/>
                </a:lnTo>
                <a:cubicBezTo>
                  <a:pt x="88851" y="100232"/>
                  <a:pt x="86056" y="84658"/>
                  <a:pt x="78868" y="66289"/>
                </a:cubicBezTo>
                <a:cubicBezTo>
                  <a:pt x="95840" y="63494"/>
                  <a:pt x="110016" y="67687"/>
                  <a:pt x="111414" y="67687"/>
                </a:cubicBezTo>
                <a:cubicBezTo>
                  <a:pt x="108618" y="83261"/>
                  <a:pt x="100033" y="94442"/>
                  <a:pt x="88851" y="10302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39" name="Shape 5039"/>
          <p:cNvSpPr/>
          <p:nvPr/>
        </p:nvSpPr>
        <p:spPr>
          <a:xfrm>
            <a:off x="10220052" y="2606949"/>
            <a:ext cx="286201" cy="242395"/>
          </a:xfrm>
          <a:custGeom>
            <a:avLst/>
            <a:gdLst/>
            <a:ahLst/>
            <a:cxnLst/>
            <a:rect l="0" t="0" r="0" b="0"/>
            <a:pathLst>
              <a:path w="120000" h="120000" extrusionOk="0">
                <a:moveTo>
                  <a:pt x="4186" y="119764"/>
                </a:moveTo>
                <a:lnTo>
                  <a:pt x="4186" y="119764"/>
                </a:lnTo>
                <a:cubicBezTo>
                  <a:pt x="115614" y="119764"/>
                  <a:pt x="115614" y="119764"/>
                  <a:pt x="115614" y="119764"/>
                </a:cubicBezTo>
                <a:cubicBezTo>
                  <a:pt x="118405" y="119764"/>
                  <a:pt x="119800" y="118117"/>
                  <a:pt x="119800" y="114823"/>
                </a:cubicBezTo>
                <a:cubicBezTo>
                  <a:pt x="119800" y="113176"/>
                  <a:pt x="119800" y="113176"/>
                  <a:pt x="119800" y="113176"/>
                </a:cubicBezTo>
                <a:cubicBezTo>
                  <a:pt x="119800" y="109882"/>
                  <a:pt x="118405" y="106352"/>
                  <a:pt x="115614" y="106352"/>
                </a:cubicBezTo>
                <a:cubicBezTo>
                  <a:pt x="4186" y="106352"/>
                  <a:pt x="4186" y="106352"/>
                  <a:pt x="4186" y="106352"/>
                </a:cubicBezTo>
                <a:cubicBezTo>
                  <a:pt x="1395" y="106352"/>
                  <a:pt x="0" y="109882"/>
                  <a:pt x="0" y="113176"/>
                </a:cubicBezTo>
                <a:cubicBezTo>
                  <a:pt x="0" y="114823"/>
                  <a:pt x="0" y="114823"/>
                  <a:pt x="0" y="114823"/>
                </a:cubicBezTo>
                <a:cubicBezTo>
                  <a:pt x="0" y="118117"/>
                  <a:pt x="1395" y="119764"/>
                  <a:pt x="4186" y="119764"/>
                </a:cubicBezTo>
                <a:close/>
                <a:moveTo>
                  <a:pt x="22524" y="99764"/>
                </a:moveTo>
                <a:lnTo>
                  <a:pt x="22524" y="99764"/>
                </a:lnTo>
                <a:cubicBezTo>
                  <a:pt x="33887" y="99764"/>
                  <a:pt x="33887" y="99764"/>
                  <a:pt x="33887" y="99764"/>
                </a:cubicBezTo>
                <a:cubicBezTo>
                  <a:pt x="36677" y="99764"/>
                  <a:pt x="39468" y="98117"/>
                  <a:pt x="39468" y="93176"/>
                </a:cubicBezTo>
                <a:cubicBezTo>
                  <a:pt x="39468" y="6588"/>
                  <a:pt x="39468" y="6588"/>
                  <a:pt x="39468" y="6588"/>
                </a:cubicBezTo>
                <a:cubicBezTo>
                  <a:pt x="39468" y="3294"/>
                  <a:pt x="36677" y="0"/>
                  <a:pt x="33887" y="0"/>
                </a:cubicBezTo>
                <a:cubicBezTo>
                  <a:pt x="22524" y="0"/>
                  <a:pt x="22524" y="0"/>
                  <a:pt x="22524" y="0"/>
                </a:cubicBezTo>
                <a:cubicBezTo>
                  <a:pt x="18338" y="0"/>
                  <a:pt x="16943" y="3294"/>
                  <a:pt x="16943" y="6588"/>
                </a:cubicBezTo>
                <a:cubicBezTo>
                  <a:pt x="16943" y="93176"/>
                  <a:pt x="16943" y="93176"/>
                  <a:pt x="16943" y="93176"/>
                </a:cubicBezTo>
                <a:cubicBezTo>
                  <a:pt x="16943" y="98117"/>
                  <a:pt x="18338" y="99764"/>
                  <a:pt x="22524" y="99764"/>
                </a:cubicBezTo>
                <a:close/>
                <a:moveTo>
                  <a:pt x="53621" y="99764"/>
                </a:moveTo>
                <a:lnTo>
                  <a:pt x="53621" y="99764"/>
                </a:lnTo>
                <a:cubicBezTo>
                  <a:pt x="64784" y="99764"/>
                  <a:pt x="64784" y="99764"/>
                  <a:pt x="64784" y="99764"/>
                </a:cubicBezTo>
                <a:cubicBezTo>
                  <a:pt x="68970" y="99764"/>
                  <a:pt x="70365" y="98117"/>
                  <a:pt x="70365" y="93176"/>
                </a:cubicBezTo>
                <a:cubicBezTo>
                  <a:pt x="70365" y="38352"/>
                  <a:pt x="70365" y="38352"/>
                  <a:pt x="70365" y="38352"/>
                </a:cubicBezTo>
                <a:cubicBezTo>
                  <a:pt x="70365" y="35058"/>
                  <a:pt x="68970" y="31529"/>
                  <a:pt x="64784" y="31529"/>
                </a:cubicBezTo>
                <a:cubicBezTo>
                  <a:pt x="53621" y="31529"/>
                  <a:pt x="53621" y="31529"/>
                  <a:pt x="53621" y="31529"/>
                </a:cubicBezTo>
                <a:cubicBezTo>
                  <a:pt x="50830" y="31529"/>
                  <a:pt x="47840" y="35058"/>
                  <a:pt x="47840" y="38352"/>
                </a:cubicBezTo>
                <a:cubicBezTo>
                  <a:pt x="47840" y="93176"/>
                  <a:pt x="47840" y="93176"/>
                  <a:pt x="47840" y="93176"/>
                </a:cubicBezTo>
                <a:cubicBezTo>
                  <a:pt x="47840" y="98117"/>
                  <a:pt x="50830" y="99764"/>
                  <a:pt x="53621" y="99764"/>
                </a:cubicBezTo>
                <a:close/>
                <a:moveTo>
                  <a:pt x="85913" y="99764"/>
                </a:moveTo>
                <a:lnTo>
                  <a:pt x="85913" y="99764"/>
                </a:lnTo>
                <a:cubicBezTo>
                  <a:pt x="97275" y="99764"/>
                  <a:pt x="97275" y="99764"/>
                  <a:pt x="97275" y="99764"/>
                </a:cubicBezTo>
                <a:cubicBezTo>
                  <a:pt x="100066" y="99764"/>
                  <a:pt x="102857" y="98117"/>
                  <a:pt x="102857" y="93176"/>
                </a:cubicBezTo>
                <a:cubicBezTo>
                  <a:pt x="102857" y="69882"/>
                  <a:pt x="102857" y="69882"/>
                  <a:pt x="102857" y="69882"/>
                </a:cubicBezTo>
                <a:cubicBezTo>
                  <a:pt x="102857" y="64941"/>
                  <a:pt x="100066" y="63294"/>
                  <a:pt x="97275" y="63294"/>
                </a:cubicBezTo>
                <a:cubicBezTo>
                  <a:pt x="85913" y="63294"/>
                  <a:pt x="85913" y="63294"/>
                  <a:pt x="85913" y="63294"/>
                </a:cubicBezTo>
                <a:cubicBezTo>
                  <a:pt x="83122" y="63294"/>
                  <a:pt x="80332" y="64941"/>
                  <a:pt x="80332" y="69882"/>
                </a:cubicBezTo>
                <a:cubicBezTo>
                  <a:pt x="80332" y="93176"/>
                  <a:pt x="80332" y="93176"/>
                  <a:pt x="80332" y="93176"/>
                </a:cubicBezTo>
                <a:cubicBezTo>
                  <a:pt x="80332" y="98117"/>
                  <a:pt x="83122" y="99764"/>
                  <a:pt x="85913" y="9976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0" name="Shape 5040"/>
          <p:cNvSpPr/>
          <p:nvPr/>
        </p:nvSpPr>
        <p:spPr>
          <a:xfrm>
            <a:off x="9716587" y="2606949"/>
            <a:ext cx="288291" cy="242395"/>
          </a:xfrm>
          <a:custGeom>
            <a:avLst/>
            <a:gdLst/>
            <a:ahLst/>
            <a:cxnLst/>
            <a:rect l="0" t="0" r="0" b="0"/>
            <a:pathLst>
              <a:path w="120000" h="120000" extrusionOk="0">
                <a:moveTo>
                  <a:pt x="114088" y="119764"/>
                </a:moveTo>
                <a:lnTo>
                  <a:pt x="114088" y="119764"/>
                </a:lnTo>
                <a:cubicBezTo>
                  <a:pt x="5517" y="119764"/>
                  <a:pt x="5517" y="119764"/>
                  <a:pt x="5517" y="119764"/>
                </a:cubicBezTo>
                <a:cubicBezTo>
                  <a:pt x="2758" y="119764"/>
                  <a:pt x="0" y="118117"/>
                  <a:pt x="0" y="114823"/>
                </a:cubicBezTo>
                <a:cubicBezTo>
                  <a:pt x="0" y="113176"/>
                  <a:pt x="0" y="113176"/>
                  <a:pt x="0" y="113176"/>
                </a:cubicBezTo>
                <a:cubicBezTo>
                  <a:pt x="0" y="109882"/>
                  <a:pt x="2758" y="106352"/>
                  <a:pt x="5517" y="106352"/>
                </a:cubicBezTo>
                <a:cubicBezTo>
                  <a:pt x="114088" y="106352"/>
                  <a:pt x="114088" y="106352"/>
                  <a:pt x="114088" y="106352"/>
                </a:cubicBezTo>
                <a:cubicBezTo>
                  <a:pt x="117044" y="106352"/>
                  <a:pt x="119802" y="109882"/>
                  <a:pt x="119802" y="113176"/>
                </a:cubicBezTo>
                <a:cubicBezTo>
                  <a:pt x="119802" y="114823"/>
                  <a:pt x="119802" y="114823"/>
                  <a:pt x="119802" y="114823"/>
                </a:cubicBezTo>
                <a:cubicBezTo>
                  <a:pt x="119802" y="118117"/>
                  <a:pt x="117044" y="119764"/>
                  <a:pt x="114088" y="119764"/>
                </a:cubicBezTo>
                <a:close/>
                <a:moveTo>
                  <a:pt x="103054" y="93176"/>
                </a:moveTo>
                <a:lnTo>
                  <a:pt x="103054" y="93176"/>
                </a:lnTo>
                <a:cubicBezTo>
                  <a:pt x="103054" y="98117"/>
                  <a:pt x="100295" y="99764"/>
                  <a:pt x="97536" y="99764"/>
                </a:cubicBezTo>
                <a:cubicBezTo>
                  <a:pt x="86305" y="99764"/>
                  <a:pt x="86305" y="99764"/>
                  <a:pt x="86305" y="99764"/>
                </a:cubicBezTo>
                <a:cubicBezTo>
                  <a:pt x="82167" y="99764"/>
                  <a:pt x="80788" y="98117"/>
                  <a:pt x="80788" y="93176"/>
                </a:cubicBezTo>
                <a:cubicBezTo>
                  <a:pt x="80788" y="46588"/>
                  <a:pt x="80788" y="46588"/>
                  <a:pt x="80788" y="46588"/>
                </a:cubicBezTo>
                <a:lnTo>
                  <a:pt x="80788" y="46588"/>
                </a:lnTo>
                <a:cubicBezTo>
                  <a:pt x="80788" y="33176"/>
                  <a:pt x="80788" y="33176"/>
                  <a:pt x="80788" y="33176"/>
                </a:cubicBezTo>
                <a:cubicBezTo>
                  <a:pt x="80788" y="29882"/>
                  <a:pt x="82167" y="26588"/>
                  <a:pt x="86305" y="26588"/>
                </a:cubicBezTo>
                <a:cubicBezTo>
                  <a:pt x="97536" y="26588"/>
                  <a:pt x="97536" y="26588"/>
                  <a:pt x="97536" y="26588"/>
                </a:cubicBezTo>
                <a:cubicBezTo>
                  <a:pt x="100295" y="26588"/>
                  <a:pt x="103054" y="29882"/>
                  <a:pt x="103054" y="33176"/>
                </a:cubicBezTo>
                <a:cubicBezTo>
                  <a:pt x="103054" y="79764"/>
                  <a:pt x="103054" y="79764"/>
                  <a:pt x="103054" y="79764"/>
                </a:cubicBezTo>
                <a:lnTo>
                  <a:pt x="103054" y="79764"/>
                </a:lnTo>
                <a:lnTo>
                  <a:pt x="103054" y="93176"/>
                </a:lnTo>
                <a:close/>
                <a:moveTo>
                  <a:pt x="65418" y="99764"/>
                </a:moveTo>
                <a:lnTo>
                  <a:pt x="65418" y="99764"/>
                </a:lnTo>
                <a:cubicBezTo>
                  <a:pt x="54384" y="99764"/>
                  <a:pt x="54384" y="99764"/>
                  <a:pt x="54384" y="99764"/>
                </a:cubicBezTo>
                <a:cubicBezTo>
                  <a:pt x="51625" y="99764"/>
                  <a:pt x="48669" y="98117"/>
                  <a:pt x="48669" y="93176"/>
                </a:cubicBezTo>
                <a:cubicBezTo>
                  <a:pt x="48669" y="79764"/>
                  <a:pt x="48669" y="79764"/>
                  <a:pt x="48669" y="79764"/>
                </a:cubicBezTo>
                <a:cubicBezTo>
                  <a:pt x="48669" y="20000"/>
                  <a:pt x="48669" y="20000"/>
                  <a:pt x="48669" y="20000"/>
                </a:cubicBezTo>
                <a:cubicBezTo>
                  <a:pt x="48669" y="6588"/>
                  <a:pt x="48669" y="6588"/>
                  <a:pt x="48669" y="6588"/>
                </a:cubicBezTo>
                <a:cubicBezTo>
                  <a:pt x="48669" y="3294"/>
                  <a:pt x="51625" y="0"/>
                  <a:pt x="54384" y="0"/>
                </a:cubicBezTo>
                <a:cubicBezTo>
                  <a:pt x="65418" y="0"/>
                  <a:pt x="65418" y="0"/>
                  <a:pt x="65418" y="0"/>
                </a:cubicBezTo>
                <a:cubicBezTo>
                  <a:pt x="68177" y="0"/>
                  <a:pt x="70935" y="3294"/>
                  <a:pt x="70935" y="6588"/>
                </a:cubicBezTo>
                <a:cubicBezTo>
                  <a:pt x="70935" y="20000"/>
                  <a:pt x="70935" y="20000"/>
                  <a:pt x="70935" y="20000"/>
                </a:cubicBezTo>
                <a:cubicBezTo>
                  <a:pt x="70935" y="79764"/>
                  <a:pt x="70935" y="79764"/>
                  <a:pt x="70935" y="79764"/>
                </a:cubicBezTo>
                <a:cubicBezTo>
                  <a:pt x="70935" y="93176"/>
                  <a:pt x="70935" y="93176"/>
                  <a:pt x="70935" y="93176"/>
                </a:cubicBezTo>
                <a:cubicBezTo>
                  <a:pt x="70935" y="98117"/>
                  <a:pt x="68177" y="99764"/>
                  <a:pt x="65418" y="99764"/>
                </a:cubicBezTo>
                <a:close/>
                <a:moveTo>
                  <a:pt x="33300" y="99764"/>
                </a:moveTo>
                <a:lnTo>
                  <a:pt x="33300" y="99764"/>
                </a:lnTo>
                <a:cubicBezTo>
                  <a:pt x="22266" y="99764"/>
                  <a:pt x="22266" y="99764"/>
                  <a:pt x="22266" y="99764"/>
                </a:cubicBezTo>
                <a:cubicBezTo>
                  <a:pt x="19507" y="99764"/>
                  <a:pt x="16748" y="98117"/>
                  <a:pt x="16748" y="93176"/>
                </a:cubicBezTo>
                <a:cubicBezTo>
                  <a:pt x="16748" y="79764"/>
                  <a:pt x="16748" y="79764"/>
                  <a:pt x="16748" y="79764"/>
                </a:cubicBezTo>
                <a:lnTo>
                  <a:pt x="16748" y="79764"/>
                </a:lnTo>
                <a:cubicBezTo>
                  <a:pt x="16748" y="66588"/>
                  <a:pt x="16748" y="66588"/>
                  <a:pt x="16748" y="66588"/>
                </a:cubicBezTo>
                <a:cubicBezTo>
                  <a:pt x="16748" y="63294"/>
                  <a:pt x="19507" y="59764"/>
                  <a:pt x="22266" y="59764"/>
                </a:cubicBezTo>
                <a:cubicBezTo>
                  <a:pt x="33300" y="59764"/>
                  <a:pt x="33300" y="59764"/>
                  <a:pt x="33300" y="59764"/>
                </a:cubicBezTo>
                <a:cubicBezTo>
                  <a:pt x="37635" y="59764"/>
                  <a:pt x="39014" y="63294"/>
                  <a:pt x="39014" y="66588"/>
                </a:cubicBezTo>
                <a:cubicBezTo>
                  <a:pt x="39014" y="79764"/>
                  <a:pt x="39014" y="79764"/>
                  <a:pt x="39014" y="79764"/>
                </a:cubicBezTo>
                <a:lnTo>
                  <a:pt x="39014" y="79764"/>
                </a:lnTo>
                <a:cubicBezTo>
                  <a:pt x="39014" y="93176"/>
                  <a:pt x="39014" y="93176"/>
                  <a:pt x="39014" y="93176"/>
                </a:cubicBezTo>
                <a:cubicBezTo>
                  <a:pt x="39014" y="98117"/>
                  <a:pt x="37635" y="99764"/>
                  <a:pt x="33300" y="9976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1" name="Shape 5041"/>
          <p:cNvSpPr/>
          <p:nvPr/>
        </p:nvSpPr>
        <p:spPr>
          <a:xfrm>
            <a:off x="9219391" y="2606949"/>
            <a:ext cx="286203" cy="242395"/>
          </a:xfrm>
          <a:custGeom>
            <a:avLst/>
            <a:gdLst/>
            <a:ahLst/>
            <a:cxnLst/>
            <a:rect l="0" t="0" r="0" b="0"/>
            <a:pathLst>
              <a:path w="120000" h="120000" extrusionOk="0">
                <a:moveTo>
                  <a:pt x="115415" y="119764"/>
                </a:moveTo>
                <a:lnTo>
                  <a:pt x="115415" y="119764"/>
                </a:lnTo>
                <a:cubicBezTo>
                  <a:pt x="4186" y="119764"/>
                  <a:pt x="4186" y="119764"/>
                  <a:pt x="4186" y="119764"/>
                </a:cubicBezTo>
                <a:cubicBezTo>
                  <a:pt x="1395" y="119764"/>
                  <a:pt x="0" y="118117"/>
                  <a:pt x="0" y="114823"/>
                </a:cubicBezTo>
                <a:cubicBezTo>
                  <a:pt x="0" y="113176"/>
                  <a:pt x="0" y="113176"/>
                  <a:pt x="0" y="113176"/>
                </a:cubicBezTo>
                <a:cubicBezTo>
                  <a:pt x="0" y="109882"/>
                  <a:pt x="1395" y="106352"/>
                  <a:pt x="4186" y="106352"/>
                </a:cubicBezTo>
                <a:cubicBezTo>
                  <a:pt x="115415" y="106352"/>
                  <a:pt x="115415" y="106352"/>
                  <a:pt x="115415" y="106352"/>
                </a:cubicBezTo>
                <a:cubicBezTo>
                  <a:pt x="118405" y="106352"/>
                  <a:pt x="119800" y="109882"/>
                  <a:pt x="119800" y="113176"/>
                </a:cubicBezTo>
                <a:cubicBezTo>
                  <a:pt x="119800" y="114823"/>
                  <a:pt x="119800" y="114823"/>
                  <a:pt x="119800" y="114823"/>
                </a:cubicBezTo>
                <a:cubicBezTo>
                  <a:pt x="119800" y="118117"/>
                  <a:pt x="118405" y="119764"/>
                  <a:pt x="115415" y="119764"/>
                </a:cubicBezTo>
                <a:close/>
                <a:moveTo>
                  <a:pt x="97076" y="99764"/>
                </a:moveTo>
                <a:lnTo>
                  <a:pt x="97076" y="99764"/>
                </a:lnTo>
                <a:cubicBezTo>
                  <a:pt x="85913" y="99764"/>
                  <a:pt x="85913" y="99764"/>
                  <a:pt x="85913" y="99764"/>
                </a:cubicBezTo>
                <a:cubicBezTo>
                  <a:pt x="83122" y="99764"/>
                  <a:pt x="80332" y="98117"/>
                  <a:pt x="80332" y="93176"/>
                </a:cubicBezTo>
                <a:cubicBezTo>
                  <a:pt x="80332" y="6588"/>
                  <a:pt x="80332" y="6588"/>
                  <a:pt x="80332" y="6588"/>
                </a:cubicBezTo>
                <a:cubicBezTo>
                  <a:pt x="80332" y="3294"/>
                  <a:pt x="83122" y="0"/>
                  <a:pt x="85913" y="0"/>
                </a:cubicBezTo>
                <a:cubicBezTo>
                  <a:pt x="97076" y="0"/>
                  <a:pt x="97076" y="0"/>
                  <a:pt x="97076" y="0"/>
                </a:cubicBezTo>
                <a:cubicBezTo>
                  <a:pt x="101461" y="0"/>
                  <a:pt x="102857" y="3294"/>
                  <a:pt x="102857" y="6588"/>
                </a:cubicBezTo>
                <a:cubicBezTo>
                  <a:pt x="102857" y="93176"/>
                  <a:pt x="102857" y="93176"/>
                  <a:pt x="102857" y="93176"/>
                </a:cubicBezTo>
                <a:cubicBezTo>
                  <a:pt x="102857" y="98117"/>
                  <a:pt x="101461" y="99764"/>
                  <a:pt x="97076" y="99764"/>
                </a:cubicBezTo>
                <a:close/>
                <a:moveTo>
                  <a:pt x="66179" y="99764"/>
                </a:moveTo>
                <a:lnTo>
                  <a:pt x="66179" y="99764"/>
                </a:lnTo>
                <a:cubicBezTo>
                  <a:pt x="55016" y="99764"/>
                  <a:pt x="55016" y="99764"/>
                  <a:pt x="55016" y="99764"/>
                </a:cubicBezTo>
                <a:cubicBezTo>
                  <a:pt x="50631" y="99764"/>
                  <a:pt x="49235" y="98117"/>
                  <a:pt x="49235" y="93176"/>
                </a:cubicBezTo>
                <a:cubicBezTo>
                  <a:pt x="49235" y="38352"/>
                  <a:pt x="49235" y="38352"/>
                  <a:pt x="49235" y="38352"/>
                </a:cubicBezTo>
                <a:cubicBezTo>
                  <a:pt x="49235" y="35058"/>
                  <a:pt x="50631" y="31529"/>
                  <a:pt x="55016" y="31529"/>
                </a:cubicBezTo>
                <a:cubicBezTo>
                  <a:pt x="66179" y="31529"/>
                  <a:pt x="66179" y="31529"/>
                  <a:pt x="66179" y="31529"/>
                </a:cubicBezTo>
                <a:cubicBezTo>
                  <a:pt x="68970" y="31529"/>
                  <a:pt x="71760" y="35058"/>
                  <a:pt x="71760" y="38352"/>
                </a:cubicBezTo>
                <a:cubicBezTo>
                  <a:pt x="71760" y="93176"/>
                  <a:pt x="71760" y="93176"/>
                  <a:pt x="71760" y="93176"/>
                </a:cubicBezTo>
                <a:cubicBezTo>
                  <a:pt x="71760" y="98117"/>
                  <a:pt x="68970" y="99764"/>
                  <a:pt x="66179" y="99764"/>
                </a:cubicBezTo>
                <a:close/>
                <a:moveTo>
                  <a:pt x="33687" y="99764"/>
                </a:moveTo>
                <a:lnTo>
                  <a:pt x="33687" y="99764"/>
                </a:lnTo>
                <a:cubicBezTo>
                  <a:pt x="22524" y="99764"/>
                  <a:pt x="22524" y="99764"/>
                  <a:pt x="22524" y="99764"/>
                </a:cubicBezTo>
                <a:cubicBezTo>
                  <a:pt x="19734" y="99764"/>
                  <a:pt x="16943" y="98117"/>
                  <a:pt x="16943" y="93176"/>
                </a:cubicBezTo>
                <a:cubicBezTo>
                  <a:pt x="16943" y="69882"/>
                  <a:pt x="16943" y="69882"/>
                  <a:pt x="16943" y="69882"/>
                </a:cubicBezTo>
                <a:cubicBezTo>
                  <a:pt x="16943" y="64941"/>
                  <a:pt x="19734" y="63294"/>
                  <a:pt x="22524" y="63294"/>
                </a:cubicBezTo>
                <a:cubicBezTo>
                  <a:pt x="33687" y="63294"/>
                  <a:pt x="33687" y="63294"/>
                  <a:pt x="33687" y="63294"/>
                </a:cubicBezTo>
                <a:cubicBezTo>
                  <a:pt x="36677" y="63294"/>
                  <a:pt x="39468" y="64941"/>
                  <a:pt x="39468" y="69882"/>
                </a:cubicBezTo>
                <a:cubicBezTo>
                  <a:pt x="39468" y="93176"/>
                  <a:pt x="39468" y="93176"/>
                  <a:pt x="39468" y="93176"/>
                </a:cubicBezTo>
                <a:cubicBezTo>
                  <a:pt x="39468" y="98117"/>
                  <a:pt x="36677" y="99764"/>
                  <a:pt x="33687" y="99764"/>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2" name="Shape 5042"/>
          <p:cNvSpPr/>
          <p:nvPr/>
        </p:nvSpPr>
        <p:spPr>
          <a:xfrm>
            <a:off x="8747264" y="2634114"/>
            <a:ext cx="231887" cy="188065"/>
          </a:xfrm>
          <a:custGeom>
            <a:avLst/>
            <a:gdLst/>
            <a:ahLst/>
            <a:cxnLst/>
            <a:rect l="0" t="0" r="0" b="0"/>
            <a:pathLst>
              <a:path w="120000" h="120000" extrusionOk="0">
                <a:moveTo>
                  <a:pt x="114601" y="119697"/>
                </a:moveTo>
                <a:lnTo>
                  <a:pt x="114601" y="119697"/>
                </a:lnTo>
                <a:cubicBezTo>
                  <a:pt x="60858" y="119697"/>
                  <a:pt x="60858" y="119697"/>
                  <a:pt x="60858" y="119697"/>
                </a:cubicBezTo>
                <a:cubicBezTo>
                  <a:pt x="57423" y="119697"/>
                  <a:pt x="55705" y="117581"/>
                  <a:pt x="55705" y="113350"/>
                </a:cubicBezTo>
                <a:cubicBezTo>
                  <a:pt x="55705" y="111234"/>
                  <a:pt x="55705" y="111234"/>
                  <a:pt x="55705" y="111234"/>
                </a:cubicBezTo>
                <a:cubicBezTo>
                  <a:pt x="55705" y="107002"/>
                  <a:pt x="57423" y="102770"/>
                  <a:pt x="60858" y="102770"/>
                </a:cubicBezTo>
                <a:cubicBezTo>
                  <a:pt x="114601" y="102770"/>
                  <a:pt x="114601" y="102770"/>
                  <a:pt x="114601" y="102770"/>
                </a:cubicBezTo>
                <a:cubicBezTo>
                  <a:pt x="118036" y="102770"/>
                  <a:pt x="119754" y="107002"/>
                  <a:pt x="119754" y="111234"/>
                </a:cubicBezTo>
                <a:cubicBezTo>
                  <a:pt x="119754" y="113350"/>
                  <a:pt x="119754" y="113350"/>
                  <a:pt x="119754" y="113350"/>
                </a:cubicBezTo>
                <a:cubicBezTo>
                  <a:pt x="119754" y="117581"/>
                  <a:pt x="118036" y="119697"/>
                  <a:pt x="114601" y="119697"/>
                </a:cubicBezTo>
                <a:close/>
                <a:moveTo>
                  <a:pt x="52024" y="66498"/>
                </a:moveTo>
                <a:lnTo>
                  <a:pt x="52024" y="66498"/>
                </a:lnTo>
                <a:lnTo>
                  <a:pt x="52024" y="66498"/>
                </a:lnTo>
                <a:cubicBezTo>
                  <a:pt x="10552" y="117581"/>
                  <a:pt x="10552" y="117581"/>
                  <a:pt x="10552" y="117581"/>
                </a:cubicBezTo>
                <a:lnTo>
                  <a:pt x="10552" y="117581"/>
                </a:lnTo>
                <a:cubicBezTo>
                  <a:pt x="10552" y="119697"/>
                  <a:pt x="8834" y="119697"/>
                  <a:pt x="7116" y="119697"/>
                </a:cubicBezTo>
                <a:cubicBezTo>
                  <a:pt x="1717" y="119697"/>
                  <a:pt x="0" y="117581"/>
                  <a:pt x="0" y="111234"/>
                </a:cubicBezTo>
                <a:cubicBezTo>
                  <a:pt x="0" y="109118"/>
                  <a:pt x="0" y="107002"/>
                  <a:pt x="1717" y="107002"/>
                </a:cubicBezTo>
                <a:lnTo>
                  <a:pt x="1717" y="107002"/>
                </a:lnTo>
                <a:cubicBezTo>
                  <a:pt x="38282" y="59848"/>
                  <a:pt x="38282" y="59848"/>
                  <a:pt x="38282" y="59848"/>
                </a:cubicBezTo>
                <a:cubicBezTo>
                  <a:pt x="1717" y="15113"/>
                  <a:pt x="1717" y="15113"/>
                  <a:pt x="1717" y="15113"/>
                </a:cubicBezTo>
                <a:cubicBezTo>
                  <a:pt x="0" y="15113"/>
                  <a:pt x="0" y="12997"/>
                  <a:pt x="0" y="8765"/>
                </a:cubicBezTo>
                <a:cubicBezTo>
                  <a:pt x="0" y="4534"/>
                  <a:pt x="1717" y="0"/>
                  <a:pt x="7116" y="0"/>
                </a:cubicBezTo>
                <a:cubicBezTo>
                  <a:pt x="8834" y="0"/>
                  <a:pt x="10552" y="2418"/>
                  <a:pt x="10552" y="2418"/>
                </a:cubicBezTo>
                <a:lnTo>
                  <a:pt x="10552" y="2418"/>
                </a:lnTo>
                <a:cubicBezTo>
                  <a:pt x="52024" y="53501"/>
                  <a:pt x="52024" y="53501"/>
                  <a:pt x="52024" y="53501"/>
                </a:cubicBezTo>
                <a:lnTo>
                  <a:pt x="52024" y="53501"/>
                </a:lnTo>
                <a:cubicBezTo>
                  <a:pt x="53987" y="55617"/>
                  <a:pt x="55705" y="57732"/>
                  <a:pt x="55705" y="59848"/>
                </a:cubicBezTo>
                <a:lnTo>
                  <a:pt x="55705" y="59848"/>
                </a:lnTo>
                <a:lnTo>
                  <a:pt x="55705" y="59848"/>
                </a:lnTo>
                <a:cubicBezTo>
                  <a:pt x="55705" y="62267"/>
                  <a:pt x="53987" y="64382"/>
                  <a:pt x="52024" y="6649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3" name="Shape 5043"/>
          <p:cNvSpPr/>
          <p:nvPr/>
        </p:nvSpPr>
        <p:spPr>
          <a:xfrm>
            <a:off x="8216641" y="2648741"/>
            <a:ext cx="288291" cy="160898"/>
          </a:xfrm>
          <a:custGeom>
            <a:avLst/>
            <a:gdLst/>
            <a:ahLst/>
            <a:cxnLst/>
            <a:rect l="0" t="0" r="0" b="0"/>
            <a:pathLst>
              <a:path w="120000" h="120000" extrusionOk="0">
                <a:moveTo>
                  <a:pt x="114276" y="19764"/>
                </a:moveTo>
                <a:lnTo>
                  <a:pt x="114276" y="19764"/>
                </a:lnTo>
                <a:cubicBezTo>
                  <a:pt x="58618" y="19764"/>
                  <a:pt x="58618" y="19764"/>
                  <a:pt x="58618" y="19764"/>
                </a:cubicBezTo>
                <a:cubicBezTo>
                  <a:pt x="54276" y="19764"/>
                  <a:pt x="52894" y="17294"/>
                  <a:pt x="52894" y="9882"/>
                </a:cubicBezTo>
                <a:cubicBezTo>
                  <a:pt x="52894" y="4941"/>
                  <a:pt x="54276" y="0"/>
                  <a:pt x="58618" y="0"/>
                </a:cubicBezTo>
                <a:cubicBezTo>
                  <a:pt x="114276" y="0"/>
                  <a:pt x="114276" y="0"/>
                  <a:pt x="114276" y="0"/>
                </a:cubicBezTo>
                <a:cubicBezTo>
                  <a:pt x="117039" y="0"/>
                  <a:pt x="119802" y="4941"/>
                  <a:pt x="119802" y="9882"/>
                </a:cubicBezTo>
                <a:cubicBezTo>
                  <a:pt x="119802" y="17294"/>
                  <a:pt x="117039" y="19764"/>
                  <a:pt x="114276" y="19764"/>
                </a:cubicBezTo>
                <a:close/>
                <a:moveTo>
                  <a:pt x="114276" y="99529"/>
                </a:moveTo>
                <a:lnTo>
                  <a:pt x="114276" y="99529"/>
                </a:lnTo>
                <a:cubicBezTo>
                  <a:pt x="117039" y="99529"/>
                  <a:pt x="119802" y="104823"/>
                  <a:pt x="119802" y="109764"/>
                </a:cubicBezTo>
                <a:cubicBezTo>
                  <a:pt x="119802" y="117176"/>
                  <a:pt x="117039" y="119647"/>
                  <a:pt x="114276" y="119647"/>
                </a:cubicBezTo>
                <a:cubicBezTo>
                  <a:pt x="58618" y="119647"/>
                  <a:pt x="58618" y="119647"/>
                  <a:pt x="58618" y="119647"/>
                </a:cubicBezTo>
                <a:cubicBezTo>
                  <a:pt x="55657" y="119647"/>
                  <a:pt x="54276" y="119647"/>
                  <a:pt x="52894" y="114705"/>
                </a:cubicBezTo>
                <a:lnTo>
                  <a:pt x="52894" y="114705"/>
                </a:lnTo>
                <a:cubicBezTo>
                  <a:pt x="19539" y="19764"/>
                  <a:pt x="19539" y="19764"/>
                  <a:pt x="19539" y="19764"/>
                </a:cubicBezTo>
                <a:cubicBezTo>
                  <a:pt x="5526" y="19764"/>
                  <a:pt x="5526" y="19764"/>
                  <a:pt x="5526" y="19764"/>
                </a:cubicBezTo>
                <a:cubicBezTo>
                  <a:pt x="2763" y="19764"/>
                  <a:pt x="0" y="17294"/>
                  <a:pt x="0" y="9882"/>
                </a:cubicBezTo>
                <a:cubicBezTo>
                  <a:pt x="0" y="4941"/>
                  <a:pt x="2763" y="0"/>
                  <a:pt x="5526" y="0"/>
                </a:cubicBezTo>
                <a:cubicBezTo>
                  <a:pt x="22302" y="0"/>
                  <a:pt x="22302" y="0"/>
                  <a:pt x="22302" y="0"/>
                </a:cubicBezTo>
                <a:lnTo>
                  <a:pt x="22302" y="0"/>
                </a:lnTo>
                <a:cubicBezTo>
                  <a:pt x="25065" y="0"/>
                  <a:pt x="26447" y="2470"/>
                  <a:pt x="27828" y="4941"/>
                </a:cubicBezTo>
                <a:lnTo>
                  <a:pt x="27828" y="4941"/>
                </a:lnTo>
                <a:cubicBezTo>
                  <a:pt x="61381" y="99529"/>
                  <a:pt x="61381" y="99529"/>
                  <a:pt x="61381" y="99529"/>
                </a:cubicBezTo>
                <a:lnTo>
                  <a:pt x="114276" y="99529"/>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4" name="Shape 5044"/>
          <p:cNvSpPr/>
          <p:nvPr/>
        </p:nvSpPr>
        <p:spPr>
          <a:xfrm>
            <a:off x="7721535" y="2592322"/>
            <a:ext cx="277844" cy="277919"/>
          </a:xfrm>
          <a:custGeom>
            <a:avLst/>
            <a:gdLst/>
            <a:ahLst/>
            <a:cxnLst/>
            <a:rect l="0" t="0" r="0" b="0"/>
            <a:pathLst>
              <a:path w="120000" h="120000" extrusionOk="0">
                <a:moveTo>
                  <a:pt x="96695" y="46201"/>
                </a:moveTo>
                <a:lnTo>
                  <a:pt x="96695" y="46201"/>
                </a:lnTo>
                <a:cubicBezTo>
                  <a:pt x="85247" y="46201"/>
                  <a:pt x="85247" y="46201"/>
                  <a:pt x="85247" y="46201"/>
                </a:cubicBezTo>
                <a:cubicBezTo>
                  <a:pt x="85247" y="73594"/>
                  <a:pt x="85247" y="73594"/>
                  <a:pt x="85247" y="73594"/>
                </a:cubicBezTo>
                <a:cubicBezTo>
                  <a:pt x="96695" y="73594"/>
                  <a:pt x="96695" y="73594"/>
                  <a:pt x="96695" y="73594"/>
                </a:cubicBezTo>
                <a:cubicBezTo>
                  <a:pt x="109778" y="73594"/>
                  <a:pt x="119795" y="83816"/>
                  <a:pt x="119795" y="96695"/>
                </a:cubicBezTo>
                <a:cubicBezTo>
                  <a:pt x="119795" y="109778"/>
                  <a:pt x="109778" y="119795"/>
                  <a:pt x="96695" y="119795"/>
                </a:cubicBezTo>
                <a:cubicBezTo>
                  <a:pt x="83816" y="119795"/>
                  <a:pt x="73594" y="109778"/>
                  <a:pt x="73594" y="96695"/>
                </a:cubicBezTo>
                <a:cubicBezTo>
                  <a:pt x="73594" y="85247"/>
                  <a:pt x="73594" y="85247"/>
                  <a:pt x="73594" y="85247"/>
                </a:cubicBezTo>
                <a:cubicBezTo>
                  <a:pt x="46201" y="85247"/>
                  <a:pt x="46201" y="85247"/>
                  <a:pt x="46201" y="85247"/>
                </a:cubicBezTo>
                <a:cubicBezTo>
                  <a:pt x="46201" y="96695"/>
                  <a:pt x="46201" y="96695"/>
                  <a:pt x="46201" y="96695"/>
                </a:cubicBezTo>
                <a:cubicBezTo>
                  <a:pt x="46201" y="109778"/>
                  <a:pt x="35979" y="119795"/>
                  <a:pt x="23100" y="119795"/>
                </a:cubicBezTo>
                <a:cubicBezTo>
                  <a:pt x="10017" y="119795"/>
                  <a:pt x="0" y="109778"/>
                  <a:pt x="0" y="96695"/>
                </a:cubicBezTo>
                <a:cubicBezTo>
                  <a:pt x="0" y="83816"/>
                  <a:pt x="10017" y="73594"/>
                  <a:pt x="23100" y="73594"/>
                </a:cubicBezTo>
                <a:cubicBezTo>
                  <a:pt x="34548" y="73594"/>
                  <a:pt x="34548" y="73594"/>
                  <a:pt x="34548" y="73594"/>
                </a:cubicBezTo>
                <a:cubicBezTo>
                  <a:pt x="34548" y="46201"/>
                  <a:pt x="34548" y="46201"/>
                  <a:pt x="34548" y="46201"/>
                </a:cubicBezTo>
                <a:cubicBezTo>
                  <a:pt x="23100" y="46201"/>
                  <a:pt x="23100" y="46201"/>
                  <a:pt x="23100" y="46201"/>
                </a:cubicBezTo>
                <a:cubicBezTo>
                  <a:pt x="10017" y="46201"/>
                  <a:pt x="0" y="35979"/>
                  <a:pt x="0" y="23100"/>
                </a:cubicBezTo>
                <a:cubicBezTo>
                  <a:pt x="0" y="10017"/>
                  <a:pt x="10017" y="0"/>
                  <a:pt x="23100" y="0"/>
                </a:cubicBezTo>
                <a:cubicBezTo>
                  <a:pt x="35979" y="0"/>
                  <a:pt x="46201" y="10017"/>
                  <a:pt x="46201" y="23100"/>
                </a:cubicBezTo>
                <a:cubicBezTo>
                  <a:pt x="46201" y="34548"/>
                  <a:pt x="46201" y="34548"/>
                  <a:pt x="46201" y="34548"/>
                </a:cubicBezTo>
                <a:cubicBezTo>
                  <a:pt x="73594" y="34548"/>
                  <a:pt x="73594" y="34548"/>
                  <a:pt x="73594" y="34548"/>
                </a:cubicBezTo>
                <a:cubicBezTo>
                  <a:pt x="73594" y="23100"/>
                  <a:pt x="73594" y="23100"/>
                  <a:pt x="73594" y="23100"/>
                </a:cubicBezTo>
                <a:cubicBezTo>
                  <a:pt x="73594" y="10017"/>
                  <a:pt x="83816" y="0"/>
                  <a:pt x="96695" y="0"/>
                </a:cubicBezTo>
                <a:cubicBezTo>
                  <a:pt x="109778" y="0"/>
                  <a:pt x="119795" y="10017"/>
                  <a:pt x="119795" y="23100"/>
                </a:cubicBezTo>
                <a:cubicBezTo>
                  <a:pt x="119795" y="35979"/>
                  <a:pt x="109778" y="46201"/>
                  <a:pt x="96695" y="46201"/>
                </a:cubicBezTo>
                <a:close/>
                <a:moveTo>
                  <a:pt x="85247" y="96695"/>
                </a:moveTo>
                <a:lnTo>
                  <a:pt x="85247" y="96695"/>
                </a:lnTo>
                <a:cubicBezTo>
                  <a:pt x="85247" y="102623"/>
                  <a:pt x="90971" y="108347"/>
                  <a:pt x="96695" y="108347"/>
                </a:cubicBezTo>
                <a:cubicBezTo>
                  <a:pt x="102419" y="108347"/>
                  <a:pt x="108347" y="102623"/>
                  <a:pt x="108347" y="96695"/>
                </a:cubicBezTo>
                <a:cubicBezTo>
                  <a:pt x="108347" y="90971"/>
                  <a:pt x="103850" y="85247"/>
                  <a:pt x="98126" y="85247"/>
                </a:cubicBezTo>
                <a:lnTo>
                  <a:pt x="98126" y="85247"/>
                </a:lnTo>
                <a:cubicBezTo>
                  <a:pt x="85247" y="85247"/>
                  <a:pt x="85247" y="85247"/>
                  <a:pt x="85247" y="85247"/>
                </a:cubicBezTo>
                <a:lnTo>
                  <a:pt x="85247" y="96695"/>
                </a:lnTo>
                <a:close/>
                <a:moveTo>
                  <a:pt x="34548" y="23100"/>
                </a:moveTo>
                <a:lnTo>
                  <a:pt x="34548" y="23100"/>
                </a:lnTo>
                <a:cubicBezTo>
                  <a:pt x="34548" y="17172"/>
                  <a:pt x="30255" y="11448"/>
                  <a:pt x="23100" y="11448"/>
                </a:cubicBezTo>
                <a:cubicBezTo>
                  <a:pt x="17172" y="11448"/>
                  <a:pt x="11448" y="17172"/>
                  <a:pt x="11448" y="23100"/>
                </a:cubicBezTo>
                <a:cubicBezTo>
                  <a:pt x="11448" y="28824"/>
                  <a:pt x="17172" y="34548"/>
                  <a:pt x="23100" y="34548"/>
                </a:cubicBezTo>
                <a:cubicBezTo>
                  <a:pt x="34548" y="34548"/>
                  <a:pt x="34548" y="34548"/>
                  <a:pt x="34548" y="34548"/>
                </a:cubicBezTo>
                <a:lnTo>
                  <a:pt x="34548" y="23100"/>
                </a:lnTo>
                <a:close/>
                <a:moveTo>
                  <a:pt x="11448" y="96695"/>
                </a:moveTo>
                <a:lnTo>
                  <a:pt x="11448" y="96695"/>
                </a:lnTo>
                <a:cubicBezTo>
                  <a:pt x="11448" y="102623"/>
                  <a:pt x="17172" y="108347"/>
                  <a:pt x="23100" y="108347"/>
                </a:cubicBezTo>
                <a:cubicBezTo>
                  <a:pt x="30255" y="108347"/>
                  <a:pt x="34548" y="102623"/>
                  <a:pt x="34548" y="96695"/>
                </a:cubicBezTo>
                <a:cubicBezTo>
                  <a:pt x="34548" y="85247"/>
                  <a:pt x="34548" y="85247"/>
                  <a:pt x="34548" y="85247"/>
                </a:cubicBezTo>
                <a:cubicBezTo>
                  <a:pt x="23100" y="85247"/>
                  <a:pt x="23100" y="85247"/>
                  <a:pt x="23100" y="85247"/>
                </a:cubicBezTo>
                <a:cubicBezTo>
                  <a:pt x="17172" y="85247"/>
                  <a:pt x="11448" y="89540"/>
                  <a:pt x="11448" y="96695"/>
                </a:cubicBezTo>
                <a:close/>
                <a:moveTo>
                  <a:pt x="73594" y="46201"/>
                </a:moveTo>
                <a:lnTo>
                  <a:pt x="73594" y="46201"/>
                </a:lnTo>
                <a:cubicBezTo>
                  <a:pt x="46201" y="46201"/>
                  <a:pt x="46201" y="46201"/>
                  <a:pt x="46201" y="46201"/>
                </a:cubicBezTo>
                <a:cubicBezTo>
                  <a:pt x="46201" y="73594"/>
                  <a:pt x="46201" y="73594"/>
                  <a:pt x="46201" y="73594"/>
                </a:cubicBezTo>
                <a:cubicBezTo>
                  <a:pt x="73594" y="73594"/>
                  <a:pt x="73594" y="73594"/>
                  <a:pt x="73594" y="73594"/>
                </a:cubicBezTo>
                <a:lnTo>
                  <a:pt x="73594" y="46201"/>
                </a:lnTo>
                <a:close/>
                <a:moveTo>
                  <a:pt x="96695" y="11448"/>
                </a:moveTo>
                <a:lnTo>
                  <a:pt x="96695" y="11448"/>
                </a:lnTo>
                <a:cubicBezTo>
                  <a:pt x="90971" y="11448"/>
                  <a:pt x="85247" y="17172"/>
                  <a:pt x="85247" y="23100"/>
                </a:cubicBezTo>
                <a:cubicBezTo>
                  <a:pt x="85247" y="34548"/>
                  <a:pt x="85247" y="34548"/>
                  <a:pt x="85247" y="34548"/>
                </a:cubicBezTo>
                <a:cubicBezTo>
                  <a:pt x="96695" y="34548"/>
                  <a:pt x="96695" y="34548"/>
                  <a:pt x="96695" y="34548"/>
                </a:cubicBezTo>
                <a:cubicBezTo>
                  <a:pt x="102419" y="34548"/>
                  <a:pt x="108347" y="28824"/>
                  <a:pt x="108347" y="23100"/>
                </a:cubicBezTo>
                <a:cubicBezTo>
                  <a:pt x="108347" y="17172"/>
                  <a:pt x="102419" y="11448"/>
                  <a:pt x="96695" y="11448"/>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5" name="Shape 5045"/>
          <p:cNvSpPr/>
          <p:nvPr/>
        </p:nvSpPr>
        <p:spPr>
          <a:xfrm>
            <a:off x="10203339" y="1144225"/>
            <a:ext cx="284113" cy="144182"/>
          </a:xfrm>
          <a:custGeom>
            <a:avLst/>
            <a:gdLst/>
            <a:ahLst/>
            <a:cxnLst/>
            <a:rect l="0" t="0" r="0" b="0"/>
            <a:pathLst>
              <a:path w="120000" h="120000" extrusionOk="0">
                <a:moveTo>
                  <a:pt x="114209" y="52721"/>
                </a:moveTo>
                <a:lnTo>
                  <a:pt x="114209" y="52721"/>
                </a:lnTo>
                <a:cubicBezTo>
                  <a:pt x="111414" y="52721"/>
                  <a:pt x="108618" y="55475"/>
                  <a:pt x="108618" y="64131"/>
                </a:cubicBezTo>
                <a:cubicBezTo>
                  <a:pt x="108618" y="80655"/>
                  <a:pt x="108618" y="80655"/>
                  <a:pt x="108618" y="80655"/>
                </a:cubicBezTo>
                <a:cubicBezTo>
                  <a:pt x="80266" y="25180"/>
                  <a:pt x="80266" y="25180"/>
                  <a:pt x="80266" y="25180"/>
                </a:cubicBezTo>
                <a:lnTo>
                  <a:pt x="80266" y="25180"/>
                </a:lnTo>
                <a:cubicBezTo>
                  <a:pt x="69084" y="2754"/>
                  <a:pt x="69084" y="2754"/>
                  <a:pt x="69084" y="2754"/>
                </a:cubicBezTo>
                <a:lnTo>
                  <a:pt x="69084" y="2754"/>
                </a:lnTo>
                <a:cubicBezTo>
                  <a:pt x="67687" y="0"/>
                  <a:pt x="66289" y="0"/>
                  <a:pt x="64891" y="0"/>
                </a:cubicBezTo>
                <a:cubicBezTo>
                  <a:pt x="63494" y="0"/>
                  <a:pt x="62096" y="0"/>
                  <a:pt x="62096" y="2754"/>
                </a:cubicBezTo>
                <a:lnTo>
                  <a:pt x="62096" y="2754"/>
                </a:lnTo>
                <a:cubicBezTo>
                  <a:pt x="35141" y="55475"/>
                  <a:pt x="35141" y="55475"/>
                  <a:pt x="35141" y="55475"/>
                </a:cubicBezTo>
                <a:cubicBezTo>
                  <a:pt x="8386" y="2754"/>
                  <a:pt x="8386" y="2754"/>
                  <a:pt x="8386" y="2754"/>
                </a:cubicBezTo>
                <a:lnTo>
                  <a:pt x="8386" y="2754"/>
                </a:lnTo>
                <a:cubicBezTo>
                  <a:pt x="8386" y="0"/>
                  <a:pt x="6988" y="0"/>
                  <a:pt x="5590" y="0"/>
                </a:cubicBezTo>
                <a:cubicBezTo>
                  <a:pt x="1397" y="0"/>
                  <a:pt x="0" y="5508"/>
                  <a:pt x="0" y="11016"/>
                </a:cubicBezTo>
                <a:cubicBezTo>
                  <a:pt x="0" y="13770"/>
                  <a:pt x="0" y="16918"/>
                  <a:pt x="1397" y="19672"/>
                </a:cubicBezTo>
                <a:lnTo>
                  <a:pt x="1397" y="19672"/>
                </a:lnTo>
                <a:cubicBezTo>
                  <a:pt x="30948" y="77901"/>
                  <a:pt x="30948" y="77901"/>
                  <a:pt x="30948" y="77901"/>
                </a:cubicBezTo>
                <a:lnTo>
                  <a:pt x="30948" y="77901"/>
                </a:lnTo>
                <a:cubicBezTo>
                  <a:pt x="32346" y="80655"/>
                  <a:pt x="33743" y="80655"/>
                  <a:pt x="35141" y="80655"/>
                </a:cubicBezTo>
                <a:cubicBezTo>
                  <a:pt x="36539" y="80655"/>
                  <a:pt x="37936" y="80655"/>
                  <a:pt x="39334" y="77901"/>
                </a:cubicBezTo>
                <a:lnTo>
                  <a:pt x="39334" y="77901"/>
                </a:lnTo>
                <a:cubicBezTo>
                  <a:pt x="64891" y="27934"/>
                  <a:pt x="64891" y="27934"/>
                  <a:pt x="64891" y="27934"/>
                </a:cubicBezTo>
                <a:cubicBezTo>
                  <a:pt x="71880" y="41704"/>
                  <a:pt x="71880" y="41704"/>
                  <a:pt x="71880" y="41704"/>
                </a:cubicBezTo>
                <a:lnTo>
                  <a:pt x="71880" y="41704"/>
                </a:lnTo>
                <a:cubicBezTo>
                  <a:pt x="73277" y="41704"/>
                  <a:pt x="73277" y="41704"/>
                  <a:pt x="73277" y="41704"/>
                </a:cubicBezTo>
                <a:cubicBezTo>
                  <a:pt x="76073" y="47213"/>
                  <a:pt x="76073" y="47213"/>
                  <a:pt x="76073" y="47213"/>
                </a:cubicBezTo>
                <a:lnTo>
                  <a:pt x="76073" y="47213"/>
                </a:lnTo>
                <a:cubicBezTo>
                  <a:pt x="100033" y="97180"/>
                  <a:pt x="100033" y="97180"/>
                  <a:pt x="100033" y="97180"/>
                </a:cubicBezTo>
                <a:cubicBezTo>
                  <a:pt x="91647" y="97180"/>
                  <a:pt x="91647" y="97180"/>
                  <a:pt x="91647" y="97180"/>
                </a:cubicBezTo>
                <a:cubicBezTo>
                  <a:pt x="88851" y="97180"/>
                  <a:pt x="86056" y="99934"/>
                  <a:pt x="86056" y="108590"/>
                </a:cubicBezTo>
                <a:cubicBezTo>
                  <a:pt x="86056" y="114098"/>
                  <a:pt x="88851" y="119606"/>
                  <a:pt x="91647" y="119606"/>
                </a:cubicBezTo>
                <a:cubicBezTo>
                  <a:pt x="114209" y="119606"/>
                  <a:pt x="114209" y="119606"/>
                  <a:pt x="114209" y="119606"/>
                </a:cubicBezTo>
                <a:cubicBezTo>
                  <a:pt x="117004" y="119606"/>
                  <a:pt x="119800" y="114098"/>
                  <a:pt x="119800" y="108590"/>
                </a:cubicBezTo>
                <a:cubicBezTo>
                  <a:pt x="119800" y="64131"/>
                  <a:pt x="119800" y="64131"/>
                  <a:pt x="119800" y="64131"/>
                </a:cubicBezTo>
                <a:cubicBezTo>
                  <a:pt x="119800" y="55475"/>
                  <a:pt x="117004" y="52721"/>
                  <a:pt x="114209" y="52721"/>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6" name="Shape 5046"/>
          <p:cNvSpPr/>
          <p:nvPr/>
        </p:nvSpPr>
        <p:spPr>
          <a:xfrm>
            <a:off x="9699875" y="1144225"/>
            <a:ext cx="288291" cy="144182"/>
          </a:xfrm>
          <a:custGeom>
            <a:avLst/>
            <a:gdLst/>
            <a:ahLst/>
            <a:cxnLst/>
            <a:rect l="0" t="0" r="0" b="0"/>
            <a:pathLst>
              <a:path w="120000" h="120000" extrusionOk="0">
                <a:moveTo>
                  <a:pt x="114285" y="66885"/>
                </a:moveTo>
                <a:lnTo>
                  <a:pt x="114285" y="66885"/>
                </a:lnTo>
                <a:cubicBezTo>
                  <a:pt x="110147" y="66885"/>
                  <a:pt x="108768" y="61377"/>
                  <a:pt x="108768" y="55475"/>
                </a:cubicBezTo>
                <a:cubicBezTo>
                  <a:pt x="108768" y="38950"/>
                  <a:pt x="108768" y="38950"/>
                  <a:pt x="108768" y="38950"/>
                </a:cubicBezTo>
                <a:cubicBezTo>
                  <a:pt x="80788" y="94426"/>
                  <a:pt x="80788" y="94426"/>
                  <a:pt x="80788" y="94426"/>
                </a:cubicBezTo>
                <a:lnTo>
                  <a:pt x="80788" y="94426"/>
                </a:lnTo>
                <a:cubicBezTo>
                  <a:pt x="69753" y="114098"/>
                  <a:pt x="69753" y="114098"/>
                  <a:pt x="69753" y="114098"/>
                </a:cubicBezTo>
                <a:lnTo>
                  <a:pt x="69753" y="114098"/>
                </a:lnTo>
                <a:cubicBezTo>
                  <a:pt x="68374" y="116852"/>
                  <a:pt x="66995" y="119606"/>
                  <a:pt x="65615" y="119606"/>
                </a:cubicBezTo>
                <a:cubicBezTo>
                  <a:pt x="64236" y="119606"/>
                  <a:pt x="62660" y="116852"/>
                  <a:pt x="61280" y="114098"/>
                </a:cubicBezTo>
                <a:lnTo>
                  <a:pt x="61280" y="114098"/>
                </a:lnTo>
                <a:cubicBezTo>
                  <a:pt x="36256" y="64131"/>
                  <a:pt x="36256" y="64131"/>
                  <a:pt x="36256" y="64131"/>
                </a:cubicBezTo>
                <a:cubicBezTo>
                  <a:pt x="9852" y="114098"/>
                  <a:pt x="9852" y="114098"/>
                  <a:pt x="9852" y="114098"/>
                </a:cubicBezTo>
                <a:lnTo>
                  <a:pt x="9852" y="114098"/>
                </a:lnTo>
                <a:cubicBezTo>
                  <a:pt x="8472" y="116852"/>
                  <a:pt x="7093" y="119606"/>
                  <a:pt x="5714" y="119606"/>
                </a:cubicBezTo>
                <a:cubicBezTo>
                  <a:pt x="2955" y="119606"/>
                  <a:pt x="0" y="114098"/>
                  <a:pt x="0" y="108590"/>
                </a:cubicBezTo>
                <a:cubicBezTo>
                  <a:pt x="0" y="105836"/>
                  <a:pt x="1576" y="102688"/>
                  <a:pt x="2955" y="99934"/>
                </a:cubicBezTo>
                <a:lnTo>
                  <a:pt x="2955" y="99934"/>
                </a:lnTo>
                <a:cubicBezTo>
                  <a:pt x="32118" y="41704"/>
                  <a:pt x="32118" y="41704"/>
                  <a:pt x="32118" y="41704"/>
                </a:cubicBezTo>
                <a:lnTo>
                  <a:pt x="32118" y="41704"/>
                </a:lnTo>
                <a:cubicBezTo>
                  <a:pt x="33497" y="38950"/>
                  <a:pt x="34876" y="36196"/>
                  <a:pt x="36256" y="36196"/>
                </a:cubicBezTo>
                <a:cubicBezTo>
                  <a:pt x="37635" y="36196"/>
                  <a:pt x="39014" y="38950"/>
                  <a:pt x="39014" y="41704"/>
                </a:cubicBezTo>
                <a:lnTo>
                  <a:pt x="39014" y="41704"/>
                </a:lnTo>
                <a:cubicBezTo>
                  <a:pt x="65615" y="91672"/>
                  <a:pt x="65615" y="91672"/>
                  <a:pt x="65615" y="91672"/>
                </a:cubicBezTo>
                <a:cubicBezTo>
                  <a:pt x="72512" y="77901"/>
                  <a:pt x="72512" y="77901"/>
                  <a:pt x="72512" y="77901"/>
                </a:cubicBezTo>
                <a:lnTo>
                  <a:pt x="72512" y="77901"/>
                </a:lnTo>
                <a:cubicBezTo>
                  <a:pt x="73891" y="75147"/>
                  <a:pt x="73891" y="75147"/>
                  <a:pt x="73891" y="75147"/>
                </a:cubicBezTo>
                <a:cubicBezTo>
                  <a:pt x="76650" y="69639"/>
                  <a:pt x="76650" y="69639"/>
                  <a:pt x="76650" y="69639"/>
                </a:cubicBezTo>
                <a:lnTo>
                  <a:pt x="76650" y="69639"/>
                </a:lnTo>
                <a:cubicBezTo>
                  <a:pt x="100295" y="22426"/>
                  <a:pt x="100295" y="22426"/>
                  <a:pt x="100295" y="22426"/>
                </a:cubicBezTo>
                <a:cubicBezTo>
                  <a:pt x="92019" y="22426"/>
                  <a:pt x="92019" y="22426"/>
                  <a:pt x="92019" y="22426"/>
                </a:cubicBezTo>
                <a:cubicBezTo>
                  <a:pt x="87881" y="22426"/>
                  <a:pt x="86502" y="16918"/>
                  <a:pt x="86502" y="11016"/>
                </a:cubicBezTo>
                <a:cubicBezTo>
                  <a:pt x="86502" y="5508"/>
                  <a:pt x="87881" y="0"/>
                  <a:pt x="92019" y="0"/>
                </a:cubicBezTo>
                <a:cubicBezTo>
                  <a:pt x="114285" y="0"/>
                  <a:pt x="114285" y="0"/>
                  <a:pt x="114285" y="0"/>
                </a:cubicBezTo>
                <a:cubicBezTo>
                  <a:pt x="117044" y="0"/>
                  <a:pt x="119802" y="5508"/>
                  <a:pt x="119802" y="11016"/>
                </a:cubicBezTo>
                <a:cubicBezTo>
                  <a:pt x="119802" y="55475"/>
                  <a:pt x="119802" y="55475"/>
                  <a:pt x="119802" y="55475"/>
                </a:cubicBezTo>
                <a:cubicBezTo>
                  <a:pt x="119802" y="61377"/>
                  <a:pt x="117044" y="66885"/>
                  <a:pt x="114285" y="66885"/>
                </a:cubicBezTo>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7" name="Shape 5047"/>
          <p:cNvSpPr/>
          <p:nvPr/>
        </p:nvSpPr>
        <p:spPr>
          <a:xfrm>
            <a:off x="9202679" y="1104522"/>
            <a:ext cx="286203" cy="225677"/>
          </a:xfrm>
          <a:custGeom>
            <a:avLst/>
            <a:gdLst/>
            <a:ahLst/>
            <a:cxnLst/>
            <a:rect l="0" t="0" r="0" b="0"/>
            <a:pathLst>
              <a:path w="120000" h="120000" extrusionOk="0">
                <a:moveTo>
                  <a:pt x="85913" y="101810"/>
                </a:moveTo>
                <a:lnTo>
                  <a:pt x="85913" y="101810"/>
                </a:lnTo>
                <a:lnTo>
                  <a:pt x="85913" y="101810"/>
                </a:lnTo>
                <a:cubicBezTo>
                  <a:pt x="50830" y="101810"/>
                  <a:pt x="50830" y="101810"/>
                  <a:pt x="50830" y="101810"/>
                </a:cubicBezTo>
                <a:lnTo>
                  <a:pt x="50830" y="101810"/>
                </a:lnTo>
                <a:cubicBezTo>
                  <a:pt x="46445" y="101810"/>
                  <a:pt x="46445" y="101810"/>
                  <a:pt x="46445" y="101810"/>
                </a:cubicBezTo>
                <a:cubicBezTo>
                  <a:pt x="39468" y="101810"/>
                  <a:pt x="39468" y="101810"/>
                  <a:pt x="39468" y="101810"/>
                </a:cubicBezTo>
                <a:cubicBezTo>
                  <a:pt x="43654" y="107115"/>
                  <a:pt x="43654" y="107115"/>
                  <a:pt x="43654" y="107115"/>
                </a:cubicBezTo>
                <a:cubicBezTo>
                  <a:pt x="45049" y="108884"/>
                  <a:pt x="45049" y="110905"/>
                  <a:pt x="45049" y="112673"/>
                </a:cubicBezTo>
                <a:cubicBezTo>
                  <a:pt x="45049" y="116210"/>
                  <a:pt x="42259" y="119747"/>
                  <a:pt x="39468" y="119747"/>
                </a:cubicBezTo>
                <a:cubicBezTo>
                  <a:pt x="38073" y="119747"/>
                  <a:pt x="36677" y="117978"/>
                  <a:pt x="35282" y="116210"/>
                </a:cubicBezTo>
                <a:cubicBezTo>
                  <a:pt x="22524" y="100042"/>
                  <a:pt x="22524" y="100042"/>
                  <a:pt x="22524" y="100042"/>
                </a:cubicBezTo>
                <a:cubicBezTo>
                  <a:pt x="21129" y="98273"/>
                  <a:pt x="21129" y="96505"/>
                  <a:pt x="21129" y="94736"/>
                </a:cubicBezTo>
                <a:cubicBezTo>
                  <a:pt x="21129" y="92968"/>
                  <a:pt x="21129" y="91200"/>
                  <a:pt x="22524" y="91200"/>
                </a:cubicBezTo>
                <a:cubicBezTo>
                  <a:pt x="35282" y="73263"/>
                  <a:pt x="35282" y="73263"/>
                  <a:pt x="35282" y="73263"/>
                </a:cubicBezTo>
                <a:cubicBezTo>
                  <a:pt x="36677" y="71494"/>
                  <a:pt x="38073" y="71494"/>
                  <a:pt x="39468" y="71494"/>
                </a:cubicBezTo>
                <a:cubicBezTo>
                  <a:pt x="42259" y="71494"/>
                  <a:pt x="45049" y="75031"/>
                  <a:pt x="45049" y="78568"/>
                </a:cubicBezTo>
                <a:cubicBezTo>
                  <a:pt x="45049" y="80336"/>
                  <a:pt x="45049" y="82105"/>
                  <a:pt x="43654" y="83873"/>
                </a:cubicBezTo>
                <a:cubicBezTo>
                  <a:pt x="39468" y="87410"/>
                  <a:pt x="39468" y="87410"/>
                  <a:pt x="39468" y="87410"/>
                </a:cubicBezTo>
                <a:cubicBezTo>
                  <a:pt x="43654" y="87410"/>
                  <a:pt x="43654" y="87410"/>
                  <a:pt x="43654" y="87410"/>
                </a:cubicBezTo>
                <a:lnTo>
                  <a:pt x="43654" y="87410"/>
                </a:lnTo>
                <a:cubicBezTo>
                  <a:pt x="49435" y="87410"/>
                  <a:pt x="49435" y="87410"/>
                  <a:pt x="49435" y="87410"/>
                </a:cubicBezTo>
                <a:lnTo>
                  <a:pt x="49435" y="87410"/>
                </a:lnTo>
                <a:cubicBezTo>
                  <a:pt x="85913" y="87410"/>
                  <a:pt x="85913" y="87410"/>
                  <a:pt x="85913" y="87410"/>
                </a:cubicBezTo>
                <a:cubicBezTo>
                  <a:pt x="98671" y="87410"/>
                  <a:pt x="108438" y="75031"/>
                  <a:pt x="108438" y="58863"/>
                </a:cubicBezTo>
                <a:cubicBezTo>
                  <a:pt x="108438" y="42947"/>
                  <a:pt x="108438" y="42947"/>
                  <a:pt x="108438" y="42947"/>
                </a:cubicBezTo>
                <a:cubicBezTo>
                  <a:pt x="108438" y="39410"/>
                  <a:pt x="111428" y="35873"/>
                  <a:pt x="114219" y="35873"/>
                </a:cubicBezTo>
                <a:cubicBezTo>
                  <a:pt x="118405" y="35873"/>
                  <a:pt x="119800" y="39410"/>
                  <a:pt x="119800" y="42947"/>
                </a:cubicBezTo>
                <a:cubicBezTo>
                  <a:pt x="119800" y="58863"/>
                  <a:pt x="119800" y="58863"/>
                  <a:pt x="119800" y="58863"/>
                </a:cubicBezTo>
                <a:cubicBezTo>
                  <a:pt x="119800" y="83873"/>
                  <a:pt x="105647" y="101810"/>
                  <a:pt x="85913" y="101810"/>
                </a:cubicBezTo>
                <a:close/>
                <a:moveTo>
                  <a:pt x="84518" y="44715"/>
                </a:moveTo>
                <a:lnTo>
                  <a:pt x="84518" y="44715"/>
                </a:lnTo>
                <a:cubicBezTo>
                  <a:pt x="83122" y="46484"/>
                  <a:pt x="81727" y="48252"/>
                  <a:pt x="80332" y="48252"/>
                </a:cubicBezTo>
                <a:cubicBezTo>
                  <a:pt x="77541" y="48252"/>
                  <a:pt x="74750" y="44715"/>
                  <a:pt x="74750" y="41178"/>
                </a:cubicBezTo>
                <a:cubicBezTo>
                  <a:pt x="74750" y="39410"/>
                  <a:pt x="76146" y="37642"/>
                  <a:pt x="77541" y="35873"/>
                </a:cubicBezTo>
                <a:cubicBezTo>
                  <a:pt x="80332" y="30315"/>
                  <a:pt x="80332" y="30315"/>
                  <a:pt x="80332" y="30315"/>
                </a:cubicBezTo>
                <a:cubicBezTo>
                  <a:pt x="77541" y="30315"/>
                  <a:pt x="77541" y="30315"/>
                  <a:pt x="77541" y="30315"/>
                </a:cubicBezTo>
                <a:lnTo>
                  <a:pt x="77541" y="30315"/>
                </a:lnTo>
                <a:cubicBezTo>
                  <a:pt x="71960" y="30315"/>
                  <a:pt x="71960" y="30315"/>
                  <a:pt x="71960" y="30315"/>
                </a:cubicBezTo>
                <a:lnTo>
                  <a:pt x="71960" y="30315"/>
                </a:lnTo>
                <a:cubicBezTo>
                  <a:pt x="33887" y="30315"/>
                  <a:pt x="33887" y="30315"/>
                  <a:pt x="33887" y="30315"/>
                </a:cubicBezTo>
                <a:cubicBezTo>
                  <a:pt x="21129" y="30315"/>
                  <a:pt x="11362" y="42947"/>
                  <a:pt x="11362" y="58863"/>
                </a:cubicBezTo>
                <a:cubicBezTo>
                  <a:pt x="11362" y="76800"/>
                  <a:pt x="11362" y="76800"/>
                  <a:pt x="11362" y="76800"/>
                </a:cubicBezTo>
                <a:cubicBezTo>
                  <a:pt x="11362" y="80336"/>
                  <a:pt x="8571" y="83873"/>
                  <a:pt x="5780" y="83873"/>
                </a:cubicBezTo>
                <a:cubicBezTo>
                  <a:pt x="2990" y="83873"/>
                  <a:pt x="0" y="80336"/>
                  <a:pt x="0" y="76800"/>
                </a:cubicBezTo>
                <a:cubicBezTo>
                  <a:pt x="0" y="58863"/>
                  <a:pt x="0" y="58863"/>
                  <a:pt x="0" y="58863"/>
                </a:cubicBezTo>
                <a:cubicBezTo>
                  <a:pt x="0" y="35873"/>
                  <a:pt x="15548" y="16168"/>
                  <a:pt x="33887" y="16168"/>
                </a:cubicBezTo>
                <a:lnTo>
                  <a:pt x="33887" y="16168"/>
                </a:lnTo>
                <a:cubicBezTo>
                  <a:pt x="69169" y="16168"/>
                  <a:pt x="69169" y="16168"/>
                  <a:pt x="69169" y="16168"/>
                </a:cubicBezTo>
                <a:lnTo>
                  <a:pt x="69169" y="16168"/>
                </a:lnTo>
                <a:cubicBezTo>
                  <a:pt x="73355" y="16168"/>
                  <a:pt x="73355" y="16168"/>
                  <a:pt x="73355" y="16168"/>
                </a:cubicBezTo>
                <a:cubicBezTo>
                  <a:pt x="80332" y="16168"/>
                  <a:pt x="80332" y="16168"/>
                  <a:pt x="80332" y="16168"/>
                </a:cubicBezTo>
                <a:cubicBezTo>
                  <a:pt x="77541" y="12631"/>
                  <a:pt x="77541" y="12631"/>
                  <a:pt x="77541" y="12631"/>
                </a:cubicBezTo>
                <a:cubicBezTo>
                  <a:pt x="76146" y="10863"/>
                  <a:pt x="74750" y="8842"/>
                  <a:pt x="74750" y="7073"/>
                </a:cubicBezTo>
                <a:cubicBezTo>
                  <a:pt x="74750" y="3536"/>
                  <a:pt x="77541" y="0"/>
                  <a:pt x="80332" y="0"/>
                </a:cubicBezTo>
                <a:cubicBezTo>
                  <a:pt x="81727" y="0"/>
                  <a:pt x="83122" y="0"/>
                  <a:pt x="84518" y="1768"/>
                </a:cubicBezTo>
                <a:cubicBezTo>
                  <a:pt x="97275" y="19705"/>
                  <a:pt x="97275" y="19705"/>
                  <a:pt x="97275" y="19705"/>
                </a:cubicBezTo>
                <a:cubicBezTo>
                  <a:pt x="98671" y="19705"/>
                  <a:pt x="100066" y="21473"/>
                  <a:pt x="100066" y="23242"/>
                </a:cubicBezTo>
                <a:cubicBezTo>
                  <a:pt x="100066" y="25010"/>
                  <a:pt x="98671" y="26778"/>
                  <a:pt x="97275" y="28547"/>
                </a:cubicBezTo>
                <a:lnTo>
                  <a:pt x="84518" y="4471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8" name="Shape 5048"/>
          <p:cNvSpPr/>
          <p:nvPr/>
        </p:nvSpPr>
        <p:spPr>
          <a:xfrm>
            <a:off x="8703394" y="1075267"/>
            <a:ext cx="286201" cy="284186"/>
          </a:xfrm>
          <a:custGeom>
            <a:avLst/>
            <a:gdLst/>
            <a:ahLst/>
            <a:cxnLst/>
            <a:rect l="0" t="0" r="0" b="0"/>
            <a:pathLst>
              <a:path w="120000" h="120000" extrusionOk="0">
                <a:moveTo>
                  <a:pt x="114219" y="22562"/>
                </a:moveTo>
                <a:lnTo>
                  <a:pt x="114219" y="22562"/>
                </a:lnTo>
                <a:cubicBezTo>
                  <a:pt x="108438" y="22562"/>
                  <a:pt x="108438" y="22562"/>
                  <a:pt x="108438" y="22562"/>
                </a:cubicBezTo>
                <a:cubicBezTo>
                  <a:pt x="108438" y="53510"/>
                  <a:pt x="108438" y="53510"/>
                  <a:pt x="108438" y="53510"/>
                </a:cubicBezTo>
                <a:cubicBezTo>
                  <a:pt x="108438" y="80266"/>
                  <a:pt x="108438" y="80266"/>
                  <a:pt x="108438" y="80266"/>
                </a:cubicBezTo>
                <a:cubicBezTo>
                  <a:pt x="108438" y="86056"/>
                  <a:pt x="108438" y="86056"/>
                  <a:pt x="108438" y="86056"/>
                </a:cubicBezTo>
                <a:cubicBezTo>
                  <a:pt x="108438" y="88851"/>
                  <a:pt x="105647" y="91647"/>
                  <a:pt x="102857" y="91647"/>
                </a:cubicBezTo>
                <a:cubicBezTo>
                  <a:pt x="73355" y="91647"/>
                  <a:pt x="73355" y="91647"/>
                  <a:pt x="73355" y="91647"/>
                </a:cubicBezTo>
                <a:cubicBezTo>
                  <a:pt x="91694" y="110016"/>
                  <a:pt x="91694" y="110016"/>
                  <a:pt x="91694" y="110016"/>
                </a:cubicBezTo>
                <a:lnTo>
                  <a:pt x="91694" y="110016"/>
                </a:lnTo>
                <a:cubicBezTo>
                  <a:pt x="93089" y="111414"/>
                  <a:pt x="93089" y="112811"/>
                  <a:pt x="93089" y="114209"/>
                </a:cubicBezTo>
                <a:cubicBezTo>
                  <a:pt x="93089" y="117004"/>
                  <a:pt x="91694" y="119800"/>
                  <a:pt x="87308" y="119800"/>
                </a:cubicBezTo>
                <a:cubicBezTo>
                  <a:pt x="85913" y="119800"/>
                  <a:pt x="84518" y="119800"/>
                  <a:pt x="84518" y="118402"/>
                </a:cubicBezTo>
                <a:lnTo>
                  <a:pt x="84518" y="118402"/>
                </a:lnTo>
                <a:cubicBezTo>
                  <a:pt x="64784" y="100232"/>
                  <a:pt x="64784" y="100232"/>
                  <a:pt x="64784" y="100232"/>
                </a:cubicBezTo>
                <a:cubicBezTo>
                  <a:pt x="64784" y="114209"/>
                  <a:pt x="64784" y="114209"/>
                  <a:pt x="64784" y="114209"/>
                </a:cubicBezTo>
                <a:cubicBezTo>
                  <a:pt x="64784" y="117004"/>
                  <a:pt x="63388" y="119800"/>
                  <a:pt x="59202" y="119800"/>
                </a:cubicBezTo>
                <a:cubicBezTo>
                  <a:pt x="56411" y="119800"/>
                  <a:pt x="53621" y="117004"/>
                  <a:pt x="53621" y="114209"/>
                </a:cubicBezTo>
                <a:cubicBezTo>
                  <a:pt x="53621" y="100232"/>
                  <a:pt x="53621" y="100232"/>
                  <a:pt x="53621" y="100232"/>
                </a:cubicBezTo>
                <a:cubicBezTo>
                  <a:pt x="35282" y="118402"/>
                  <a:pt x="35282" y="118402"/>
                  <a:pt x="35282" y="118402"/>
                </a:cubicBezTo>
                <a:lnTo>
                  <a:pt x="35282" y="118402"/>
                </a:lnTo>
                <a:cubicBezTo>
                  <a:pt x="33887" y="119800"/>
                  <a:pt x="32491" y="119800"/>
                  <a:pt x="31096" y="119800"/>
                </a:cubicBezTo>
                <a:cubicBezTo>
                  <a:pt x="28305" y="119800"/>
                  <a:pt x="25315" y="117004"/>
                  <a:pt x="25315" y="114209"/>
                </a:cubicBezTo>
                <a:cubicBezTo>
                  <a:pt x="25315" y="112811"/>
                  <a:pt x="26910" y="111414"/>
                  <a:pt x="28305" y="110016"/>
                </a:cubicBezTo>
                <a:lnTo>
                  <a:pt x="28305" y="110016"/>
                </a:lnTo>
                <a:cubicBezTo>
                  <a:pt x="46445" y="91647"/>
                  <a:pt x="46445" y="91647"/>
                  <a:pt x="46445" y="91647"/>
                </a:cubicBezTo>
                <a:cubicBezTo>
                  <a:pt x="16943" y="91647"/>
                  <a:pt x="16943" y="91647"/>
                  <a:pt x="16943" y="91647"/>
                </a:cubicBezTo>
                <a:cubicBezTo>
                  <a:pt x="12757" y="91647"/>
                  <a:pt x="11362" y="88851"/>
                  <a:pt x="11362" y="86056"/>
                </a:cubicBezTo>
                <a:cubicBezTo>
                  <a:pt x="11362" y="80266"/>
                  <a:pt x="11362" y="80266"/>
                  <a:pt x="11362" y="80266"/>
                </a:cubicBezTo>
                <a:cubicBezTo>
                  <a:pt x="11362" y="53510"/>
                  <a:pt x="11362" y="53510"/>
                  <a:pt x="11362" y="53510"/>
                </a:cubicBezTo>
                <a:cubicBezTo>
                  <a:pt x="11362" y="22562"/>
                  <a:pt x="11362" y="22562"/>
                  <a:pt x="11362" y="22562"/>
                </a:cubicBezTo>
                <a:cubicBezTo>
                  <a:pt x="5780" y="22562"/>
                  <a:pt x="5780" y="22562"/>
                  <a:pt x="5780" y="22562"/>
                </a:cubicBezTo>
                <a:cubicBezTo>
                  <a:pt x="1395" y="22562"/>
                  <a:pt x="0" y="19567"/>
                  <a:pt x="0" y="16772"/>
                </a:cubicBezTo>
                <a:cubicBezTo>
                  <a:pt x="0" y="12579"/>
                  <a:pt x="1395" y="11181"/>
                  <a:pt x="5780" y="11181"/>
                </a:cubicBezTo>
                <a:cubicBezTo>
                  <a:pt x="53621" y="11181"/>
                  <a:pt x="53621" y="11181"/>
                  <a:pt x="53621" y="11181"/>
                </a:cubicBezTo>
                <a:cubicBezTo>
                  <a:pt x="53621" y="5590"/>
                  <a:pt x="53621" y="5590"/>
                  <a:pt x="53621" y="5590"/>
                </a:cubicBezTo>
                <a:cubicBezTo>
                  <a:pt x="53621" y="1397"/>
                  <a:pt x="56411" y="0"/>
                  <a:pt x="59202" y="0"/>
                </a:cubicBezTo>
                <a:cubicBezTo>
                  <a:pt x="63388" y="0"/>
                  <a:pt x="64784" y="1397"/>
                  <a:pt x="64784" y="5590"/>
                </a:cubicBezTo>
                <a:cubicBezTo>
                  <a:pt x="64784" y="11181"/>
                  <a:pt x="64784" y="11181"/>
                  <a:pt x="64784" y="11181"/>
                </a:cubicBezTo>
                <a:cubicBezTo>
                  <a:pt x="114219" y="11181"/>
                  <a:pt x="114219" y="11181"/>
                  <a:pt x="114219" y="11181"/>
                </a:cubicBezTo>
                <a:cubicBezTo>
                  <a:pt x="117009" y="11181"/>
                  <a:pt x="119800" y="12579"/>
                  <a:pt x="119800" y="16772"/>
                </a:cubicBezTo>
                <a:cubicBezTo>
                  <a:pt x="119800" y="19567"/>
                  <a:pt x="117009" y="22562"/>
                  <a:pt x="114219" y="22562"/>
                </a:cubicBezTo>
                <a:close/>
                <a:moveTo>
                  <a:pt x="97275" y="47920"/>
                </a:moveTo>
                <a:lnTo>
                  <a:pt x="97275" y="47920"/>
                </a:lnTo>
                <a:cubicBezTo>
                  <a:pt x="97275" y="42329"/>
                  <a:pt x="97275" y="42329"/>
                  <a:pt x="97275" y="42329"/>
                </a:cubicBezTo>
                <a:cubicBezTo>
                  <a:pt x="97275" y="22562"/>
                  <a:pt x="97275" y="22562"/>
                  <a:pt x="97275" y="22562"/>
                </a:cubicBezTo>
                <a:cubicBezTo>
                  <a:pt x="22524" y="22562"/>
                  <a:pt x="22524" y="22562"/>
                  <a:pt x="22524" y="22562"/>
                </a:cubicBezTo>
                <a:cubicBezTo>
                  <a:pt x="22524" y="42329"/>
                  <a:pt x="22524" y="42329"/>
                  <a:pt x="22524" y="42329"/>
                </a:cubicBezTo>
                <a:cubicBezTo>
                  <a:pt x="22524" y="47920"/>
                  <a:pt x="22524" y="47920"/>
                  <a:pt x="22524" y="47920"/>
                </a:cubicBezTo>
                <a:cubicBezTo>
                  <a:pt x="22524" y="80266"/>
                  <a:pt x="22524" y="80266"/>
                  <a:pt x="22524" y="80266"/>
                </a:cubicBezTo>
                <a:cubicBezTo>
                  <a:pt x="97275" y="80266"/>
                  <a:pt x="97275" y="80266"/>
                  <a:pt x="97275" y="80266"/>
                </a:cubicBezTo>
                <a:lnTo>
                  <a:pt x="97275" y="4792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49" name="Shape 5049"/>
          <p:cNvSpPr/>
          <p:nvPr/>
        </p:nvSpPr>
        <p:spPr>
          <a:xfrm>
            <a:off x="8202018" y="1075267"/>
            <a:ext cx="288291" cy="284186"/>
          </a:xfrm>
          <a:custGeom>
            <a:avLst/>
            <a:gdLst/>
            <a:ahLst/>
            <a:cxnLst/>
            <a:rect l="0" t="0" r="0" b="0"/>
            <a:pathLst>
              <a:path w="120000" h="120000" extrusionOk="0">
                <a:moveTo>
                  <a:pt x="5517" y="36539"/>
                </a:moveTo>
                <a:lnTo>
                  <a:pt x="5517" y="36539"/>
                </a:lnTo>
                <a:cubicBezTo>
                  <a:pt x="32118" y="36539"/>
                  <a:pt x="32118" y="36539"/>
                  <a:pt x="32118" y="36539"/>
                </a:cubicBezTo>
                <a:cubicBezTo>
                  <a:pt x="32118" y="47920"/>
                  <a:pt x="32118" y="47920"/>
                  <a:pt x="32118" y="47920"/>
                </a:cubicBezTo>
                <a:cubicBezTo>
                  <a:pt x="11231" y="47920"/>
                  <a:pt x="11231" y="47920"/>
                  <a:pt x="11231" y="47920"/>
                </a:cubicBezTo>
                <a:cubicBezTo>
                  <a:pt x="11231" y="108618"/>
                  <a:pt x="11231" y="108618"/>
                  <a:pt x="11231" y="108618"/>
                </a:cubicBezTo>
                <a:cubicBezTo>
                  <a:pt x="30738" y="108618"/>
                  <a:pt x="30738" y="108618"/>
                  <a:pt x="30738" y="108618"/>
                </a:cubicBezTo>
                <a:lnTo>
                  <a:pt x="30738" y="108618"/>
                </a:lnTo>
                <a:cubicBezTo>
                  <a:pt x="54384" y="108618"/>
                  <a:pt x="54384" y="108618"/>
                  <a:pt x="54384" y="108618"/>
                </a:cubicBezTo>
                <a:lnTo>
                  <a:pt x="54384" y="108618"/>
                </a:lnTo>
                <a:cubicBezTo>
                  <a:pt x="71133" y="108618"/>
                  <a:pt x="71133" y="108618"/>
                  <a:pt x="71133" y="108618"/>
                </a:cubicBezTo>
                <a:cubicBezTo>
                  <a:pt x="71133" y="87454"/>
                  <a:pt x="71133" y="87454"/>
                  <a:pt x="71133" y="87454"/>
                </a:cubicBezTo>
                <a:cubicBezTo>
                  <a:pt x="82167" y="87454"/>
                  <a:pt x="82167" y="87454"/>
                  <a:pt x="82167" y="87454"/>
                </a:cubicBezTo>
                <a:cubicBezTo>
                  <a:pt x="82167" y="114209"/>
                  <a:pt x="82167" y="114209"/>
                  <a:pt x="82167" y="114209"/>
                </a:cubicBezTo>
                <a:cubicBezTo>
                  <a:pt x="82167" y="117004"/>
                  <a:pt x="79408" y="119800"/>
                  <a:pt x="76650" y="119800"/>
                </a:cubicBezTo>
                <a:cubicBezTo>
                  <a:pt x="55763" y="119800"/>
                  <a:pt x="55763" y="119800"/>
                  <a:pt x="55763" y="119800"/>
                </a:cubicBezTo>
                <a:lnTo>
                  <a:pt x="55763" y="119800"/>
                </a:lnTo>
                <a:cubicBezTo>
                  <a:pt x="25024" y="119800"/>
                  <a:pt x="25024" y="119800"/>
                  <a:pt x="25024" y="119800"/>
                </a:cubicBezTo>
                <a:lnTo>
                  <a:pt x="25024" y="119800"/>
                </a:lnTo>
                <a:cubicBezTo>
                  <a:pt x="5517" y="119800"/>
                  <a:pt x="5517" y="119800"/>
                  <a:pt x="5517" y="119800"/>
                </a:cubicBezTo>
                <a:cubicBezTo>
                  <a:pt x="2758" y="119800"/>
                  <a:pt x="0" y="117004"/>
                  <a:pt x="0" y="114209"/>
                </a:cubicBezTo>
                <a:cubicBezTo>
                  <a:pt x="0" y="42329"/>
                  <a:pt x="0" y="42329"/>
                  <a:pt x="0" y="42329"/>
                </a:cubicBezTo>
                <a:cubicBezTo>
                  <a:pt x="0" y="39534"/>
                  <a:pt x="2758" y="36539"/>
                  <a:pt x="5517" y="36539"/>
                </a:cubicBezTo>
                <a:close/>
                <a:moveTo>
                  <a:pt x="61280" y="81663"/>
                </a:moveTo>
                <a:lnTo>
                  <a:pt x="61280" y="81663"/>
                </a:lnTo>
                <a:lnTo>
                  <a:pt x="61280" y="81663"/>
                </a:lnTo>
                <a:cubicBezTo>
                  <a:pt x="43152" y="81663"/>
                  <a:pt x="43152" y="81663"/>
                  <a:pt x="43152" y="81663"/>
                </a:cubicBezTo>
                <a:cubicBezTo>
                  <a:pt x="40394" y="81663"/>
                  <a:pt x="37635" y="80266"/>
                  <a:pt x="37635" y="76073"/>
                </a:cubicBezTo>
                <a:cubicBezTo>
                  <a:pt x="37635" y="5590"/>
                  <a:pt x="37635" y="5590"/>
                  <a:pt x="37635" y="5590"/>
                </a:cubicBezTo>
                <a:cubicBezTo>
                  <a:pt x="37635" y="1397"/>
                  <a:pt x="40394" y="0"/>
                  <a:pt x="43152" y="0"/>
                </a:cubicBezTo>
                <a:cubicBezTo>
                  <a:pt x="114285" y="0"/>
                  <a:pt x="114285" y="0"/>
                  <a:pt x="114285" y="0"/>
                </a:cubicBezTo>
                <a:cubicBezTo>
                  <a:pt x="117044" y="0"/>
                  <a:pt x="119802" y="1397"/>
                  <a:pt x="119802" y="5590"/>
                </a:cubicBezTo>
                <a:cubicBezTo>
                  <a:pt x="119802" y="76073"/>
                  <a:pt x="119802" y="76073"/>
                  <a:pt x="119802" y="76073"/>
                </a:cubicBezTo>
                <a:cubicBezTo>
                  <a:pt x="119802" y="80266"/>
                  <a:pt x="117044" y="81663"/>
                  <a:pt x="114285" y="81663"/>
                </a:cubicBezTo>
                <a:cubicBezTo>
                  <a:pt x="93399" y="81663"/>
                  <a:pt x="93399" y="81663"/>
                  <a:pt x="93399" y="81663"/>
                </a:cubicBezTo>
                <a:lnTo>
                  <a:pt x="93399" y="81663"/>
                </a:lnTo>
                <a:lnTo>
                  <a:pt x="61280" y="81663"/>
                </a:lnTo>
                <a:close/>
                <a:moveTo>
                  <a:pt x="108571" y="70482"/>
                </a:moveTo>
                <a:lnTo>
                  <a:pt x="108571" y="70482"/>
                </a:lnTo>
                <a:cubicBezTo>
                  <a:pt x="108571" y="11181"/>
                  <a:pt x="108571" y="11181"/>
                  <a:pt x="108571" y="11181"/>
                </a:cubicBezTo>
                <a:cubicBezTo>
                  <a:pt x="48669" y="11181"/>
                  <a:pt x="48669" y="11181"/>
                  <a:pt x="48669" y="11181"/>
                </a:cubicBezTo>
                <a:cubicBezTo>
                  <a:pt x="48669" y="70482"/>
                  <a:pt x="48669" y="70482"/>
                  <a:pt x="48669" y="70482"/>
                </a:cubicBezTo>
                <a:cubicBezTo>
                  <a:pt x="66798" y="70482"/>
                  <a:pt x="66798" y="70482"/>
                  <a:pt x="66798" y="70482"/>
                </a:cubicBezTo>
                <a:lnTo>
                  <a:pt x="66798" y="70482"/>
                </a:lnTo>
                <a:cubicBezTo>
                  <a:pt x="92019" y="70482"/>
                  <a:pt x="92019" y="70482"/>
                  <a:pt x="92019" y="70482"/>
                </a:cubicBezTo>
                <a:lnTo>
                  <a:pt x="92019" y="70482"/>
                </a:lnTo>
                <a:lnTo>
                  <a:pt x="108571" y="70482"/>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50" name="Shape 5050"/>
          <p:cNvSpPr/>
          <p:nvPr/>
        </p:nvSpPr>
        <p:spPr>
          <a:xfrm>
            <a:off x="7702731" y="1075267"/>
            <a:ext cx="286203" cy="284186"/>
          </a:xfrm>
          <a:custGeom>
            <a:avLst/>
            <a:gdLst/>
            <a:ahLst/>
            <a:cxnLst/>
            <a:rect l="0" t="0" r="0" b="0"/>
            <a:pathLst>
              <a:path w="120000" h="120000" extrusionOk="0">
                <a:moveTo>
                  <a:pt x="114019" y="81663"/>
                </a:moveTo>
                <a:lnTo>
                  <a:pt x="114019" y="81663"/>
                </a:lnTo>
                <a:cubicBezTo>
                  <a:pt x="88704" y="81663"/>
                  <a:pt x="88704" y="81663"/>
                  <a:pt x="88704" y="81663"/>
                </a:cubicBezTo>
                <a:cubicBezTo>
                  <a:pt x="88704" y="70482"/>
                  <a:pt x="88704" y="70482"/>
                  <a:pt x="88704" y="70482"/>
                </a:cubicBezTo>
                <a:cubicBezTo>
                  <a:pt x="108438" y="70482"/>
                  <a:pt x="108438" y="70482"/>
                  <a:pt x="108438" y="70482"/>
                </a:cubicBezTo>
                <a:cubicBezTo>
                  <a:pt x="108438" y="11181"/>
                  <a:pt x="108438" y="11181"/>
                  <a:pt x="108438" y="11181"/>
                </a:cubicBezTo>
                <a:cubicBezTo>
                  <a:pt x="90099" y="11181"/>
                  <a:pt x="90099" y="11181"/>
                  <a:pt x="90099" y="11181"/>
                </a:cubicBezTo>
                <a:lnTo>
                  <a:pt x="90099" y="11181"/>
                </a:lnTo>
                <a:cubicBezTo>
                  <a:pt x="66179" y="11181"/>
                  <a:pt x="66179" y="11181"/>
                  <a:pt x="66179" y="11181"/>
                </a:cubicBezTo>
                <a:lnTo>
                  <a:pt x="66179" y="11181"/>
                </a:lnTo>
                <a:cubicBezTo>
                  <a:pt x="49235" y="11181"/>
                  <a:pt x="49235" y="11181"/>
                  <a:pt x="49235" y="11181"/>
                </a:cubicBezTo>
                <a:cubicBezTo>
                  <a:pt x="49235" y="30948"/>
                  <a:pt x="49235" y="30948"/>
                  <a:pt x="49235" y="30948"/>
                </a:cubicBezTo>
                <a:cubicBezTo>
                  <a:pt x="38073" y="30948"/>
                  <a:pt x="38073" y="30948"/>
                  <a:pt x="38073" y="30948"/>
                </a:cubicBezTo>
                <a:cubicBezTo>
                  <a:pt x="38073" y="5590"/>
                  <a:pt x="38073" y="5590"/>
                  <a:pt x="38073" y="5590"/>
                </a:cubicBezTo>
                <a:cubicBezTo>
                  <a:pt x="38073" y="1397"/>
                  <a:pt x="39468" y="0"/>
                  <a:pt x="43654" y="0"/>
                </a:cubicBezTo>
                <a:cubicBezTo>
                  <a:pt x="63388" y="0"/>
                  <a:pt x="63388" y="0"/>
                  <a:pt x="63388" y="0"/>
                </a:cubicBezTo>
                <a:lnTo>
                  <a:pt x="63388" y="0"/>
                </a:lnTo>
                <a:cubicBezTo>
                  <a:pt x="95880" y="0"/>
                  <a:pt x="95880" y="0"/>
                  <a:pt x="95880" y="0"/>
                </a:cubicBezTo>
                <a:lnTo>
                  <a:pt x="95880" y="0"/>
                </a:lnTo>
                <a:cubicBezTo>
                  <a:pt x="114019" y="0"/>
                  <a:pt x="114019" y="0"/>
                  <a:pt x="114019" y="0"/>
                </a:cubicBezTo>
                <a:cubicBezTo>
                  <a:pt x="118405" y="0"/>
                  <a:pt x="119800" y="1397"/>
                  <a:pt x="119800" y="5590"/>
                </a:cubicBezTo>
                <a:cubicBezTo>
                  <a:pt x="119800" y="76073"/>
                  <a:pt x="119800" y="76073"/>
                  <a:pt x="119800" y="76073"/>
                </a:cubicBezTo>
                <a:cubicBezTo>
                  <a:pt x="119800" y="80266"/>
                  <a:pt x="118405" y="81663"/>
                  <a:pt x="114019" y="81663"/>
                </a:cubicBezTo>
                <a:close/>
                <a:moveTo>
                  <a:pt x="57807" y="36539"/>
                </a:moveTo>
                <a:lnTo>
                  <a:pt x="57807" y="36539"/>
                </a:lnTo>
                <a:lnTo>
                  <a:pt x="57807" y="36539"/>
                </a:lnTo>
                <a:cubicBezTo>
                  <a:pt x="77541" y="36539"/>
                  <a:pt x="77541" y="36539"/>
                  <a:pt x="77541" y="36539"/>
                </a:cubicBezTo>
                <a:cubicBezTo>
                  <a:pt x="80332" y="36539"/>
                  <a:pt x="83122" y="39534"/>
                  <a:pt x="83122" y="42329"/>
                </a:cubicBezTo>
                <a:cubicBezTo>
                  <a:pt x="83122" y="114209"/>
                  <a:pt x="83122" y="114209"/>
                  <a:pt x="83122" y="114209"/>
                </a:cubicBezTo>
                <a:cubicBezTo>
                  <a:pt x="83122" y="117004"/>
                  <a:pt x="80332" y="119800"/>
                  <a:pt x="77541" y="119800"/>
                </a:cubicBezTo>
                <a:cubicBezTo>
                  <a:pt x="5581" y="119800"/>
                  <a:pt x="5581" y="119800"/>
                  <a:pt x="5581" y="119800"/>
                </a:cubicBezTo>
                <a:cubicBezTo>
                  <a:pt x="2790" y="119800"/>
                  <a:pt x="0" y="117004"/>
                  <a:pt x="0" y="114209"/>
                </a:cubicBezTo>
                <a:cubicBezTo>
                  <a:pt x="0" y="42329"/>
                  <a:pt x="0" y="42329"/>
                  <a:pt x="0" y="42329"/>
                </a:cubicBezTo>
                <a:cubicBezTo>
                  <a:pt x="0" y="39534"/>
                  <a:pt x="2790" y="36539"/>
                  <a:pt x="5581" y="36539"/>
                </a:cubicBezTo>
                <a:cubicBezTo>
                  <a:pt x="26710" y="36539"/>
                  <a:pt x="26710" y="36539"/>
                  <a:pt x="26710" y="36539"/>
                </a:cubicBezTo>
                <a:lnTo>
                  <a:pt x="26710" y="36539"/>
                </a:lnTo>
                <a:lnTo>
                  <a:pt x="57807" y="36539"/>
                </a:lnTo>
                <a:close/>
                <a:moveTo>
                  <a:pt x="11362" y="47920"/>
                </a:moveTo>
                <a:lnTo>
                  <a:pt x="11362" y="47920"/>
                </a:lnTo>
                <a:cubicBezTo>
                  <a:pt x="11362" y="108618"/>
                  <a:pt x="11362" y="108618"/>
                  <a:pt x="11362" y="108618"/>
                </a:cubicBezTo>
                <a:cubicBezTo>
                  <a:pt x="71960" y="108618"/>
                  <a:pt x="71960" y="108618"/>
                  <a:pt x="71960" y="108618"/>
                </a:cubicBezTo>
                <a:cubicBezTo>
                  <a:pt x="71960" y="47920"/>
                  <a:pt x="71960" y="47920"/>
                  <a:pt x="71960" y="47920"/>
                </a:cubicBezTo>
                <a:cubicBezTo>
                  <a:pt x="52026" y="47920"/>
                  <a:pt x="52026" y="47920"/>
                  <a:pt x="52026" y="47920"/>
                </a:cubicBezTo>
                <a:lnTo>
                  <a:pt x="52026" y="47920"/>
                </a:lnTo>
                <a:cubicBezTo>
                  <a:pt x="28106" y="47920"/>
                  <a:pt x="28106" y="47920"/>
                  <a:pt x="28106" y="47920"/>
                </a:cubicBezTo>
                <a:lnTo>
                  <a:pt x="28106" y="47920"/>
                </a:lnTo>
                <a:lnTo>
                  <a:pt x="11362" y="47920"/>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Tree>
    <p:extLst>
      <p:ext uri="{BB962C8B-B14F-4D97-AF65-F5344CB8AC3E}">
        <p14:creationId xmlns:p14="http://schemas.microsoft.com/office/powerpoint/2010/main" val="4808743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Shape 5055"/>
        <p:cNvGrpSpPr/>
        <p:nvPr/>
      </p:nvGrpSpPr>
      <p:grpSpPr>
        <a:xfrm>
          <a:off x="0" y="0"/>
          <a:ext cx="0" cy="0"/>
          <a:chOff x="0" y="0"/>
          <a:chExt cx="0" cy="0"/>
        </a:xfrm>
      </p:grpSpPr>
      <p:sp>
        <p:nvSpPr>
          <p:cNvPr id="5056" name="Shape 5056"/>
          <p:cNvSpPr/>
          <p:nvPr/>
        </p:nvSpPr>
        <p:spPr>
          <a:xfrm>
            <a:off x="7590238" y="2210851"/>
            <a:ext cx="245107" cy="196524"/>
          </a:xfrm>
          <a:custGeom>
            <a:avLst/>
            <a:gdLst/>
            <a:ahLst/>
            <a:cxnLst/>
            <a:rect l="0" t="0" r="0" b="0"/>
            <a:pathLst>
              <a:path w="120000" h="120000" extrusionOk="0">
                <a:moveTo>
                  <a:pt x="107837" y="12134"/>
                </a:moveTo>
                <a:lnTo>
                  <a:pt x="107837" y="12134"/>
                </a:lnTo>
                <a:cubicBezTo>
                  <a:pt x="95945" y="0"/>
                  <a:pt x="79189" y="0"/>
                  <a:pt x="67027" y="12134"/>
                </a:cubicBezTo>
                <a:cubicBezTo>
                  <a:pt x="59729" y="20898"/>
                  <a:pt x="59729" y="20898"/>
                  <a:pt x="59729" y="20898"/>
                </a:cubicBezTo>
                <a:cubicBezTo>
                  <a:pt x="52702" y="12134"/>
                  <a:pt x="52702" y="12134"/>
                  <a:pt x="52702" y="12134"/>
                </a:cubicBezTo>
                <a:cubicBezTo>
                  <a:pt x="40810" y="0"/>
                  <a:pt x="24054" y="0"/>
                  <a:pt x="12162" y="12134"/>
                </a:cubicBezTo>
                <a:cubicBezTo>
                  <a:pt x="0" y="26966"/>
                  <a:pt x="0" y="50898"/>
                  <a:pt x="12162" y="62696"/>
                </a:cubicBezTo>
                <a:cubicBezTo>
                  <a:pt x="59729" y="119662"/>
                  <a:pt x="59729" y="119662"/>
                  <a:pt x="59729" y="119662"/>
                </a:cubicBezTo>
                <a:cubicBezTo>
                  <a:pt x="107837" y="62696"/>
                  <a:pt x="107837" y="62696"/>
                  <a:pt x="107837" y="62696"/>
                </a:cubicBezTo>
                <a:cubicBezTo>
                  <a:pt x="119729" y="50898"/>
                  <a:pt x="119729" y="26966"/>
                  <a:pt x="107837" y="12134"/>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57" name="Shape 5057"/>
          <p:cNvSpPr/>
          <p:nvPr/>
        </p:nvSpPr>
        <p:spPr>
          <a:xfrm>
            <a:off x="3279478" y="2201121"/>
            <a:ext cx="136170" cy="219875"/>
          </a:xfrm>
          <a:custGeom>
            <a:avLst/>
            <a:gdLst/>
            <a:ahLst/>
            <a:cxnLst/>
            <a:rect l="0" t="0" r="0" b="0"/>
            <a:pathLst>
              <a:path w="120000" h="120000" extrusionOk="0">
                <a:moveTo>
                  <a:pt x="60240" y="0"/>
                </a:moveTo>
                <a:lnTo>
                  <a:pt x="60240" y="0"/>
                </a:lnTo>
                <a:cubicBezTo>
                  <a:pt x="25542" y="0"/>
                  <a:pt x="0" y="16200"/>
                  <a:pt x="0" y="37500"/>
                </a:cubicBezTo>
                <a:cubicBezTo>
                  <a:pt x="0" y="72000"/>
                  <a:pt x="60240" y="119700"/>
                  <a:pt x="60240" y="119700"/>
                </a:cubicBezTo>
                <a:cubicBezTo>
                  <a:pt x="60240" y="119700"/>
                  <a:pt x="119518" y="72000"/>
                  <a:pt x="119518" y="37500"/>
                </a:cubicBezTo>
                <a:cubicBezTo>
                  <a:pt x="119518" y="16200"/>
                  <a:pt x="93975" y="0"/>
                  <a:pt x="60240" y="0"/>
                </a:cubicBezTo>
                <a:close/>
                <a:moveTo>
                  <a:pt x="60240" y="58800"/>
                </a:moveTo>
                <a:lnTo>
                  <a:pt x="60240" y="58800"/>
                </a:lnTo>
                <a:cubicBezTo>
                  <a:pt x="42409" y="58800"/>
                  <a:pt x="25542" y="48000"/>
                  <a:pt x="25542" y="37500"/>
                </a:cubicBezTo>
                <a:cubicBezTo>
                  <a:pt x="25542" y="26700"/>
                  <a:pt x="42409" y="16200"/>
                  <a:pt x="60240" y="16200"/>
                </a:cubicBezTo>
                <a:cubicBezTo>
                  <a:pt x="76626" y="16200"/>
                  <a:pt x="93975" y="26700"/>
                  <a:pt x="93975" y="37500"/>
                </a:cubicBezTo>
                <a:cubicBezTo>
                  <a:pt x="93975" y="48000"/>
                  <a:pt x="76626" y="58800"/>
                  <a:pt x="60240" y="5880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58" name="Shape 5058"/>
          <p:cNvSpPr/>
          <p:nvPr/>
        </p:nvSpPr>
        <p:spPr>
          <a:xfrm>
            <a:off x="3758019" y="2201121"/>
            <a:ext cx="274286" cy="219875"/>
          </a:xfrm>
          <a:custGeom>
            <a:avLst/>
            <a:gdLst/>
            <a:ahLst/>
            <a:cxnLst/>
            <a:rect l="0" t="0" r="0" b="0"/>
            <a:pathLst>
              <a:path w="120000" h="120000" extrusionOk="0">
                <a:moveTo>
                  <a:pt x="117585" y="21300"/>
                </a:moveTo>
                <a:lnTo>
                  <a:pt x="117585" y="21300"/>
                </a:lnTo>
                <a:cubicBezTo>
                  <a:pt x="89818" y="0"/>
                  <a:pt x="89818" y="0"/>
                  <a:pt x="89818" y="0"/>
                </a:cubicBezTo>
                <a:cubicBezTo>
                  <a:pt x="87645" y="0"/>
                  <a:pt x="87645" y="0"/>
                  <a:pt x="85472" y="0"/>
                </a:cubicBezTo>
                <a:cubicBezTo>
                  <a:pt x="59879" y="21300"/>
                  <a:pt x="59879" y="21300"/>
                  <a:pt x="59879" y="21300"/>
                </a:cubicBezTo>
                <a:cubicBezTo>
                  <a:pt x="34285" y="0"/>
                  <a:pt x="34285" y="0"/>
                  <a:pt x="34285" y="0"/>
                </a:cubicBezTo>
                <a:cubicBezTo>
                  <a:pt x="31871" y="0"/>
                  <a:pt x="31871" y="0"/>
                  <a:pt x="29698" y="0"/>
                </a:cubicBezTo>
                <a:cubicBezTo>
                  <a:pt x="1931" y="21300"/>
                  <a:pt x="1931" y="21300"/>
                  <a:pt x="1931" y="21300"/>
                </a:cubicBezTo>
                <a:cubicBezTo>
                  <a:pt x="0" y="24000"/>
                  <a:pt x="0" y="24000"/>
                  <a:pt x="0" y="26700"/>
                </a:cubicBezTo>
                <a:cubicBezTo>
                  <a:pt x="0" y="114600"/>
                  <a:pt x="0" y="114600"/>
                  <a:pt x="0" y="114600"/>
                </a:cubicBezTo>
                <a:cubicBezTo>
                  <a:pt x="0" y="114600"/>
                  <a:pt x="0" y="117000"/>
                  <a:pt x="1931" y="117000"/>
                </a:cubicBezTo>
                <a:cubicBezTo>
                  <a:pt x="1931" y="119700"/>
                  <a:pt x="4104" y="119700"/>
                  <a:pt x="6277" y="117000"/>
                </a:cubicBezTo>
                <a:cubicBezTo>
                  <a:pt x="31871" y="98400"/>
                  <a:pt x="31871" y="98400"/>
                  <a:pt x="31871" y="98400"/>
                </a:cubicBezTo>
                <a:cubicBezTo>
                  <a:pt x="57706" y="117000"/>
                  <a:pt x="57706" y="117000"/>
                  <a:pt x="57706" y="117000"/>
                </a:cubicBezTo>
                <a:cubicBezTo>
                  <a:pt x="59879" y="119700"/>
                  <a:pt x="59879" y="119700"/>
                  <a:pt x="62052" y="117000"/>
                </a:cubicBezTo>
                <a:cubicBezTo>
                  <a:pt x="87645" y="98400"/>
                  <a:pt x="87645" y="98400"/>
                  <a:pt x="87645" y="98400"/>
                </a:cubicBezTo>
                <a:cubicBezTo>
                  <a:pt x="113480" y="117000"/>
                  <a:pt x="113480" y="117000"/>
                  <a:pt x="113480" y="117000"/>
                </a:cubicBezTo>
                <a:cubicBezTo>
                  <a:pt x="113480" y="119700"/>
                  <a:pt x="115412" y="119700"/>
                  <a:pt x="115412" y="119700"/>
                </a:cubicBezTo>
                <a:cubicBezTo>
                  <a:pt x="115412" y="119700"/>
                  <a:pt x="117585" y="119700"/>
                  <a:pt x="117585" y="117000"/>
                </a:cubicBezTo>
                <a:cubicBezTo>
                  <a:pt x="119758" y="117000"/>
                  <a:pt x="119758" y="114600"/>
                  <a:pt x="119758" y="114600"/>
                </a:cubicBezTo>
                <a:cubicBezTo>
                  <a:pt x="119758" y="26700"/>
                  <a:pt x="119758" y="26700"/>
                  <a:pt x="119758" y="26700"/>
                </a:cubicBezTo>
                <a:cubicBezTo>
                  <a:pt x="119758" y="24000"/>
                  <a:pt x="119758" y="24000"/>
                  <a:pt x="117585" y="21300"/>
                </a:cubicBezTo>
                <a:close/>
                <a:moveTo>
                  <a:pt x="27766" y="87900"/>
                </a:moveTo>
                <a:lnTo>
                  <a:pt x="27766" y="87900"/>
                </a:lnTo>
                <a:cubicBezTo>
                  <a:pt x="8450" y="103800"/>
                  <a:pt x="8450" y="103800"/>
                  <a:pt x="8450" y="103800"/>
                </a:cubicBezTo>
                <a:cubicBezTo>
                  <a:pt x="8450" y="29400"/>
                  <a:pt x="8450" y="29400"/>
                  <a:pt x="8450" y="29400"/>
                </a:cubicBezTo>
                <a:cubicBezTo>
                  <a:pt x="27766" y="13200"/>
                  <a:pt x="27766" y="13200"/>
                  <a:pt x="27766" y="13200"/>
                </a:cubicBezTo>
                <a:lnTo>
                  <a:pt x="27766" y="87900"/>
                </a:lnTo>
                <a:close/>
                <a:moveTo>
                  <a:pt x="55533" y="103800"/>
                </a:moveTo>
                <a:lnTo>
                  <a:pt x="55533" y="103800"/>
                </a:lnTo>
                <a:cubicBezTo>
                  <a:pt x="36217" y="87900"/>
                  <a:pt x="36217" y="87900"/>
                  <a:pt x="36217" y="87900"/>
                </a:cubicBezTo>
                <a:cubicBezTo>
                  <a:pt x="36217" y="13200"/>
                  <a:pt x="36217" y="13200"/>
                  <a:pt x="36217" y="13200"/>
                </a:cubicBezTo>
                <a:cubicBezTo>
                  <a:pt x="55533" y="29400"/>
                  <a:pt x="55533" y="29400"/>
                  <a:pt x="55533" y="29400"/>
                </a:cubicBezTo>
                <a:lnTo>
                  <a:pt x="55533" y="103800"/>
                </a:lnTo>
                <a:close/>
                <a:moveTo>
                  <a:pt x="83299" y="87900"/>
                </a:moveTo>
                <a:lnTo>
                  <a:pt x="83299" y="87900"/>
                </a:lnTo>
                <a:cubicBezTo>
                  <a:pt x="64225" y="103800"/>
                  <a:pt x="64225" y="103800"/>
                  <a:pt x="64225" y="103800"/>
                </a:cubicBezTo>
                <a:cubicBezTo>
                  <a:pt x="64225" y="29400"/>
                  <a:pt x="64225" y="29400"/>
                  <a:pt x="64225" y="29400"/>
                </a:cubicBezTo>
                <a:cubicBezTo>
                  <a:pt x="83299" y="13200"/>
                  <a:pt x="83299" y="13200"/>
                  <a:pt x="83299" y="13200"/>
                </a:cubicBezTo>
                <a:lnTo>
                  <a:pt x="83299" y="87900"/>
                </a:lnTo>
                <a:close/>
                <a:moveTo>
                  <a:pt x="111307" y="103800"/>
                </a:moveTo>
                <a:lnTo>
                  <a:pt x="111307" y="103800"/>
                </a:lnTo>
                <a:cubicBezTo>
                  <a:pt x="91750" y="87900"/>
                  <a:pt x="91750" y="87900"/>
                  <a:pt x="91750" y="87900"/>
                </a:cubicBezTo>
                <a:cubicBezTo>
                  <a:pt x="91750" y="13200"/>
                  <a:pt x="91750" y="13200"/>
                  <a:pt x="91750" y="13200"/>
                </a:cubicBezTo>
                <a:cubicBezTo>
                  <a:pt x="111307" y="29400"/>
                  <a:pt x="111307" y="29400"/>
                  <a:pt x="111307" y="29400"/>
                </a:cubicBezTo>
                <a:lnTo>
                  <a:pt x="111307" y="10380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59" name="Shape 5059"/>
          <p:cNvSpPr/>
          <p:nvPr/>
        </p:nvSpPr>
        <p:spPr>
          <a:xfrm>
            <a:off x="2122032" y="2201122"/>
            <a:ext cx="272340" cy="215983"/>
          </a:xfrm>
          <a:custGeom>
            <a:avLst/>
            <a:gdLst/>
            <a:ahLst/>
            <a:cxnLst/>
            <a:rect l="0" t="0" r="0" b="0"/>
            <a:pathLst>
              <a:path w="120000" h="120000" extrusionOk="0">
                <a:moveTo>
                  <a:pt x="89638" y="103427"/>
                </a:moveTo>
                <a:lnTo>
                  <a:pt x="89638" y="103427"/>
                </a:lnTo>
                <a:cubicBezTo>
                  <a:pt x="12771" y="103427"/>
                  <a:pt x="12771" y="103427"/>
                  <a:pt x="12771" y="103427"/>
                </a:cubicBezTo>
                <a:cubicBezTo>
                  <a:pt x="12771" y="35601"/>
                  <a:pt x="12771" y="35601"/>
                  <a:pt x="12771" y="35601"/>
                </a:cubicBezTo>
                <a:cubicBezTo>
                  <a:pt x="27951" y="35601"/>
                  <a:pt x="27951" y="35601"/>
                  <a:pt x="27951" y="35601"/>
                </a:cubicBezTo>
                <a:cubicBezTo>
                  <a:pt x="27951" y="35601"/>
                  <a:pt x="32048" y="30076"/>
                  <a:pt x="40722" y="21790"/>
                </a:cubicBezTo>
                <a:cubicBezTo>
                  <a:pt x="6506" y="21790"/>
                  <a:pt x="6506" y="21790"/>
                  <a:pt x="6506" y="21790"/>
                </a:cubicBezTo>
                <a:cubicBezTo>
                  <a:pt x="2168" y="21790"/>
                  <a:pt x="0" y="24552"/>
                  <a:pt x="0" y="27314"/>
                </a:cubicBezTo>
                <a:cubicBezTo>
                  <a:pt x="0" y="111406"/>
                  <a:pt x="0" y="111406"/>
                  <a:pt x="0" y="111406"/>
                </a:cubicBezTo>
                <a:cubicBezTo>
                  <a:pt x="0" y="117237"/>
                  <a:pt x="2168" y="119693"/>
                  <a:pt x="6506" y="119693"/>
                </a:cubicBezTo>
                <a:cubicBezTo>
                  <a:pt x="96144" y="119693"/>
                  <a:pt x="96144" y="119693"/>
                  <a:pt x="96144" y="119693"/>
                </a:cubicBezTo>
                <a:cubicBezTo>
                  <a:pt x="98313" y="119693"/>
                  <a:pt x="102650" y="117237"/>
                  <a:pt x="102650" y="111406"/>
                </a:cubicBezTo>
                <a:cubicBezTo>
                  <a:pt x="102650" y="84398"/>
                  <a:pt x="102650" y="84398"/>
                  <a:pt x="102650" y="84398"/>
                </a:cubicBezTo>
                <a:cubicBezTo>
                  <a:pt x="89638" y="95140"/>
                  <a:pt x="89638" y="95140"/>
                  <a:pt x="89638" y="95140"/>
                </a:cubicBezTo>
                <a:lnTo>
                  <a:pt x="89638" y="103427"/>
                </a:lnTo>
                <a:close/>
                <a:moveTo>
                  <a:pt x="79036" y="51867"/>
                </a:moveTo>
                <a:lnTo>
                  <a:pt x="79036" y="51867"/>
                </a:lnTo>
                <a:cubicBezTo>
                  <a:pt x="79036" y="78874"/>
                  <a:pt x="79036" y="78874"/>
                  <a:pt x="79036" y="78874"/>
                </a:cubicBezTo>
                <a:cubicBezTo>
                  <a:pt x="119759" y="38363"/>
                  <a:pt x="119759" y="38363"/>
                  <a:pt x="119759" y="38363"/>
                </a:cubicBezTo>
                <a:cubicBezTo>
                  <a:pt x="79036" y="0"/>
                  <a:pt x="79036" y="0"/>
                  <a:pt x="79036" y="0"/>
                </a:cubicBezTo>
                <a:cubicBezTo>
                  <a:pt x="79036" y="24552"/>
                  <a:pt x="79036" y="24552"/>
                  <a:pt x="79036" y="24552"/>
                </a:cubicBezTo>
                <a:cubicBezTo>
                  <a:pt x="32048" y="24552"/>
                  <a:pt x="32048" y="84398"/>
                  <a:pt x="32048" y="84398"/>
                </a:cubicBezTo>
                <a:cubicBezTo>
                  <a:pt x="44819" y="57391"/>
                  <a:pt x="53493" y="51867"/>
                  <a:pt x="79036" y="51867"/>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0" name="Shape 5060"/>
          <p:cNvSpPr/>
          <p:nvPr/>
        </p:nvSpPr>
        <p:spPr>
          <a:xfrm>
            <a:off x="4308537" y="2175826"/>
            <a:ext cx="264560" cy="264628"/>
          </a:xfrm>
          <a:custGeom>
            <a:avLst/>
            <a:gdLst/>
            <a:ahLst/>
            <a:cxnLst/>
            <a:rect l="0" t="0" r="0" b="0"/>
            <a:pathLst>
              <a:path w="120000" h="120000" extrusionOk="0">
                <a:moveTo>
                  <a:pt x="59750" y="0"/>
                </a:moveTo>
                <a:lnTo>
                  <a:pt x="59750" y="0"/>
                </a:lnTo>
                <a:cubicBezTo>
                  <a:pt x="26750" y="2250"/>
                  <a:pt x="0" y="28750"/>
                  <a:pt x="0" y="62000"/>
                </a:cubicBezTo>
                <a:cubicBezTo>
                  <a:pt x="0" y="93000"/>
                  <a:pt x="26750" y="119750"/>
                  <a:pt x="59750" y="119750"/>
                </a:cubicBezTo>
                <a:cubicBezTo>
                  <a:pt x="93000" y="119750"/>
                  <a:pt x="119750" y="93000"/>
                  <a:pt x="119750" y="60000"/>
                </a:cubicBezTo>
                <a:cubicBezTo>
                  <a:pt x="119750" y="26750"/>
                  <a:pt x="90750" y="0"/>
                  <a:pt x="59750" y="0"/>
                </a:cubicBezTo>
                <a:close/>
                <a:moveTo>
                  <a:pt x="59750" y="106500"/>
                </a:moveTo>
                <a:lnTo>
                  <a:pt x="59750" y="106500"/>
                </a:lnTo>
                <a:cubicBezTo>
                  <a:pt x="35500" y="108500"/>
                  <a:pt x="13250" y="86500"/>
                  <a:pt x="13250" y="62000"/>
                </a:cubicBezTo>
                <a:cubicBezTo>
                  <a:pt x="13250" y="35500"/>
                  <a:pt x="33250" y="13250"/>
                  <a:pt x="59750" y="13250"/>
                </a:cubicBezTo>
                <a:cubicBezTo>
                  <a:pt x="84000" y="13250"/>
                  <a:pt x="106500" y="33250"/>
                  <a:pt x="106500" y="60000"/>
                </a:cubicBezTo>
                <a:cubicBezTo>
                  <a:pt x="106500" y="86500"/>
                  <a:pt x="86250" y="106500"/>
                  <a:pt x="59750" y="106500"/>
                </a:cubicBezTo>
                <a:close/>
                <a:moveTo>
                  <a:pt x="30750" y="88500"/>
                </a:moveTo>
                <a:lnTo>
                  <a:pt x="30750" y="88500"/>
                </a:lnTo>
                <a:cubicBezTo>
                  <a:pt x="30750" y="88500"/>
                  <a:pt x="59750" y="84250"/>
                  <a:pt x="70750" y="73250"/>
                </a:cubicBezTo>
                <a:cubicBezTo>
                  <a:pt x="84000" y="60000"/>
                  <a:pt x="88500" y="31000"/>
                  <a:pt x="88500" y="31000"/>
                </a:cubicBezTo>
                <a:cubicBezTo>
                  <a:pt x="88500" y="31000"/>
                  <a:pt x="59750" y="35500"/>
                  <a:pt x="46500" y="48750"/>
                </a:cubicBezTo>
                <a:cubicBezTo>
                  <a:pt x="35500" y="60000"/>
                  <a:pt x="30750" y="88500"/>
                  <a:pt x="30750" y="88500"/>
                </a:cubicBezTo>
                <a:close/>
                <a:moveTo>
                  <a:pt x="53250" y="53250"/>
                </a:moveTo>
                <a:lnTo>
                  <a:pt x="53250" y="53250"/>
                </a:lnTo>
                <a:cubicBezTo>
                  <a:pt x="59750" y="48750"/>
                  <a:pt x="68500" y="44500"/>
                  <a:pt x="77500" y="42250"/>
                </a:cubicBezTo>
                <a:cubicBezTo>
                  <a:pt x="75250" y="51000"/>
                  <a:pt x="70750" y="62000"/>
                  <a:pt x="66500" y="66500"/>
                </a:cubicBezTo>
                <a:cubicBezTo>
                  <a:pt x="62000" y="68750"/>
                  <a:pt x="57500" y="68750"/>
                  <a:pt x="53250" y="66500"/>
                </a:cubicBezTo>
                <a:cubicBezTo>
                  <a:pt x="51000" y="62000"/>
                  <a:pt x="51000" y="57750"/>
                  <a:pt x="53250" y="5325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1" name="Shape 5061"/>
          <p:cNvSpPr/>
          <p:nvPr/>
        </p:nvSpPr>
        <p:spPr>
          <a:xfrm>
            <a:off x="4868780" y="2185555"/>
            <a:ext cx="243161" cy="241278"/>
          </a:xfrm>
          <a:custGeom>
            <a:avLst/>
            <a:gdLst/>
            <a:ahLst/>
            <a:cxnLst/>
            <a:rect l="0" t="0" r="0" b="0"/>
            <a:pathLst>
              <a:path w="120000" h="120000" extrusionOk="0">
                <a:moveTo>
                  <a:pt x="114864" y="4689"/>
                </a:moveTo>
                <a:lnTo>
                  <a:pt x="114864" y="4689"/>
                </a:lnTo>
                <a:cubicBezTo>
                  <a:pt x="110270" y="0"/>
                  <a:pt x="107837" y="4689"/>
                  <a:pt x="93243" y="9655"/>
                </a:cubicBezTo>
                <a:cubicBezTo>
                  <a:pt x="59729" y="26758"/>
                  <a:pt x="0" y="61241"/>
                  <a:pt x="0" y="61241"/>
                </a:cubicBezTo>
                <a:cubicBezTo>
                  <a:pt x="52702" y="68413"/>
                  <a:pt x="52702" y="68413"/>
                  <a:pt x="52702" y="68413"/>
                </a:cubicBezTo>
                <a:cubicBezTo>
                  <a:pt x="59729" y="119724"/>
                  <a:pt x="59729" y="119724"/>
                  <a:pt x="59729" y="119724"/>
                </a:cubicBezTo>
                <a:cubicBezTo>
                  <a:pt x="59729" y="119724"/>
                  <a:pt x="93243" y="61241"/>
                  <a:pt x="107837" y="24551"/>
                </a:cubicBezTo>
                <a:cubicBezTo>
                  <a:pt x="114864" y="12137"/>
                  <a:pt x="119729" y="7172"/>
                  <a:pt x="114864" y="4689"/>
                </a:cubicBezTo>
                <a:close/>
                <a:moveTo>
                  <a:pt x="102972" y="17103"/>
                </a:moveTo>
                <a:lnTo>
                  <a:pt x="102972" y="17103"/>
                </a:lnTo>
                <a:cubicBezTo>
                  <a:pt x="64594" y="88000"/>
                  <a:pt x="64594" y="88000"/>
                  <a:pt x="64594" y="88000"/>
                </a:cubicBezTo>
                <a:cubicBezTo>
                  <a:pt x="62162" y="56275"/>
                  <a:pt x="62162" y="56275"/>
                  <a:pt x="62162" y="56275"/>
                </a:cubicBezTo>
                <a:lnTo>
                  <a:pt x="102972" y="17103"/>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2" name="Shape 5062"/>
          <p:cNvSpPr/>
          <p:nvPr/>
        </p:nvSpPr>
        <p:spPr>
          <a:xfrm>
            <a:off x="6514494" y="2185556"/>
            <a:ext cx="213981" cy="245170"/>
          </a:xfrm>
          <a:custGeom>
            <a:avLst/>
            <a:gdLst/>
            <a:ahLst/>
            <a:cxnLst/>
            <a:rect l="0" t="0" r="0" b="0"/>
            <a:pathLst>
              <a:path w="120000" h="120000" extrusionOk="0">
                <a:moveTo>
                  <a:pt x="98153" y="81351"/>
                </a:moveTo>
                <a:lnTo>
                  <a:pt x="98153" y="81351"/>
                </a:lnTo>
                <a:cubicBezTo>
                  <a:pt x="92615" y="81351"/>
                  <a:pt x="87076" y="81351"/>
                  <a:pt x="84307" y="83783"/>
                </a:cubicBezTo>
                <a:cubicBezTo>
                  <a:pt x="43692" y="64594"/>
                  <a:pt x="43692" y="64594"/>
                  <a:pt x="43692" y="64594"/>
                </a:cubicBezTo>
                <a:cubicBezTo>
                  <a:pt x="43692" y="62162"/>
                  <a:pt x="43692" y="62162"/>
                  <a:pt x="43692" y="60000"/>
                </a:cubicBezTo>
                <a:lnTo>
                  <a:pt x="43692" y="57567"/>
                </a:lnTo>
                <a:cubicBezTo>
                  <a:pt x="84307" y="35945"/>
                  <a:pt x="84307" y="35945"/>
                  <a:pt x="84307" y="35945"/>
                </a:cubicBezTo>
                <a:cubicBezTo>
                  <a:pt x="87076" y="38378"/>
                  <a:pt x="92615" y="40810"/>
                  <a:pt x="98153" y="40810"/>
                </a:cubicBezTo>
                <a:cubicBezTo>
                  <a:pt x="111692" y="40810"/>
                  <a:pt x="119692" y="31081"/>
                  <a:pt x="119692" y="18918"/>
                </a:cubicBezTo>
                <a:cubicBezTo>
                  <a:pt x="119692" y="9459"/>
                  <a:pt x="111692" y="0"/>
                  <a:pt x="98153" y="0"/>
                </a:cubicBezTo>
                <a:cubicBezTo>
                  <a:pt x="84307" y="0"/>
                  <a:pt x="76307" y="9459"/>
                  <a:pt x="76307" y="18918"/>
                </a:cubicBezTo>
                <a:cubicBezTo>
                  <a:pt x="76307" y="21621"/>
                  <a:pt x="76307" y="21621"/>
                  <a:pt x="76307" y="24054"/>
                </a:cubicBezTo>
                <a:cubicBezTo>
                  <a:pt x="35384" y="45675"/>
                  <a:pt x="35384" y="45675"/>
                  <a:pt x="35384" y="45675"/>
                </a:cubicBezTo>
                <a:cubicBezTo>
                  <a:pt x="32923" y="40810"/>
                  <a:pt x="27076" y="40810"/>
                  <a:pt x="21538" y="40810"/>
                </a:cubicBezTo>
                <a:cubicBezTo>
                  <a:pt x="8000" y="40810"/>
                  <a:pt x="0" y="50270"/>
                  <a:pt x="0" y="60000"/>
                </a:cubicBezTo>
                <a:cubicBezTo>
                  <a:pt x="0" y="71891"/>
                  <a:pt x="8000" y="81351"/>
                  <a:pt x="21538" y="81351"/>
                </a:cubicBezTo>
                <a:cubicBezTo>
                  <a:pt x="27076" y="81351"/>
                  <a:pt x="32923" y="78918"/>
                  <a:pt x="35384" y="76486"/>
                </a:cubicBezTo>
                <a:cubicBezTo>
                  <a:pt x="76307" y="98108"/>
                  <a:pt x="76307" y="98108"/>
                  <a:pt x="76307" y="98108"/>
                </a:cubicBezTo>
                <a:lnTo>
                  <a:pt x="76307" y="100540"/>
                </a:lnTo>
                <a:cubicBezTo>
                  <a:pt x="76307" y="112432"/>
                  <a:pt x="84307" y="119729"/>
                  <a:pt x="98153" y="119729"/>
                </a:cubicBezTo>
                <a:cubicBezTo>
                  <a:pt x="111692" y="119729"/>
                  <a:pt x="119692" y="112432"/>
                  <a:pt x="119692" y="100540"/>
                </a:cubicBezTo>
                <a:cubicBezTo>
                  <a:pt x="119692" y="88648"/>
                  <a:pt x="111692" y="81351"/>
                  <a:pt x="98153" y="81351"/>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3" name="Shape 5063"/>
          <p:cNvSpPr/>
          <p:nvPr/>
        </p:nvSpPr>
        <p:spPr>
          <a:xfrm>
            <a:off x="1030724" y="2185556"/>
            <a:ext cx="274286" cy="245170"/>
          </a:xfrm>
          <a:custGeom>
            <a:avLst/>
            <a:gdLst/>
            <a:ahLst/>
            <a:cxnLst/>
            <a:rect l="0" t="0" r="0" b="0"/>
            <a:pathLst>
              <a:path w="120000" h="120000" extrusionOk="0">
                <a:moveTo>
                  <a:pt x="74849" y="90810"/>
                </a:moveTo>
                <a:lnTo>
                  <a:pt x="74849" y="90810"/>
                </a:lnTo>
                <a:cubicBezTo>
                  <a:pt x="59879" y="83783"/>
                  <a:pt x="53360" y="78918"/>
                  <a:pt x="53360" y="69459"/>
                </a:cubicBezTo>
                <a:cubicBezTo>
                  <a:pt x="53360" y="62162"/>
                  <a:pt x="57706" y="64594"/>
                  <a:pt x="59879" y="52702"/>
                </a:cubicBezTo>
                <a:cubicBezTo>
                  <a:pt x="62052" y="47837"/>
                  <a:pt x="66156" y="52702"/>
                  <a:pt x="66156" y="40810"/>
                </a:cubicBezTo>
                <a:cubicBezTo>
                  <a:pt x="66156" y="35945"/>
                  <a:pt x="64225" y="35945"/>
                  <a:pt x="64225" y="35945"/>
                </a:cubicBezTo>
                <a:cubicBezTo>
                  <a:pt x="64225" y="35945"/>
                  <a:pt x="66156" y="28648"/>
                  <a:pt x="66156" y="24054"/>
                </a:cubicBezTo>
                <a:cubicBezTo>
                  <a:pt x="66156" y="16756"/>
                  <a:pt x="62052" y="0"/>
                  <a:pt x="42736" y="0"/>
                </a:cubicBezTo>
                <a:cubicBezTo>
                  <a:pt x="21247" y="0"/>
                  <a:pt x="16901" y="16756"/>
                  <a:pt x="16901" y="24054"/>
                </a:cubicBezTo>
                <a:cubicBezTo>
                  <a:pt x="16901" y="28648"/>
                  <a:pt x="19074" y="35945"/>
                  <a:pt x="19074" y="35945"/>
                </a:cubicBezTo>
                <a:cubicBezTo>
                  <a:pt x="19074" y="35945"/>
                  <a:pt x="16901" y="35945"/>
                  <a:pt x="16901" y="40810"/>
                </a:cubicBezTo>
                <a:cubicBezTo>
                  <a:pt x="16901" y="52702"/>
                  <a:pt x="21247" y="47837"/>
                  <a:pt x="23420" y="52702"/>
                </a:cubicBezTo>
                <a:cubicBezTo>
                  <a:pt x="25593" y="64594"/>
                  <a:pt x="29698" y="62162"/>
                  <a:pt x="29698" y="69459"/>
                </a:cubicBezTo>
                <a:cubicBezTo>
                  <a:pt x="29698" y="78918"/>
                  <a:pt x="23420" y="83783"/>
                  <a:pt x="8450" y="90810"/>
                </a:cubicBezTo>
                <a:cubicBezTo>
                  <a:pt x="8450" y="90810"/>
                  <a:pt x="4104" y="90810"/>
                  <a:pt x="0" y="93243"/>
                </a:cubicBezTo>
                <a:cubicBezTo>
                  <a:pt x="0" y="119729"/>
                  <a:pt x="0" y="119729"/>
                  <a:pt x="0" y="119729"/>
                </a:cubicBezTo>
                <a:cubicBezTo>
                  <a:pt x="96096" y="119729"/>
                  <a:pt x="96096" y="119729"/>
                  <a:pt x="96096" y="119729"/>
                </a:cubicBezTo>
                <a:cubicBezTo>
                  <a:pt x="96096" y="119729"/>
                  <a:pt x="96096" y="110270"/>
                  <a:pt x="96096" y="107837"/>
                </a:cubicBezTo>
                <a:cubicBezTo>
                  <a:pt x="96096" y="102972"/>
                  <a:pt x="89818" y="95675"/>
                  <a:pt x="74849" y="90810"/>
                </a:cubicBezTo>
                <a:close/>
                <a:moveTo>
                  <a:pt x="102615" y="52702"/>
                </a:moveTo>
                <a:lnTo>
                  <a:pt x="102615" y="52702"/>
                </a:lnTo>
                <a:cubicBezTo>
                  <a:pt x="102615" y="33513"/>
                  <a:pt x="102615" y="33513"/>
                  <a:pt x="102615" y="33513"/>
                </a:cubicBezTo>
                <a:cubicBezTo>
                  <a:pt x="89818" y="33513"/>
                  <a:pt x="89818" y="33513"/>
                  <a:pt x="89818" y="33513"/>
                </a:cubicBezTo>
                <a:cubicBezTo>
                  <a:pt x="89818" y="52702"/>
                  <a:pt x="89818" y="52702"/>
                  <a:pt x="89818" y="52702"/>
                </a:cubicBezTo>
                <a:cubicBezTo>
                  <a:pt x="72676" y="52702"/>
                  <a:pt x="72676" y="52702"/>
                  <a:pt x="72676" y="52702"/>
                </a:cubicBezTo>
                <a:cubicBezTo>
                  <a:pt x="72676" y="67027"/>
                  <a:pt x="72676" y="67027"/>
                  <a:pt x="72676" y="67027"/>
                </a:cubicBezTo>
                <a:cubicBezTo>
                  <a:pt x="89818" y="67027"/>
                  <a:pt x="89818" y="67027"/>
                  <a:pt x="89818" y="67027"/>
                </a:cubicBezTo>
                <a:cubicBezTo>
                  <a:pt x="89818" y="86216"/>
                  <a:pt x="89818" y="86216"/>
                  <a:pt x="89818" y="86216"/>
                </a:cubicBezTo>
                <a:cubicBezTo>
                  <a:pt x="102615" y="86216"/>
                  <a:pt x="102615" y="86216"/>
                  <a:pt x="102615" y="86216"/>
                </a:cubicBezTo>
                <a:cubicBezTo>
                  <a:pt x="102615" y="67027"/>
                  <a:pt x="102615" y="67027"/>
                  <a:pt x="102615" y="67027"/>
                </a:cubicBezTo>
                <a:cubicBezTo>
                  <a:pt x="119758" y="67027"/>
                  <a:pt x="119758" y="67027"/>
                  <a:pt x="119758" y="67027"/>
                </a:cubicBezTo>
                <a:cubicBezTo>
                  <a:pt x="119758" y="52702"/>
                  <a:pt x="119758" y="52702"/>
                  <a:pt x="119758" y="52702"/>
                </a:cubicBezTo>
                <a:lnTo>
                  <a:pt x="102615" y="52702"/>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4" name="Shape 5064"/>
          <p:cNvSpPr/>
          <p:nvPr/>
        </p:nvSpPr>
        <p:spPr>
          <a:xfrm>
            <a:off x="5413461" y="2191393"/>
            <a:ext cx="235380" cy="235441"/>
          </a:xfrm>
          <a:custGeom>
            <a:avLst/>
            <a:gdLst/>
            <a:ahLst/>
            <a:cxnLst/>
            <a:rect l="0" t="0" r="0" b="0"/>
            <a:pathLst>
              <a:path w="120000" h="120000" extrusionOk="0">
                <a:moveTo>
                  <a:pt x="59718" y="0"/>
                </a:moveTo>
                <a:lnTo>
                  <a:pt x="59718" y="0"/>
                </a:lnTo>
                <a:cubicBezTo>
                  <a:pt x="27323" y="0"/>
                  <a:pt x="0" y="27323"/>
                  <a:pt x="0" y="59999"/>
                </a:cubicBezTo>
                <a:cubicBezTo>
                  <a:pt x="0" y="94647"/>
                  <a:pt x="27323" y="119718"/>
                  <a:pt x="59718" y="119718"/>
                </a:cubicBezTo>
                <a:cubicBezTo>
                  <a:pt x="92112" y="119718"/>
                  <a:pt x="119718" y="94647"/>
                  <a:pt x="119718" y="59999"/>
                </a:cubicBezTo>
                <a:cubicBezTo>
                  <a:pt x="119718" y="27323"/>
                  <a:pt x="92112" y="0"/>
                  <a:pt x="59718" y="0"/>
                </a:cubicBezTo>
                <a:close/>
                <a:moveTo>
                  <a:pt x="64507" y="109859"/>
                </a:moveTo>
                <a:lnTo>
                  <a:pt x="64507" y="109859"/>
                </a:lnTo>
                <a:cubicBezTo>
                  <a:pt x="64507" y="82253"/>
                  <a:pt x="64507" y="82253"/>
                  <a:pt x="64507" y="82253"/>
                </a:cubicBezTo>
                <a:cubicBezTo>
                  <a:pt x="54647" y="82253"/>
                  <a:pt x="54647" y="82253"/>
                  <a:pt x="54647" y="82253"/>
                </a:cubicBezTo>
                <a:cubicBezTo>
                  <a:pt x="54647" y="109859"/>
                  <a:pt x="54647" y="109859"/>
                  <a:pt x="54647" y="109859"/>
                </a:cubicBezTo>
                <a:cubicBezTo>
                  <a:pt x="32112" y="107042"/>
                  <a:pt x="12394" y="87323"/>
                  <a:pt x="9859" y="64788"/>
                </a:cubicBezTo>
                <a:cubicBezTo>
                  <a:pt x="37183" y="64788"/>
                  <a:pt x="37183" y="64788"/>
                  <a:pt x="37183" y="64788"/>
                </a:cubicBezTo>
                <a:cubicBezTo>
                  <a:pt x="37183" y="54929"/>
                  <a:pt x="37183" y="54929"/>
                  <a:pt x="37183" y="54929"/>
                </a:cubicBezTo>
                <a:cubicBezTo>
                  <a:pt x="9859" y="54929"/>
                  <a:pt x="9859" y="54929"/>
                  <a:pt x="9859" y="54929"/>
                </a:cubicBezTo>
                <a:cubicBezTo>
                  <a:pt x="12394" y="32394"/>
                  <a:pt x="32112" y="14929"/>
                  <a:pt x="54647" y="12394"/>
                </a:cubicBezTo>
                <a:cubicBezTo>
                  <a:pt x="54647" y="40000"/>
                  <a:pt x="54647" y="40000"/>
                  <a:pt x="54647" y="40000"/>
                </a:cubicBezTo>
                <a:cubicBezTo>
                  <a:pt x="64507" y="40000"/>
                  <a:pt x="64507" y="40000"/>
                  <a:pt x="64507" y="40000"/>
                </a:cubicBezTo>
                <a:cubicBezTo>
                  <a:pt x="64507" y="12394"/>
                  <a:pt x="64507" y="12394"/>
                  <a:pt x="64507" y="12394"/>
                </a:cubicBezTo>
                <a:cubicBezTo>
                  <a:pt x="87323" y="14929"/>
                  <a:pt x="107042" y="32394"/>
                  <a:pt x="107042" y="54929"/>
                </a:cubicBezTo>
                <a:cubicBezTo>
                  <a:pt x="82253" y="54929"/>
                  <a:pt x="82253" y="54929"/>
                  <a:pt x="82253" y="54929"/>
                </a:cubicBezTo>
                <a:cubicBezTo>
                  <a:pt x="82253" y="64788"/>
                  <a:pt x="82253" y="64788"/>
                  <a:pt x="82253" y="64788"/>
                </a:cubicBezTo>
                <a:cubicBezTo>
                  <a:pt x="107042" y="64788"/>
                  <a:pt x="107042" y="64788"/>
                  <a:pt x="107042" y="64788"/>
                </a:cubicBezTo>
                <a:cubicBezTo>
                  <a:pt x="107042" y="87323"/>
                  <a:pt x="87323" y="107042"/>
                  <a:pt x="64507" y="10985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5" name="Shape 5065"/>
          <p:cNvSpPr/>
          <p:nvPr/>
        </p:nvSpPr>
        <p:spPr>
          <a:xfrm>
            <a:off x="9794250" y="2222525"/>
            <a:ext cx="229543" cy="231548"/>
          </a:xfrm>
          <a:custGeom>
            <a:avLst/>
            <a:gdLst/>
            <a:ahLst/>
            <a:cxnLst/>
            <a:rect l="0" t="0" r="0" b="0"/>
            <a:pathLst>
              <a:path w="120000" h="120000" extrusionOk="0">
                <a:moveTo>
                  <a:pt x="58564" y="0"/>
                </a:moveTo>
                <a:lnTo>
                  <a:pt x="58564" y="0"/>
                </a:lnTo>
                <a:cubicBezTo>
                  <a:pt x="25550" y="0"/>
                  <a:pt x="0" y="25323"/>
                  <a:pt x="0" y="58705"/>
                </a:cubicBezTo>
                <a:cubicBezTo>
                  <a:pt x="0" y="91798"/>
                  <a:pt x="25550" y="119712"/>
                  <a:pt x="58564" y="119712"/>
                </a:cubicBezTo>
                <a:cubicBezTo>
                  <a:pt x="91578" y="119712"/>
                  <a:pt x="119712" y="91798"/>
                  <a:pt x="119712" y="58705"/>
                </a:cubicBezTo>
                <a:cubicBezTo>
                  <a:pt x="119712" y="25323"/>
                  <a:pt x="91578" y="0"/>
                  <a:pt x="58564" y="0"/>
                </a:cubicBezTo>
                <a:close/>
                <a:moveTo>
                  <a:pt x="94162" y="50935"/>
                </a:moveTo>
                <a:lnTo>
                  <a:pt x="94162" y="50935"/>
                </a:lnTo>
                <a:cubicBezTo>
                  <a:pt x="94162" y="66187"/>
                  <a:pt x="94162" y="66187"/>
                  <a:pt x="94162" y="66187"/>
                </a:cubicBezTo>
                <a:cubicBezTo>
                  <a:pt x="22966" y="66187"/>
                  <a:pt x="22966" y="66187"/>
                  <a:pt x="22966" y="66187"/>
                </a:cubicBezTo>
                <a:cubicBezTo>
                  <a:pt x="22966" y="50935"/>
                  <a:pt x="22966" y="50935"/>
                  <a:pt x="22966" y="50935"/>
                </a:cubicBezTo>
                <a:lnTo>
                  <a:pt x="94162" y="5093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6" name="Shape 5066"/>
          <p:cNvSpPr/>
          <p:nvPr/>
        </p:nvSpPr>
        <p:spPr>
          <a:xfrm>
            <a:off x="2660876" y="2759565"/>
            <a:ext cx="254834" cy="254898"/>
          </a:xfrm>
          <a:custGeom>
            <a:avLst/>
            <a:gdLst/>
            <a:ahLst/>
            <a:cxnLst/>
            <a:rect l="0" t="0" r="0" b="0"/>
            <a:pathLst>
              <a:path w="120000" h="120000" extrusionOk="0">
                <a:moveTo>
                  <a:pt x="59740" y="2342"/>
                </a:moveTo>
                <a:lnTo>
                  <a:pt x="59740" y="2342"/>
                </a:lnTo>
                <a:cubicBezTo>
                  <a:pt x="25454" y="2342"/>
                  <a:pt x="0" y="27592"/>
                  <a:pt x="0" y="62212"/>
                </a:cubicBezTo>
                <a:cubicBezTo>
                  <a:pt x="0" y="94490"/>
                  <a:pt x="27792" y="119739"/>
                  <a:pt x="59740" y="119739"/>
                </a:cubicBezTo>
                <a:cubicBezTo>
                  <a:pt x="94285" y="119739"/>
                  <a:pt x="119740" y="92147"/>
                  <a:pt x="119740" y="59869"/>
                </a:cubicBezTo>
                <a:cubicBezTo>
                  <a:pt x="119740" y="27592"/>
                  <a:pt x="92207" y="0"/>
                  <a:pt x="59740" y="2342"/>
                </a:cubicBezTo>
                <a:close/>
                <a:moveTo>
                  <a:pt x="64415" y="20563"/>
                </a:moveTo>
                <a:lnTo>
                  <a:pt x="64415" y="20563"/>
                </a:lnTo>
                <a:cubicBezTo>
                  <a:pt x="71428" y="20563"/>
                  <a:pt x="73506" y="25249"/>
                  <a:pt x="73506" y="27592"/>
                </a:cubicBezTo>
                <a:cubicBezTo>
                  <a:pt x="73506" y="34360"/>
                  <a:pt x="69090" y="39045"/>
                  <a:pt x="62077" y="39045"/>
                </a:cubicBezTo>
                <a:cubicBezTo>
                  <a:pt x="57662" y="39045"/>
                  <a:pt x="55324" y="34360"/>
                  <a:pt x="55324" y="29934"/>
                </a:cubicBezTo>
                <a:cubicBezTo>
                  <a:pt x="55324" y="27592"/>
                  <a:pt x="57662" y="20563"/>
                  <a:pt x="64415" y="20563"/>
                </a:cubicBezTo>
                <a:close/>
                <a:moveTo>
                  <a:pt x="50649" y="96832"/>
                </a:moveTo>
                <a:lnTo>
                  <a:pt x="50649" y="96832"/>
                </a:lnTo>
                <a:cubicBezTo>
                  <a:pt x="45974" y="96832"/>
                  <a:pt x="43896" y="94490"/>
                  <a:pt x="45974" y="85119"/>
                </a:cubicBezTo>
                <a:cubicBezTo>
                  <a:pt x="50649" y="64555"/>
                  <a:pt x="50649" y="64555"/>
                  <a:pt x="50649" y="64555"/>
                </a:cubicBezTo>
                <a:cubicBezTo>
                  <a:pt x="50649" y="62212"/>
                  <a:pt x="50649" y="59869"/>
                  <a:pt x="50649" y="59869"/>
                </a:cubicBezTo>
                <a:cubicBezTo>
                  <a:pt x="48311" y="59869"/>
                  <a:pt x="43896" y="62212"/>
                  <a:pt x="41558" y="64555"/>
                </a:cubicBezTo>
                <a:cubicBezTo>
                  <a:pt x="39220" y="62212"/>
                  <a:pt x="39220" y="62212"/>
                  <a:pt x="39220" y="62212"/>
                </a:cubicBezTo>
                <a:cubicBezTo>
                  <a:pt x="48311" y="53101"/>
                  <a:pt x="59740" y="48156"/>
                  <a:pt x="64415" y="48156"/>
                </a:cubicBezTo>
                <a:cubicBezTo>
                  <a:pt x="69090" y="48156"/>
                  <a:pt x="69090" y="53101"/>
                  <a:pt x="69090" y="59869"/>
                </a:cubicBezTo>
                <a:cubicBezTo>
                  <a:pt x="62077" y="80694"/>
                  <a:pt x="62077" y="80694"/>
                  <a:pt x="62077" y="80694"/>
                </a:cubicBezTo>
                <a:cubicBezTo>
                  <a:pt x="62077" y="85119"/>
                  <a:pt x="62077" y="85119"/>
                  <a:pt x="62077" y="85119"/>
                </a:cubicBezTo>
                <a:cubicBezTo>
                  <a:pt x="64415" y="85119"/>
                  <a:pt x="69090" y="85119"/>
                  <a:pt x="71428" y="80694"/>
                </a:cubicBezTo>
                <a:cubicBezTo>
                  <a:pt x="73506" y="85119"/>
                  <a:pt x="73506" y="85119"/>
                  <a:pt x="73506" y="85119"/>
                </a:cubicBezTo>
                <a:cubicBezTo>
                  <a:pt x="64415" y="94490"/>
                  <a:pt x="55324" y="96832"/>
                  <a:pt x="50649" y="96832"/>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7" name="Shape 5067"/>
          <p:cNvSpPr/>
          <p:nvPr/>
        </p:nvSpPr>
        <p:spPr>
          <a:xfrm>
            <a:off x="2697837" y="2140802"/>
            <a:ext cx="128388" cy="272411"/>
          </a:xfrm>
          <a:custGeom>
            <a:avLst/>
            <a:gdLst/>
            <a:ahLst/>
            <a:cxnLst/>
            <a:rect l="0" t="0" r="0" b="0"/>
            <a:pathLst>
              <a:path w="120000" h="120000" extrusionOk="0">
                <a:moveTo>
                  <a:pt x="92068" y="0"/>
                </a:moveTo>
                <a:lnTo>
                  <a:pt x="92068" y="0"/>
                </a:lnTo>
                <a:cubicBezTo>
                  <a:pt x="110172" y="0"/>
                  <a:pt x="114827" y="6506"/>
                  <a:pt x="114827" y="12771"/>
                </a:cubicBezTo>
                <a:cubicBezTo>
                  <a:pt x="114827" y="19277"/>
                  <a:pt x="101379" y="27710"/>
                  <a:pt x="82758" y="27710"/>
                </a:cubicBezTo>
                <a:cubicBezTo>
                  <a:pt x="64655" y="27710"/>
                  <a:pt x="55344" y="23373"/>
                  <a:pt x="55344" y="14939"/>
                </a:cubicBezTo>
                <a:cubicBezTo>
                  <a:pt x="55344" y="8433"/>
                  <a:pt x="69310" y="0"/>
                  <a:pt x="92068" y="0"/>
                </a:cubicBezTo>
                <a:close/>
                <a:moveTo>
                  <a:pt x="37241" y="119759"/>
                </a:moveTo>
                <a:lnTo>
                  <a:pt x="37241" y="119759"/>
                </a:lnTo>
                <a:cubicBezTo>
                  <a:pt x="23275" y="119759"/>
                  <a:pt x="14482" y="115180"/>
                  <a:pt x="23275" y="98072"/>
                </a:cubicBezTo>
                <a:cubicBezTo>
                  <a:pt x="41896" y="68433"/>
                  <a:pt x="41896" y="68433"/>
                  <a:pt x="41896" y="68433"/>
                </a:cubicBezTo>
                <a:cubicBezTo>
                  <a:pt x="41896" y="64096"/>
                  <a:pt x="41896" y="61927"/>
                  <a:pt x="41896" y="61927"/>
                </a:cubicBezTo>
                <a:cubicBezTo>
                  <a:pt x="37241" y="61927"/>
                  <a:pt x="19137" y="66265"/>
                  <a:pt x="9827" y="68433"/>
                </a:cubicBezTo>
                <a:cubicBezTo>
                  <a:pt x="0" y="64096"/>
                  <a:pt x="0" y="64096"/>
                  <a:pt x="0" y="64096"/>
                </a:cubicBezTo>
                <a:cubicBezTo>
                  <a:pt x="32586" y="51325"/>
                  <a:pt x="73965" y="42891"/>
                  <a:pt x="87413" y="42891"/>
                </a:cubicBezTo>
                <a:cubicBezTo>
                  <a:pt x="101379" y="42891"/>
                  <a:pt x="106034" y="51325"/>
                  <a:pt x="96724" y="61927"/>
                </a:cubicBezTo>
                <a:cubicBezTo>
                  <a:pt x="78103" y="93975"/>
                  <a:pt x="78103" y="93975"/>
                  <a:pt x="78103" y="93975"/>
                </a:cubicBezTo>
                <a:cubicBezTo>
                  <a:pt x="78103" y="100240"/>
                  <a:pt x="78103" y="102409"/>
                  <a:pt x="82758" y="102409"/>
                </a:cubicBezTo>
                <a:cubicBezTo>
                  <a:pt x="82758" y="102409"/>
                  <a:pt x="96724" y="98072"/>
                  <a:pt x="110172" y="93975"/>
                </a:cubicBezTo>
                <a:cubicBezTo>
                  <a:pt x="119482" y="98072"/>
                  <a:pt x="119482" y="98072"/>
                  <a:pt x="119482" y="98072"/>
                </a:cubicBezTo>
                <a:cubicBezTo>
                  <a:pt x="87413" y="115180"/>
                  <a:pt x="50689" y="119759"/>
                  <a:pt x="37241" y="11975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8" name="Shape 5068"/>
          <p:cNvSpPr/>
          <p:nvPr/>
        </p:nvSpPr>
        <p:spPr>
          <a:xfrm>
            <a:off x="9210663" y="2759566"/>
            <a:ext cx="231489" cy="229603"/>
          </a:xfrm>
          <a:custGeom>
            <a:avLst/>
            <a:gdLst/>
            <a:ahLst/>
            <a:cxnLst/>
            <a:rect l="0" t="0" r="0" b="0"/>
            <a:pathLst>
              <a:path w="120000" h="120000" extrusionOk="0">
                <a:moveTo>
                  <a:pt x="61294" y="0"/>
                </a:moveTo>
                <a:lnTo>
                  <a:pt x="61294" y="0"/>
                </a:lnTo>
                <a:cubicBezTo>
                  <a:pt x="27913" y="0"/>
                  <a:pt x="0" y="25611"/>
                  <a:pt x="0" y="58705"/>
                </a:cubicBezTo>
                <a:cubicBezTo>
                  <a:pt x="0" y="91798"/>
                  <a:pt x="27913" y="119712"/>
                  <a:pt x="61294" y="119712"/>
                </a:cubicBezTo>
                <a:cubicBezTo>
                  <a:pt x="94388" y="119712"/>
                  <a:pt x="119712" y="91798"/>
                  <a:pt x="119712" y="58705"/>
                </a:cubicBezTo>
                <a:cubicBezTo>
                  <a:pt x="119712" y="25611"/>
                  <a:pt x="94388" y="0"/>
                  <a:pt x="61294" y="0"/>
                </a:cubicBezTo>
                <a:close/>
                <a:moveTo>
                  <a:pt x="73956" y="58705"/>
                </a:moveTo>
                <a:lnTo>
                  <a:pt x="73956" y="58705"/>
                </a:lnTo>
                <a:cubicBezTo>
                  <a:pt x="94388" y="81726"/>
                  <a:pt x="94388" y="81726"/>
                  <a:pt x="94388" y="81726"/>
                </a:cubicBezTo>
                <a:cubicBezTo>
                  <a:pt x="81726" y="94388"/>
                  <a:pt x="81726" y="94388"/>
                  <a:pt x="81726" y="94388"/>
                </a:cubicBezTo>
                <a:cubicBezTo>
                  <a:pt x="61294" y="71366"/>
                  <a:pt x="61294" y="71366"/>
                  <a:pt x="61294" y="71366"/>
                </a:cubicBezTo>
                <a:cubicBezTo>
                  <a:pt x="37985" y="94388"/>
                  <a:pt x="37985" y="94388"/>
                  <a:pt x="37985" y="94388"/>
                </a:cubicBezTo>
                <a:cubicBezTo>
                  <a:pt x="25323" y="81726"/>
                  <a:pt x="25323" y="81726"/>
                  <a:pt x="25323" y="81726"/>
                </a:cubicBezTo>
                <a:cubicBezTo>
                  <a:pt x="48345" y="58705"/>
                  <a:pt x="48345" y="58705"/>
                  <a:pt x="48345" y="58705"/>
                </a:cubicBezTo>
                <a:cubicBezTo>
                  <a:pt x="25323" y="38561"/>
                  <a:pt x="25323" y="38561"/>
                  <a:pt x="25323" y="38561"/>
                </a:cubicBezTo>
                <a:cubicBezTo>
                  <a:pt x="37985" y="25611"/>
                  <a:pt x="37985" y="25611"/>
                  <a:pt x="37985" y="25611"/>
                </a:cubicBezTo>
                <a:cubicBezTo>
                  <a:pt x="61294" y="45755"/>
                  <a:pt x="61294" y="45755"/>
                  <a:pt x="61294" y="45755"/>
                </a:cubicBezTo>
                <a:cubicBezTo>
                  <a:pt x="81726" y="25611"/>
                  <a:pt x="81726" y="25611"/>
                  <a:pt x="81726" y="25611"/>
                </a:cubicBezTo>
                <a:cubicBezTo>
                  <a:pt x="94388" y="38561"/>
                  <a:pt x="94388" y="38561"/>
                  <a:pt x="94388" y="38561"/>
                </a:cubicBezTo>
                <a:lnTo>
                  <a:pt x="73956" y="5870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69" name="Shape 5069"/>
          <p:cNvSpPr/>
          <p:nvPr/>
        </p:nvSpPr>
        <p:spPr>
          <a:xfrm>
            <a:off x="4862943" y="2732324"/>
            <a:ext cx="254834" cy="254898"/>
          </a:xfrm>
          <a:custGeom>
            <a:avLst/>
            <a:gdLst/>
            <a:ahLst/>
            <a:cxnLst/>
            <a:rect l="0" t="0" r="0" b="0"/>
            <a:pathLst>
              <a:path w="120000" h="120000" extrusionOk="0">
                <a:moveTo>
                  <a:pt x="60130" y="2342"/>
                </a:moveTo>
                <a:lnTo>
                  <a:pt x="60130" y="2342"/>
                </a:lnTo>
                <a:cubicBezTo>
                  <a:pt x="25249" y="2342"/>
                  <a:pt x="0" y="27592"/>
                  <a:pt x="0" y="62212"/>
                </a:cubicBezTo>
                <a:cubicBezTo>
                  <a:pt x="0" y="94490"/>
                  <a:pt x="27592" y="119739"/>
                  <a:pt x="60130" y="119739"/>
                </a:cubicBezTo>
                <a:cubicBezTo>
                  <a:pt x="94490" y="119739"/>
                  <a:pt x="119739" y="92147"/>
                  <a:pt x="119739" y="59869"/>
                </a:cubicBezTo>
                <a:cubicBezTo>
                  <a:pt x="119739" y="27592"/>
                  <a:pt x="92147" y="0"/>
                  <a:pt x="60130" y="2342"/>
                </a:cubicBezTo>
                <a:close/>
                <a:moveTo>
                  <a:pt x="60130" y="96832"/>
                </a:moveTo>
                <a:lnTo>
                  <a:pt x="60130" y="96832"/>
                </a:lnTo>
                <a:cubicBezTo>
                  <a:pt x="57527" y="96832"/>
                  <a:pt x="57527" y="96832"/>
                  <a:pt x="57527" y="96832"/>
                </a:cubicBezTo>
                <a:cubicBezTo>
                  <a:pt x="53101" y="96832"/>
                  <a:pt x="50759" y="92147"/>
                  <a:pt x="50759" y="87462"/>
                </a:cubicBezTo>
                <a:cubicBezTo>
                  <a:pt x="50759" y="83036"/>
                  <a:pt x="53101" y="78351"/>
                  <a:pt x="60130" y="78351"/>
                </a:cubicBezTo>
                <a:lnTo>
                  <a:pt x="60130" y="78351"/>
                </a:lnTo>
                <a:cubicBezTo>
                  <a:pt x="64555" y="80694"/>
                  <a:pt x="66898" y="83036"/>
                  <a:pt x="66898" y="87462"/>
                </a:cubicBezTo>
                <a:cubicBezTo>
                  <a:pt x="66898" y="94490"/>
                  <a:pt x="64555" y="96832"/>
                  <a:pt x="60130" y="96832"/>
                </a:cubicBezTo>
                <a:close/>
                <a:moveTo>
                  <a:pt x="80694" y="55444"/>
                </a:moveTo>
                <a:lnTo>
                  <a:pt x="80694" y="55444"/>
                </a:lnTo>
                <a:cubicBezTo>
                  <a:pt x="78351" y="55444"/>
                  <a:pt x="76268" y="57527"/>
                  <a:pt x="73926" y="59869"/>
                </a:cubicBezTo>
                <a:cubicBezTo>
                  <a:pt x="69240" y="64555"/>
                  <a:pt x="69240" y="64555"/>
                  <a:pt x="69240" y="64555"/>
                </a:cubicBezTo>
                <a:cubicBezTo>
                  <a:pt x="66898" y="64555"/>
                  <a:pt x="66898" y="66898"/>
                  <a:pt x="66898" y="66898"/>
                </a:cubicBezTo>
                <a:cubicBezTo>
                  <a:pt x="64555" y="69240"/>
                  <a:pt x="64555" y="69240"/>
                  <a:pt x="64555" y="71323"/>
                </a:cubicBezTo>
                <a:lnTo>
                  <a:pt x="64555" y="71323"/>
                </a:lnTo>
                <a:cubicBezTo>
                  <a:pt x="50759" y="71323"/>
                  <a:pt x="50759" y="71323"/>
                  <a:pt x="50759" y="71323"/>
                </a:cubicBezTo>
                <a:lnTo>
                  <a:pt x="50759" y="71323"/>
                </a:lnTo>
                <a:cubicBezTo>
                  <a:pt x="50759" y="66898"/>
                  <a:pt x="50759" y="64555"/>
                  <a:pt x="53101" y="59869"/>
                </a:cubicBezTo>
                <a:cubicBezTo>
                  <a:pt x="57527" y="57527"/>
                  <a:pt x="64555" y="53101"/>
                  <a:pt x="64555" y="53101"/>
                </a:cubicBezTo>
                <a:lnTo>
                  <a:pt x="66898" y="50759"/>
                </a:lnTo>
                <a:cubicBezTo>
                  <a:pt x="66898" y="48156"/>
                  <a:pt x="69240" y="45813"/>
                  <a:pt x="69240" y="45813"/>
                </a:cubicBezTo>
                <a:cubicBezTo>
                  <a:pt x="69240" y="43731"/>
                  <a:pt x="66898" y="41648"/>
                  <a:pt x="66898" y="39045"/>
                </a:cubicBezTo>
                <a:cubicBezTo>
                  <a:pt x="64555" y="36702"/>
                  <a:pt x="62472" y="36702"/>
                  <a:pt x="60130" y="36702"/>
                </a:cubicBezTo>
                <a:cubicBezTo>
                  <a:pt x="57527" y="36702"/>
                  <a:pt x="55444" y="36702"/>
                  <a:pt x="53101" y="39045"/>
                </a:cubicBezTo>
                <a:cubicBezTo>
                  <a:pt x="50759" y="41648"/>
                  <a:pt x="50759" y="43731"/>
                  <a:pt x="50759" y="45813"/>
                </a:cubicBezTo>
                <a:cubicBezTo>
                  <a:pt x="50759" y="48156"/>
                  <a:pt x="50759" y="48156"/>
                  <a:pt x="50759" y="48156"/>
                </a:cubicBezTo>
                <a:cubicBezTo>
                  <a:pt x="36963" y="48156"/>
                  <a:pt x="36963" y="48156"/>
                  <a:pt x="36963" y="48156"/>
                </a:cubicBezTo>
                <a:cubicBezTo>
                  <a:pt x="36963" y="45813"/>
                  <a:pt x="36963" y="45813"/>
                  <a:pt x="36963" y="45813"/>
                </a:cubicBezTo>
                <a:cubicBezTo>
                  <a:pt x="36963" y="36702"/>
                  <a:pt x="39045" y="32017"/>
                  <a:pt x="46073" y="27592"/>
                </a:cubicBezTo>
                <a:cubicBezTo>
                  <a:pt x="48416" y="25249"/>
                  <a:pt x="53101" y="25249"/>
                  <a:pt x="60130" y="25249"/>
                </a:cubicBezTo>
                <a:cubicBezTo>
                  <a:pt x="66898" y="25249"/>
                  <a:pt x="71583" y="25249"/>
                  <a:pt x="76268" y="29934"/>
                </a:cubicBezTo>
                <a:cubicBezTo>
                  <a:pt x="80694" y="32017"/>
                  <a:pt x="83036" y="36702"/>
                  <a:pt x="83036" y="43731"/>
                </a:cubicBezTo>
                <a:cubicBezTo>
                  <a:pt x="83036" y="48156"/>
                  <a:pt x="83036" y="50759"/>
                  <a:pt x="80694" y="55444"/>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0" name="Shape 5070"/>
          <p:cNvSpPr/>
          <p:nvPr/>
        </p:nvSpPr>
        <p:spPr>
          <a:xfrm>
            <a:off x="10340876" y="2792642"/>
            <a:ext cx="157569" cy="163447"/>
          </a:xfrm>
          <a:custGeom>
            <a:avLst/>
            <a:gdLst/>
            <a:ahLst/>
            <a:cxnLst/>
            <a:rect l="0" t="0" r="0" b="0"/>
            <a:pathLst>
              <a:path w="120000" h="120000" extrusionOk="0">
                <a:moveTo>
                  <a:pt x="111578" y="51020"/>
                </a:moveTo>
                <a:lnTo>
                  <a:pt x="111578" y="51020"/>
                </a:lnTo>
                <a:cubicBezTo>
                  <a:pt x="70736" y="51020"/>
                  <a:pt x="70736" y="51020"/>
                  <a:pt x="70736" y="51020"/>
                </a:cubicBezTo>
                <a:cubicBezTo>
                  <a:pt x="70736" y="7346"/>
                  <a:pt x="70736" y="7346"/>
                  <a:pt x="70736" y="7346"/>
                </a:cubicBezTo>
                <a:cubicBezTo>
                  <a:pt x="70736" y="0"/>
                  <a:pt x="63157" y="0"/>
                  <a:pt x="59368" y="0"/>
                </a:cubicBezTo>
                <a:cubicBezTo>
                  <a:pt x="52210" y="0"/>
                  <a:pt x="48421" y="0"/>
                  <a:pt x="48421" y="7346"/>
                </a:cubicBezTo>
                <a:cubicBezTo>
                  <a:pt x="48421" y="51020"/>
                  <a:pt x="48421" y="51020"/>
                  <a:pt x="48421" y="51020"/>
                </a:cubicBezTo>
                <a:cubicBezTo>
                  <a:pt x="3789" y="51020"/>
                  <a:pt x="3789" y="51020"/>
                  <a:pt x="3789" y="51020"/>
                </a:cubicBezTo>
                <a:cubicBezTo>
                  <a:pt x="0" y="51020"/>
                  <a:pt x="0" y="54285"/>
                  <a:pt x="0" y="57959"/>
                </a:cubicBezTo>
                <a:cubicBezTo>
                  <a:pt x="0" y="65306"/>
                  <a:pt x="0" y="68979"/>
                  <a:pt x="3789" y="68979"/>
                </a:cubicBezTo>
                <a:cubicBezTo>
                  <a:pt x="48421" y="68979"/>
                  <a:pt x="48421" y="68979"/>
                  <a:pt x="48421" y="68979"/>
                </a:cubicBezTo>
                <a:cubicBezTo>
                  <a:pt x="48421" y="112244"/>
                  <a:pt x="48421" y="112244"/>
                  <a:pt x="48421" y="112244"/>
                </a:cubicBezTo>
                <a:cubicBezTo>
                  <a:pt x="48421" y="115918"/>
                  <a:pt x="52210" y="119591"/>
                  <a:pt x="59368" y="119591"/>
                </a:cubicBezTo>
                <a:cubicBezTo>
                  <a:pt x="63157" y="119591"/>
                  <a:pt x="70736" y="115918"/>
                  <a:pt x="70736" y="112244"/>
                </a:cubicBezTo>
                <a:cubicBezTo>
                  <a:pt x="70736" y="68979"/>
                  <a:pt x="70736" y="68979"/>
                  <a:pt x="70736" y="68979"/>
                </a:cubicBezTo>
                <a:cubicBezTo>
                  <a:pt x="111578" y="68979"/>
                  <a:pt x="111578" y="68979"/>
                  <a:pt x="111578" y="68979"/>
                </a:cubicBezTo>
                <a:cubicBezTo>
                  <a:pt x="119578" y="68979"/>
                  <a:pt x="119578" y="65306"/>
                  <a:pt x="119578" y="57959"/>
                </a:cubicBezTo>
                <a:cubicBezTo>
                  <a:pt x="119578" y="54285"/>
                  <a:pt x="119578" y="51020"/>
                  <a:pt x="111578" y="51020"/>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1" name="Shape 5071"/>
          <p:cNvSpPr/>
          <p:nvPr/>
        </p:nvSpPr>
        <p:spPr>
          <a:xfrm>
            <a:off x="9796195" y="2860747"/>
            <a:ext cx="155623" cy="25295"/>
          </a:xfrm>
          <a:custGeom>
            <a:avLst/>
            <a:gdLst/>
            <a:ahLst/>
            <a:cxnLst/>
            <a:rect l="0" t="0" r="0" b="0"/>
            <a:pathLst>
              <a:path w="120000" h="120000" extrusionOk="0">
                <a:moveTo>
                  <a:pt x="112367" y="0"/>
                </a:moveTo>
                <a:lnTo>
                  <a:pt x="112367" y="0"/>
                </a:lnTo>
                <a:cubicBezTo>
                  <a:pt x="3816" y="0"/>
                  <a:pt x="3816" y="0"/>
                  <a:pt x="3816" y="0"/>
                </a:cubicBezTo>
                <a:cubicBezTo>
                  <a:pt x="0" y="0"/>
                  <a:pt x="0" y="21333"/>
                  <a:pt x="0" y="45333"/>
                </a:cubicBezTo>
                <a:cubicBezTo>
                  <a:pt x="0" y="93333"/>
                  <a:pt x="0" y="117333"/>
                  <a:pt x="3816" y="117333"/>
                </a:cubicBezTo>
                <a:cubicBezTo>
                  <a:pt x="112367" y="117333"/>
                  <a:pt x="112367" y="117333"/>
                  <a:pt x="112367" y="117333"/>
                </a:cubicBezTo>
                <a:cubicBezTo>
                  <a:pt x="119575" y="117333"/>
                  <a:pt x="119575" y="93333"/>
                  <a:pt x="119575" y="45333"/>
                </a:cubicBezTo>
                <a:cubicBezTo>
                  <a:pt x="119575" y="21333"/>
                  <a:pt x="119575" y="0"/>
                  <a:pt x="112367" y="0"/>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2" name="Shape 5072"/>
          <p:cNvSpPr/>
          <p:nvPr/>
        </p:nvSpPr>
        <p:spPr>
          <a:xfrm>
            <a:off x="3217229" y="3263526"/>
            <a:ext cx="274286" cy="278249"/>
          </a:xfrm>
          <a:custGeom>
            <a:avLst/>
            <a:gdLst/>
            <a:ahLst/>
            <a:cxnLst/>
            <a:rect l="0" t="0" r="0" b="0"/>
            <a:pathLst>
              <a:path w="120000" h="120000" extrusionOk="0">
                <a:moveTo>
                  <a:pt x="113239" y="1900"/>
                </a:moveTo>
                <a:lnTo>
                  <a:pt x="113239" y="1900"/>
                </a:lnTo>
                <a:cubicBezTo>
                  <a:pt x="113239" y="1900"/>
                  <a:pt x="111307" y="0"/>
                  <a:pt x="109134" y="0"/>
                </a:cubicBezTo>
                <a:cubicBezTo>
                  <a:pt x="106961" y="1900"/>
                  <a:pt x="106961" y="4039"/>
                  <a:pt x="106961" y="4039"/>
                </a:cubicBezTo>
                <a:cubicBezTo>
                  <a:pt x="111307" y="20910"/>
                  <a:pt x="100442" y="33504"/>
                  <a:pt x="91991" y="39920"/>
                </a:cubicBezTo>
                <a:cubicBezTo>
                  <a:pt x="89818" y="33504"/>
                  <a:pt x="89818" y="33504"/>
                  <a:pt x="89818" y="33504"/>
                </a:cubicBezTo>
                <a:cubicBezTo>
                  <a:pt x="87645" y="33504"/>
                  <a:pt x="85714" y="31366"/>
                  <a:pt x="83541" y="31366"/>
                </a:cubicBezTo>
                <a:cubicBezTo>
                  <a:pt x="63983" y="31366"/>
                  <a:pt x="63983" y="31366"/>
                  <a:pt x="63983" y="31366"/>
                </a:cubicBezTo>
                <a:cubicBezTo>
                  <a:pt x="62052" y="31366"/>
                  <a:pt x="59879" y="31366"/>
                  <a:pt x="57947" y="33504"/>
                </a:cubicBezTo>
                <a:cubicBezTo>
                  <a:pt x="2173" y="71287"/>
                  <a:pt x="2173" y="71287"/>
                  <a:pt x="2173" y="71287"/>
                </a:cubicBezTo>
                <a:cubicBezTo>
                  <a:pt x="0" y="73425"/>
                  <a:pt x="0" y="77702"/>
                  <a:pt x="2173" y="79841"/>
                </a:cubicBezTo>
                <a:cubicBezTo>
                  <a:pt x="25593" y="115485"/>
                  <a:pt x="25593" y="115485"/>
                  <a:pt x="25593" y="115485"/>
                </a:cubicBezTo>
                <a:cubicBezTo>
                  <a:pt x="27766" y="119762"/>
                  <a:pt x="32112" y="117623"/>
                  <a:pt x="34285" y="117623"/>
                </a:cubicBezTo>
                <a:cubicBezTo>
                  <a:pt x="89818" y="77702"/>
                  <a:pt x="89818" y="77702"/>
                  <a:pt x="89818" y="77702"/>
                </a:cubicBezTo>
                <a:cubicBezTo>
                  <a:pt x="91991" y="77702"/>
                  <a:pt x="94164" y="73425"/>
                  <a:pt x="94164" y="73425"/>
                </a:cubicBezTo>
                <a:cubicBezTo>
                  <a:pt x="100442" y="54415"/>
                  <a:pt x="100442" y="54415"/>
                  <a:pt x="100442" y="54415"/>
                </a:cubicBezTo>
                <a:cubicBezTo>
                  <a:pt x="100442" y="52514"/>
                  <a:pt x="100442" y="50376"/>
                  <a:pt x="98511" y="48237"/>
                </a:cubicBezTo>
                <a:cubicBezTo>
                  <a:pt x="96338" y="43960"/>
                  <a:pt x="96338" y="43960"/>
                  <a:pt x="96338" y="43960"/>
                </a:cubicBezTo>
                <a:cubicBezTo>
                  <a:pt x="109134" y="35643"/>
                  <a:pt x="119758" y="20910"/>
                  <a:pt x="113239" y="1900"/>
                </a:cubicBezTo>
                <a:close/>
                <a:moveTo>
                  <a:pt x="87645" y="58693"/>
                </a:moveTo>
                <a:lnTo>
                  <a:pt x="87645" y="58693"/>
                </a:lnTo>
                <a:cubicBezTo>
                  <a:pt x="83541" y="60831"/>
                  <a:pt x="77022" y="60831"/>
                  <a:pt x="74849" y="54415"/>
                </a:cubicBezTo>
                <a:cubicBezTo>
                  <a:pt x="70744" y="50376"/>
                  <a:pt x="72676" y="46099"/>
                  <a:pt x="77022" y="41821"/>
                </a:cubicBezTo>
                <a:cubicBezTo>
                  <a:pt x="79195" y="39920"/>
                  <a:pt x="83541" y="39920"/>
                  <a:pt x="87645" y="41821"/>
                </a:cubicBezTo>
                <a:cubicBezTo>
                  <a:pt x="85714" y="43960"/>
                  <a:pt x="85714" y="43960"/>
                  <a:pt x="85714" y="43960"/>
                </a:cubicBezTo>
                <a:cubicBezTo>
                  <a:pt x="83541" y="43960"/>
                  <a:pt x="81368" y="46099"/>
                  <a:pt x="83541" y="48237"/>
                </a:cubicBezTo>
                <a:cubicBezTo>
                  <a:pt x="83541" y="50376"/>
                  <a:pt x="85714" y="50376"/>
                  <a:pt x="85714" y="50376"/>
                </a:cubicBezTo>
                <a:cubicBezTo>
                  <a:pt x="87645" y="50376"/>
                  <a:pt x="87645" y="50376"/>
                  <a:pt x="87645" y="50376"/>
                </a:cubicBezTo>
                <a:cubicBezTo>
                  <a:pt x="89818" y="50376"/>
                  <a:pt x="89818" y="50376"/>
                  <a:pt x="91991" y="48237"/>
                </a:cubicBezTo>
                <a:cubicBezTo>
                  <a:pt x="91991" y="52514"/>
                  <a:pt x="89818" y="56554"/>
                  <a:pt x="87645" y="58693"/>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3" name="Shape 5073"/>
          <p:cNvSpPr/>
          <p:nvPr/>
        </p:nvSpPr>
        <p:spPr>
          <a:xfrm>
            <a:off x="3211394" y="3870613"/>
            <a:ext cx="274285" cy="153719"/>
          </a:xfrm>
          <a:custGeom>
            <a:avLst/>
            <a:gdLst/>
            <a:ahLst/>
            <a:cxnLst/>
            <a:rect l="0" t="0" r="0" b="0"/>
            <a:pathLst>
              <a:path w="120000" h="120000" extrusionOk="0">
                <a:moveTo>
                  <a:pt x="60120" y="0"/>
                </a:moveTo>
                <a:lnTo>
                  <a:pt x="60120" y="0"/>
                </a:lnTo>
                <a:cubicBezTo>
                  <a:pt x="21488" y="0"/>
                  <a:pt x="0" y="50000"/>
                  <a:pt x="0" y="57826"/>
                </a:cubicBezTo>
                <a:cubicBezTo>
                  <a:pt x="0" y="65652"/>
                  <a:pt x="21488" y="119565"/>
                  <a:pt x="60120" y="119565"/>
                </a:cubicBezTo>
                <a:cubicBezTo>
                  <a:pt x="98511" y="119565"/>
                  <a:pt x="119758" y="65652"/>
                  <a:pt x="119758" y="57826"/>
                </a:cubicBezTo>
                <a:cubicBezTo>
                  <a:pt x="119758" y="50000"/>
                  <a:pt x="98511" y="0"/>
                  <a:pt x="60120" y="0"/>
                </a:cubicBezTo>
                <a:close/>
                <a:moveTo>
                  <a:pt x="60120" y="103913"/>
                </a:moveTo>
                <a:lnTo>
                  <a:pt x="60120" y="103913"/>
                </a:lnTo>
                <a:cubicBezTo>
                  <a:pt x="44909" y="103913"/>
                  <a:pt x="34285" y="84782"/>
                  <a:pt x="34285" y="57826"/>
                </a:cubicBezTo>
                <a:cubicBezTo>
                  <a:pt x="34285" y="34347"/>
                  <a:pt x="44909" y="11304"/>
                  <a:pt x="60120" y="11304"/>
                </a:cubicBezTo>
                <a:cubicBezTo>
                  <a:pt x="74849" y="11304"/>
                  <a:pt x="85714" y="34347"/>
                  <a:pt x="85714" y="57826"/>
                </a:cubicBezTo>
                <a:cubicBezTo>
                  <a:pt x="85714" y="84782"/>
                  <a:pt x="74849" y="103913"/>
                  <a:pt x="60120" y="103913"/>
                </a:cubicBezTo>
                <a:close/>
                <a:moveTo>
                  <a:pt x="60120" y="57826"/>
                </a:moveTo>
                <a:lnTo>
                  <a:pt x="60120" y="57826"/>
                </a:lnTo>
                <a:cubicBezTo>
                  <a:pt x="57706" y="53478"/>
                  <a:pt x="64225" y="34347"/>
                  <a:pt x="60120" y="34347"/>
                </a:cubicBezTo>
                <a:cubicBezTo>
                  <a:pt x="53360" y="34347"/>
                  <a:pt x="47082" y="46521"/>
                  <a:pt x="47082" y="57826"/>
                </a:cubicBezTo>
                <a:cubicBezTo>
                  <a:pt x="47082" y="73043"/>
                  <a:pt x="53360" y="80869"/>
                  <a:pt x="60120" y="80869"/>
                </a:cubicBezTo>
                <a:cubicBezTo>
                  <a:pt x="66156" y="80869"/>
                  <a:pt x="72917" y="73043"/>
                  <a:pt x="72917" y="57826"/>
                </a:cubicBezTo>
                <a:cubicBezTo>
                  <a:pt x="72917" y="53478"/>
                  <a:pt x="62052" y="61739"/>
                  <a:pt x="60120" y="5782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4" name="Shape 5074"/>
          <p:cNvSpPr/>
          <p:nvPr/>
        </p:nvSpPr>
        <p:spPr>
          <a:xfrm>
            <a:off x="2676439" y="3818077"/>
            <a:ext cx="254834" cy="254898"/>
          </a:xfrm>
          <a:custGeom>
            <a:avLst/>
            <a:gdLst/>
            <a:ahLst/>
            <a:cxnLst/>
            <a:rect l="0" t="0" r="0" b="0"/>
            <a:pathLst>
              <a:path w="120000" h="120000" extrusionOk="0">
                <a:moveTo>
                  <a:pt x="59869" y="2082"/>
                </a:moveTo>
                <a:lnTo>
                  <a:pt x="59869" y="2082"/>
                </a:lnTo>
                <a:cubicBezTo>
                  <a:pt x="25249" y="2082"/>
                  <a:pt x="0" y="27592"/>
                  <a:pt x="0" y="62212"/>
                </a:cubicBezTo>
                <a:cubicBezTo>
                  <a:pt x="0" y="94490"/>
                  <a:pt x="27592" y="119739"/>
                  <a:pt x="59869" y="119739"/>
                </a:cubicBezTo>
                <a:cubicBezTo>
                  <a:pt x="94490" y="119739"/>
                  <a:pt x="119739" y="92147"/>
                  <a:pt x="119739" y="59869"/>
                </a:cubicBezTo>
                <a:cubicBezTo>
                  <a:pt x="119739" y="27592"/>
                  <a:pt x="92147" y="0"/>
                  <a:pt x="59869" y="2082"/>
                </a:cubicBezTo>
                <a:close/>
                <a:moveTo>
                  <a:pt x="59869" y="9110"/>
                </a:moveTo>
                <a:lnTo>
                  <a:pt x="59869" y="9110"/>
                </a:lnTo>
                <a:cubicBezTo>
                  <a:pt x="66637" y="9110"/>
                  <a:pt x="75748" y="11453"/>
                  <a:pt x="83036" y="13796"/>
                </a:cubicBezTo>
                <a:cubicBezTo>
                  <a:pt x="75748" y="27592"/>
                  <a:pt x="75748" y="27592"/>
                  <a:pt x="75748" y="27592"/>
                </a:cubicBezTo>
                <a:cubicBezTo>
                  <a:pt x="71583" y="25249"/>
                  <a:pt x="64295" y="25249"/>
                  <a:pt x="59869" y="25249"/>
                </a:cubicBezTo>
                <a:cubicBezTo>
                  <a:pt x="52841" y="25249"/>
                  <a:pt x="48156" y="25249"/>
                  <a:pt x="43731" y="27592"/>
                </a:cubicBezTo>
                <a:cubicBezTo>
                  <a:pt x="36702" y="13796"/>
                  <a:pt x="36702" y="13796"/>
                  <a:pt x="36702" y="13796"/>
                </a:cubicBezTo>
                <a:cubicBezTo>
                  <a:pt x="43731" y="11453"/>
                  <a:pt x="50498" y="9110"/>
                  <a:pt x="59869" y="9110"/>
                </a:cubicBezTo>
                <a:close/>
                <a:moveTo>
                  <a:pt x="27592" y="76008"/>
                </a:moveTo>
                <a:lnTo>
                  <a:pt x="27592" y="76008"/>
                </a:lnTo>
                <a:cubicBezTo>
                  <a:pt x="13796" y="85119"/>
                  <a:pt x="13796" y="85119"/>
                  <a:pt x="13796" y="85119"/>
                </a:cubicBezTo>
                <a:cubicBezTo>
                  <a:pt x="9110" y="78351"/>
                  <a:pt x="9110" y="68980"/>
                  <a:pt x="9110" y="62212"/>
                </a:cubicBezTo>
                <a:cubicBezTo>
                  <a:pt x="6767" y="53101"/>
                  <a:pt x="9110" y="43470"/>
                  <a:pt x="13796" y="36702"/>
                </a:cubicBezTo>
                <a:cubicBezTo>
                  <a:pt x="27592" y="43470"/>
                  <a:pt x="27592" y="43470"/>
                  <a:pt x="27592" y="43470"/>
                </a:cubicBezTo>
                <a:cubicBezTo>
                  <a:pt x="25249" y="48156"/>
                  <a:pt x="22906" y="55184"/>
                  <a:pt x="22906" y="59869"/>
                </a:cubicBezTo>
                <a:cubicBezTo>
                  <a:pt x="22906" y="66898"/>
                  <a:pt x="25249" y="71323"/>
                  <a:pt x="27592" y="76008"/>
                </a:cubicBezTo>
                <a:close/>
                <a:moveTo>
                  <a:pt x="59869" y="112711"/>
                </a:moveTo>
                <a:lnTo>
                  <a:pt x="59869" y="112711"/>
                </a:lnTo>
                <a:cubicBezTo>
                  <a:pt x="50498" y="112711"/>
                  <a:pt x="43731" y="110629"/>
                  <a:pt x="36702" y="105943"/>
                </a:cubicBezTo>
                <a:cubicBezTo>
                  <a:pt x="43731" y="92147"/>
                  <a:pt x="43731" y="92147"/>
                  <a:pt x="43731" y="92147"/>
                </a:cubicBezTo>
                <a:cubicBezTo>
                  <a:pt x="48156" y="94490"/>
                  <a:pt x="52841" y="96832"/>
                  <a:pt x="59869" y="96832"/>
                </a:cubicBezTo>
                <a:cubicBezTo>
                  <a:pt x="64295" y="96832"/>
                  <a:pt x="71583" y="94490"/>
                  <a:pt x="75748" y="92147"/>
                </a:cubicBezTo>
                <a:cubicBezTo>
                  <a:pt x="83036" y="105943"/>
                  <a:pt x="83036" y="105943"/>
                  <a:pt x="83036" y="105943"/>
                </a:cubicBezTo>
                <a:cubicBezTo>
                  <a:pt x="75748" y="110629"/>
                  <a:pt x="69240" y="112711"/>
                  <a:pt x="59869" y="112711"/>
                </a:cubicBezTo>
                <a:close/>
                <a:moveTo>
                  <a:pt x="59869" y="89804"/>
                </a:moveTo>
                <a:lnTo>
                  <a:pt x="59869" y="89804"/>
                </a:lnTo>
                <a:cubicBezTo>
                  <a:pt x="43731" y="89804"/>
                  <a:pt x="32277" y="76008"/>
                  <a:pt x="32277" y="59869"/>
                </a:cubicBezTo>
                <a:cubicBezTo>
                  <a:pt x="32277" y="43470"/>
                  <a:pt x="43731" y="32017"/>
                  <a:pt x="59869" y="32017"/>
                </a:cubicBezTo>
                <a:cubicBezTo>
                  <a:pt x="75748" y="32017"/>
                  <a:pt x="87462" y="43470"/>
                  <a:pt x="87462" y="59869"/>
                </a:cubicBezTo>
                <a:cubicBezTo>
                  <a:pt x="87462" y="76008"/>
                  <a:pt x="75748" y="89804"/>
                  <a:pt x="59869" y="89804"/>
                </a:cubicBezTo>
                <a:close/>
                <a:moveTo>
                  <a:pt x="92147" y="76008"/>
                </a:moveTo>
                <a:lnTo>
                  <a:pt x="92147" y="76008"/>
                </a:lnTo>
                <a:cubicBezTo>
                  <a:pt x="94490" y="71323"/>
                  <a:pt x="96832" y="66898"/>
                  <a:pt x="96832" y="59869"/>
                </a:cubicBezTo>
                <a:cubicBezTo>
                  <a:pt x="96832" y="55184"/>
                  <a:pt x="94490" y="48156"/>
                  <a:pt x="92147" y="43470"/>
                </a:cubicBezTo>
                <a:cubicBezTo>
                  <a:pt x="105943" y="36702"/>
                  <a:pt x="105943" y="36702"/>
                  <a:pt x="105943" y="36702"/>
                </a:cubicBezTo>
                <a:cubicBezTo>
                  <a:pt x="108286" y="43470"/>
                  <a:pt x="110629" y="50759"/>
                  <a:pt x="110629" y="59869"/>
                </a:cubicBezTo>
                <a:cubicBezTo>
                  <a:pt x="110629" y="68980"/>
                  <a:pt x="108286" y="76008"/>
                  <a:pt x="105943" y="85119"/>
                </a:cubicBezTo>
                <a:lnTo>
                  <a:pt x="92147" y="7600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5" name="Shape 5075"/>
          <p:cNvSpPr/>
          <p:nvPr/>
        </p:nvSpPr>
        <p:spPr>
          <a:xfrm>
            <a:off x="1594858" y="3831699"/>
            <a:ext cx="235380" cy="231550"/>
          </a:xfrm>
          <a:custGeom>
            <a:avLst/>
            <a:gdLst/>
            <a:ahLst/>
            <a:cxnLst/>
            <a:rect l="0" t="0" r="0" b="0"/>
            <a:pathLst>
              <a:path w="120000" h="120000" extrusionOk="0">
                <a:moveTo>
                  <a:pt x="116908" y="15251"/>
                </a:moveTo>
                <a:lnTo>
                  <a:pt x="116908" y="15251"/>
                </a:lnTo>
                <a:cubicBezTo>
                  <a:pt x="114660" y="12661"/>
                  <a:pt x="102014" y="2589"/>
                  <a:pt x="99484" y="2589"/>
                </a:cubicBezTo>
                <a:cubicBezTo>
                  <a:pt x="99484" y="0"/>
                  <a:pt x="94707" y="0"/>
                  <a:pt x="92177" y="0"/>
                </a:cubicBezTo>
                <a:cubicBezTo>
                  <a:pt x="25011" y="0"/>
                  <a:pt x="25011" y="0"/>
                  <a:pt x="25011" y="0"/>
                </a:cubicBezTo>
                <a:cubicBezTo>
                  <a:pt x="25011" y="0"/>
                  <a:pt x="20234" y="0"/>
                  <a:pt x="17423" y="2589"/>
                </a:cubicBezTo>
                <a:cubicBezTo>
                  <a:pt x="17423" y="2589"/>
                  <a:pt x="5058" y="12661"/>
                  <a:pt x="2529" y="15251"/>
                </a:cubicBezTo>
                <a:cubicBezTo>
                  <a:pt x="0" y="15251"/>
                  <a:pt x="0" y="17841"/>
                  <a:pt x="0" y="23021"/>
                </a:cubicBezTo>
                <a:cubicBezTo>
                  <a:pt x="0" y="25323"/>
                  <a:pt x="12365" y="114820"/>
                  <a:pt x="12365" y="114820"/>
                </a:cubicBezTo>
                <a:cubicBezTo>
                  <a:pt x="14894" y="117122"/>
                  <a:pt x="17423" y="119712"/>
                  <a:pt x="20234" y="119712"/>
                </a:cubicBezTo>
                <a:cubicBezTo>
                  <a:pt x="99484" y="119712"/>
                  <a:pt x="99484" y="119712"/>
                  <a:pt x="99484" y="119712"/>
                </a:cubicBezTo>
                <a:cubicBezTo>
                  <a:pt x="102014" y="119712"/>
                  <a:pt x="104543" y="117122"/>
                  <a:pt x="107072" y="114820"/>
                </a:cubicBezTo>
                <a:cubicBezTo>
                  <a:pt x="107072" y="114820"/>
                  <a:pt x="119718" y="25323"/>
                  <a:pt x="119718" y="23021"/>
                </a:cubicBezTo>
                <a:cubicBezTo>
                  <a:pt x="119718" y="17841"/>
                  <a:pt x="116908" y="15251"/>
                  <a:pt x="116908" y="15251"/>
                </a:cubicBezTo>
                <a:close/>
                <a:moveTo>
                  <a:pt x="59859" y="76546"/>
                </a:moveTo>
                <a:lnTo>
                  <a:pt x="59859" y="76546"/>
                </a:lnTo>
                <a:cubicBezTo>
                  <a:pt x="37377" y="76546"/>
                  <a:pt x="32599" y="43165"/>
                  <a:pt x="30070" y="35683"/>
                </a:cubicBezTo>
                <a:cubicBezTo>
                  <a:pt x="44964" y="35683"/>
                  <a:pt x="44964" y="35683"/>
                  <a:pt x="44964" y="35683"/>
                </a:cubicBezTo>
                <a:cubicBezTo>
                  <a:pt x="44964" y="45755"/>
                  <a:pt x="50023" y="63884"/>
                  <a:pt x="59859" y="63884"/>
                </a:cubicBezTo>
                <a:cubicBezTo>
                  <a:pt x="69695" y="63884"/>
                  <a:pt x="72224" y="45755"/>
                  <a:pt x="74754" y="35683"/>
                </a:cubicBezTo>
                <a:cubicBezTo>
                  <a:pt x="87119" y="35683"/>
                  <a:pt x="87119" y="35683"/>
                  <a:pt x="87119" y="35683"/>
                </a:cubicBezTo>
                <a:cubicBezTo>
                  <a:pt x="87119" y="43165"/>
                  <a:pt x="82341" y="76546"/>
                  <a:pt x="59859" y="76546"/>
                </a:cubicBezTo>
                <a:close/>
                <a:moveTo>
                  <a:pt x="10117" y="23021"/>
                </a:moveTo>
                <a:lnTo>
                  <a:pt x="10117" y="23021"/>
                </a:lnTo>
                <a:cubicBezTo>
                  <a:pt x="25011" y="7769"/>
                  <a:pt x="25011" y="7769"/>
                  <a:pt x="25011" y="7769"/>
                </a:cubicBezTo>
                <a:cubicBezTo>
                  <a:pt x="92177" y="7769"/>
                  <a:pt x="92177" y="7769"/>
                  <a:pt x="92177" y="7769"/>
                </a:cubicBezTo>
                <a:cubicBezTo>
                  <a:pt x="109882" y="23021"/>
                  <a:pt x="109882" y="23021"/>
                  <a:pt x="109882" y="23021"/>
                </a:cubicBezTo>
                <a:lnTo>
                  <a:pt x="10117" y="23021"/>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6" name="Shape 5076"/>
          <p:cNvSpPr/>
          <p:nvPr/>
        </p:nvSpPr>
        <p:spPr>
          <a:xfrm>
            <a:off x="3758019" y="3292713"/>
            <a:ext cx="274286" cy="217929"/>
          </a:xfrm>
          <a:custGeom>
            <a:avLst/>
            <a:gdLst/>
            <a:ahLst/>
            <a:cxnLst/>
            <a:rect l="0" t="0" r="0" b="0"/>
            <a:pathLst>
              <a:path w="120000" h="120000" extrusionOk="0">
                <a:moveTo>
                  <a:pt x="59879" y="45112"/>
                </a:moveTo>
                <a:lnTo>
                  <a:pt x="59879" y="45112"/>
                </a:lnTo>
                <a:cubicBezTo>
                  <a:pt x="49014" y="45112"/>
                  <a:pt x="42736" y="52932"/>
                  <a:pt x="42736" y="66466"/>
                </a:cubicBezTo>
                <a:cubicBezTo>
                  <a:pt x="42736" y="80000"/>
                  <a:pt x="49014" y="87819"/>
                  <a:pt x="59879" y="87819"/>
                </a:cubicBezTo>
                <a:cubicBezTo>
                  <a:pt x="70503" y="87819"/>
                  <a:pt x="77022" y="80000"/>
                  <a:pt x="77022" y="66466"/>
                </a:cubicBezTo>
                <a:cubicBezTo>
                  <a:pt x="77022" y="52932"/>
                  <a:pt x="70503" y="45112"/>
                  <a:pt x="59879" y="45112"/>
                </a:cubicBezTo>
                <a:close/>
                <a:moveTo>
                  <a:pt x="106720" y="21052"/>
                </a:moveTo>
                <a:lnTo>
                  <a:pt x="106720" y="21052"/>
                </a:lnTo>
                <a:cubicBezTo>
                  <a:pt x="93923" y="21052"/>
                  <a:pt x="93923" y="21052"/>
                  <a:pt x="93923" y="21052"/>
                </a:cubicBezTo>
                <a:cubicBezTo>
                  <a:pt x="91750" y="21052"/>
                  <a:pt x="89818" y="21052"/>
                  <a:pt x="87645" y="18345"/>
                </a:cubicBezTo>
                <a:cubicBezTo>
                  <a:pt x="85472" y="2406"/>
                  <a:pt x="85472" y="2406"/>
                  <a:pt x="85472" y="2406"/>
                </a:cubicBezTo>
                <a:cubicBezTo>
                  <a:pt x="83299" y="2406"/>
                  <a:pt x="81126" y="0"/>
                  <a:pt x="78953" y="0"/>
                </a:cubicBezTo>
                <a:cubicBezTo>
                  <a:pt x="38390" y="0"/>
                  <a:pt x="38390" y="0"/>
                  <a:pt x="38390" y="0"/>
                </a:cubicBezTo>
                <a:cubicBezTo>
                  <a:pt x="38390" y="0"/>
                  <a:pt x="36217" y="2406"/>
                  <a:pt x="34285" y="2406"/>
                </a:cubicBezTo>
                <a:cubicBezTo>
                  <a:pt x="29698" y="18345"/>
                  <a:pt x="29698" y="18345"/>
                  <a:pt x="29698" y="18345"/>
                </a:cubicBezTo>
                <a:cubicBezTo>
                  <a:pt x="29698" y="21052"/>
                  <a:pt x="27766" y="21052"/>
                  <a:pt x="25593" y="21052"/>
                </a:cubicBezTo>
                <a:cubicBezTo>
                  <a:pt x="12796" y="21052"/>
                  <a:pt x="12796" y="21052"/>
                  <a:pt x="12796" y="21052"/>
                </a:cubicBezTo>
                <a:cubicBezTo>
                  <a:pt x="4104" y="21052"/>
                  <a:pt x="0" y="29172"/>
                  <a:pt x="0" y="36992"/>
                </a:cubicBezTo>
                <a:cubicBezTo>
                  <a:pt x="0" y="103759"/>
                  <a:pt x="0" y="103759"/>
                  <a:pt x="0" y="103759"/>
                </a:cubicBezTo>
                <a:cubicBezTo>
                  <a:pt x="0" y="111879"/>
                  <a:pt x="4104" y="119699"/>
                  <a:pt x="12796" y="119699"/>
                </a:cubicBezTo>
                <a:cubicBezTo>
                  <a:pt x="106720" y="119699"/>
                  <a:pt x="106720" y="119699"/>
                  <a:pt x="106720" y="119699"/>
                </a:cubicBezTo>
                <a:cubicBezTo>
                  <a:pt x="113480" y="119699"/>
                  <a:pt x="119758" y="111879"/>
                  <a:pt x="119758" y="103759"/>
                </a:cubicBezTo>
                <a:cubicBezTo>
                  <a:pt x="119758" y="36992"/>
                  <a:pt x="119758" y="36992"/>
                  <a:pt x="119758" y="36992"/>
                </a:cubicBezTo>
                <a:cubicBezTo>
                  <a:pt x="119758" y="29172"/>
                  <a:pt x="113480" y="21052"/>
                  <a:pt x="106720" y="21052"/>
                </a:cubicBezTo>
                <a:close/>
                <a:moveTo>
                  <a:pt x="59879" y="103759"/>
                </a:moveTo>
                <a:lnTo>
                  <a:pt x="59879" y="103759"/>
                </a:lnTo>
                <a:cubicBezTo>
                  <a:pt x="42736" y="103759"/>
                  <a:pt x="29698" y="87819"/>
                  <a:pt x="29698" y="66466"/>
                </a:cubicBezTo>
                <a:cubicBezTo>
                  <a:pt x="29698" y="45112"/>
                  <a:pt x="42736" y="29172"/>
                  <a:pt x="59879" y="29172"/>
                </a:cubicBezTo>
                <a:cubicBezTo>
                  <a:pt x="77022" y="29172"/>
                  <a:pt x="89818" y="45112"/>
                  <a:pt x="89818" y="66466"/>
                </a:cubicBezTo>
                <a:cubicBezTo>
                  <a:pt x="89818" y="87819"/>
                  <a:pt x="77022" y="103759"/>
                  <a:pt x="59879" y="103759"/>
                </a:cubicBezTo>
                <a:close/>
                <a:moveTo>
                  <a:pt x="102615" y="47819"/>
                </a:moveTo>
                <a:lnTo>
                  <a:pt x="102615" y="47819"/>
                </a:lnTo>
                <a:cubicBezTo>
                  <a:pt x="100442" y="47819"/>
                  <a:pt x="98269" y="45112"/>
                  <a:pt x="98269" y="42406"/>
                </a:cubicBezTo>
                <a:cubicBezTo>
                  <a:pt x="98269" y="39699"/>
                  <a:pt x="100442" y="36992"/>
                  <a:pt x="102615" y="36992"/>
                </a:cubicBezTo>
                <a:cubicBezTo>
                  <a:pt x="104547" y="36992"/>
                  <a:pt x="106720" y="39699"/>
                  <a:pt x="106720" y="42406"/>
                </a:cubicBezTo>
                <a:cubicBezTo>
                  <a:pt x="106720" y="45112"/>
                  <a:pt x="104547" y="47819"/>
                  <a:pt x="102615" y="4781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7" name="Shape 5077"/>
          <p:cNvSpPr/>
          <p:nvPr/>
        </p:nvSpPr>
        <p:spPr>
          <a:xfrm>
            <a:off x="6537837" y="3273255"/>
            <a:ext cx="190639" cy="262681"/>
          </a:xfrm>
          <a:custGeom>
            <a:avLst/>
            <a:gdLst/>
            <a:ahLst/>
            <a:cxnLst/>
            <a:rect l="0" t="0" r="0" b="0"/>
            <a:pathLst>
              <a:path w="120000" h="120000" extrusionOk="0">
                <a:moveTo>
                  <a:pt x="67630" y="0"/>
                </a:moveTo>
                <a:lnTo>
                  <a:pt x="67630" y="0"/>
                </a:lnTo>
                <a:cubicBezTo>
                  <a:pt x="55491" y="0"/>
                  <a:pt x="55491" y="0"/>
                  <a:pt x="55491" y="0"/>
                </a:cubicBezTo>
                <a:cubicBezTo>
                  <a:pt x="55491" y="82171"/>
                  <a:pt x="55491" y="82171"/>
                  <a:pt x="55491" y="82171"/>
                </a:cubicBezTo>
                <a:cubicBezTo>
                  <a:pt x="46127" y="79916"/>
                  <a:pt x="37109" y="79916"/>
                  <a:pt x="27745" y="82171"/>
                </a:cubicBezTo>
                <a:cubicBezTo>
                  <a:pt x="9017" y="86680"/>
                  <a:pt x="0" y="97703"/>
                  <a:pt x="3468" y="106471"/>
                </a:cubicBezTo>
                <a:cubicBezTo>
                  <a:pt x="9017" y="115490"/>
                  <a:pt x="24624" y="119749"/>
                  <a:pt x="43005" y="115490"/>
                </a:cubicBezTo>
                <a:cubicBezTo>
                  <a:pt x="58612" y="110981"/>
                  <a:pt x="67630" y="102212"/>
                  <a:pt x="67630" y="93194"/>
                </a:cubicBezTo>
                <a:cubicBezTo>
                  <a:pt x="67630" y="26555"/>
                  <a:pt x="67630" y="26555"/>
                  <a:pt x="67630" y="26555"/>
                </a:cubicBezTo>
                <a:cubicBezTo>
                  <a:pt x="92254" y="31064"/>
                  <a:pt x="92254" y="53110"/>
                  <a:pt x="89132" y="57620"/>
                </a:cubicBezTo>
                <a:cubicBezTo>
                  <a:pt x="89132" y="59874"/>
                  <a:pt x="92254" y="62129"/>
                  <a:pt x="95375" y="57620"/>
                </a:cubicBezTo>
                <a:cubicBezTo>
                  <a:pt x="119653" y="28810"/>
                  <a:pt x="67630" y="15532"/>
                  <a:pt x="67630" y="0"/>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8" name="Shape 5078"/>
          <p:cNvSpPr/>
          <p:nvPr/>
        </p:nvSpPr>
        <p:spPr>
          <a:xfrm>
            <a:off x="4872670" y="3286876"/>
            <a:ext cx="235380" cy="239333"/>
          </a:xfrm>
          <a:custGeom>
            <a:avLst/>
            <a:gdLst/>
            <a:ahLst/>
            <a:cxnLst/>
            <a:rect l="0" t="0" r="0" b="0"/>
            <a:pathLst>
              <a:path w="120000" h="120000" extrusionOk="0">
                <a:moveTo>
                  <a:pt x="72112" y="73103"/>
                </a:moveTo>
                <a:lnTo>
                  <a:pt x="72112" y="73103"/>
                </a:lnTo>
                <a:cubicBezTo>
                  <a:pt x="52394" y="92689"/>
                  <a:pt x="22535" y="95172"/>
                  <a:pt x="0" y="83034"/>
                </a:cubicBezTo>
                <a:cubicBezTo>
                  <a:pt x="2535" y="88000"/>
                  <a:pt x="4788" y="90482"/>
                  <a:pt x="9859" y="95172"/>
                </a:cubicBezTo>
                <a:cubicBezTo>
                  <a:pt x="34929" y="119724"/>
                  <a:pt x="72112" y="119724"/>
                  <a:pt x="97464" y="95172"/>
                </a:cubicBezTo>
                <a:cubicBezTo>
                  <a:pt x="119718" y="70620"/>
                  <a:pt x="119718" y="34206"/>
                  <a:pt x="97464" y="9655"/>
                </a:cubicBezTo>
                <a:cubicBezTo>
                  <a:pt x="92394" y="7172"/>
                  <a:pt x="87323" y="2482"/>
                  <a:pt x="82253" y="0"/>
                </a:cubicBezTo>
                <a:cubicBezTo>
                  <a:pt x="97464" y="24275"/>
                  <a:pt x="92394" y="53517"/>
                  <a:pt x="72112" y="73103"/>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79" name="Shape 5079"/>
          <p:cNvSpPr/>
          <p:nvPr/>
        </p:nvSpPr>
        <p:spPr>
          <a:xfrm>
            <a:off x="5394007" y="3286875"/>
            <a:ext cx="278176" cy="217929"/>
          </a:xfrm>
          <a:custGeom>
            <a:avLst/>
            <a:gdLst/>
            <a:ahLst/>
            <a:cxnLst/>
            <a:rect l="0" t="0" r="0" b="0"/>
            <a:pathLst>
              <a:path w="120000" h="120000" extrusionOk="0">
                <a:moveTo>
                  <a:pt x="102924" y="21052"/>
                </a:moveTo>
                <a:lnTo>
                  <a:pt x="102924" y="21052"/>
                </a:lnTo>
                <a:cubicBezTo>
                  <a:pt x="83952" y="5112"/>
                  <a:pt x="62845" y="0"/>
                  <a:pt x="39841" y="10526"/>
                </a:cubicBezTo>
                <a:cubicBezTo>
                  <a:pt x="21106" y="15939"/>
                  <a:pt x="2134" y="42406"/>
                  <a:pt x="2134" y="66466"/>
                </a:cubicBezTo>
                <a:cubicBezTo>
                  <a:pt x="0" y="95939"/>
                  <a:pt x="16837" y="119699"/>
                  <a:pt x="46245" y="119699"/>
                </a:cubicBezTo>
                <a:cubicBezTo>
                  <a:pt x="79920" y="119699"/>
                  <a:pt x="90355" y="98646"/>
                  <a:pt x="90355" y="93233"/>
                </a:cubicBezTo>
                <a:cubicBezTo>
                  <a:pt x="92490" y="87819"/>
                  <a:pt x="77786" y="74586"/>
                  <a:pt x="86086" y="63759"/>
                </a:cubicBezTo>
                <a:cubicBezTo>
                  <a:pt x="96758" y="50526"/>
                  <a:pt x="107193" y="61052"/>
                  <a:pt x="111225" y="61052"/>
                </a:cubicBezTo>
                <a:cubicBezTo>
                  <a:pt x="117628" y="58345"/>
                  <a:pt x="119762" y="37293"/>
                  <a:pt x="102924" y="21052"/>
                </a:cubicBezTo>
                <a:close/>
                <a:moveTo>
                  <a:pt x="64980" y="90526"/>
                </a:moveTo>
                <a:lnTo>
                  <a:pt x="64980" y="90526"/>
                </a:lnTo>
                <a:cubicBezTo>
                  <a:pt x="58814" y="90526"/>
                  <a:pt x="56679" y="85112"/>
                  <a:pt x="56679" y="79699"/>
                </a:cubicBezTo>
                <a:cubicBezTo>
                  <a:pt x="56679" y="74586"/>
                  <a:pt x="58814" y="69172"/>
                  <a:pt x="64980" y="69172"/>
                </a:cubicBezTo>
                <a:cubicBezTo>
                  <a:pt x="69486" y="69172"/>
                  <a:pt x="73280" y="74586"/>
                  <a:pt x="73280" y="79699"/>
                </a:cubicBezTo>
                <a:cubicBezTo>
                  <a:pt x="73280" y="85112"/>
                  <a:pt x="69486" y="90526"/>
                  <a:pt x="64980" y="9052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80" name="Shape 5080"/>
          <p:cNvSpPr/>
          <p:nvPr/>
        </p:nvSpPr>
        <p:spPr>
          <a:xfrm>
            <a:off x="5944524" y="3277147"/>
            <a:ext cx="274286" cy="229603"/>
          </a:xfrm>
          <a:custGeom>
            <a:avLst/>
            <a:gdLst/>
            <a:ahLst/>
            <a:cxnLst/>
            <a:rect l="0" t="0" r="0" b="0"/>
            <a:pathLst>
              <a:path w="120000" h="120000" extrusionOk="0">
                <a:moveTo>
                  <a:pt x="29879" y="23253"/>
                </a:moveTo>
                <a:lnTo>
                  <a:pt x="29879" y="23253"/>
                </a:lnTo>
                <a:cubicBezTo>
                  <a:pt x="6506" y="38468"/>
                  <a:pt x="8674" y="63732"/>
                  <a:pt x="8674" y="74066"/>
                </a:cubicBezTo>
                <a:cubicBezTo>
                  <a:pt x="38313" y="30717"/>
                  <a:pt x="83373" y="33301"/>
                  <a:pt x="83373" y="33301"/>
                </a:cubicBezTo>
                <a:cubicBezTo>
                  <a:pt x="83373" y="33301"/>
                  <a:pt x="19277" y="58564"/>
                  <a:pt x="2168" y="109665"/>
                </a:cubicBezTo>
                <a:cubicBezTo>
                  <a:pt x="0" y="114832"/>
                  <a:pt x="8674" y="119712"/>
                  <a:pt x="10602" y="114832"/>
                </a:cubicBezTo>
                <a:cubicBezTo>
                  <a:pt x="14939" y="101913"/>
                  <a:pt x="23373" y="89282"/>
                  <a:pt x="23373" y="89282"/>
                </a:cubicBezTo>
                <a:cubicBezTo>
                  <a:pt x="36385" y="94449"/>
                  <a:pt x="55421" y="101913"/>
                  <a:pt x="70602" y="89282"/>
                </a:cubicBezTo>
                <a:cubicBezTo>
                  <a:pt x="87469" y="74066"/>
                  <a:pt x="87469" y="38468"/>
                  <a:pt x="113012" y="20669"/>
                </a:cubicBezTo>
                <a:cubicBezTo>
                  <a:pt x="119759" y="18086"/>
                  <a:pt x="60000" y="0"/>
                  <a:pt x="29879" y="23253"/>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81" name="Shape 5081"/>
          <p:cNvSpPr/>
          <p:nvPr/>
        </p:nvSpPr>
        <p:spPr>
          <a:xfrm>
            <a:off x="2680330" y="3273256"/>
            <a:ext cx="245107" cy="252954"/>
          </a:xfrm>
          <a:custGeom>
            <a:avLst/>
            <a:gdLst/>
            <a:ahLst/>
            <a:cxnLst/>
            <a:rect l="0" t="0" r="0" b="0"/>
            <a:pathLst>
              <a:path w="120000" h="120000" extrusionOk="0">
                <a:moveTo>
                  <a:pt x="67027" y="87532"/>
                </a:moveTo>
                <a:lnTo>
                  <a:pt x="67027" y="87532"/>
                </a:lnTo>
                <a:cubicBezTo>
                  <a:pt x="67027" y="78441"/>
                  <a:pt x="74324" y="73506"/>
                  <a:pt x="86486" y="66753"/>
                </a:cubicBezTo>
                <a:cubicBezTo>
                  <a:pt x="100810" y="57402"/>
                  <a:pt x="119729" y="45974"/>
                  <a:pt x="119729" y="18441"/>
                </a:cubicBezTo>
                <a:cubicBezTo>
                  <a:pt x="119729" y="16103"/>
                  <a:pt x="117297" y="13766"/>
                  <a:pt x="115135" y="13766"/>
                </a:cubicBezTo>
                <a:cubicBezTo>
                  <a:pt x="93513" y="13766"/>
                  <a:pt x="93513" y="13766"/>
                  <a:pt x="93513" y="13766"/>
                </a:cubicBezTo>
                <a:cubicBezTo>
                  <a:pt x="88648" y="7012"/>
                  <a:pt x="79189" y="0"/>
                  <a:pt x="60000" y="0"/>
                </a:cubicBezTo>
                <a:cubicBezTo>
                  <a:pt x="40810" y="0"/>
                  <a:pt x="31351" y="7012"/>
                  <a:pt x="26486" y="13766"/>
                </a:cubicBezTo>
                <a:cubicBezTo>
                  <a:pt x="4864" y="13766"/>
                  <a:pt x="4864" y="13766"/>
                  <a:pt x="4864" y="13766"/>
                </a:cubicBezTo>
                <a:cubicBezTo>
                  <a:pt x="2432" y="13766"/>
                  <a:pt x="0" y="16103"/>
                  <a:pt x="0" y="18441"/>
                </a:cubicBezTo>
                <a:cubicBezTo>
                  <a:pt x="0" y="45974"/>
                  <a:pt x="16756" y="57402"/>
                  <a:pt x="33513" y="66753"/>
                </a:cubicBezTo>
                <a:cubicBezTo>
                  <a:pt x="45675" y="73506"/>
                  <a:pt x="52702" y="78441"/>
                  <a:pt x="52702" y="87532"/>
                </a:cubicBezTo>
                <a:cubicBezTo>
                  <a:pt x="52702" y="96623"/>
                  <a:pt x="52702" y="96623"/>
                  <a:pt x="52702" y="96623"/>
                </a:cubicBezTo>
                <a:cubicBezTo>
                  <a:pt x="38378" y="98961"/>
                  <a:pt x="28918" y="103636"/>
                  <a:pt x="28918" y="108051"/>
                </a:cubicBezTo>
                <a:cubicBezTo>
                  <a:pt x="28918" y="115064"/>
                  <a:pt x="43243" y="119740"/>
                  <a:pt x="60000" y="119740"/>
                </a:cubicBezTo>
                <a:cubicBezTo>
                  <a:pt x="76486" y="119740"/>
                  <a:pt x="88648" y="115064"/>
                  <a:pt x="88648" y="108051"/>
                </a:cubicBezTo>
                <a:cubicBezTo>
                  <a:pt x="88648" y="103636"/>
                  <a:pt x="81621" y="98961"/>
                  <a:pt x="67027" y="96623"/>
                </a:cubicBezTo>
                <a:lnTo>
                  <a:pt x="67027" y="87532"/>
                </a:lnTo>
                <a:close/>
                <a:moveTo>
                  <a:pt x="86486" y="55064"/>
                </a:moveTo>
                <a:lnTo>
                  <a:pt x="86486" y="55064"/>
                </a:lnTo>
                <a:cubicBezTo>
                  <a:pt x="91081" y="48311"/>
                  <a:pt x="93513" y="36883"/>
                  <a:pt x="93513" y="23116"/>
                </a:cubicBezTo>
                <a:cubicBezTo>
                  <a:pt x="110270" y="23116"/>
                  <a:pt x="110270" y="23116"/>
                  <a:pt x="110270" y="23116"/>
                </a:cubicBezTo>
                <a:cubicBezTo>
                  <a:pt x="107837" y="39220"/>
                  <a:pt x="98378" y="48311"/>
                  <a:pt x="86486" y="55064"/>
                </a:cubicBezTo>
                <a:close/>
                <a:moveTo>
                  <a:pt x="60000" y="9350"/>
                </a:moveTo>
                <a:lnTo>
                  <a:pt x="60000" y="9350"/>
                </a:lnTo>
                <a:cubicBezTo>
                  <a:pt x="79189" y="9350"/>
                  <a:pt x="86486" y="16103"/>
                  <a:pt x="86486" y="18441"/>
                </a:cubicBezTo>
                <a:cubicBezTo>
                  <a:pt x="86486" y="20779"/>
                  <a:pt x="79189" y="27532"/>
                  <a:pt x="60000" y="29870"/>
                </a:cubicBezTo>
                <a:cubicBezTo>
                  <a:pt x="40810" y="27532"/>
                  <a:pt x="33513" y="20779"/>
                  <a:pt x="33513" y="18441"/>
                </a:cubicBezTo>
                <a:cubicBezTo>
                  <a:pt x="33513" y="16103"/>
                  <a:pt x="40810" y="9350"/>
                  <a:pt x="60000" y="9350"/>
                </a:cubicBezTo>
                <a:close/>
                <a:moveTo>
                  <a:pt x="9729" y="23116"/>
                </a:moveTo>
                <a:lnTo>
                  <a:pt x="9729" y="23116"/>
                </a:lnTo>
                <a:cubicBezTo>
                  <a:pt x="26486" y="23116"/>
                  <a:pt x="26486" y="23116"/>
                  <a:pt x="26486" y="23116"/>
                </a:cubicBezTo>
                <a:cubicBezTo>
                  <a:pt x="26486" y="36883"/>
                  <a:pt x="28918" y="48311"/>
                  <a:pt x="33513" y="55064"/>
                </a:cubicBezTo>
                <a:cubicBezTo>
                  <a:pt x="21621" y="48311"/>
                  <a:pt x="9729" y="39220"/>
                  <a:pt x="9729" y="2311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82" name="Shape 5082"/>
          <p:cNvSpPr/>
          <p:nvPr/>
        </p:nvSpPr>
        <p:spPr>
          <a:xfrm>
            <a:off x="2122032" y="3818079"/>
            <a:ext cx="272340" cy="258790"/>
          </a:xfrm>
          <a:custGeom>
            <a:avLst/>
            <a:gdLst/>
            <a:ahLst/>
            <a:cxnLst/>
            <a:rect l="0" t="0" r="0" b="0"/>
            <a:pathLst>
              <a:path w="120000" h="120000" extrusionOk="0">
                <a:moveTo>
                  <a:pt x="32048" y="119744"/>
                </a:moveTo>
                <a:lnTo>
                  <a:pt x="32048" y="119744"/>
                </a:lnTo>
                <a:cubicBezTo>
                  <a:pt x="44819" y="119744"/>
                  <a:pt x="44819" y="119744"/>
                  <a:pt x="44819" y="119744"/>
                </a:cubicBezTo>
                <a:cubicBezTo>
                  <a:pt x="70602" y="67659"/>
                  <a:pt x="70602" y="67659"/>
                  <a:pt x="70602" y="67659"/>
                </a:cubicBezTo>
                <a:cubicBezTo>
                  <a:pt x="102650" y="67659"/>
                  <a:pt x="102650" y="67659"/>
                  <a:pt x="102650" y="67659"/>
                </a:cubicBezTo>
                <a:cubicBezTo>
                  <a:pt x="102650" y="67659"/>
                  <a:pt x="119759" y="67659"/>
                  <a:pt x="119759" y="58723"/>
                </a:cubicBezTo>
                <a:cubicBezTo>
                  <a:pt x="119759" y="49787"/>
                  <a:pt x="102650" y="49787"/>
                  <a:pt x="102650" y="49787"/>
                </a:cubicBezTo>
                <a:cubicBezTo>
                  <a:pt x="70602" y="49787"/>
                  <a:pt x="70602" y="49787"/>
                  <a:pt x="70602" y="49787"/>
                </a:cubicBezTo>
                <a:cubicBezTo>
                  <a:pt x="44819" y="0"/>
                  <a:pt x="44819" y="0"/>
                  <a:pt x="44819" y="0"/>
                </a:cubicBezTo>
                <a:cubicBezTo>
                  <a:pt x="32048" y="0"/>
                  <a:pt x="32048" y="0"/>
                  <a:pt x="32048" y="0"/>
                </a:cubicBezTo>
                <a:cubicBezTo>
                  <a:pt x="46987" y="49787"/>
                  <a:pt x="46987" y="49787"/>
                  <a:pt x="46987" y="49787"/>
                </a:cubicBezTo>
                <a:cubicBezTo>
                  <a:pt x="25783" y="49787"/>
                  <a:pt x="25783" y="49787"/>
                  <a:pt x="25783" y="49787"/>
                </a:cubicBezTo>
                <a:cubicBezTo>
                  <a:pt x="12771" y="38297"/>
                  <a:pt x="12771" y="38297"/>
                  <a:pt x="12771" y="38297"/>
                </a:cubicBezTo>
                <a:cubicBezTo>
                  <a:pt x="0" y="38297"/>
                  <a:pt x="0" y="38297"/>
                  <a:pt x="0" y="38297"/>
                </a:cubicBezTo>
                <a:cubicBezTo>
                  <a:pt x="8674" y="58723"/>
                  <a:pt x="8674" y="58723"/>
                  <a:pt x="8674" y="58723"/>
                </a:cubicBezTo>
                <a:cubicBezTo>
                  <a:pt x="0" y="81446"/>
                  <a:pt x="0" y="81446"/>
                  <a:pt x="0" y="81446"/>
                </a:cubicBezTo>
                <a:cubicBezTo>
                  <a:pt x="12771" y="81446"/>
                  <a:pt x="12771" y="81446"/>
                  <a:pt x="12771" y="81446"/>
                </a:cubicBezTo>
                <a:cubicBezTo>
                  <a:pt x="25783" y="67659"/>
                  <a:pt x="25783" y="67659"/>
                  <a:pt x="25783" y="67659"/>
                </a:cubicBezTo>
                <a:cubicBezTo>
                  <a:pt x="46987" y="67659"/>
                  <a:pt x="46987" y="67659"/>
                  <a:pt x="46987" y="67659"/>
                </a:cubicBezTo>
                <a:lnTo>
                  <a:pt x="32048" y="119744"/>
                </a:ln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grpSp>
        <p:nvGrpSpPr>
          <p:cNvPr id="5083" name="Shape 5083"/>
          <p:cNvGrpSpPr/>
          <p:nvPr/>
        </p:nvGrpSpPr>
        <p:grpSpPr>
          <a:xfrm>
            <a:off x="3767746" y="3821969"/>
            <a:ext cx="254833" cy="251008"/>
            <a:chOff x="7197121" y="8332915"/>
            <a:chExt cx="553829" cy="543285"/>
          </a:xfrm>
          <a:solidFill>
            <a:schemeClr val="bg1"/>
          </a:solidFill>
        </p:grpSpPr>
        <p:sp>
          <p:nvSpPr>
            <p:cNvPr id="5084" name="Shape 5084"/>
            <p:cNvSpPr/>
            <p:nvPr/>
          </p:nvSpPr>
          <p:spPr>
            <a:xfrm>
              <a:off x="7197121" y="8332915"/>
              <a:ext cx="553829" cy="543285"/>
            </a:xfrm>
            <a:custGeom>
              <a:avLst/>
              <a:gdLst/>
              <a:ahLst/>
              <a:cxnLst/>
              <a:rect l="0" t="0" r="0" b="0"/>
              <a:pathLst>
                <a:path w="120000" h="120000" extrusionOk="0">
                  <a:moveTo>
                    <a:pt x="59999" y="0"/>
                  </a:moveTo>
                  <a:lnTo>
                    <a:pt x="59999" y="0"/>
                  </a:lnTo>
                  <a:cubicBezTo>
                    <a:pt x="27532" y="0"/>
                    <a:pt x="0" y="25960"/>
                    <a:pt x="0" y="58807"/>
                  </a:cubicBezTo>
                  <a:cubicBezTo>
                    <a:pt x="0" y="91655"/>
                    <a:pt x="27532" y="119735"/>
                    <a:pt x="59999" y="119735"/>
                  </a:cubicBezTo>
                  <a:cubicBezTo>
                    <a:pt x="92207" y="119735"/>
                    <a:pt x="119740" y="91655"/>
                    <a:pt x="119740" y="58807"/>
                  </a:cubicBezTo>
                  <a:cubicBezTo>
                    <a:pt x="119740" y="25960"/>
                    <a:pt x="92207" y="0"/>
                    <a:pt x="59999" y="0"/>
                  </a:cubicBezTo>
                  <a:close/>
                  <a:moveTo>
                    <a:pt x="59999" y="105695"/>
                  </a:moveTo>
                  <a:lnTo>
                    <a:pt x="59999" y="105695"/>
                  </a:lnTo>
                  <a:cubicBezTo>
                    <a:pt x="34545" y="105695"/>
                    <a:pt x="13766" y="84503"/>
                    <a:pt x="13766" y="58807"/>
                  </a:cubicBezTo>
                  <a:cubicBezTo>
                    <a:pt x="13766" y="32847"/>
                    <a:pt x="34545" y="11920"/>
                    <a:pt x="59999" y="11920"/>
                  </a:cubicBezTo>
                  <a:cubicBezTo>
                    <a:pt x="85194" y="11920"/>
                    <a:pt x="105974" y="32847"/>
                    <a:pt x="105974" y="58807"/>
                  </a:cubicBezTo>
                  <a:cubicBezTo>
                    <a:pt x="105974" y="84503"/>
                    <a:pt x="85194" y="105695"/>
                    <a:pt x="59999" y="105695"/>
                  </a:cubicBezTo>
                  <a:close/>
                </a:path>
              </a:pathLst>
            </a:custGeom>
            <a:grp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5085" name="Shape 5085"/>
            <p:cNvSpPr/>
            <p:nvPr/>
          </p:nvSpPr>
          <p:spPr>
            <a:xfrm>
              <a:off x="7450784" y="8450839"/>
              <a:ext cx="126831" cy="261114"/>
            </a:xfrm>
            <a:custGeom>
              <a:avLst/>
              <a:gdLst/>
              <a:ahLst/>
              <a:cxnLst/>
              <a:rect l="0" t="0" r="0" b="0"/>
              <a:pathLst>
                <a:path w="120000" h="120000" extrusionOk="0">
                  <a:moveTo>
                    <a:pt x="40373" y="0"/>
                  </a:moveTo>
                  <a:lnTo>
                    <a:pt x="0" y="0"/>
                  </a:lnTo>
                  <a:lnTo>
                    <a:pt x="0" y="71891"/>
                  </a:lnTo>
                  <a:lnTo>
                    <a:pt x="99813" y="119459"/>
                  </a:lnTo>
                  <a:lnTo>
                    <a:pt x="118878" y="105405"/>
                  </a:lnTo>
                  <a:lnTo>
                    <a:pt x="40373" y="61621"/>
                  </a:lnTo>
                  <a:lnTo>
                    <a:pt x="40373" y="0"/>
                  </a:lnTo>
                </a:path>
              </a:pathLst>
            </a:custGeom>
            <a:grp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grpSp>
      <p:sp>
        <p:nvSpPr>
          <p:cNvPr id="5086" name="Shape 5086"/>
          <p:cNvSpPr/>
          <p:nvPr/>
        </p:nvSpPr>
        <p:spPr>
          <a:xfrm>
            <a:off x="9794250" y="4942748"/>
            <a:ext cx="186748" cy="196524"/>
          </a:xfrm>
          <a:custGeom>
            <a:avLst/>
            <a:gdLst/>
            <a:ahLst/>
            <a:cxnLst/>
            <a:rect l="0" t="0" r="0" b="0"/>
            <a:pathLst>
              <a:path w="120000" h="120000" extrusionOk="0">
                <a:moveTo>
                  <a:pt x="44023" y="119662"/>
                </a:moveTo>
                <a:lnTo>
                  <a:pt x="44023" y="119662"/>
                </a:lnTo>
                <a:cubicBezTo>
                  <a:pt x="40828" y="119662"/>
                  <a:pt x="37988" y="116629"/>
                  <a:pt x="34792" y="113595"/>
                </a:cubicBezTo>
                <a:cubicBezTo>
                  <a:pt x="3195" y="74831"/>
                  <a:pt x="3195" y="74831"/>
                  <a:pt x="3195" y="74831"/>
                </a:cubicBezTo>
                <a:cubicBezTo>
                  <a:pt x="0" y="68764"/>
                  <a:pt x="0" y="63033"/>
                  <a:pt x="6390" y="60000"/>
                </a:cubicBezTo>
                <a:cubicBezTo>
                  <a:pt x="12781" y="53932"/>
                  <a:pt x="18816" y="56629"/>
                  <a:pt x="22011" y="60000"/>
                </a:cubicBezTo>
                <a:cubicBezTo>
                  <a:pt x="44023" y="86966"/>
                  <a:pt x="44023" y="86966"/>
                  <a:pt x="44023" y="86966"/>
                </a:cubicBezTo>
                <a:cubicBezTo>
                  <a:pt x="94437" y="9101"/>
                  <a:pt x="94437" y="9101"/>
                  <a:pt x="94437" y="9101"/>
                </a:cubicBezTo>
                <a:cubicBezTo>
                  <a:pt x="100828" y="3033"/>
                  <a:pt x="106863" y="0"/>
                  <a:pt x="113254" y="3033"/>
                </a:cubicBezTo>
                <a:cubicBezTo>
                  <a:pt x="119644" y="6067"/>
                  <a:pt x="119644" y="15168"/>
                  <a:pt x="116449" y="20898"/>
                </a:cubicBezTo>
                <a:cubicBezTo>
                  <a:pt x="56804" y="113595"/>
                  <a:pt x="56804" y="113595"/>
                  <a:pt x="56804" y="113595"/>
                </a:cubicBezTo>
                <a:cubicBezTo>
                  <a:pt x="53609" y="116629"/>
                  <a:pt x="50414" y="119662"/>
                  <a:pt x="44023" y="119662"/>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87" name="Shape 5087"/>
          <p:cNvSpPr/>
          <p:nvPr/>
        </p:nvSpPr>
        <p:spPr>
          <a:xfrm>
            <a:off x="8724341" y="3808347"/>
            <a:ext cx="155623" cy="274357"/>
          </a:xfrm>
          <a:custGeom>
            <a:avLst/>
            <a:gdLst/>
            <a:ahLst/>
            <a:cxnLst/>
            <a:rect l="0" t="0" r="0" b="0"/>
            <a:pathLst>
              <a:path w="120000" h="120000" extrusionOk="0">
                <a:moveTo>
                  <a:pt x="119577" y="27766"/>
                </a:moveTo>
                <a:lnTo>
                  <a:pt x="119577" y="27766"/>
                </a:lnTo>
                <a:cubicBezTo>
                  <a:pt x="119577" y="14969"/>
                  <a:pt x="119577" y="14969"/>
                  <a:pt x="119577" y="14969"/>
                </a:cubicBezTo>
                <a:cubicBezTo>
                  <a:pt x="119577" y="8450"/>
                  <a:pt x="93380" y="0"/>
                  <a:pt x="60000" y="0"/>
                </a:cubicBezTo>
                <a:cubicBezTo>
                  <a:pt x="25774" y="0"/>
                  <a:pt x="0" y="8450"/>
                  <a:pt x="0" y="14969"/>
                </a:cubicBezTo>
                <a:cubicBezTo>
                  <a:pt x="0" y="14969"/>
                  <a:pt x="0" y="14969"/>
                  <a:pt x="0" y="27766"/>
                </a:cubicBezTo>
                <a:cubicBezTo>
                  <a:pt x="0" y="40563"/>
                  <a:pt x="40985" y="51428"/>
                  <a:pt x="40985" y="59879"/>
                </a:cubicBezTo>
                <a:cubicBezTo>
                  <a:pt x="40985" y="70503"/>
                  <a:pt x="0" y="79195"/>
                  <a:pt x="0" y="91991"/>
                </a:cubicBezTo>
                <a:cubicBezTo>
                  <a:pt x="0" y="104788"/>
                  <a:pt x="0" y="106961"/>
                  <a:pt x="0" y="106961"/>
                </a:cubicBezTo>
                <a:cubicBezTo>
                  <a:pt x="0" y="111066"/>
                  <a:pt x="25774" y="119758"/>
                  <a:pt x="60000" y="119758"/>
                </a:cubicBezTo>
                <a:cubicBezTo>
                  <a:pt x="93380" y="119758"/>
                  <a:pt x="119577" y="111066"/>
                  <a:pt x="119577" y="106961"/>
                </a:cubicBezTo>
                <a:cubicBezTo>
                  <a:pt x="119577" y="106961"/>
                  <a:pt x="119577" y="104788"/>
                  <a:pt x="119577" y="91991"/>
                </a:cubicBezTo>
                <a:cubicBezTo>
                  <a:pt x="119577" y="79195"/>
                  <a:pt x="78591" y="70503"/>
                  <a:pt x="78591" y="59879"/>
                </a:cubicBezTo>
                <a:cubicBezTo>
                  <a:pt x="78591" y="51428"/>
                  <a:pt x="119577" y="40563"/>
                  <a:pt x="119577" y="27766"/>
                </a:cubicBezTo>
                <a:close/>
                <a:moveTo>
                  <a:pt x="18591" y="14969"/>
                </a:moveTo>
                <a:lnTo>
                  <a:pt x="18591" y="14969"/>
                </a:lnTo>
                <a:cubicBezTo>
                  <a:pt x="25774" y="12796"/>
                  <a:pt x="37183" y="8450"/>
                  <a:pt x="60000" y="8450"/>
                </a:cubicBezTo>
                <a:cubicBezTo>
                  <a:pt x="82394" y="8450"/>
                  <a:pt x="100985" y="14969"/>
                  <a:pt x="100985" y="14969"/>
                </a:cubicBezTo>
                <a:cubicBezTo>
                  <a:pt x="104788" y="14969"/>
                  <a:pt x="108591" y="17142"/>
                  <a:pt x="104788" y="17142"/>
                </a:cubicBezTo>
                <a:cubicBezTo>
                  <a:pt x="97183" y="21247"/>
                  <a:pt x="78591" y="23420"/>
                  <a:pt x="60000" y="23420"/>
                </a:cubicBezTo>
                <a:cubicBezTo>
                  <a:pt x="40985" y="23420"/>
                  <a:pt x="22394" y="21247"/>
                  <a:pt x="14788" y="17142"/>
                </a:cubicBezTo>
                <a:cubicBezTo>
                  <a:pt x="10985" y="17142"/>
                  <a:pt x="18591" y="14969"/>
                  <a:pt x="18591" y="14969"/>
                </a:cubicBezTo>
                <a:close/>
                <a:moveTo>
                  <a:pt x="63802" y="59879"/>
                </a:moveTo>
                <a:lnTo>
                  <a:pt x="63802" y="59879"/>
                </a:lnTo>
                <a:cubicBezTo>
                  <a:pt x="63802" y="68329"/>
                  <a:pt x="74788" y="72676"/>
                  <a:pt x="86197" y="79195"/>
                </a:cubicBezTo>
                <a:cubicBezTo>
                  <a:pt x="93380" y="83299"/>
                  <a:pt x="104788" y="89818"/>
                  <a:pt x="104788" y="91991"/>
                </a:cubicBezTo>
                <a:cubicBezTo>
                  <a:pt x="104788" y="100442"/>
                  <a:pt x="104788" y="100442"/>
                  <a:pt x="104788" y="100442"/>
                </a:cubicBezTo>
                <a:cubicBezTo>
                  <a:pt x="97183" y="98269"/>
                  <a:pt x="63802" y="94164"/>
                  <a:pt x="63802" y="85472"/>
                </a:cubicBezTo>
                <a:cubicBezTo>
                  <a:pt x="63802" y="81368"/>
                  <a:pt x="56197" y="81368"/>
                  <a:pt x="56197" y="85472"/>
                </a:cubicBezTo>
                <a:cubicBezTo>
                  <a:pt x="56197" y="94164"/>
                  <a:pt x="25774" y="98269"/>
                  <a:pt x="14788" y="100442"/>
                </a:cubicBezTo>
                <a:cubicBezTo>
                  <a:pt x="14788" y="91991"/>
                  <a:pt x="14788" y="91991"/>
                  <a:pt x="14788" y="91991"/>
                </a:cubicBezTo>
                <a:cubicBezTo>
                  <a:pt x="14788" y="89818"/>
                  <a:pt x="25774" y="83299"/>
                  <a:pt x="33802" y="79195"/>
                </a:cubicBezTo>
                <a:cubicBezTo>
                  <a:pt x="44788" y="72676"/>
                  <a:pt x="56197" y="68329"/>
                  <a:pt x="56197" y="59879"/>
                </a:cubicBezTo>
                <a:cubicBezTo>
                  <a:pt x="56197" y="53601"/>
                  <a:pt x="44788" y="49014"/>
                  <a:pt x="33802" y="42736"/>
                </a:cubicBezTo>
                <a:cubicBezTo>
                  <a:pt x="25774" y="38390"/>
                  <a:pt x="14788" y="31871"/>
                  <a:pt x="14788" y="27766"/>
                </a:cubicBezTo>
                <a:cubicBezTo>
                  <a:pt x="14788" y="21247"/>
                  <a:pt x="14788" y="21247"/>
                  <a:pt x="14788" y="21247"/>
                </a:cubicBezTo>
                <a:cubicBezTo>
                  <a:pt x="25774" y="25593"/>
                  <a:pt x="40985" y="27766"/>
                  <a:pt x="60000" y="27766"/>
                </a:cubicBezTo>
                <a:cubicBezTo>
                  <a:pt x="78591" y="27766"/>
                  <a:pt x="97183" y="25593"/>
                  <a:pt x="104788" y="21247"/>
                </a:cubicBezTo>
                <a:cubicBezTo>
                  <a:pt x="104788" y="27766"/>
                  <a:pt x="104788" y="27766"/>
                  <a:pt x="104788" y="27766"/>
                </a:cubicBezTo>
                <a:cubicBezTo>
                  <a:pt x="104788" y="31871"/>
                  <a:pt x="93380" y="38390"/>
                  <a:pt x="86197" y="42736"/>
                </a:cubicBezTo>
                <a:cubicBezTo>
                  <a:pt x="74788" y="49014"/>
                  <a:pt x="63802" y="53601"/>
                  <a:pt x="63802" y="5987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88" name="Shape 5088"/>
          <p:cNvSpPr/>
          <p:nvPr/>
        </p:nvSpPr>
        <p:spPr>
          <a:xfrm>
            <a:off x="10321423" y="2214743"/>
            <a:ext cx="196474" cy="229603"/>
          </a:xfrm>
          <a:custGeom>
            <a:avLst/>
            <a:gdLst/>
            <a:ahLst/>
            <a:cxnLst/>
            <a:rect l="0" t="0" r="0" b="0"/>
            <a:pathLst>
              <a:path w="120000" h="120000" extrusionOk="0">
                <a:moveTo>
                  <a:pt x="107830" y="40575"/>
                </a:moveTo>
                <a:lnTo>
                  <a:pt x="107830" y="40575"/>
                </a:lnTo>
                <a:cubicBezTo>
                  <a:pt x="92619" y="40575"/>
                  <a:pt x="92619" y="40575"/>
                  <a:pt x="92619" y="40575"/>
                </a:cubicBezTo>
                <a:cubicBezTo>
                  <a:pt x="92619" y="30503"/>
                  <a:pt x="92619" y="30503"/>
                  <a:pt x="92619" y="30503"/>
                </a:cubicBezTo>
                <a:cubicBezTo>
                  <a:pt x="92619" y="10071"/>
                  <a:pt x="80450" y="0"/>
                  <a:pt x="59492" y="0"/>
                </a:cubicBezTo>
                <a:cubicBezTo>
                  <a:pt x="35830" y="0"/>
                  <a:pt x="26704" y="10071"/>
                  <a:pt x="26704" y="30503"/>
                </a:cubicBezTo>
                <a:cubicBezTo>
                  <a:pt x="26704" y="40575"/>
                  <a:pt x="26704" y="40575"/>
                  <a:pt x="26704" y="40575"/>
                </a:cubicBezTo>
                <a:cubicBezTo>
                  <a:pt x="8450" y="40575"/>
                  <a:pt x="8450" y="40575"/>
                  <a:pt x="8450" y="40575"/>
                </a:cubicBezTo>
                <a:cubicBezTo>
                  <a:pt x="5746" y="40575"/>
                  <a:pt x="0" y="45755"/>
                  <a:pt x="0" y="50935"/>
                </a:cubicBezTo>
                <a:cubicBezTo>
                  <a:pt x="0" y="107050"/>
                  <a:pt x="0" y="107050"/>
                  <a:pt x="0" y="107050"/>
                </a:cubicBezTo>
                <a:cubicBezTo>
                  <a:pt x="0" y="109640"/>
                  <a:pt x="5746" y="114532"/>
                  <a:pt x="8450" y="114532"/>
                </a:cubicBezTo>
                <a:cubicBezTo>
                  <a:pt x="17915" y="117122"/>
                  <a:pt x="17915" y="117122"/>
                  <a:pt x="17915" y="117122"/>
                </a:cubicBezTo>
                <a:cubicBezTo>
                  <a:pt x="23661" y="119712"/>
                  <a:pt x="29746" y="119712"/>
                  <a:pt x="35830" y="119712"/>
                </a:cubicBezTo>
                <a:cubicBezTo>
                  <a:pt x="83492" y="119712"/>
                  <a:pt x="83492" y="119712"/>
                  <a:pt x="83492" y="119712"/>
                </a:cubicBezTo>
                <a:cubicBezTo>
                  <a:pt x="89577" y="119712"/>
                  <a:pt x="95661" y="119712"/>
                  <a:pt x="101408" y="117122"/>
                </a:cubicBezTo>
                <a:cubicBezTo>
                  <a:pt x="110535" y="114532"/>
                  <a:pt x="110535" y="114532"/>
                  <a:pt x="110535" y="114532"/>
                </a:cubicBezTo>
                <a:cubicBezTo>
                  <a:pt x="113577" y="114532"/>
                  <a:pt x="119661" y="109640"/>
                  <a:pt x="119661" y="107050"/>
                </a:cubicBezTo>
                <a:cubicBezTo>
                  <a:pt x="119661" y="50935"/>
                  <a:pt x="119661" y="50935"/>
                  <a:pt x="119661" y="50935"/>
                </a:cubicBezTo>
                <a:cubicBezTo>
                  <a:pt x="119661" y="45755"/>
                  <a:pt x="113577" y="40575"/>
                  <a:pt x="107830" y="40575"/>
                </a:cubicBezTo>
                <a:close/>
                <a:moveTo>
                  <a:pt x="41577" y="27913"/>
                </a:moveTo>
                <a:lnTo>
                  <a:pt x="41577" y="27913"/>
                </a:lnTo>
                <a:cubicBezTo>
                  <a:pt x="41577" y="17841"/>
                  <a:pt x="50704" y="12661"/>
                  <a:pt x="59492" y="12661"/>
                </a:cubicBezTo>
                <a:cubicBezTo>
                  <a:pt x="68619" y="12661"/>
                  <a:pt x="77408" y="17841"/>
                  <a:pt x="77408" y="27913"/>
                </a:cubicBezTo>
                <a:cubicBezTo>
                  <a:pt x="77408" y="40575"/>
                  <a:pt x="77408" y="40575"/>
                  <a:pt x="77408" y="40575"/>
                </a:cubicBezTo>
                <a:cubicBezTo>
                  <a:pt x="41577" y="40575"/>
                  <a:pt x="41577" y="40575"/>
                  <a:pt x="41577" y="40575"/>
                </a:cubicBezTo>
                <a:lnTo>
                  <a:pt x="41577" y="27913"/>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89" name="Shape 5089"/>
          <p:cNvSpPr/>
          <p:nvPr/>
        </p:nvSpPr>
        <p:spPr>
          <a:xfrm>
            <a:off x="9208718" y="4368738"/>
            <a:ext cx="264560" cy="239333"/>
          </a:xfrm>
          <a:custGeom>
            <a:avLst/>
            <a:gdLst/>
            <a:ahLst/>
            <a:cxnLst/>
            <a:rect l="0" t="0" r="0" b="0"/>
            <a:pathLst>
              <a:path w="120000" h="120000" extrusionOk="0">
                <a:moveTo>
                  <a:pt x="59750" y="90275"/>
                </a:moveTo>
                <a:lnTo>
                  <a:pt x="59750" y="90275"/>
                </a:lnTo>
                <a:cubicBezTo>
                  <a:pt x="53250" y="90275"/>
                  <a:pt x="46500" y="97706"/>
                  <a:pt x="46500" y="105137"/>
                </a:cubicBezTo>
                <a:cubicBezTo>
                  <a:pt x="46500" y="112568"/>
                  <a:pt x="53250" y="119724"/>
                  <a:pt x="59750" y="119724"/>
                </a:cubicBezTo>
                <a:cubicBezTo>
                  <a:pt x="66500" y="119724"/>
                  <a:pt x="73000" y="112568"/>
                  <a:pt x="73000" y="105137"/>
                </a:cubicBezTo>
                <a:cubicBezTo>
                  <a:pt x="73000" y="97706"/>
                  <a:pt x="66500" y="90275"/>
                  <a:pt x="59750" y="90275"/>
                </a:cubicBezTo>
                <a:close/>
                <a:moveTo>
                  <a:pt x="33250" y="75688"/>
                </a:moveTo>
                <a:lnTo>
                  <a:pt x="33250" y="75688"/>
                </a:lnTo>
                <a:cubicBezTo>
                  <a:pt x="42000" y="85596"/>
                  <a:pt x="42000" y="85596"/>
                  <a:pt x="42000" y="85596"/>
                </a:cubicBezTo>
                <a:cubicBezTo>
                  <a:pt x="51000" y="75688"/>
                  <a:pt x="66500" y="75688"/>
                  <a:pt x="77500" y="85596"/>
                </a:cubicBezTo>
                <a:cubicBezTo>
                  <a:pt x="86250" y="75688"/>
                  <a:pt x="86250" y="75688"/>
                  <a:pt x="86250" y="75688"/>
                </a:cubicBezTo>
                <a:cubicBezTo>
                  <a:pt x="70750" y="61100"/>
                  <a:pt x="48750" y="61100"/>
                  <a:pt x="33250" y="75688"/>
                </a:cubicBezTo>
                <a:close/>
                <a:moveTo>
                  <a:pt x="15500" y="56146"/>
                </a:moveTo>
                <a:lnTo>
                  <a:pt x="15500" y="56146"/>
                </a:lnTo>
                <a:cubicBezTo>
                  <a:pt x="24500" y="66055"/>
                  <a:pt x="24500" y="66055"/>
                  <a:pt x="24500" y="66055"/>
                </a:cubicBezTo>
                <a:cubicBezTo>
                  <a:pt x="44250" y="46513"/>
                  <a:pt x="75250" y="46513"/>
                  <a:pt x="95250" y="66055"/>
                </a:cubicBezTo>
                <a:cubicBezTo>
                  <a:pt x="104250" y="56146"/>
                  <a:pt x="104250" y="56146"/>
                  <a:pt x="104250" y="56146"/>
                </a:cubicBezTo>
                <a:cubicBezTo>
                  <a:pt x="79750" y="29449"/>
                  <a:pt x="40000" y="29449"/>
                  <a:pt x="15500" y="56146"/>
                </a:cubicBezTo>
                <a:close/>
                <a:moveTo>
                  <a:pt x="0" y="36880"/>
                </a:moveTo>
                <a:lnTo>
                  <a:pt x="0" y="36880"/>
                </a:lnTo>
                <a:cubicBezTo>
                  <a:pt x="6500" y="46513"/>
                  <a:pt x="6500" y="46513"/>
                  <a:pt x="6500" y="46513"/>
                </a:cubicBezTo>
                <a:cubicBezTo>
                  <a:pt x="35500" y="14862"/>
                  <a:pt x="82000" y="14862"/>
                  <a:pt x="110750" y="46513"/>
                </a:cubicBezTo>
                <a:cubicBezTo>
                  <a:pt x="119750" y="36880"/>
                  <a:pt x="119750" y="36880"/>
                  <a:pt x="119750" y="36880"/>
                </a:cubicBezTo>
                <a:cubicBezTo>
                  <a:pt x="86250" y="0"/>
                  <a:pt x="33250" y="0"/>
                  <a:pt x="0" y="3688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0" name="Shape 5090"/>
          <p:cNvSpPr/>
          <p:nvPr/>
        </p:nvSpPr>
        <p:spPr>
          <a:xfrm>
            <a:off x="10364219" y="4968042"/>
            <a:ext cx="130335" cy="147881"/>
          </a:xfrm>
          <a:custGeom>
            <a:avLst/>
            <a:gdLst/>
            <a:ahLst/>
            <a:cxnLst/>
            <a:rect l="0" t="0" r="0" b="0"/>
            <a:pathLst>
              <a:path w="120000" h="120000" extrusionOk="0">
                <a:moveTo>
                  <a:pt x="115000" y="95730"/>
                </a:moveTo>
                <a:lnTo>
                  <a:pt x="115000" y="95730"/>
                </a:lnTo>
                <a:cubicBezTo>
                  <a:pt x="80000" y="59775"/>
                  <a:pt x="80000" y="59775"/>
                  <a:pt x="80000" y="59775"/>
                </a:cubicBezTo>
                <a:cubicBezTo>
                  <a:pt x="115000" y="23820"/>
                  <a:pt x="115000" y="23820"/>
                  <a:pt x="115000" y="23820"/>
                </a:cubicBezTo>
                <a:cubicBezTo>
                  <a:pt x="119500" y="19775"/>
                  <a:pt x="119500" y="11685"/>
                  <a:pt x="115000" y="7640"/>
                </a:cubicBezTo>
                <a:cubicBezTo>
                  <a:pt x="111000" y="0"/>
                  <a:pt x="102000" y="0"/>
                  <a:pt x="92500" y="7640"/>
                </a:cubicBezTo>
                <a:cubicBezTo>
                  <a:pt x="62000" y="39550"/>
                  <a:pt x="62000" y="39550"/>
                  <a:pt x="62000" y="39550"/>
                </a:cubicBezTo>
                <a:cubicBezTo>
                  <a:pt x="31000" y="7640"/>
                  <a:pt x="31000" y="7640"/>
                  <a:pt x="31000" y="7640"/>
                </a:cubicBezTo>
                <a:cubicBezTo>
                  <a:pt x="22000" y="0"/>
                  <a:pt x="13000" y="0"/>
                  <a:pt x="9000" y="7640"/>
                </a:cubicBezTo>
                <a:cubicBezTo>
                  <a:pt x="0" y="11685"/>
                  <a:pt x="0" y="19775"/>
                  <a:pt x="9000" y="23820"/>
                </a:cubicBezTo>
                <a:cubicBezTo>
                  <a:pt x="44000" y="59775"/>
                  <a:pt x="44000" y="59775"/>
                  <a:pt x="44000" y="59775"/>
                </a:cubicBezTo>
                <a:cubicBezTo>
                  <a:pt x="9000" y="95730"/>
                  <a:pt x="9000" y="95730"/>
                  <a:pt x="9000" y="95730"/>
                </a:cubicBezTo>
                <a:cubicBezTo>
                  <a:pt x="0" y="99325"/>
                  <a:pt x="0" y="111460"/>
                  <a:pt x="9000" y="115505"/>
                </a:cubicBezTo>
                <a:cubicBezTo>
                  <a:pt x="13000" y="119550"/>
                  <a:pt x="22000" y="119550"/>
                  <a:pt x="31000" y="115505"/>
                </a:cubicBezTo>
                <a:cubicBezTo>
                  <a:pt x="62000" y="79550"/>
                  <a:pt x="62000" y="79550"/>
                  <a:pt x="62000" y="79550"/>
                </a:cubicBezTo>
                <a:cubicBezTo>
                  <a:pt x="92500" y="115505"/>
                  <a:pt x="92500" y="115505"/>
                  <a:pt x="92500" y="115505"/>
                </a:cubicBezTo>
                <a:cubicBezTo>
                  <a:pt x="102000" y="119550"/>
                  <a:pt x="111000" y="119550"/>
                  <a:pt x="115000" y="115505"/>
                </a:cubicBezTo>
                <a:cubicBezTo>
                  <a:pt x="119500" y="111460"/>
                  <a:pt x="119500" y="99325"/>
                  <a:pt x="115000" y="95730"/>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1" name="Shape 5091"/>
          <p:cNvSpPr/>
          <p:nvPr/>
        </p:nvSpPr>
        <p:spPr>
          <a:xfrm>
            <a:off x="5471819" y="3821969"/>
            <a:ext cx="110881" cy="251008"/>
          </a:xfrm>
          <a:custGeom>
            <a:avLst/>
            <a:gdLst/>
            <a:ahLst/>
            <a:cxnLst/>
            <a:rect l="0" t="0" r="0" b="0"/>
            <a:pathLst>
              <a:path w="120000" h="120000" extrusionOk="0">
                <a:moveTo>
                  <a:pt x="15219" y="117350"/>
                </a:moveTo>
                <a:lnTo>
                  <a:pt x="15219" y="117350"/>
                </a:lnTo>
                <a:cubicBezTo>
                  <a:pt x="9951" y="117350"/>
                  <a:pt x="62048" y="70463"/>
                  <a:pt x="62048" y="70463"/>
                </a:cubicBezTo>
                <a:cubicBezTo>
                  <a:pt x="56780" y="68079"/>
                  <a:pt x="4682" y="61192"/>
                  <a:pt x="4682" y="56158"/>
                </a:cubicBezTo>
                <a:cubicBezTo>
                  <a:pt x="0" y="51920"/>
                  <a:pt x="103609" y="0"/>
                  <a:pt x="108878" y="0"/>
                </a:cubicBezTo>
                <a:cubicBezTo>
                  <a:pt x="108878" y="2384"/>
                  <a:pt x="62048" y="46887"/>
                  <a:pt x="62048" y="49536"/>
                </a:cubicBezTo>
                <a:cubicBezTo>
                  <a:pt x="66731" y="51920"/>
                  <a:pt x="119414" y="58807"/>
                  <a:pt x="119414" y="63576"/>
                </a:cubicBezTo>
                <a:cubicBezTo>
                  <a:pt x="119414" y="65960"/>
                  <a:pt x="20487" y="119735"/>
                  <a:pt x="15219" y="117350"/>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2" name="Shape 5092"/>
          <p:cNvSpPr/>
          <p:nvPr/>
        </p:nvSpPr>
        <p:spPr>
          <a:xfrm>
            <a:off x="4862943" y="3821969"/>
            <a:ext cx="245107" cy="245170"/>
          </a:xfrm>
          <a:custGeom>
            <a:avLst/>
            <a:gdLst/>
            <a:ahLst/>
            <a:cxnLst/>
            <a:rect l="0" t="0" r="0" b="0"/>
            <a:pathLst>
              <a:path w="120000" h="120000" extrusionOk="0">
                <a:moveTo>
                  <a:pt x="107837" y="14324"/>
                </a:moveTo>
                <a:lnTo>
                  <a:pt x="107837" y="14324"/>
                </a:lnTo>
                <a:cubicBezTo>
                  <a:pt x="100540" y="14324"/>
                  <a:pt x="100540" y="14324"/>
                  <a:pt x="100540" y="14324"/>
                </a:cubicBezTo>
                <a:cubicBezTo>
                  <a:pt x="100540" y="26486"/>
                  <a:pt x="100540" y="26486"/>
                  <a:pt x="100540" y="26486"/>
                </a:cubicBezTo>
                <a:cubicBezTo>
                  <a:pt x="79189" y="26486"/>
                  <a:pt x="79189" y="26486"/>
                  <a:pt x="79189" y="26486"/>
                </a:cubicBezTo>
                <a:cubicBezTo>
                  <a:pt x="79189" y="14324"/>
                  <a:pt x="79189" y="14324"/>
                  <a:pt x="79189" y="14324"/>
                </a:cubicBezTo>
                <a:cubicBezTo>
                  <a:pt x="40810" y="14324"/>
                  <a:pt x="40810" y="14324"/>
                  <a:pt x="40810" y="14324"/>
                </a:cubicBezTo>
                <a:cubicBezTo>
                  <a:pt x="40810" y="26486"/>
                  <a:pt x="40810" y="26486"/>
                  <a:pt x="40810" y="26486"/>
                </a:cubicBezTo>
                <a:cubicBezTo>
                  <a:pt x="19189" y="26486"/>
                  <a:pt x="19189" y="26486"/>
                  <a:pt x="19189" y="26486"/>
                </a:cubicBezTo>
                <a:cubicBezTo>
                  <a:pt x="19189" y="14324"/>
                  <a:pt x="19189" y="14324"/>
                  <a:pt x="19189" y="14324"/>
                </a:cubicBezTo>
                <a:cubicBezTo>
                  <a:pt x="12162" y="14324"/>
                  <a:pt x="12162" y="14324"/>
                  <a:pt x="12162" y="14324"/>
                </a:cubicBezTo>
                <a:cubicBezTo>
                  <a:pt x="4864" y="14324"/>
                  <a:pt x="0" y="19189"/>
                  <a:pt x="0" y="26486"/>
                </a:cubicBezTo>
                <a:cubicBezTo>
                  <a:pt x="0" y="107837"/>
                  <a:pt x="0" y="107837"/>
                  <a:pt x="0" y="107837"/>
                </a:cubicBezTo>
                <a:cubicBezTo>
                  <a:pt x="0" y="114864"/>
                  <a:pt x="4864" y="119729"/>
                  <a:pt x="12162" y="119729"/>
                </a:cubicBezTo>
                <a:cubicBezTo>
                  <a:pt x="107837" y="119729"/>
                  <a:pt x="107837" y="119729"/>
                  <a:pt x="107837" y="119729"/>
                </a:cubicBezTo>
                <a:cubicBezTo>
                  <a:pt x="114864" y="119729"/>
                  <a:pt x="119729" y="114864"/>
                  <a:pt x="119729" y="107837"/>
                </a:cubicBezTo>
                <a:cubicBezTo>
                  <a:pt x="119729" y="26486"/>
                  <a:pt x="119729" y="26486"/>
                  <a:pt x="119729" y="26486"/>
                </a:cubicBezTo>
                <a:cubicBezTo>
                  <a:pt x="119729" y="19189"/>
                  <a:pt x="114864" y="14324"/>
                  <a:pt x="107837" y="14324"/>
                </a:cubicBezTo>
                <a:close/>
                <a:moveTo>
                  <a:pt x="107837" y="107837"/>
                </a:moveTo>
                <a:lnTo>
                  <a:pt x="107837" y="107837"/>
                </a:lnTo>
                <a:cubicBezTo>
                  <a:pt x="12162" y="107837"/>
                  <a:pt x="12162" y="107837"/>
                  <a:pt x="12162" y="107837"/>
                </a:cubicBezTo>
                <a:cubicBezTo>
                  <a:pt x="12162" y="52972"/>
                  <a:pt x="12162" y="52972"/>
                  <a:pt x="12162" y="52972"/>
                </a:cubicBezTo>
                <a:cubicBezTo>
                  <a:pt x="107837" y="52972"/>
                  <a:pt x="107837" y="52972"/>
                  <a:pt x="107837" y="52972"/>
                </a:cubicBezTo>
                <a:lnTo>
                  <a:pt x="107837" y="107837"/>
                </a:lnTo>
                <a:close/>
                <a:moveTo>
                  <a:pt x="33513" y="0"/>
                </a:moveTo>
                <a:lnTo>
                  <a:pt x="33513" y="0"/>
                </a:lnTo>
                <a:cubicBezTo>
                  <a:pt x="24054" y="0"/>
                  <a:pt x="24054" y="0"/>
                  <a:pt x="24054" y="0"/>
                </a:cubicBezTo>
                <a:cubicBezTo>
                  <a:pt x="24054" y="24054"/>
                  <a:pt x="24054" y="24054"/>
                  <a:pt x="24054" y="24054"/>
                </a:cubicBezTo>
                <a:cubicBezTo>
                  <a:pt x="33513" y="24054"/>
                  <a:pt x="33513" y="24054"/>
                  <a:pt x="33513" y="24054"/>
                </a:cubicBezTo>
                <a:lnTo>
                  <a:pt x="33513" y="0"/>
                </a:lnTo>
                <a:close/>
                <a:moveTo>
                  <a:pt x="95675" y="0"/>
                </a:moveTo>
                <a:lnTo>
                  <a:pt x="95675" y="0"/>
                </a:lnTo>
                <a:cubicBezTo>
                  <a:pt x="86216" y="0"/>
                  <a:pt x="86216" y="0"/>
                  <a:pt x="86216" y="0"/>
                </a:cubicBezTo>
                <a:cubicBezTo>
                  <a:pt x="86216" y="24054"/>
                  <a:pt x="86216" y="24054"/>
                  <a:pt x="86216" y="24054"/>
                </a:cubicBezTo>
                <a:cubicBezTo>
                  <a:pt x="95675" y="24054"/>
                  <a:pt x="95675" y="24054"/>
                  <a:pt x="95675" y="24054"/>
                </a:cubicBezTo>
                <a:lnTo>
                  <a:pt x="95675" y="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grpSp>
        <p:nvGrpSpPr>
          <p:cNvPr id="5093" name="Shape 5093"/>
          <p:cNvGrpSpPr/>
          <p:nvPr/>
        </p:nvGrpSpPr>
        <p:grpSpPr>
          <a:xfrm>
            <a:off x="4351333" y="3808349"/>
            <a:ext cx="177021" cy="274357"/>
            <a:chOff x="8527946" y="7535335"/>
            <a:chExt cx="385131" cy="596900"/>
          </a:xfrm>
          <a:solidFill>
            <a:schemeClr val="bg1"/>
          </a:solidFill>
        </p:grpSpPr>
        <p:sp>
          <p:nvSpPr>
            <p:cNvPr id="5094" name="Shape 5094"/>
            <p:cNvSpPr/>
            <p:nvPr/>
          </p:nvSpPr>
          <p:spPr>
            <a:xfrm>
              <a:off x="8527946" y="7755467"/>
              <a:ext cx="385131" cy="376767"/>
            </a:xfrm>
            <a:custGeom>
              <a:avLst/>
              <a:gdLst/>
              <a:ahLst/>
              <a:cxnLst/>
              <a:rect l="0" t="0" r="0" b="0"/>
              <a:pathLst>
                <a:path w="120000" h="120000" extrusionOk="0">
                  <a:moveTo>
                    <a:pt x="116625" y="0"/>
                  </a:moveTo>
                  <a:lnTo>
                    <a:pt x="116625" y="0"/>
                  </a:lnTo>
                  <a:cubicBezTo>
                    <a:pt x="109875" y="0"/>
                    <a:pt x="109875" y="0"/>
                    <a:pt x="109875" y="0"/>
                  </a:cubicBezTo>
                  <a:cubicBezTo>
                    <a:pt x="106500" y="0"/>
                    <a:pt x="106500" y="0"/>
                    <a:pt x="106500" y="3461"/>
                  </a:cubicBezTo>
                  <a:cubicBezTo>
                    <a:pt x="106500" y="27692"/>
                    <a:pt x="106500" y="27692"/>
                    <a:pt x="106500" y="27692"/>
                  </a:cubicBezTo>
                  <a:cubicBezTo>
                    <a:pt x="106500" y="41153"/>
                    <a:pt x="96375" y="61538"/>
                    <a:pt x="60000" y="61538"/>
                  </a:cubicBezTo>
                  <a:cubicBezTo>
                    <a:pt x="23625" y="61538"/>
                    <a:pt x="13500" y="41153"/>
                    <a:pt x="13500" y="27692"/>
                  </a:cubicBezTo>
                  <a:cubicBezTo>
                    <a:pt x="13500" y="3461"/>
                    <a:pt x="13500" y="3461"/>
                    <a:pt x="13500" y="3461"/>
                  </a:cubicBezTo>
                  <a:cubicBezTo>
                    <a:pt x="13500" y="0"/>
                    <a:pt x="10500" y="0"/>
                    <a:pt x="10500" y="0"/>
                  </a:cubicBezTo>
                  <a:cubicBezTo>
                    <a:pt x="3375" y="0"/>
                    <a:pt x="3375" y="0"/>
                    <a:pt x="3375" y="0"/>
                  </a:cubicBezTo>
                  <a:cubicBezTo>
                    <a:pt x="3375" y="0"/>
                    <a:pt x="0" y="0"/>
                    <a:pt x="0" y="3461"/>
                  </a:cubicBezTo>
                  <a:cubicBezTo>
                    <a:pt x="0" y="27692"/>
                    <a:pt x="0" y="27692"/>
                    <a:pt x="0" y="27692"/>
                  </a:cubicBezTo>
                  <a:cubicBezTo>
                    <a:pt x="0" y="51538"/>
                    <a:pt x="16500" y="71923"/>
                    <a:pt x="50250" y="75384"/>
                  </a:cubicBezTo>
                  <a:cubicBezTo>
                    <a:pt x="50250" y="102307"/>
                    <a:pt x="50250" y="102307"/>
                    <a:pt x="50250" y="102307"/>
                  </a:cubicBezTo>
                  <a:cubicBezTo>
                    <a:pt x="27000" y="102307"/>
                    <a:pt x="27000" y="102307"/>
                    <a:pt x="27000" y="102307"/>
                  </a:cubicBezTo>
                  <a:cubicBezTo>
                    <a:pt x="23625" y="102307"/>
                    <a:pt x="23625" y="102307"/>
                    <a:pt x="23625" y="105769"/>
                  </a:cubicBezTo>
                  <a:cubicBezTo>
                    <a:pt x="23625" y="116153"/>
                    <a:pt x="23625" y="116153"/>
                    <a:pt x="23625" y="116153"/>
                  </a:cubicBezTo>
                  <a:cubicBezTo>
                    <a:pt x="23625" y="119615"/>
                    <a:pt x="23625" y="119615"/>
                    <a:pt x="27000" y="119615"/>
                  </a:cubicBezTo>
                  <a:cubicBezTo>
                    <a:pt x="93375" y="119615"/>
                    <a:pt x="93375" y="119615"/>
                    <a:pt x="93375" y="119615"/>
                  </a:cubicBezTo>
                  <a:cubicBezTo>
                    <a:pt x="96375" y="119615"/>
                    <a:pt x="96375" y="119615"/>
                    <a:pt x="96375" y="116153"/>
                  </a:cubicBezTo>
                  <a:cubicBezTo>
                    <a:pt x="96375" y="105769"/>
                    <a:pt x="96375" y="105769"/>
                    <a:pt x="96375" y="105769"/>
                  </a:cubicBezTo>
                  <a:cubicBezTo>
                    <a:pt x="96375" y="102307"/>
                    <a:pt x="96375" y="102307"/>
                    <a:pt x="93375" y="102307"/>
                  </a:cubicBezTo>
                  <a:cubicBezTo>
                    <a:pt x="70125" y="102307"/>
                    <a:pt x="70125" y="102307"/>
                    <a:pt x="70125" y="102307"/>
                  </a:cubicBezTo>
                  <a:cubicBezTo>
                    <a:pt x="70125" y="75384"/>
                    <a:pt x="70125" y="75384"/>
                    <a:pt x="70125" y="75384"/>
                  </a:cubicBezTo>
                  <a:cubicBezTo>
                    <a:pt x="103125" y="71923"/>
                    <a:pt x="119625" y="51538"/>
                    <a:pt x="119625" y="27692"/>
                  </a:cubicBezTo>
                  <a:cubicBezTo>
                    <a:pt x="119625" y="3461"/>
                    <a:pt x="119625" y="3461"/>
                    <a:pt x="119625" y="3461"/>
                  </a:cubicBezTo>
                  <a:cubicBezTo>
                    <a:pt x="119625" y="0"/>
                    <a:pt x="116625" y="0"/>
                    <a:pt x="116625" y="0"/>
                  </a:cubicBezTo>
                </a:path>
              </a:pathLst>
            </a:custGeom>
            <a:grp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5" name="Shape 5095"/>
            <p:cNvSpPr/>
            <p:nvPr/>
          </p:nvSpPr>
          <p:spPr>
            <a:xfrm>
              <a:off x="8633750" y="7755467"/>
              <a:ext cx="169288" cy="143933"/>
            </a:xfrm>
            <a:custGeom>
              <a:avLst/>
              <a:gdLst/>
              <a:ahLst/>
              <a:cxnLst/>
              <a:rect l="0" t="0" r="0" b="0"/>
              <a:pathLst>
                <a:path w="120000" h="120000" extrusionOk="0">
                  <a:moveTo>
                    <a:pt x="59580" y="118974"/>
                  </a:moveTo>
                  <a:lnTo>
                    <a:pt x="59580" y="118974"/>
                  </a:lnTo>
                  <a:cubicBezTo>
                    <a:pt x="111608" y="118974"/>
                    <a:pt x="119160" y="92307"/>
                    <a:pt x="119160" y="73846"/>
                  </a:cubicBezTo>
                  <a:cubicBezTo>
                    <a:pt x="119160" y="0"/>
                    <a:pt x="119160" y="0"/>
                    <a:pt x="119160" y="0"/>
                  </a:cubicBezTo>
                  <a:cubicBezTo>
                    <a:pt x="0" y="0"/>
                    <a:pt x="0" y="0"/>
                    <a:pt x="0" y="0"/>
                  </a:cubicBezTo>
                  <a:cubicBezTo>
                    <a:pt x="0" y="73846"/>
                    <a:pt x="0" y="73846"/>
                    <a:pt x="0" y="73846"/>
                  </a:cubicBezTo>
                  <a:cubicBezTo>
                    <a:pt x="0" y="92307"/>
                    <a:pt x="7552" y="118974"/>
                    <a:pt x="59580" y="118974"/>
                  </a:cubicBezTo>
                </a:path>
              </a:pathLst>
            </a:custGeom>
            <a:grp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6" name="Shape 5096"/>
            <p:cNvSpPr/>
            <p:nvPr/>
          </p:nvSpPr>
          <p:spPr>
            <a:xfrm>
              <a:off x="8633750" y="7535335"/>
              <a:ext cx="169288" cy="177800"/>
            </a:xfrm>
            <a:custGeom>
              <a:avLst/>
              <a:gdLst/>
              <a:ahLst/>
              <a:cxnLst/>
              <a:rect l="0" t="0" r="0" b="0"/>
              <a:pathLst>
                <a:path w="120000" h="120000" extrusionOk="0">
                  <a:moveTo>
                    <a:pt x="119160" y="34966"/>
                  </a:moveTo>
                  <a:lnTo>
                    <a:pt x="119160" y="34966"/>
                  </a:lnTo>
                  <a:cubicBezTo>
                    <a:pt x="119160" y="20662"/>
                    <a:pt x="111608" y="0"/>
                    <a:pt x="59580" y="0"/>
                  </a:cubicBezTo>
                  <a:cubicBezTo>
                    <a:pt x="7552" y="0"/>
                    <a:pt x="0" y="20662"/>
                    <a:pt x="0" y="34966"/>
                  </a:cubicBezTo>
                  <a:cubicBezTo>
                    <a:pt x="0" y="119205"/>
                    <a:pt x="0" y="119205"/>
                    <a:pt x="0" y="119205"/>
                  </a:cubicBezTo>
                  <a:cubicBezTo>
                    <a:pt x="119160" y="119205"/>
                    <a:pt x="119160" y="119205"/>
                    <a:pt x="119160" y="119205"/>
                  </a:cubicBezTo>
                  <a:lnTo>
                    <a:pt x="119160" y="34966"/>
                  </a:lnTo>
                </a:path>
              </a:pathLst>
            </a:custGeom>
            <a:grp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grpSp>
      <p:sp>
        <p:nvSpPr>
          <p:cNvPr id="5097" name="Shape 5097"/>
          <p:cNvSpPr/>
          <p:nvPr/>
        </p:nvSpPr>
        <p:spPr>
          <a:xfrm>
            <a:off x="10868050" y="2205013"/>
            <a:ext cx="196474" cy="249062"/>
          </a:xfrm>
          <a:custGeom>
            <a:avLst/>
            <a:gdLst/>
            <a:ahLst/>
            <a:cxnLst/>
            <a:rect l="0" t="0" r="0" b="0"/>
            <a:pathLst>
              <a:path w="120000" h="120000" extrusionOk="0">
                <a:moveTo>
                  <a:pt x="107830" y="46887"/>
                </a:moveTo>
                <a:lnTo>
                  <a:pt x="107830" y="46887"/>
                </a:lnTo>
                <a:cubicBezTo>
                  <a:pt x="92957" y="46887"/>
                  <a:pt x="92957" y="46887"/>
                  <a:pt x="92957" y="46887"/>
                </a:cubicBezTo>
                <a:cubicBezTo>
                  <a:pt x="92957" y="30463"/>
                  <a:pt x="92957" y="30463"/>
                  <a:pt x="92957" y="30463"/>
                </a:cubicBezTo>
                <a:cubicBezTo>
                  <a:pt x="92957" y="11655"/>
                  <a:pt x="80450" y="0"/>
                  <a:pt x="59830" y="0"/>
                </a:cubicBezTo>
                <a:cubicBezTo>
                  <a:pt x="35830" y="0"/>
                  <a:pt x="26704" y="11655"/>
                  <a:pt x="26704" y="30463"/>
                </a:cubicBezTo>
                <a:cubicBezTo>
                  <a:pt x="26704" y="32847"/>
                  <a:pt x="26704" y="32847"/>
                  <a:pt x="26704" y="32847"/>
                </a:cubicBezTo>
                <a:cubicBezTo>
                  <a:pt x="41915" y="32847"/>
                  <a:pt x="41915" y="32847"/>
                  <a:pt x="41915" y="32847"/>
                </a:cubicBezTo>
                <a:cubicBezTo>
                  <a:pt x="41915" y="28079"/>
                  <a:pt x="41915" y="28079"/>
                  <a:pt x="41915" y="28079"/>
                </a:cubicBezTo>
                <a:cubicBezTo>
                  <a:pt x="41915" y="18807"/>
                  <a:pt x="50704" y="14039"/>
                  <a:pt x="59830" y="14039"/>
                </a:cubicBezTo>
                <a:cubicBezTo>
                  <a:pt x="68619" y="14039"/>
                  <a:pt x="77746" y="18807"/>
                  <a:pt x="77746" y="28079"/>
                </a:cubicBezTo>
                <a:cubicBezTo>
                  <a:pt x="77746" y="46887"/>
                  <a:pt x="77746" y="46887"/>
                  <a:pt x="77746" y="46887"/>
                </a:cubicBezTo>
                <a:cubicBezTo>
                  <a:pt x="8788" y="46887"/>
                  <a:pt x="8788" y="46887"/>
                  <a:pt x="8788" y="46887"/>
                </a:cubicBezTo>
                <a:cubicBezTo>
                  <a:pt x="5746" y="46887"/>
                  <a:pt x="0" y="51655"/>
                  <a:pt x="0" y="54039"/>
                </a:cubicBezTo>
                <a:cubicBezTo>
                  <a:pt x="0" y="105695"/>
                  <a:pt x="0" y="105695"/>
                  <a:pt x="0" y="105695"/>
                </a:cubicBezTo>
                <a:cubicBezTo>
                  <a:pt x="0" y="108079"/>
                  <a:pt x="5746" y="112582"/>
                  <a:pt x="8788" y="114966"/>
                </a:cubicBezTo>
                <a:cubicBezTo>
                  <a:pt x="17915" y="117350"/>
                  <a:pt x="17915" y="117350"/>
                  <a:pt x="17915" y="117350"/>
                </a:cubicBezTo>
                <a:cubicBezTo>
                  <a:pt x="24000" y="117350"/>
                  <a:pt x="29746" y="119735"/>
                  <a:pt x="35830" y="119735"/>
                </a:cubicBezTo>
                <a:cubicBezTo>
                  <a:pt x="83830" y="119735"/>
                  <a:pt x="83830" y="119735"/>
                  <a:pt x="83830" y="119735"/>
                </a:cubicBezTo>
                <a:cubicBezTo>
                  <a:pt x="89915" y="119735"/>
                  <a:pt x="95661" y="117350"/>
                  <a:pt x="101746" y="117350"/>
                </a:cubicBezTo>
                <a:cubicBezTo>
                  <a:pt x="110873" y="114966"/>
                  <a:pt x="110873" y="114966"/>
                  <a:pt x="110873" y="114966"/>
                </a:cubicBezTo>
                <a:cubicBezTo>
                  <a:pt x="113577" y="112582"/>
                  <a:pt x="119661" y="108079"/>
                  <a:pt x="119661" y="105695"/>
                </a:cubicBezTo>
                <a:cubicBezTo>
                  <a:pt x="119661" y="54039"/>
                  <a:pt x="119661" y="54039"/>
                  <a:pt x="119661" y="54039"/>
                </a:cubicBezTo>
                <a:cubicBezTo>
                  <a:pt x="119661" y="51655"/>
                  <a:pt x="113577" y="46887"/>
                  <a:pt x="107830" y="46887"/>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8" name="Shape 5098"/>
          <p:cNvSpPr/>
          <p:nvPr/>
        </p:nvSpPr>
        <p:spPr>
          <a:xfrm>
            <a:off x="4331880" y="1656299"/>
            <a:ext cx="215926" cy="214037"/>
          </a:xfrm>
          <a:custGeom>
            <a:avLst/>
            <a:gdLst/>
            <a:ahLst/>
            <a:cxnLst/>
            <a:rect l="0" t="0" r="0" b="0"/>
            <a:pathLst>
              <a:path w="120000" h="120000" extrusionOk="0">
                <a:moveTo>
                  <a:pt x="108644" y="10741"/>
                </a:moveTo>
                <a:lnTo>
                  <a:pt x="108644" y="10741"/>
                </a:lnTo>
                <a:cubicBezTo>
                  <a:pt x="97902" y="0"/>
                  <a:pt x="89616" y="0"/>
                  <a:pt x="89616" y="0"/>
                </a:cubicBezTo>
                <a:cubicBezTo>
                  <a:pt x="51867" y="40818"/>
                  <a:pt x="51867" y="40818"/>
                  <a:pt x="51867" y="40818"/>
                </a:cubicBezTo>
                <a:cubicBezTo>
                  <a:pt x="7979" y="84398"/>
                  <a:pt x="7979" y="84398"/>
                  <a:pt x="7979" y="84398"/>
                </a:cubicBezTo>
                <a:cubicBezTo>
                  <a:pt x="0" y="119693"/>
                  <a:pt x="0" y="119693"/>
                  <a:pt x="0" y="119693"/>
                </a:cubicBezTo>
                <a:cubicBezTo>
                  <a:pt x="35601" y="111406"/>
                  <a:pt x="35601" y="111406"/>
                  <a:pt x="35601" y="111406"/>
                </a:cubicBezTo>
                <a:cubicBezTo>
                  <a:pt x="81636" y="68132"/>
                  <a:pt x="81636" y="68132"/>
                  <a:pt x="81636" y="68132"/>
                </a:cubicBezTo>
                <a:cubicBezTo>
                  <a:pt x="119693" y="29769"/>
                  <a:pt x="119693" y="29769"/>
                  <a:pt x="119693" y="29769"/>
                </a:cubicBezTo>
                <a:cubicBezTo>
                  <a:pt x="119693" y="29769"/>
                  <a:pt x="119693" y="21790"/>
                  <a:pt x="108644" y="10741"/>
                </a:cubicBezTo>
                <a:close/>
                <a:moveTo>
                  <a:pt x="35601" y="108644"/>
                </a:moveTo>
                <a:lnTo>
                  <a:pt x="35601" y="108644"/>
                </a:lnTo>
                <a:cubicBezTo>
                  <a:pt x="21790" y="111406"/>
                  <a:pt x="21790" y="111406"/>
                  <a:pt x="21790" y="111406"/>
                </a:cubicBezTo>
                <a:cubicBezTo>
                  <a:pt x="21790" y="108644"/>
                  <a:pt x="19335" y="106189"/>
                  <a:pt x="16572" y="103427"/>
                </a:cubicBezTo>
                <a:cubicBezTo>
                  <a:pt x="13503" y="100664"/>
                  <a:pt x="10741" y="100664"/>
                  <a:pt x="10741" y="97902"/>
                </a:cubicBezTo>
                <a:cubicBezTo>
                  <a:pt x="13503" y="87161"/>
                  <a:pt x="13503" y="87161"/>
                  <a:pt x="13503" y="87161"/>
                </a:cubicBezTo>
                <a:cubicBezTo>
                  <a:pt x="16572" y="81636"/>
                  <a:pt x="16572" y="81636"/>
                  <a:pt x="16572" y="81636"/>
                </a:cubicBezTo>
                <a:cubicBezTo>
                  <a:pt x="16572" y="81636"/>
                  <a:pt x="21790" y="81636"/>
                  <a:pt x="30076" y="89616"/>
                </a:cubicBezTo>
                <a:cubicBezTo>
                  <a:pt x="38056" y="97902"/>
                  <a:pt x="38056" y="103427"/>
                  <a:pt x="38056" y="103427"/>
                </a:cubicBezTo>
                <a:lnTo>
                  <a:pt x="35601" y="108644"/>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099" name="Shape 5099"/>
          <p:cNvSpPr/>
          <p:nvPr/>
        </p:nvSpPr>
        <p:spPr>
          <a:xfrm>
            <a:off x="8131028" y="1640732"/>
            <a:ext cx="254834" cy="243225"/>
          </a:xfrm>
          <a:custGeom>
            <a:avLst/>
            <a:gdLst/>
            <a:ahLst/>
            <a:cxnLst/>
            <a:rect l="0" t="0" r="0" b="0"/>
            <a:pathLst>
              <a:path w="120000" h="120000" extrusionOk="0">
                <a:moveTo>
                  <a:pt x="94490" y="91015"/>
                </a:moveTo>
                <a:lnTo>
                  <a:pt x="94490" y="91015"/>
                </a:lnTo>
                <a:cubicBezTo>
                  <a:pt x="78351" y="83972"/>
                  <a:pt x="73926" y="79097"/>
                  <a:pt x="73926" y="67178"/>
                </a:cubicBezTo>
                <a:cubicBezTo>
                  <a:pt x="73926" y="62302"/>
                  <a:pt x="78351" y="64740"/>
                  <a:pt x="80694" y="52821"/>
                </a:cubicBezTo>
                <a:cubicBezTo>
                  <a:pt x="80694" y="47674"/>
                  <a:pt x="85379" y="52821"/>
                  <a:pt x="85379" y="40902"/>
                </a:cubicBezTo>
                <a:cubicBezTo>
                  <a:pt x="85379" y="35756"/>
                  <a:pt x="83036" y="35756"/>
                  <a:pt x="83036" y="35756"/>
                </a:cubicBezTo>
                <a:cubicBezTo>
                  <a:pt x="83036" y="35756"/>
                  <a:pt x="85379" y="28713"/>
                  <a:pt x="85379" y="23837"/>
                </a:cubicBezTo>
                <a:cubicBezTo>
                  <a:pt x="85379" y="16523"/>
                  <a:pt x="83036" y="0"/>
                  <a:pt x="59869" y="0"/>
                </a:cubicBezTo>
                <a:cubicBezTo>
                  <a:pt x="36702" y="0"/>
                  <a:pt x="34360" y="16523"/>
                  <a:pt x="34360" y="23837"/>
                </a:cubicBezTo>
                <a:cubicBezTo>
                  <a:pt x="34360" y="28713"/>
                  <a:pt x="36702" y="35756"/>
                  <a:pt x="36702" y="35756"/>
                </a:cubicBezTo>
                <a:cubicBezTo>
                  <a:pt x="36702" y="35756"/>
                  <a:pt x="34360" y="35756"/>
                  <a:pt x="34360" y="40902"/>
                </a:cubicBezTo>
                <a:cubicBezTo>
                  <a:pt x="34360" y="52821"/>
                  <a:pt x="39045" y="47674"/>
                  <a:pt x="39045" y="52821"/>
                </a:cubicBezTo>
                <a:cubicBezTo>
                  <a:pt x="41388" y="64740"/>
                  <a:pt x="46073" y="62302"/>
                  <a:pt x="46073" y="67178"/>
                </a:cubicBezTo>
                <a:cubicBezTo>
                  <a:pt x="46073" y="79097"/>
                  <a:pt x="41388" y="83972"/>
                  <a:pt x="25249" y="91015"/>
                </a:cubicBezTo>
                <a:cubicBezTo>
                  <a:pt x="9110" y="95891"/>
                  <a:pt x="0" y="102934"/>
                  <a:pt x="0" y="107810"/>
                </a:cubicBezTo>
                <a:cubicBezTo>
                  <a:pt x="0" y="110248"/>
                  <a:pt x="0" y="119729"/>
                  <a:pt x="0" y="119729"/>
                </a:cubicBezTo>
                <a:cubicBezTo>
                  <a:pt x="59869" y="119729"/>
                  <a:pt x="59869" y="119729"/>
                  <a:pt x="59869" y="119729"/>
                </a:cubicBezTo>
                <a:cubicBezTo>
                  <a:pt x="119739" y="119729"/>
                  <a:pt x="119739" y="119729"/>
                  <a:pt x="119739" y="119729"/>
                </a:cubicBezTo>
                <a:cubicBezTo>
                  <a:pt x="119739" y="119729"/>
                  <a:pt x="119739" y="110248"/>
                  <a:pt x="119739" y="107810"/>
                </a:cubicBezTo>
                <a:cubicBezTo>
                  <a:pt x="119739" y="102934"/>
                  <a:pt x="110629" y="95891"/>
                  <a:pt x="94490" y="91015"/>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0" name="Shape 5100"/>
          <p:cNvSpPr/>
          <p:nvPr/>
        </p:nvSpPr>
        <p:spPr>
          <a:xfrm>
            <a:off x="8667927" y="1646569"/>
            <a:ext cx="272340" cy="239332"/>
          </a:xfrm>
          <a:custGeom>
            <a:avLst/>
            <a:gdLst/>
            <a:ahLst/>
            <a:cxnLst/>
            <a:rect l="0" t="0" r="0" b="0"/>
            <a:pathLst>
              <a:path w="120000" h="120000" extrusionOk="0">
                <a:moveTo>
                  <a:pt x="119759" y="119724"/>
                </a:moveTo>
                <a:lnTo>
                  <a:pt x="119759" y="119724"/>
                </a:lnTo>
                <a:cubicBezTo>
                  <a:pt x="119759" y="119724"/>
                  <a:pt x="119759" y="92965"/>
                  <a:pt x="117349" y="90482"/>
                </a:cubicBezTo>
                <a:cubicBezTo>
                  <a:pt x="115421" y="88000"/>
                  <a:pt x="111325" y="83310"/>
                  <a:pt x="102409" y="80827"/>
                </a:cubicBezTo>
                <a:cubicBezTo>
                  <a:pt x="93975" y="75862"/>
                  <a:pt x="89638" y="70896"/>
                  <a:pt x="89638" y="63724"/>
                </a:cubicBezTo>
                <a:cubicBezTo>
                  <a:pt x="89638" y="58758"/>
                  <a:pt x="93975" y="61241"/>
                  <a:pt x="93975" y="54068"/>
                </a:cubicBezTo>
                <a:cubicBezTo>
                  <a:pt x="93975" y="49103"/>
                  <a:pt x="98313" y="54068"/>
                  <a:pt x="98313" y="43862"/>
                </a:cubicBezTo>
                <a:cubicBezTo>
                  <a:pt x="98313" y="41655"/>
                  <a:pt x="96144" y="41655"/>
                  <a:pt x="96144" y="41655"/>
                </a:cubicBezTo>
                <a:cubicBezTo>
                  <a:pt x="96144" y="41655"/>
                  <a:pt x="98313" y="36689"/>
                  <a:pt x="98313" y="31724"/>
                </a:cubicBezTo>
                <a:cubicBezTo>
                  <a:pt x="98313" y="27034"/>
                  <a:pt x="96144" y="17103"/>
                  <a:pt x="83373" y="17103"/>
                </a:cubicBezTo>
                <a:cubicBezTo>
                  <a:pt x="70602" y="17103"/>
                  <a:pt x="68433" y="27034"/>
                  <a:pt x="68433" y="31724"/>
                </a:cubicBezTo>
                <a:cubicBezTo>
                  <a:pt x="68433" y="36689"/>
                  <a:pt x="70602" y="41655"/>
                  <a:pt x="70602" y="41655"/>
                </a:cubicBezTo>
                <a:cubicBezTo>
                  <a:pt x="70602" y="41655"/>
                  <a:pt x="68433" y="41655"/>
                  <a:pt x="68433" y="43862"/>
                </a:cubicBezTo>
                <a:cubicBezTo>
                  <a:pt x="68433" y="54068"/>
                  <a:pt x="70602" y="49103"/>
                  <a:pt x="72771" y="54068"/>
                </a:cubicBezTo>
                <a:cubicBezTo>
                  <a:pt x="72771" y="61241"/>
                  <a:pt x="74939" y="58758"/>
                  <a:pt x="74939" y="63724"/>
                </a:cubicBezTo>
                <a:cubicBezTo>
                  <a:pt x="74939" y="68689"/>
                  <a:pt x="74939" y="73379"/>
                  <a:pt x="70602" y="75862"/>
                </a:cubicBezTo>
                <a:cubicBezTo>
                  <a:pt x="89638" y="88000"/>
                  <a:pt x="91807" y="88000"/>
                  <a:pt x="91807" y="100413"/>
                </a:cubicBezTo>
                <a:cubicBezTo>
                  <a:pt x="91807" y="119724"/>
                  <a:pt x="91807" y="119724"/>
                  <a:pt x="91807" y="119724"/>
                </a:cubicBezTo>
                <a:lnTo>
                  <a:pt x="119759" y="119724"/>
                </a:lnTo>
                <a:close/>
                <a:moveTo>
                  <a:pt x="62168" y="83310"/>
                </a:moveTo>
                <a:lnTo>
                  <a:pt x="62168" y="83310"/>
                </a:lnTo>
                <a:cubicBezTo>
                  <a:pt x="49156" y="78344"/>
                  <a:pt x="45060" y="73379"/>
                  <a:pt x="45060" y="63724"/>
                </a:cubicBezTo>
                <a:cubicBezTo>
                  <a:pt x="45060" y="56275"/>
                  <a:pt x="49156" y="58758"/>
                  <a:pt x="51325" y="46344"/>
                </a:cubicBezTo>
                <a:cubicBezTo>
                  <a:pt x="51325" y="43862"/>
                  <a:pt x="55662" y="46344"/>
                  <a:pt x="55662" y="36689"/>
                </a:cubicBezTo>
                <a:cubicBezTo>
                  <a:pt x="55662" y="31724"/>
                  <a:pt x="53493" y="31724"/>
                  <a:pt x="53493" y="31724"/>
                </a:cubicBezTo>
                <a:cubicBezTo>
                  <a:pt x="53493" y="31724"/>
                  <a:pt x="53493" y="24551"/>
                  <a:pt x="55662" y="19586"/>
                </a:cubicBezTo>
                <a:cubicBezTo>
                  <a:pt x="55662" y="14620"/>
                  <a:pt x="51325" y="0"/>
                  <a:pt x="36385" y="0"/>
                </a:cubicBezTo>
                <a:cubicBezTo>
                  <a:pt x="19277" y="0"/>
                  <a:pt x="17108" y="14620"/>
                  <a:pt x="17108" y="19586"/>
                </a:cubicBezTo>
                <a:cubicBezTo>
                  <a:pt x="17108" y="24551"/>
                  <a:pt x="17108" y="31724"/>
                  <a:pt x="17108" y="31724"/>
                </a:cubicBezTo>
                <a:cubicBezTo>
                  <a:pt x="17108" y="31724"/>
                  <a:pt x="17108" y="31724"/>
                  <a:pt x="17108" y="36689"/>
                </a:cubicBezTo>
                <a:cubicBezTo>
                  <a:pt x="17108" y="46344"/>
                  <a:pt x="19277" y="43862"/>
                  <a:pt x="21445" y="46344"/>
                </a:cubicBezTo>
                <a:cubicBezTo>
                  <a:pt x="21445" y="58758"/>
                  <a:pt x="25783" y="56275"/>
                  <a:pt x="25783" y="63724"/>
                </a:cubicBezTo>
                <a:cubicBezTo>
                  <a:pt x="25783" y="73379"/>
                  <a:pt x="21445" y="78344"/>
                  <a:pt x="10843" y="83310"/>
                </a:cubicBezTo>
                <a:cubicBezTo>
                  <a:pt x="6506" y="85517"/>
                  <a:pt x="0" y="88000"/>
                  <a:pt x="0" y="95448"/>
                </a:cubicBezTo>
                <a:cubicBezTo>
                  <a:pt x="0" y="119724"/>
                  <a:pt x="0" y="119724"/>
                  <a:pt x="0" y="119724"/>
                </a:cubicBezTo>
                <a:cubicBezTo>
                  <a:pt x="83373" y="119724"/>
                  <a:pt x="83373" y="119724"/>
                  <a:pt x="83373" y="119724"/>
                </a:cubicBezTo>
                <a:cubicBezTo>
                  <a:pt x="83373" y="119724"/>
                  <a:pt x="83373" y="105103"/>
                  <a:pt x="83373" y="100413"/>
                </a:cubicBezTo>
                <a:cubicBezTo>
                  <a:pt x="83373" y="95448"/>
                  <a:pt x="72771" y="90482"/>
                  <a:pt x="62168" y="8331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1" name="Shape 5101"/>
          <p:cNvSpPr/>
          <p:nvPr/>
        </p:nvSpPr>
        <p:spPr>
          <a:xfrm>
            <a:off x="6498932" y="1669920"/>
            <a:ext cx="245107" cy="184850"/>
          </a:xfrm>
          <a:custGeom>
            <a:avLst/>
            <a:gdLst/>
            <a:ahLst/>
            <a:cxnLst/>
            <a:rect l="0" t="0" r="0" b="0"/>
            <a:pathLst>
              <a:path w="120000" h="120000" extrusionOk="0">
                <a:moveTo>
                  <a:pt x="119730" y="119643"/>
                </a:moveTo>
                <a:lnTo>
                  <a:pt x="119730" y="119643"/>
                </a:lnTo>
                <a:cubicBezTo>
                  <a:pt x="119730" y="119643"/>
                  <a:pt x="107595" y="34896"/>
                  <a:pt x="48000" y="34896"/>
                </a:cubicBezTo>
                <a:cubicBezTo>
                  <a:pt x="48000" y="0"/>
                  <a:pt x="48000" y="0"/>
                  <a:pt x="48000" y="0"/>
                </a:cubicBezTo>
                <a:cubicBezTo>
                  <a:pt x="0" y="56617"/>
                  <a:pt x="0" y="56617"/>
                  <a:pt x="0" y="56617"/>
                </a:cubicBezTo>
                <a:cubicBezTo>
                  <a:pt x="48000" y="116439"/>
                  <a:pt x="48000" y="116439"/>
                  <a:pt x="48000" y="116439"/>
                </a:cubicBezTo>
                <a:cubicBezTo>
                  <a:pt x="48000" y="78694"/>
                  <a:pt x="48000" y="78694"/>
                  <a:pt x="48000" y="78694"/>
                </a:cubicBezTo>
                <a:cubicBezTo>
                  <a:pt x="79011" y="78694"/>
                  <a:pt x="102741" y="81899"/>
                  <a:pt x="119730" y="119643"/>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2" name="Shape 5102"/>
          <p:cNvSpPr/>
          <p:nvPr/>
        </p:nvSpPr>
        <p:spPr>
          <a:xfrm>
            <a:off x="7590238" y="1669920"/>
            <a:ext cx="245107" cy="184850"/>
          </a:xfrm>
          <a:custGeom>
            <a:avLst/>
            <a:gdLst/>
            <a:ahLst/>
            <a:cxnLst/>
            <a:rect l="0" t="0" r="0" b="0"/>
            <a:pathLst>
              <a:path w="120000" h="120000" extrusionOk="0">
                <a:moveTo>
                  <a:pt x="71891" y="78694"/>
                </a:moveTo>
                <a:lnTo>
                  <a:pt x="71891" y="78694"/>
                </a:lnTo>
                <a:cubicBezTo>
                  <a:pt x="71891" y="116439"/>
                  <a:pt x="71891" y="116439"/>
                  <a:pt x="71891" y="116439"/>
                </a:cubicBezTo>
                <a:cubicBezTo>
                  <a:pt x="119729" y="56617"/>
                  <a:pt x="119729" y="56617"/>
                  <a:pt x="119729" y="56617"/>
                </a:cubicBezTo>
                <a:cubicBezTo>
                  <a:pt x="71891" y="0"/>
                  <a:pt x="71891" y="0"/>
                  <a:pt x="71891" y="0"/>
                </a:cubicBezTo>
                <a:cubicBezTo>
                  <a:pt x="71891" y="34896"/>
                  <a:pt x="71891" y="34896"/>
                  <a:pt x="71891" y="34896"/>
                </a:cubicBezTo>
                <a:cubicBezTo>
                  <a:pt x="12162" y="34896"/>
                  <a:pt x="0" y="119643"/>
                  <a:pt x="0" y="119643"/>
                </a:cubicBezTo>
                <a:cubicBezTo>
                  <a:pt x="16756" y="81899"/>
                  <a:pt x="40810" y="78694"/>
                  <a:pt x="71891" y="78694"/>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3" name="Shape 5103"/>
          <p:cNvSpPr/>
          <p:nvPr/>
        </p:nvSpPr>
        <p:spPr>
          <a:xfrm>
            <a:off x="1040452" y="1640732"/>
            <a:ext cx="245107" cy="243225"/>
          </a:xfrm>
          <a:custGeom>
            <a:avLst/>
            <a:gdLst/>
            <a:ahLst/>
            <a:cxnLst/>
            <a:rect l="0" t="0" r="0" b="0"/>
            <a:pathLst>
              <a:path w="120000" h="120000" extrusionOk="0">
                <a:moveTo>
                  <a:pt x="69459" y="69616"/>
                </a:moveTo>
                <a:lnTo>
                  <a:pt x="69459" y="69616"/>
                </a:lnTo>
                <a:cubicBezTo>
                  <a:pt x="60000" y="79097"/>
                  <a:pt x="47837" y="88577"/>
                  <a:pt x="43243" y="83972"/>
                </a:cubicBezTo>
                <a:cubicBezTo>
                  <a:pt x="35945" y="76659"/>
                  <a:pt x="31081" y="71783"/>
                  <a:pt x="16756" y="83972"/>
                </a:cubicBezTo>
                <a:cubicBezTo>
                  <a:pt x="0" y="95891"/>
                  <a:pt x="11891" y="105372"/>
                  <a:pt x="19189" y="110248"/>
                </a:cubicBezTo>
                <a:cubicBezTo>
                  <a:pt x="26216" y="119729"/>
                  <a:pt x="55135" y="112686"/>
                  <a:pt x="83783" y="83972"/>
                </a:cubicBezTo>
                <a:cubicBezTo>
                  <a:pt x="112432" y="55259"/>
                  <a:pt x="119729" y="26275"/>
                  <a:pt x="112432" y="16523"/>
                </a:cubicBezTo>
                <a:cubicBezTo>
                  <a:pt x="105405" y="9480"/>
                  <a:pt x="98108" y="0"/>
                  <a:pt x="86216" y="14356"/>
                </a:cubicBezTo>
                <a:cubicBezTo>
                  <a:pt x="74324" y="28713"/>
                  <a:pt x="79189" y="33318"/>
                  <a:pt x="86216" y="40902"/>
                </a:cubicBezTo>
                <a:cubicBezTo>
                  <a:pt x="91081" y="45237"/>
                  <a:pt x="81621" y="57426"/>
                  <a:pt x="69459" y="69616"/>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4" name="Shape 5104"/>
          <p:cNvSpPr/>
          <p:nvPr/>
        </p:nvSpPr>
        <p:spPr>
          <a:xfrm>
            <a:off x="3221119" y="1683540"/>
            <a:ext cx="254834" cy="157609"/>
          </a:xfrm>
          <a:custGeom>
            <a:avLst/>
            <a:gdLst/>
            <a:ahLst/>
            <a:cxnLst/>
            <a:rect l="0" t="0" r="0" b="0"/>
            <a:pathLst>
              <a:path w="120000" h="120000" extrusionOk="0">
                <a:moveTo>
                  <a:pt x="4685" y="11368"/>
                </a:moveTo>
                <a:lnTo>
                  <a:pt x="4685" y="11368"/>
                </a:lnTo>
                <a:cubicBezTo>
                  <a:pt x="9110" y="14736"/>
                  <a:pt x="52841" y="52631"/>
                  <a:pt x="52841" y="52631"/>
                </a:cubicBezTo>
                <a:cubicBezTo>
                  <a:pt x="55184" y="56000"/>
                  <a:pt x="57527" y="56000"/>
                  <a:pt x="60130" y="56000"/>
                </a:cubicBezTo>
                <a:cubicBezTo>
                  <a:pt x="62212" y="56000"/>
                  <a:pt x="64555" y="56000"/>
                  <a:pt x="64555" y="52631"/>
                </a:cubicBezTo>
                <a:cubicBezTo>
                  <a:pt x="66637" y="52631"/>
                  <a:pt x="110629" y="14736"/>
                  <a:pt x="112971" y="11368"/>
                </a:cubicBezTo>
                <a:cubicBezTo>
                  <a:pt x="117657" y="7578"/>
                  <a:pt x="119739" y="0"/>
                  <a:pt x="115314" y="0"/>
                </a:cubicBezTo>
                <a:cubicBezTo>
                  <a:pt x="4685" y="0"/>
                  <a:pt x="4685" y="0"/>
                  <a:pt x="4685" y="0"/>
                </a:cubicBezTo>
                <a:cubicBezTo>
                  <a:pt x="0" y="0"/>
                  <a:pt x="2342" y="7578"/>
                  <a:pt x="4685" y="11368"/>
                </a:cubicBezTo>
                <a:close/>
                <a:moveTo>
                  <a:pt x="115314" y="33684"/>
                </a:moveTo>
                <a:lnTo>
                  <a:pt x="115314" y="33684"/>
                </a:lnTo>
                <a:cubicBezTo>
                  <a:pt x="112971" y="33684"/>
                  <a:pt x="66637" y="71157"/>
                  <a:pt x="64555" y="74947"/>
                </a:cubicBezTo>
                <a:cubicBezTo>
                  <a:pt x="64555" y="74947"/>
                  <a:pt x="62212" y="74947"/>
                  <a:pt x="60130" y="74947"/>
                </a:cubicBezTo>
                <a:cubicBezTo>
                  <a:pt x="57527" y="74947"/>
                  <a:pt x="55184" y="74947"/>
                  <a:pt x="52841" y="74947"/>
                </a:cubicBezTo>
                <a:cubicBezTo>
                  <a:pt x="50498" y="71157"/>
                  <a:pt x="7028" y="33684"/>
                  <a:pt x="4685" y="33684"/>
                </a:cubicBezTo>
                <a:cubicBezTo>
                  <a:pt x="2342" y="30315"/>
                  <a:pt x="2342" y="33684"/>
                  <a:pt x="2342" y="33684"/>
                </a:cubicBezTo>
                <a:cubicBezTo>
                  <a:pt x="2342" y="37052"/>
                  <a:pt x="2342" y="112000"/>
                  <a:pt x="2342" y="112000"/>
                </a:cubicBezTo>
                <a:cubicBezTo>
                  <a:pt x="2342" y="115789"/>
                  <a:pt x="4685" y="119578"/>
                  <a:pt x="9110" y="119578"/>
                </a:cubicBezTo>
                <a:cubicBezTo>
                  <a:pt x="110629" y="119578"/>
                  <a:pt x="110629" y="119578"/>
                  <a:pt x="110629" y="119578"/>
                </a:cubicBezTo>
                <a:cubicBezTo>
                  <a:pt x="115314" y="119578"/>
                  <a:pt x="117657" y="115789"/>
                  <a:pt x="117657" y="112000"/>
                </a:cubicBezTo>
                <a:cubicBezTo>
                  <a:pt x="117657" y="112000"/>
                  <a:pt x="117657" y="37052"/>
                  <a:pt x="117657" y="33684"/>
                </a:cubicBezTo>
                <a:cubicBezTo>
                  <a:pt x="117657" y="33684"/>
                  <a:pt x="117657" y="30315"/>
                  <a:pt x="115314" y="33684"/>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5" name="Shape 5105"/>
          <p:cNvSpPr/>
          <p:nvPr/>
        </p:nvSpPr>
        <p:spPr>
          <a:xfrm>
            <a:off x="5394008" y="1627112"/>
            <a:ext cx="264560" cy="272411"/>
          </a:xfrm>
          <a:custGeom>
            <a:avLst/>
            <a:gdLst/>
            <a:ahLst/>
            <a:cxnLst/>
            <a:rect l="0" t="0" r="0" b="0"/>
            <a:pathLst>
              <a:path w="120000" h="120000" extrusionOk="0">
                <a:moveTo>
                  <a:pt x="33319" y="119759"/>
                </a:moveTo>
                <a:lnTo>
                  <a:pt x="33319" y="119759"/>
                </a:lnTo>
                <a:cubicBezTo>
                  <a:pt x="26555" y="119759"/>
                  <a:pt x="17787" y="115180"/>
                  <a:pt x="13277" y="110843"/>
                </a:cubicBezTo>
                <a:cubicBezTo>
                  <a:pt x="2254" y="100240"/>
                  <a:pt x="0" y="81204"/>
                  <a:pt x="13277" y="68433"/>
                </a:cubicBezTo>
                <a:cubicBezTo>
                  <a:pt x="22296" y="59759"/>
                  <a:pt x="57620" y="25542"/>
                  <a:pt x="75407" y="8433"/>
                </a:cubicBezTo>
                <a:cubicBezTo>
                  <a:pt x="82171" y="2168"/>
                  <a:pt x="90939" y="0"/>
                  <a:pt x="97703" y="2168"/>
                </a:cubicBezTo>
                <a:cubicBezTo>
                  <a:pt x="104217" y="4337"/>
                  <a:pt x="110981" y="10602"/>
                  <a:pt x="113235" y="17108"/>
                </a:cubicBezTo>
                <a:cubicBezTo>
                  <a:pt x="115490" y="23373"/>
                  <a:pt x="113235" y="32048"/>
                  <a:pt x="106471" y="38313"/>
                </a:cubicBezTo>
                <a:cubicBezTo>
                  <a:pt x="48851" y="93975"/>
                  <a:pt x="48851" y="93975"/>
                  <a:pt x="48851" y="93975"/>
                </a:cubicBezTo>
                <a:cubicBezTo>
                  <a:pt x="44342" y="98072"/>
                  <a:pt x="39832" y="100240"/>
                  <a:pt x="37578" y="100240"/>
                </a:cubicBezTo>
                <a:cubicBezTo>
                  <a:pt x="33319" y="100240"/>
                  <a:pt x="28810" y="100240"/>
                  <a:pt x="26555" y="96144"/>
                </a:cubicBezTo>
                <a:cubicBezTo>
                  <a:pt x="22296" y="91807"/>
                  <a:pt x="22296" y="85301"/>
                  <a:pt x="28810" y="76867"/>
                </a:cubicBezTo>
                <a:cubicBezTo>
                  <a:pt x="71148" y="36144"/>
                  <a:pt x="71148" y="36144"/>
                  <a:pt x="71148" y="36144"/>
                </a:cubicBezTo>
                <a:cubicBezTo>
                  <a:pt x="73402" y="36144"/>
                  <a:pt x="75407" y="36144"/>
                  <a:pt x="77411" y="36144"/>
                </a:cubicBezTo>
                <a:cubicBezTo>
                  <a:pt x="77411" y="38313"/>
                  <a:pt x="77411" y="40481"/>
                  <a:pt x="77411" y="42891"/>
                </a:cubicBezTo>
                <a:cubicBezTo>
                  <a:pt x="35574" y="83132"/>
                  <a:pt x="35574" y="83132"/>
                  <a:pt x="35574" y="83132"/>
                </a:cubicBezTo>
                <a:cubicBezTo>
                  <a:pt x="31064" y="85301"/>
                  <a:pt x="31064" y="89638"/>
                  <a:pt x="33319" y="91807"/>
                </a:cubicBezTo>
                <a:lnTo>
                  <a:pt x="35574" y="91807"/>
                </a:lnTo>
                <a:cubicBezTo>
                  <a:pt x="37578" y="91807"/>
                  <a:pt x="39832" y="89638"/>
                  <a:pt x="42087" y="89638"/>
                </a:cubicBezTo>
                <a:cubicBezTo>
                  <a:pt x="99958" y="32048"/>
                  <a:pt x="99958" y="32048"/>
                  <a:pt x="99958" y="32048"/>
                </a:cubicBezTo>
                <a:cubicBezTo>
                  <a:pt x="104217" y="27710"/>
                  <a:pt x="106471" y="23373"/>
                  <a:pt x="104217" y="19277"/>
                </a:cubicBezTo>
                <a:cubicBezTo>
                  <a:pt x="104217" y="14939"/>
                  <a:pt x="99958" y="10602"/>
                  <a:pt x="95448" y="10602"/>
                </a:cubicBezTo>
                <a:cubicBezTo>
                  <a:pt x="90939" y="8433"/>
                  <a:pt x="86680" y="10602"/>
                  <a:pt x="82171" y="14939"/>
                </a:cubicBezTo>
                <a:cubicBezTo>
                  <a:pt x="64133" y="32048"/>
                  <a:pt x="28810" y="66265"/>
                  <a:pt x="20041" y="72530"/>
                </a:cubicBezTo>
                <a:cubicBezTo>
                  <a:pt x="9018" y="85301"/>
                  <a:pt x="11022" y="98072"/>
                  <a:pt x="20041" y="104578"/>
                </a:cubicBezTo>
                <a:cubicBezTo>
                  <a:pt x="26555" y="110843"/>
                  <a:pt x="39832" y="115180"/>
                  <a:pt x="50855" y="102409"/>
                </a:cubicBezTo>
                <a:cubicBezTo>
                  <a:pt x="113235" y="44819"/>
                  <a:pt x="113235" y="44819"/>
                  <a:pt x="113235" y="44819"/>
                </a:cubicBezTo>
                <a:cubicBezTo>
                  <a:pt x="115490" y="42891"/>
                  <a:pt x="117494" y="42891"/>
                  <a:pt x="119749" y="44819"/>
                </a:cubicBezTo>
                <a:lnTo>
                  <a:pt x="119749" y="48915"/>
                </a:lnTo>
                <a:cubicBezTo>
                  <a:pt x="57620" y="108915"/>
                  <a:pt x="57620" y="108915"/>
                  <a:pt x="57620" y="108915"/>
                </a:cubicBezTo>
                <a:cubicBezTo>
                  <a:pt x="50855" y="115180"/>
                  <a:pt x="42087" y="119759"/>
                  <a:pt x="33319" y="119759"/>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6" name="Shape 5106"/>
          <p:cNvSpPr/>
          <p:nvPr/>
        </p:nvSpPr>
        <p:spPr>
          <a:xfrm>
            <a:off x="7029994" y="1669920"/>
            <a:ext cx="274286" cy="184850"/>
          </a:xfrm>
          <a:custGeom>
            <a:avLst/>
            <a:gdLst/>
            <a:ahLst/>
            <a:cxnLst/>
            <a:rect l="0" t="0" r="0" b="0"/>
            <a:pathLst>
              <a:path w="120000" h="120000" extrusionOk="0">
                <a:moveTo>
                  <a:pt x="42736" y="24925"/>
                </a:moveTo>
                <a:lnTo>
                  <a:pt x="42736" y="24925"/>
                </a:lnTo>
                <a:cubicBezTo>
                  <a:pt x="42736" y="0"/>
                  <a:pt x="42736" y="0"/>
                  <a:pt x="42736" y="0"/>
                </a:cubicBezTo>
                <a:cubicBezTo>
                  <a:pt x="0" y="56617"/>
                  <a:pt x="0" y="56617"/>
                  <a:pt x="0" y="56617"/>
                </a:cubicBezTo>
                <a:cubicBezTo>
                  <a:pt x="42736" y="116439"/>
                  <a:pt x="42736" y="116439"/>
                  <a:pt x="42736" y="116439"/>
                </a:cubicBezTo>
                <a:cubicBezTo>
                  <a:pt x="42736" y="91513"/>
                  <a:pt x="42736" y="91513"/>
                  <a:pt x="42736" y="91513"/>
                </a:cubicBezTo>
                <a:cubicBezTo>
                  <a:pt x="17142" y="56617"/>
                  <a:pt x="17142" y="56617"/>
                  <a:pt x="17142" y="56617"/>
                </a:cubicBezTo>
                <a:lnTo>
                  <a:pt x="42736" y="24925"/>
                </a:lnTo>
                <a:close/>
                <a:moveTo>
                  <a:pt x="72676" y="34896"/>
                </a:moveTo>
                <a:lnTo>
                  <a:pt x="72676" y="34896"/>
                </a:lnTo>
                <a:cubicBezTo>
                  <a:pt x="72676" y="0"/>
                  <a:pt x="72676" y="0"/>
                  <a:pt x="72676" y="0"/>
                </a:cubicBezTo>
                <a:cubicBezTo>
                  <a:pt x="29939" y="56617"/>
                  <a:pt x="29939" y="56617"/>
                  <a:pt x="29939" y="56617"/>
                </a:cubicBezTo>
                <a:cubicBezTo>
                  <a:pt x="72676" y="116439"/>
                  <a:pt x="72676" y="116439"/>
                  <a:pt x="72676" y="116439"/>
                </a:cubicBezTo>
                <a:cubicBezTo>
                  <a:pt x="72676" y="78694"/>
                  <a:pt x="72676" y="78694"/>
                  <a:pt x="72676" y="78694"/>
                </a:cubicBezTo>
                <a:cubicBezTo>
                  <a:pt x="91991" y="78694"/>
                  <a:pt x="105030" y="81899"/>
                  <a:pt x="119758" y="119643"/>
                </a:cubicBezTo>
                <a:cubicBezTo>
                  <a:pt x="119758" y="119643"/>
                  <a:pt x="117826" y="34896"/>
                  <a:pt x="72676" y="3489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7" name="Shape 5107"/>
          <p:cNvSpPr/>
          <p:nvPr/>
        </p:nvSpPr>
        <p:spPr>
          <a:xfrm>
            <a:off x="2666713" y="1640732"/>
            <a:ext cx="274285" cy="243225"/>
          </a:xfrm>
          <a:custGeom>
            <a:avLst/>
            <a:gdLst/>
            <a:ahLst/>
            <a:cxnLst/>
            <a:rect l="0" t="0" r="0" b="0"/>
            <a:pathLst>
              <a:path w="120000" h="120000" extrusionOk="0">
                <a:moveTo>
                  <a:pt x="51187" y="0"/>
                </a:moveTo>
                <a:lnTo>
                  <a:pt x="51187" y="0"/>
                </a:lnTo>
                <a:cubicBezTo>
                  <a:pt x="44909" y="0"/>
                  <a:pt x="44909" y="0"/>
                  <a:pt x="44909" y="0"/>
                </a:cubicBezTo>
                <a:lnTo>
                  <a:pt x="42736" y="2167"/>
                </a:lnTo>
                <a:cubicBezTo>
                  <a:pt x="42736" y="28713"/>
                  <a:pt x="42736" y="28713"/>
                  <a:pt x="42736" y="28713"/>
                </a:cubicBezTo>
                <a:cubicBezTo>
                  <a:pt x="21247" y="28713"/>
                  <a:pt x="21247" y="28713"/>
                  <a:pt x="21247" y="28713"/>
                </a:cubicBezTo>
                <a:lnTo>
                  <a:pt x="19315" y="28713"/>
                </a:lnTo>
                <a:cubicBezTo>
                  <a:pt x="17142" y="28713"/>
                  <a:pt x="17142" y="28713"/>
                  <a:pt x="14969" y="30880"/>
                </a:cubicBezTo>
                <a:cubicBezTo>
                  <a:pt x="0" y="40902"/>
                  <a:pt x="0" y="40902"/>
                  <a:pt x="0" y="40902"/>
                </a:cubicBezTo>
                <a:cubicBezTo>
                  <a:pt x="0" y="43069"/>
                  <a:pt x="0" y="43069"/>
                  <a:pt x="0" y="43069"/>
                </a:cubicBezTo>
                <a:cubicBezTo>
                  <a:pt x="0" y="45237"/>
                  <a:pt x="0" y="45237"/>
                  <a:pt x="0" y="45237"/>
                </a:cubicBezTo>
                <a:cubicBezTo>
                  <a:pt x="14969" y="57426"/>
                  <a:pt x="14969" y="57426"/>
                  <a:pt x="14969" y="57426"/>
                </a:cubicBezTo>
                <a:cubicBezTo>
                  <a:pt x="17142" y="57426"/>
                  <a:pt x="17142" y="57426"/>
                  <a:pt x="19315" y="57426"/>
                </a:cubicBezTo>
                <a:cubicBezTo>
                  <a:pt x="19315" y="59864"/>
                  <a:pt x="21247" y="59864"/>
                  <a:pt x="21247" y="59864"/>
                </a:cubicBezTo>
                <a:cubicBezTo>
                  <a:pt x="42736" y="59864"/>
                  <a:pt x="42736" y="59864"/>
                  <a:pt x="42736" y="59864"/>
                </a:cubicBezTo>
                <a:cubicBezTo>
                  <a:pt x="42736" y="117291"/>
                  <a:pt x="42736" y="117291"/>
                  <a:pt x="42736" y="117291"/>
                </a:cubicBezTo>
                <a:cubicBezTo>
                  <a:pt x="42736" y="119729"/>
                  <a:pt x="44909" y="119729"/>
                  <a:pt x="44909" y="119729"/>
                </a:cubicBezTo>
                <a:cubicBezTo>
                  <a:pt x="51187" y="119729"/>
                  <a:pt x="51187" y="119729"/>
                  <a:pt x="51187" y="119729"/>
                </a:cubicBezTo>
                <a:cubicBezTo>
                  <a:pt x="51187" y="119729"/>
                  <a:pt x="53360" y="119729"/>
                  <a:pt x="53360" y="117291"/>
                </a:cubicBezTo>
                <a:cubicBezTo>
                  <a:pt x="53360" y="2167"/>
                  <a:pt x="53360" y="2167"/>
                  <a:pt x="53360" y="2167"/>
                </a:cubicBezTo>
                <a:lnTo>
                  <a:pt x="51187" y="0"/>
                </a:lnTo>
                <a:close/>
                <a:moveTo>
                  <a:pt x="117585" y="28713"/>
                </a:moveTo>
                <a:lnTo>
                  <a:pt x="117585" y="28713"/>
                </a:lnTo>
                <a:cubicBezTo>
                  <a:pt x="104788" y="16523"/>
                  <a:pt x="104788" y="16523"/>
                  <a:pt x="104788" y="16523"/>
                </a:cubicBezTo>
                <a:cubicBezTo>
                  <a:pt x="102615" y="16523"/>
                  <a:pt x="102615" y="16523"/>
                  <a:pt x="100442" y="14356"/>
                </a:cubicBezTo>
                <a:lnTo>
                  <a:pt x="98269" y="14356"/>
                </a:lnTo>
                <a:cubicBezTo>
                  <a:pt x="57706" y="14356"/>
                  <a:pt x="57706" y="14356"/>
                  <a:pt x="57706" y="14356"/>
                </a:cubicBezTo>
                <a:cubicBezTo>
                  <a:pt x="61810" y="45237"/>
                  <a:pt x="61810" y="45237"/>
                  <a:pt x="61810" y="45237"/>
                </a:cubicBezTo>
                <a:cubicBezTo>
                  <a:pt x="98269" y="45237"/>
                  <a:pt x="98269" y="45237"/>
                  <a:pt x="98269" y="45237"/>
                </a:cubicBezTo>
                <a:lnTo>
                  <a:pt x="100442" y="45237"/>
                </a:lnTo>
                <a:cubicBezTo>
                  <a:pt x="102615" y="45237"/>
                  <a:pt x="102615" y="43069"/>
                  <a:pt x="104788" y="43069"/>
                </a:cubicBezTo>
                <a:cubicBezTo>
                  <a:pt x="117585" y="33318"/>
                  <a:pt x="117585" y="33318"/>
                  <a:pt x="117585" y="33318"/>
                </a:cubicBezTo>
                <a:cubicBezTo>
                  <a:pt x="119758" y="30880"/>
                  <a:pt x="119758" y="30880"/>
                  <a:pt x="119758" y="30880"/>
                </a:cubicBezTo>
                <a:cubicBezTo>
                  <a:pt x="119758" y="28713"/>
                  <a:pt x="119758" y="28713"/>
                  <a:pt x="117585" y="28713"/>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8" name="Shape 5108"/>
          <p:cNvSpPr/>
          <p:nvPr/>
        </p:nvSpPr>
        <p:spPr>
          <a:xfrm>
            <a:off x="2174555" y="1627112"/>
            <a:ext cx="167295" cy="282140"/>
          </a:xfrm>
          <a:custGeom>
            <a:avLst/>
            <a:gdLst/>
            <a:ahLst/>
            <a:cxnLst/>
            <a:rect l="0" t="0" r="0" b="0"/>
            <a:pathLst>
              <a:path w="120000" h="120000" extrusionOk="0">
                <a:moveTo>
                  <a:pt x="112475" y="84747"/>
                </a:moveTo>
                <a:lnTo>
                  <a:pt x="112475" y="84747"/>
                </a:lnTo>
                <a:cubicBezTo>
                  <a:pt x="87920" y="39221"/>
                  <a:pt x="87920" y="39221"/>
                  <a:pt x="87920" y="39221"/>
                </a:cubicBezTo>
                <a:cubicBezTo>
                  <a:pt x="80792" y="28949"/>
                  <a:pt x="56237" y="20544"/>
                  <a:pt x="35247" y="24747"/>
                </a:cubicBezTo>
                <a:cubicBezTo>
                  <a:pt x="17821" y="2101"/>
                  <a:pt x="17821" y="2101"/>
                  <a:pt x="17821" y="2101"/>
                </a:cubicBezTo>
                <a:cubicBezTo>
                  <a:pt x="14257" y="0"/>
                  <a:pt x="11089" y="0"/>
                  <a:pt x="7524" y="0"/>
                </a:cubicBezTo>
                <a:cubicBezTo>
                  <a:pt x="3960" y="2101"/>
                  <a:pt x="3960" y="4202"/>
                  <a:pt x="3960" y="6303"/>
                </a:cubicBezTo>
                <a:cubicBezTo>
                  <a:pt x="24950" y="28949"/>
                  <a:pt x="24950" y="28949"/>
                  <a:pt x="24950" y="28949"/>
                </a:cubicBezTo>
                <a:cubicBezTo>
                  <a:pt x="11089" y="32918"/>
                  <a:pt x="0" y="45291"/>
                  <a:pt x="7524" y="55797"/>
                </a:cubicBezTo>
                <a:cubicBezTo>
                  <a:pt x="28514" y="101322"/>
                  <a:pt x="28514" y="101322"/>
                  <a:pt x="28514" y="101322"/>
                </a:cubicBezTo>
                <a:cubicBezTo>
                  <a:pt x="32079" y="113696"/>
                  <a:pt x="56237" y="119766"/>
                  <a:pt x="80792" y="116031"/>
                </a:cubicBezTo>
                <a:cubicBezTo>
                  <a:pt x="105742" y="109494"/>
                  <a:pt x="119603" y="95019"/>
                  <a:pt x="112475" y="84747"/>
                </a:cubicBezTo>
                <a:close/>
                <a:moveTo>
                  <a:pt x="49504" y="51828"/>
                </a:moveTo>
                <a:lnTo>
                  <a:pt x="49504" y="51828"/>
                </a:lnTo>
                <a:cubicBezTo>
                  <a:pt x="42376" y="53929"/>
                  <a:pt x="35247" y="51828"/>
                  <a:pt x="32079" y="47392"/>
                </a:cubicBezTo>
                <a:cubicBezTo>
                  <a:pt x="28514" y="43424"/>
                  <a:pt x="32079" y="37120"/>
                  <a:pt x="38811" y="37120"/>
                </a:cubicBezTo>
                <a:cubicBezTo>
                  <a:pt x="49504" y="35019"/>
                  <a:pt x="56237" y="37120"/>
                  <a:pt x="56237" y="41556"/>
                </a:cubicBezTo>
                <a:cubicBezTo>
                  <a:pt x="59801" y="45291"/>
                  <a:pt x="56237" y="51828"/>
                  <a:pt x="49504" y="51828"/>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09" name="Shape 5109"/>
          <p:cNvSpPr/>
          <p:nvPr/>
        </p:nvSpPr>
        <p:spPr>
          <a:xfrm>
            <a:off x="10317533" y="3339413"/>
            <a:ext cx="206200" cy="159556"/>
          </a:xfrm>
          <a:custGeom>
            <a:avLst/>
            <a:gdLst/>
            <a:ahLst/>
            <a:cxnLst/>
            <a:rect l="0" t="0" r="0" b="0"/>
            <a:pathLst>
              <a:path w="120000" h="120000" extrusionOk="0">
                <a:moveTo>
                  <a:pt x="17326" y="90511"/>
                </a:moveTo>
                <a:lnTo>
                  <a:pt x="17326" y="90511"/>
                </a:lnTo>
                <a:cubicBezTo>
                  <a:pt x="79572" y="90511"/>
                  <a:pt x="79572" y="90511"/>
                  <a:pt x="79572" y="90511"/>
                </a:cubicBezTo>
                <a:cubicBezTo>
                  <a:pt x="79572" y="119590"/>
                  <a:pt x="79572" y="119590"/>
                  <a:pt x="79572" y="119590"/>
                </a:cubicBezTo>
                <a:cubicBezTo>
                  <a:pt x="119679" y="76177"/>
                  <a:pt x="119679" y="76177"/>
                  <a:pt x="119679" y="76177"/>
                </a:cubicBezTo>
                <a:cubicBezTo>
                  <a:pt x="79572" y="29078"/>
                  <a:pt x="79572" y="29078"/>
                  <a:pt x="79572" y="29078"/>
                </a:cubicBezTo>
                <a:cubicBezTo>
                  <a:pt x="79572" y="61433"/>
                  <a:pt x="79572" y="61433"/>
                  <a:pt x="79572" y="61433"/>
                </a:cubicBezTo>
                <a:cubicBezTo>
                  <a:pt x="22780" y="61433"/>
                  <a:pt x="22780" y="61433"/>
                  <a:pt x="22780" y="61433"/>
                </a:cubicBezTo>
                <a:cubicBezTo>
                  <a:pt x="22780" y="0"/>
                  <a:pt x="22780" y="0"/>
                  <a:pt x="22780" y="0"/>
                </a:cubicBezTo>
                <a:cubicBezTo>
                  <a:pt x="0" y="0"/>
                  <a:pt x="0" y="0"/>
                  <a:pt x="0" y="0"/>
                </a:cubicBezTo>
                <a:cubicBezTo>
                  <a:pt x="0" y="68805"/>
                  <a:pt x="0" y="68805"/>
                  <a:pt x="0" y="68805"/>
                </a:cubicBezTo>
                <a:cubicBezTo>
                  <a:pt x="0" y="79863"/>
                  <a:pt x="8663" y="90511"/>
                  <a:pt x="17326" y="90511"/>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0" name="Shape 5110"/>
          <p:cNvSpPr/>
          <p:nvPr/>
        </p:nvSpPr>
        <p:spPr>
          <a:xfrm>
            <a:off x="8695163" y="2742053"/>
            <a:ext cx="213981" cy="225713"/>
          </a:xfrm>
          <a:custGeom>
            <a:avLst/>
            <a:gdLst/>
            <a:ahLst/>
            <a:cxnLst/>
            <a:rect l="0" t="0" r="0" b="0"/>
            <a:pathLst>
              <a:path w="120000" h="120000" extrusionOk="0">
                <a:moveTo>
                  <a:pt x="43384" y="93594"/>
                </a:moveTo>
                <a:lnTo>
                  <a:pt x="43384" y="93594"/>
                </a:lnTo>
                <a:cubicBezTo>
                  <a:pt x="38153" y="101222"/>
                  <a:pt x="38153" y="101222"/>
                  <a:pt x="38153" y="101222"/>
                </a:cubicBezTo>
                <a:cubicBezTo>
                  <a:pt x="32615" y="106797"/>
                  <a:pt x="24307" y="106797"/>
                  <a:pt x="18769" y="101222"/>
                </a:cubicBezTo>
                <a:cubicBezTo>
                  <a:pt x="16307" y="98581"/>
                  <a:pt x="13538" y="93594"/>
                  <a:pt x="13538" y="91246"/>
                </a:cubicBezTo>
                <a:cubicBezTo>
                  <a:pt x="13538" y="88312"/>
                  <a:pt x="16307" y="85672"/>
                  <a:pt x="18769" y="83031"/>
                </a:cubicBezTo>
                <a:cubicBezTo>
                  <a:pt x="40923" y="59853"/>
                  <a:pt x="40923" y="59853"/>
                  <a:pt x="40923" y="59853"/>
                </a:cubicBezTo>
                <a:cubicBezTo>
                  <a:pt x="46153" y="57212"/>
                  <a:pt x="54461" y="49290"/>
                  <a:pt x="60000" y="54572"/>
                </a:cubicBezTo>
                <a:cubicBezTo>
                  <a:pt x="62769" y="59853"/>
                  <a:pt x="68000" y="59853"/>
                  <a:pt x="70769" y="54572"/>
                </a:cubicBezTo>
                <a:cubicBezTo>
                  <a:pt x="73538" y="51931"/>
                  <a:pt x="73538" y="49290"/>
                  <a:pt x="70769" y="46943"/>
                </a:cubicBezTo>
                <a:cubicBezTo>
                  <a:pt x="60000" y="36381"/>
                  <a:pt x="43384" y="36381"/>
                  <a:pt x="29846" y="49290"/>
                </a:cubicBezTo>
                <a:cubicBezTo>
                  <a:pt x="8000" y="72762"/>
                  <a:pt x="8000" y="72762"/>
                  <a:pt x="8000" y="72762"/>
                </a:cubicBezTo>
                <a:cubicBezTo>
                  <a:pt x="2461" y="78044"/>
                  <a:pt x="0" y="83031"/>
                  <a:pt x="0" y="91246"/>
                </a:cubicBezTo>
                <a:cubicBezTo>
                  <a:pt x="0" y="98581"/>
                  <a:pt x="2461" y="106797"/>
                  <a:pt x="8000" y="111784"/>
                </a:cubicBezTo>
                <a:cubicBezTo>
                  <a:pt x="13538" y="117066"/>
                  <a:pt x="21538" y="119706"/>
                  <a:pt x="27076" y="119706"/>
                </a:cubicBezTo>
                <a:cubicBezTo>
                  <a:pt x="35076" y="119706"/>
                  <a:pt x="43384" y="117066"/>
                  <a:pt x="48923" y="111784"/>
                </a:cubicBezTo>
                <a:cubicBezTo>
                  <a:pt x="54461" y="104156"/>
                  <a:pt x="54461" y="104156"/>
                  <a:pt x="54461" y="104156"/>
                </a:cubicBezTo>
                <a:cubicBezTo>
                  <a:pt x="57230" y="101222"/>
                  <a:pt x="57230" y="96234"/>
                  <a:pt x="54461" y="93594"/>
                </a:cubicBezTo>
                <a:cubicBezTo>
                  <a:pt x="51692" y="91246"/>
                  <a:pt x="46153" y="91246"/>
                  <a:pt x="43384" y="93594"/>
                </a:cubicBezTo>
                <a:close/>
                <a:moveTo>
                  <a:pt x="111692" y="10562"/>
                </a:moveTo>
                <a:lnTo>
                  <a:pt x="111692" y="10562"/>
                </a:lnTo>
                <a:cubicBezTo>
                  <a:pt x="100615" y="0"/>
                  <a:pt x="84307" y="0"/>
                  <a:pt x="73538" y="10562"/>
                </a:cubicBezTo>
                <a:cubicBezTo>
                  <a:pt x="65230" y="15550"/>
                  <a:pt x="65230" y="15550"/>
                  <a:pt x="65230" y="15550"/>
                </a:cubicBezTo>
                <a:cubicBezTo>
                  <a:pt x="62769" y="20831"/>
                  <a:pt x="62769" y="23471"/>
                  <a:pt x="65230" y="26112"/>
                </a:cubicBezTo>
                <a:cubicBezTo>
                  <a:pt x="68000" y="28753"/>
                  <a:pt x="73538" y="28753"/>
                  <a:pt x="76307" y="26112"/>
                </a:cubicBezTo>
                <a:cubicBezTo>
                  <a:pt x="84307" y="20831"/>
                  <a:pt x="84307" y="20831"/>
                  <a:pt x="84307" y="20831"/>
                </a:cubicBezTo>
                <a:cubicBezTo>
                  <a:pt x="89846" y="15550"/>
                  <a:pt x="97846" y="15550"/>
                  <a:pt x="100615" y="20831"/>
                </a:cubicBezTo>
                <a:cubicBezTo>
                  <a:pt x="103384" y="23471"/>
                  <a:pt x="106153" y="26112"/>
                  <a:pt x="106153" y="31393"/>
                </a:cubicBezTo>
                <a:cubicBezTo>
                  <a:pt x="106153" y="33740"/>
                  <a:pt x="103384" y="36381"/>
                  <a:pt x="100615" y="39022"/>
                </a:cubicBezTo>
                <a:cubicBezTo>
                  <a:pt x="79076" y="62493"/>
                  <a:pt x="79076" y="62493"/>
                  <a:pt x="79076" y="62493"/>
                </a:cubicBezTo>
                <a:cubicBezTo>
                  <a:pt x="65230" y="72762"/>
                  <a:pt x="62769" y="67481"/>
                  <a:pt x="60000" y="64841"/>
                </a:cubicBezTo>
                <a:cubicBezTo>
                  <a:pt x="57230" y="62493"/>
                  <a:pt x="51692" y="62493"/>
                  <a:pt x="48923" y="64841"/>
                </a:cubicBezTo>
                <a:cubicBezTo>
                  <a:pt x="46153" y="67481"/>
                  <a:pt x="46153" y="72762"/>
                  <a:pt x="48923" y="75403"/>
                </a:cubicBezTo>
                <a:cubicBezTo>
                  <a:pt x="54461" y="80684"/>
                  <a:pt x="60000" y="83031"/>
                  <a:pt x="65230" y="83031"/>
                </a:cubicBezTo>
                <a:cubicBezTo>
                  <a:pt x="73538" y="83031"/>
                  <a:pt x="81538" y="80684"/>
                  <a:pt x="87076" y="72762"/>
                </a:cubicBezTo>
                <a:cubicBezTo>
                  <a:pt x="111692" y="49290"/>
                  <a:pt x="111692" y="49290"/>
                  <a:pt x="111692" y="49290"/>
                </a:cubicBezTo>
                <a:cubicBezTo>
                  <a:pt x="116923" y="44303"/>
                  <a:pt x="119692" y="36381"/>
                  <a:pt x="119692" y="31393"/>
                </a:cubicBezTo>
                <a:cubicBezTo>
                  <a:pt x="119692" y="23471"/>
                  <a:pt x="116923" y="15550"/>
                  <a:pt x="111692" y="10562"/>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1" name="Shape 5111"/>
          <p:cNvSpPr/>
          <p:nvPr/>
        </p:nvSpPr>
        <p:spPr>
          <a:xfrm>
            <a:off x="3787199" y="2761510"/>
            <a:ext cx="212036" cy="188742"/>
          </a:xfrm>
          <a:custGeom>
            <a:avLst/>
            <a:gdLst/>
            <a:ahLst/>
            <a:cxnLst/>
            <a:rect l="0" t="0" r="0" b="0"/>
            <a:pathLst>
              <a:path w="120000" h="120000" extrusionOk="0">
                <a:moveTo>
                  <a:pt x="106153" y="0"/>
                </a:moveTo>
                <a:lnTo>
                  <a:pt x="106153" y="0"/>
                </a:lnTo>
                <a:cubicBezTo>
                  <a:pt x="13538" y="0"/>
                  <a:pt x="13538" y="0"/>
                  <a:pt x="13538" y="0"/>
                </a:cubicBezTo>
                <a:cubicBezTo>
                  <a:pt x="5230" y="0"/>
                  <a:pt x="0" y="5895"/>
                  <a:pt x="0" y="15260"/>
                </a:cubicBezTo>
                <a:cubicBezTo>
                  <a:pt x="0" y="76647"/>
                  <a:pt x="0" y="76647"/>
                  <a:pt x="0" y="76647"/>
                </a:cubicBezTo>
                <a:cubicBezTo>
                  <a:pt x="0" y="85664"/>
                  <a:pt x="5230" y="91907"/>
                  <a:pt x="13538" y="91907"/>
                </a:cubicBezTo>
                <a:cubicBezTo>
                  <a:pt x="43692" y="91907"/>
                  <a:pt x="43692" y="91907"/>
                  <a:pt x="43692" y="91907"/>
                </a:cubicBezTo>
                <a:cubicBezTo>
                  <a:pt x="76307" y="119653"/>
                  <a:pt x="76307" y="119653"/>
                  <a:pt x="76307" y="119653"/>
                </a:cubicBezTo>
                <a:cubicBezTo>
                  <a:pt x="76307" y="91907"/>
                  <a:pt x="76307" y="91907"/>
                  <a:pt x="76307" y="91907"/>
                </a:cubicBezTo>
                <a:cubicBezTo>
                  <a:pt x="106153" y="91907"/>
                  <a:pt x="106153" y="91907"/>
                  <a:pt x="106153" y="91907"/>
                </a:cubicBezTo>
                <a:cubicBezTo>
                  <a:pt x="114461" y="91907"/>
                  <a:pt x="119692" y="85664"/>
                  <a:pt x="119692" y="76647"/>
                </a:cubicBezTo>
                <a:cubicBezTo>
                  <a:pt x="119692" y="15260"/>
                  <a:pt x="119692" y="15260"/>
                  <a:pt x="119692" y="15260"/>
                </a:cubicBezTo>
                <a:cubicBezTo>
                  <a:pt x="119692" y="5895"/>
                  <a:pt x="114461" y="0"/>
                  <a:pt x="106153" y="0"/>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2" name="Shape 5112"/>
          <p:cNvSpPr/>
          <p:nvPr/>
        </p:nvSpPr>
        <p:spPr>
          <a:xfrm>
            <a:off x="8681545" y="2191393"/>
            <a:ext cx="245107" cy="239332"/>
          </a:xfrm>
          <a:custGeom>
            <a:avLst/>
            <a:gdLst/>
            <a:ahLst/>
            <a:cxnLst/>
            <a:rect l="0" t="0" r="0" b="0"/>
            <a:pathLst>
              <a:path w="120000" h="120000" extrusionOk="0">
                <a:moveTo>
                  <a:pt x="60000" y="0"/>
                </a:moveTo>
                <a:lnTo>
                  <a:pt x="76756" y="44137"/>
                </a:lnTo>
                <a:lnTo>
                  <a:pt x="119729" y="44137"/>
                </a:lnTo>
                <a:lnTo>
                  <a:pt x="83783" y="70896"/>
                </a:lnTo>
                <a:lnTo>
                  <a:pt x="95675" y="119724"/>
                </a:lnTo>
                <a:lnTo>
                  <a:pt x="60000" y="90206"/>
                </a:lnTo>
                <a:lnTo>
                  <a:pt x="23783" y="119724"/>
                </a:lnTo>
                <a:lnTo>
                  <a:pt x="35945" y="70896"/>
                </a:lnTo>
                <a:lnTo>
                  <a:pt x="0" y="44137"/>
                </a:lnTo>
                <a:lnTo>
                  <a:pt x="43243" y="44137"/>
                </a:lnTo>
                <a:lnTo>
                  <a:pt x="60000" y="0"/>
                </a:ln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3" name="Shape 5113"/>
          <p:cNvSpPr/>
          <p:nvPr/>
        </p:nvSpPr>
        <p:spPr>
          <a:xfrm>
            <a:off x="1594858" y="3286876"/>
            <a:ext cx="231491" cy="229603"/>
          </a:xfrm>
          <a:custGeom>
            <a:avLst/>
            <a:gdLst/>
            <a:ahLst/>
            <a:cxnLst/>
            <a:rect l="0" t="0" r="0" b="0"/>
            <a:pathLst>
              <a:path w="120000" h="120000" extrusionOk="0">
                <a:moveTo>
                  <a:pt x="109640" y="58417"/>
                </a:moveTo>
                <a:lnTo>
                  <a:pt x="109640" y="58417"/>
                </a:lnTo>
                <a:cubicBezTo>
                  <a:pt x="109640" y="50935"/>
                  <a:pt x="114820" y="45755"/>
                  <a:pt x="119712" y="40575"/>
                </a:cubicBezTo>
                <a:cubicBezTo>
                  <a:pt x="119712" y="37985"/>
                  <a:pt x="117410" y="33093"/>
                  <a:pt x="117410" y="30503"/>
                </a:cubicBezTo>
                <a:cubicBezTo>
                  <a:pt x="107050" y="33093"/>
                  <a:pt x="101870" y="27913"/>
                  <a:pt x="96978" y="22733"/>
                </a:cubicBezTo>
                <a:cubicBezTo>
                  <a:pt x="91798" y="17841"/>
                  <a:pt x="89208" y="12661"/>
                  <a:pt x="91798" y="4892"/>
                </a:cubicBezTo>
                <a:cubicBezTo>
                  <a:pt x="89208" y="2589"/>
                  <a:pt x="84316" y="0"/>
                  <a:pt x="79136" y="0"/>
                </a:cubicBezTo>
                <a:cubicBezTo>
                  <a:pt x="76546" y="4892"/>
                  <a:pt x="69064" y="10071"/>
                  <a:pt x="61294" y="10071"/>
                </a:cubicBezTo>
                <a:cubicBezTo>
                  <a:pt x="53812" y="10071"/>
                  <a:pt x="46043" y="4892"/>
                  <a:pt x="43453" y="0"/>
                </a:cubicBezTo>
                <a:cubicBezTo>
                  <a:pt x="38273" y="0"/>
                  <a:pt x="33381" y="2589"/>
                  <a:pt x="30791" y="4892"/>
                </a:cubicBezTo>
                <a:cubicBezTo>
                  <a:pt x="33381" y="12661"/>
                  <a:pt x="30791" y="17841"/>
                  <a:pt x="25611" y="22733"/>
                </a:cubicBezTo>
                <a:cubicBezTo>
                  <a:pt x="20719" y="27913"/>
                  <a:pt x="12661" y="33093"/>
                  <a:pt x="5179" y="30503"/>
                </a:cubicBezTo>
                <a:cubicBezTo>
                  <a:pt x="5179" y="33093"/>
                  <a:pt x="2589" y="37985"/>
                  <a:pt x="0" y="40575"/>
                </a:cubicBezTo>
                <a:cubicBezTo>
                  <a:pt x="7769" y="45755"/>
                  <a:pt x="12661" y="50935"/>
                  <a:pt x="12661" y="58417"/>
                </a:cubicBezTo>
                <a:cubicBezTo>
                  <a:pt x="12661" y="66187"/>
                  <a:pt x="7769" y="73669"/>
                  <a:pt x="0" y="79136"/>
                </a:cubicBezTo>
                <a:cubicBezTo>
                  <a:pt x="2589" y="81438"/>
                  <a:pt x="5179" y="86618"/>
                  <a:pt x="5179" y="89208"/>
                </a:cubicBezTo>
                <a:cubicBezTo>
                  <a:pt x="12661" y="89208"/>
                  <a:pt x="20719" y="89208"/>
                  <a:pt x="25611" y="94388"/>
                </a:cubicBezTo>
                <a:cubicBezTo>
                  <a:pt x="30791" y="99280"/>
                  <a:pt x="33381" y="107050"/>
                  <a:pt x="30791" y="114532"/>
                </a:cubicBezTo>
                <a:cubicBezTo>
                  <a:pt x="33381" y="117122"/>
                  <a:pt x="38273" y="117122"/>
                  <a:pt x="43453" y="119712"/>
                </a:cubicBezTo>
                <a:cubicBezTo>
                  <a:pt x="46043" y="111942"/>
                  <a:pt x="53812" y="107050"/>
                  <a:pt x="61294" y="107050"/>
                </a:cubicBezTo>
                <a:cubicBezTo>
                  <a:pt x="69064" y="107050"/>
                  <a:pt x="76546" y="111942"/>
                  <a:pt x="79136" y="119712"/>
                </a:cubicBezTo>
                <a:cubicBezTo>
                  <a:pt x="84316" y="117122"/>
                  <a:pt x="89208" y="117122"/>
                  <a:pt x="91798" y="114532"/>
                </a:cubicBezTo>
                <a:cubicBezTo>
                  <a:pt x="89208" y="107050"/>
                  <a:pt x="91798" y="99280"/>
                  <a:pt x="96978" y="94388"/>
                </a:cubicBezTo>
                <a:cubicBezTo>
                  <a:pt x="101870" y="89208"/>
                  <a:pt x="107050" y="86618"/>
                  <a:pt x="117410" y="89208"/>
                </a:cubicBezTo>
                <a:cubicBezTo>
                  <a:pt x="117410" y="84028"/>
                  <a:pt x="119712" y="81438"/>
                  <a:pt x="119712" y="76258"/>
                </a:cubicBezTo>
                <a:cubicBezTo>
                  <a:pt x="114820" y="73669"/>
                  <a:pt x="109640" y="66187"/>
                  <a:pt x="109640" y="58417"/>
                </a:cubicBezTo>
                <a:close/>
                <a:moveTo>
                  <a:pt x="61294" y="84028"/>
                </a:moveTo>
                <a:lnTo>
                  <a:pt x="61294" y="84028"/>
                </a:lnTo>
                <a:cubicBezTo>
                  <a:pt x="46043" y="84028"/>
                  <a:pt x="35971" y="73669"/>
                  <a:pt x="35971" y="58417"/>
                </a:cubicBezTo>
                <a:cubicBezTo>
                  <a:pt x="35971" y="45755"/>
                  <a:pt x="46043" y="33093"/>
                  <a:pt x="61294" y="33093"/>
                </a:cubicBezTo>
                <a:cubicBezTo>
                  <a:pt x="76546" y="33093"/>
                  <a:pt x="86618" y="45755"/>
                  <a:pt x="86618" y="58417"/>
                </a:cubicBezTo>
                <a:cubicBezTo>
                  <a:pt x="86618" y="73669"/>
                  <a:pt x="76546" y="84028"/>
                  <a:pt x="61294" y="84028"/>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4" name="Shape 5114"/>
          <p:cNvSpPr/>
          <p:nvPr/>
        </p:nvSpPr>
        <p:spPr>
          <a:xfrm>
            <a:off x="7039722" y="2726487"/>
            <a:ext cx="254833" cy="254900"/>
          </a:xfrm>
          <a:custGeom>
            <a:avLst/>
            <a:gdLst/>
            <a:ahLst/>
            <a:cxnLst/>
            <a:rect l="0" t="0" r="0" b="0"/>
            <a:pathLst>
              <a:path w="120000" h="120000" extrusionOk="0">
                <a:moveTo>
                  <a:pt x="105974" y="14025"/>
                </a:moveTo>
                <a:lnTo>
                  <a:pt x="105974" y="14025"/>
                </a:lnTo>
                <a:cubicBezTo>
                  <a:pt x="94285" y="4935"/>
                  <a:pt x="80519" y="0"/>
                  <a:pt x="75844" y="4935"/>
                </a:cubicBezTo>
                <a:cubicBezTo>
                  <a:pt x="59740" y="20779"/>
                  <a:pt x="59740" y="20779"/>
                  <a:pt x="59740" y="20779"/>
                </a:cubicBezTo>
                <a:cubicBezTo>
                  <a:pt x="57402" y="23116"/>
                  <a:pt x="55324" y="32467"/>
                  <a:pt x="55324" y="41558"/>
                </a:cubicBezTo>
                <a:cubicBezTo>
                  <a:pt x="2077" y="94285"/>
                  <a:pt x="2077" y="94285"/>
                  <a:pt x="2077" y="94285"/>
                </a:cubicBezTo>
                <a:cubicBezTo>
                  <a:pt x="0" y="96623"/>
                  <a:pt x="2077" y="105974"/>
                  <a:pt x="9090" y="110649"/>
                </a:cubicBezTo>
                <a:cubicBezTo>
                  <a:pt x="16103" y="117662"/>
                  <a:pt x="23116" y="119740"/>
                  <a:pt x="25454" y="117662"/>
                </a:cubicBezTo>
                <a:cubicBezTo>
                  <a:pt x="78181" y="64415"/>
                  <a:pt x="78181" y="64415"/>
                  <a:pt x="78181" y="64415"/>
                </a:cubicBezTo>
                <a:cubicBezTo>
                  <a:pt x="87272" y="64415"/>
                  <a:pt x="96623" y="62337"/>
                  <a:pt x="98961" y="59999"/>
                </a:cubicBezTo>
                <a:cubicBezTo>
                  <a:pt x="115064" y="43896"/>
                  <a:pt x="115064" y="43896"/>
                  <a:pt x="115064" y="43896"/>
                </a:cubicBezTo>
                <a:cubicBezTo>
                  <a:pt x="119740" y="39220"/>
                  <a:pt x="117402" y="25454"/>
                  <a:pt x="105974" y="14025"/>
                </a:cubicBezTo>
                <a:close/>
                <a:moveTo>
                  <a:pt x="48311" y="66753"/>
                </a:moveTo>
                <a:lnTo>
                  <a:pt x="48311" y="66753"/>
                </a:lnTo>
                <a:cubicBezTo>
                  <a:pt x="45974" y="64415"/>
                  <a:pt x="45974" y="59999"/>
                  <a:pt x="50649" y="57662"/>
                </a:cubicBezTo>
                <a:cubicBezTo>
                  <a:pt x="52987" y="52987"/>
                  <a:pt x="57402" y="52987"/>
                  <a:pt x="59740" y="55324"/>
                </a:cubicBezTo>
                <a:cubicBezTo>
                  <a:pt x="62077" y="57662"/>
                  <a:pt x="62077" y="62337"/>
                  <a:pt x="57402" y="64415"/>
                </a:cubicBezTo>
                <a:cubicBezTo>
                  <a:pt x="55324" y="69090"/>
                  <a:pt x="50649" y="69090"/>
                  <a:pt x="48311" y="66753"/>
                </a:cubicBezTo>
                <a:close/>
                <a:moveTo>
                  <a:pt x="91948" y="30129"/>
                </a:moveTo>
                <a:lnTo>
                  <a:pt x="91948" y="30129"/>
                </a:lnTo>
                <a:cubicBezTo>
                  <a:pt x="82857" y="20779"/>
                  <a:pt x="80519" y="9350"/>
                  <a:pt x="80519" y="9350"/>
                </a:cubicBezTo>
                <a:cubicBezTo>
                  <a:pt x="82857" y="7012"/>
                  <a:pt x="91948" y="11428"/>
                  <a:pt x="101298" y="18701"/>
                </a:cubicBezTo>
                <a:cubicBezTo>
                  <a:pt x="110389" y="27792"/>
                  <a:pt x="112727" y="36883"/>
                  <a:pt x="110389" y="39220"/>
                </a:cubicBezTo>
                <a:cubicBezTo>
                  <a:pt x="110389" y="39220"/>
                  <a:pt x="98961" y="36883"/>
                  <a:pt x="91948" y="3012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5" name="Shape 5115"/>
          <p:cNvSpPr/>
          <p:nvPr/>
        </p:nvSpPr>
        <p:spPr>
          <a:xfrm>
            <a:off x="1044342" y="3224611"/>
            <a:ext cx="250941" cy="291869"/>
          </a:xfrm>
          <a:custGeom>
            <a:avLst/>
            <a:gdLst/>
            <a:ahLst/>
            <a:cxnLst/>
            <a:rect l="0" t="0" r="0" b="0"/>
            <a:pathLst>
              <a:path w="120000" h="120000" extrusionOk="0">
                <a:moveTo>
                  <a:pt x="114966" y="41876"/>
                </a:moveTo>
                <a:lnTo>
                  <a:pt x="114966" y="41876"/>
                </a:lnTo>
                <a:cubicBezTo>
                  <a:pt x="39999" y="67767"/>
                  <a:pt x="70463" y="0"/>
                  <a:pt x="11655" y="36022"/>
                </a:cubicBezTo>
                <a:cubicBezTo>
                  <a:pt x="0" y="40075"/>
                  <a:pt x="0" y="40075"/>
                  <a:pt x="0" y="40075"/>
                </a:cubicBezTo>
                <a:cubicBezTo>
                  <a:pt x="23311" y="119774"/>
                  <a:pt x="23311" y="119774"/>
                  <a:pt x="23311" y="119774"/>
                </a:cubicBezTo>
                <a:cubicBezTo>
                  <a:pt x="37350" y="119774"/>
                  <a:pt x="37350" y="119774"/>
                  <a:pt x="37350" y="119774"/>
                </a:cubicBezTo>
                <a:cubicBezTo>
                  <a:pt x="25695" y="79924"/>
                  <a:pt x="25695" y="79924"/>
                  <a:pt x="25695" y="79924"/>
                </a:cubicBezTo>
                <a:cubicBezTo>
                  <a:pt x="77615" y="43902"/>
                  <a:pt x="56423" y="119774"/>
                  <a:pt x="117350" y="43902"/>
                </a:cubicBezTo>
                <a:cubicBezTo>
                  <a:pt x="119735" y="43902"/>
                  <a:pt x="117350" y="41876"/>
                  <a:pt x="114966" y="41876"/>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6" name="Shape 5116"/>
          <p:cNvSpPr/>
          <p:nvPr/>
        </p:nvSpPr>
        <p:spPr>
          <a:xfrm>
            <a:off x="8140756" y="2732324"/>
            <a:ext cx="235380" cy="254898"/>
          </a:xfrm>
          <a:custGeom>
            <a:avLst/>
            <a:gdLst/>
            <a:ahLst/>
            <a:cxnLst/>
            <a:rect l="0" t="0" r="0" b="0"/>
            <a:pathLst>
              <a:path w="120000" h="120000" extrusionOk="0">
                <a:moveTo>
                  <a:pt x="92112" y="48311"/>
                </a:moveTo>
                <a:lnTo>
                  <a:pt x="92112" y="48311"/>
                </a:lnTo>
                <a:cubicBezTo>
                  <a:pt x="77183" y="16363"/>
                  <a:pt x="67042" y="4675"/>
                  <a:pt x="42253" y="4675"/>
                </a:cubicBezTo>
                <a:cubicBezTo>
                  <a:pt x="32112" y="4675"/>
                  <a:pt x="34647" y="0"/>
                  <a:pt x="27323" y="2597"/>
                </a:cubicBezTo>
                <a:cubicBezTo>
                  <a:pt x="19718" y="4675"/>
                  <a:pt x="27323" y="7012"/>
                  <a:pt x="19718" y="14025"/>
                </a:cubicBezTo>
                <a:cubicBezTo>
                  <a:pt x="0" y="27792"/>
                  <a:pt x="2253" y="43896"/>
                  <a:pt x="9859" y="76103"/>
                </a:cubicBezTo>
                <a:cubicBezTo>
                  <a:pt x="14929" y="89870"/>
                  <a:pt x="2253" y="91948"/>
                  <a:pt x="7323" y="105974"/>
                </a:cubicBezTo>
                <a:cubicBezTo>
                  <a:pt x="9859" y="115324"/>
                  <a:pt x="39718" y="119740"/>
                  <a:pt x="69859" y="108311"/>
                </a:cubicBezTo>
                <a:cubicBezTo>
                  <a:pt x="99718" y="99220"/>
                  <a:pt x="119718" y="78181"/>
                  <a:pt x="114647" y="69090"/>
                </a:cubicBezTo>
                <a:cubicBezTo>
                  <a:pt x="109577" y="55324"/>
                  <a:pt x="99718" y="62077"/>
                  <a:pt x="92112" y="48311"/>
                </a:cubicBezTo>
                <a:close/>
                <a:moveTo>
                  <a:pt x="67042" y="101558"/>
                </a:moveTo>
                <a:lnTo>
                  <a:pt x="67042" y="101558"/>
                </a:lnTo>
                <a:cubicBezTo>
                  <a:pt x="39718" y="110649"/>
                  <a:pt x="17183" y="103636"/>
                  <a:pt x="14929" y="101558"/>
                </a:cubicBezTo>
                <a:cubicBezTo>
                  <a:pt x="14929" y="99220"/>
                  <a:pt x="24788" y="82857"/>
                  <a:pt x="54647" y="73766"/>
                </a:cubicBezTo>
                <a:cubicBezTo>
                  <a:pt x="87323" y="62077"/>
                  <a:pt x="104788" y="66753"/>
                  <a:pt x="104788" y="71428"/>
                </a:cubicBezTo>
                <a:cubicBezTo>
                  <a:pt x="107042" y="73766"/>
                  <a:pt x="94647" y="91948"/>
                  <a:pt x="67042" y="101558"/>
                </a:cubicBezTo>
                <a:close/>
                <a:moveTo>
                  <a:pt x="57183" y="78181"/>
                </a:moveTo>
                <a:lnTo>
                  <a:pt x="57183" y="78181"/>
                </a:lnTo>
                <a:cubicBezTo>
                  <a:pt x="42253" y="82857"/>
                  <a:pt x="34647" y="87532"/>
                  <a:pt x="27323" y="94285"/>
                </a:cubicBezTo>
                <a:cubicBezTo>
                  <a:pt x="32112" y="96883"/>
                  <a:pt x="39718" y="99220"/>
                  <a:pt x="47042" y="94285"/>
                </a:cubicBezTo>
                <a:cubicBezTo>
                  <a:pt x="59718" y="91948"/>
                  <a:pt x="64788" y="82857"/>
                  <a:pt x="62253" y="76103"/>
                </a:cubicBezTo>
                <a:lnTo>
                  <a:pt x="62253" y="76103"/>
                </a:lnTo>
                <a:cubicBezTo>
                  <a:pt x="62253" y="76103"/>
                  <a:pt x="59718" y="78181"/>
                  <a:pt x="57183" y="7818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7" name="Shape 5117"/>
          <p:cNvSpPr/>
          <p:nvPr/>
        </p:nvSpPr>
        <p:spPr>
          <a:xfrm>
            <a:off x="7580512" y="2736216"/>
            <a:ext cx="264560" cy="235441"/>
          </a:xfrm>
          <a:custGeom>
            <a:avLst/>
            <a:gdLst/>
            <a:ahLst/>
            <a:cxnLst/>
            <a:rect l="0" t="0" r="0" b="0"/>
            <a:pathLst>
              <a:path w="120000" h="120000" extrusionOk="0">
                <a:moveTo>
                  <a:pt x="6513" y="34647"/>
                </a:moveTo>
                <a:lnTo>
                  <a:pt x="6513" y="34647"/>
                </a:lnTo>
                <a:cubicBezTo>
                  <a:pt x="112985" y="34647"/>
                  <a:pt x="112985" y="34647"/>
                  <a:pt x="112985" y="34647"/>
                </a:cubicBezTo>
                <a:cubicBezTo>
                  <a:pt x="115240" y="34647"/>
                  <a:pt x="115240" y="32394"/>
                  <a:pt x="112985" y="29859"/>
                </a:cubicBezTo>
                <a:cubicBezTo>
                  <a:pt x="112985" y="29859"/>
                  <a:pt x="93194" y="22253"/>
                  <a:pt x="88684" y="22253"/>
                </a:cubicBezTo>
                <a:cubicBezTo>
                  <a:pt x="84175" y="22253"/>
                  <a:pt x="84175" y="22253"/>
                  <a:pt x="84175" y="22253"/>
                </a:cubicBezTo>
                <a:cubicBezTo>
                  <a:pt x="84175" y="0"/>
                  <a:pt x="84175" y="0"/>
                  <a:pt x="84175" y="0"/>
                </a:cubicBezTo>
                <a:cubicBezTo>
                  <a:pt x="35323" y="0"/>
                  <a:pt x="35323" y="0"/>
                  <a:pt x="35323" y="0"/>
                </a:cubicBezTo>
                <a:cubicBezTo>
                  <a:pt x="35323" y="22253"/>
                  <a:pt x="35323" y="22253"/>
                  <a:pt x="35323" y="22253"/>
                </a:cubicBezTo>
                <a:cubicBezTo>
                  <a:pt x="31064" y="22253"/>
                  <a:pt x="31064" y="22253"/>
                  <a:pt x="31064" y="22253"/>
                </a:cubicBezTo>
                <a:cubicBezTo>
                  <a:pt x="26555" y="22253"/>
                  <a:pt x="6513" y="29859"/>
                  <a:pt x="6513" y="29859"/>
                </a:cubicBezTo>
                <a:cubicBezTo>
                  <a:pt x="4258" y="32394"/>
                  <a:pt x="4258" y="34647"/>
                  <a:pt x="6513" y="34647"/>
                </a:cubicBezTo>
                <a:close/>
                <a:moveTo>
                  <a:pt x="112985" y="44788"/>
                </a:moveTo>
                <a:lnTo>
                  <a:pt x="112985" y="44788"/>
                </a:lnTo>
                <a:cubicBezTo>
                  <a:pt x="6513" y="44788"/>
                  <a:pt x="6513" y="44788"/>
                  <a:pt x="6513" y="44788"/>
                </a:cubicBezTo>
                <a:cubicBezTo>
                  <a:pt x="2004" y="44788"/>
                  <a:pt x="0" y="47323"/>
                  <a:pt x="0" y="52112"/>
                </a:cubicBezTo>
                <a:cubicBezTo>
                  <a:pt x="0" y="77183"/>
                  <a:pt x="0" y="77183"/>
                  <a:pt x="0" y="77183"/>
                </a:cubicBezTo>
                <a:cubicBezTo>
                  <a:pt x="0" y="79718"/>
                  <a:pt x="2004" y="84507"/>
                  <a:pt x="6513" y="84507"/>
                </a:cubicBezTo>
                <a:cubicBezTo>
                  <a:pt x="17787" y="84507"/>
                  <a:pt x="17787" y="84507"/>
                  <a:pt x="17787" y="84507"/>
                </a:cubicBezTo>
                <a:cubicBezTo>
                  <a:pt x="13277" y="119718"/>
                  <a:pt x="13277" y="119718"/>
                  <a:pt x="13277" y="119718"/>
                </a:cubicBezTo>
                <a:cubicBezTo>
                  <a:pt x="106471" y="119718"/>
                  <a:pt x="106471" y="119718"/>
                  <a:pt x="106471" y="119718"/>
                </a:cubicBezTo>
                <a:cubicBezTo>
                  <a:pt x="101962" y="84507"/>
                  <a:pt x="101962" y="84507"/>
                  <a:pt x="101962" y="84507"/>
                </a:cubicBezTo>
                <a:cubicBezTo>
                  <a:pt x="112985" y="84507"/>
                  <a:pt x="112985" y="84507"/>
                  <a:pt x="112985" y="84507"/>
                </a:cubicBezTo>
                <a:cubicBezTo>
                  <a:pt x="117494" y="84507"/>
                  <a:pt x="119749" y="79718"/>
                  <a:pt x="119749" y="77183"/>
                </a:cubicBezTo>
                <a:cubicBezTo>
                  <a:pt x="119749" y="52112"/>
                  <a:pt x="119749" y="52112"/>
                  <a:pt x="119749" y="52112"/>
                </a:cubicBezTo>
                <a:cubicBezTo>
                  <a:pt x="119749" y="47323"/>
                  <a:pt x="117494" y="44788"/>
                  <a:pt x="112985" y="44788"/>
                </a:cubicBezTo>
                <a:close/>
                <a:moveTo>
                  <a:pt x="24300" y="104788"/>
                </a:moveTo>
                <a:lnTo>
                  <a:pt x="24300" y="104788"/>
                </a:lnTo>
                <a:cubicBezTo>
                  <a:pt x="33068" y="59718"/>
                  <a:pt x="33068" y="59718"/>
                  <a:pt x="33068" y="59718"/>
                </a:cubicBezTo>
                <a:cubicBezTo>
                  <a:pt x="86430" y="59718"/>
                  <a:pt x="86430" y="59718"/>
                  <a:pt x="86430" y="59718"/>
                </a:cubicBezTo>
                <a:cubicBezTo>
                  <a:pt x="95448" y="104788"/>
                  <a:pt x="95448" y="104788"/>
                  <a:pt x="95448" y="104788"/>
                </a:cubicBezTo>
                <a:lnTo>
                  <a:pt x="24300" y="10478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8" name="Shape 5118"/>
          <p:cNvSpPr/>
          <p:nvPr/>
        </p:nvSpPr>
        <p:spPr>
          <a:xfrm>
            <a:off x="3211394" y="2732325"/>
            <a:ext cx="274285" cy="245170"/>
          </a:xfrm>
          <a:custGeom>
            <a:avLst/>
            <a:gdLst/>
            <a:ahLst/>
            <a:cxnLst/>
            <a:rect l="0" t="0" r="0" b="0"/>
            <a:pathLst>
              <a:path w="120000" h="120000" extrusionOk="0">
                <a:moveTo>
                  <a:pt x="34285" y="74157"/>
                </a:moveTo>
                <a:lnTo>
                  <a:pt x="34285" y="74157"/>
                </a:lnTo>
                <a:cubicBezTo>
                  <a:pt x="34285" y="33707"/>
                  <a:pt x="34285" y="33707"/>
                  <a:pt x="34285" y="33707"/>
                </a:cubicBezTo>
                <a:cubicBezTo>
                  <a:pt x="12796" y="33707"/>
                  <a:pt x="12796" y="33707"/>
                  <a:pt x="12796" y="33707"/>
                </a:cubicBezTo>
                <a:cubicBezTo>
                  <a:pt x="4346" y="33707"/>
                  <a:pt x="0" y="40719"/>
                  <a:pt x="0" y="48000"/>
                </a:cubicBezTo>
                <a:cubicBezTo>
                  <a:pt x="0" y="86022"/>
                  <a:pt x="0" y="86022"/>
                  <a:pt x="0" y="86022"/>
                </a:cubicBezTo>
                <a:cubicBezTo>
                  <a:pt x="0" y="95460"/>
                  <a:pt x="4346" y="100584"/>
                  <a:pt x="12796" y="100584"/>
                </a:cubicBezTo>
                <a:cubicBezTo>
                  <a:pt x="17142" y="100584"/>
                  <a:pt x="17142" y="100584"/>
                  <a:pt x="17142" y="100584"/>
                </a:cubicBezTo>
                <a:cubicBezTo>
                  <a:pt x="17142" y="119730"/>
                  <a:pt x="17142" y="119730"/>
                  <a:pt x="17142" y="119730"/>
                </a:cubicBezTo>
                <a:cubicBezTo>
                  <a:pt x="36458" y="100584"/>
                  <a:pt x="36458" y="100584"/>
                  <a:pt x="36458" y="100584"/>
                </a:cubicBezTo>
                <a:cubicBezTo>
                  <a:pt x="66156" y="100584"/>
                  <a:pt x="66156" y="100584"/>
                  <a:pt x="66156" y="100584"/>
                </a:cubicBezTo>
                <a:cubicBezTo>
                  <a:pt x="72917" y="100584"/>
                  <a:pt x="77022" y="95460"/>
                  <a:pt x="77022" y="86022"/>
                </a:cubicBezTo>
                <a:cubicBezTo>
                  <a:pt x="77022" y="74157"/>
                  <a:pt x="77022" y="74157"/>
                  <a:pt x="77022" y="74157"/>
                </a:cubicBezTo>
                <a:lnTo>
                  <a:pt x="77022" y="74157"/>
                </a:lnTo>
                <a:lnTo>
                  <a:pt x="34285" y="74157"/>
                </a:lnTo>
                <a:close/>
                <a:moveTo>
                  <a:pt x="106961" y="0"/>
                </a:moveTo>
                <a:lnTo>
                  <a:pt x="106961" y="0"/>
                </a:lnTo>
                <a:cubicBezTo>
                  <a:pt x="53360" y="0"/>
                  <a:pt x="53360" y="0"/>
                  <a:pt x="53360" y="0"/>
                </a:cubicBezTo>
                <a:cubicBezTo>
                  <a:pt x="47082" y="0"/>
                  <a:pt x="42736" y="7280"/>
                  <a:pt x="42736" y="14561"/>
                </a:cubicBezTo>
                <a:cubicBezTo>
                  <a:pt x="42736" y="66876"/>
                  <a:pt x="42736" y="66876"/>
                  <a:pt x="42736" y="66876"/>
                </a:cubicBezTo>
                <a:cubicBezTo>
                  <a:pt x="83541" y="66876"/>
                  <a:pt x="83541" y="66876"/>
                  <a:pt x="83541" y="66876"/>
                </a:cubicBezTo>
                <a:cubicBezTo>
                  <a:pt x="102615" y="86022"/>
                  <a:pt x="102615" y="86022"/>
                  <a:pt x="102615" y="86022"/>
                </a:cubicBezTo>
                <a:cubicBezTo>
                  <a:pt x="102615" y="66876"/>
                  <a:pt x="102615" y="66876"/>
                  <a:pt x="102615" y="66876"/>
                </a:cubicBezTo>
                <a:cubicBezTo>
                  <a:pt x="106961" y="66876"/>
                  <a:pt x="106961" y="66876"/>
                  <a:pt x="106961" y="66876"/>
                </a:cubicBezTo>
                <a:cubicBezTo>
                  <a:pt x="113480" y="66876"/>
                  <a:pt x="119758" y="62292"/>
                  <a:pt x="119758" y="52584"/>
                </a:cubicBezTo>
                <a:cubicBezTo>
                  <a:pt x="119758" y="14561"/>
                  <a:pt x="119758" y="14561"/>
                  <a:pt x="119758" y="14561"/>
                </a:cubicBezTo>
                <a:cubicBezTo>
                  <a:pt x="119758" y="7280"/>
                  <a:pt x="113480" y="0"/>
                  <a:pt x="106961" y="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19" name="Shape 5119"/>
          <p:cNvSpPr/>
          <p:nvPr/>
        </p:nvSpPr>
        <p:spPr>
          <a:xfrm>
            <a:off x="4337715" y="2765402"/>
            <a:ext cx="245107" cy="182905"/>
          </a:xfrm>
          <a:custGeom>
            <a:avLst/>
            <a:gdLst/>
            <a:ahLst/>
            <a:cxnLst/>
            <a:rect l="0" t="0" r="0" b="0"/>
            <a:pathLst>
              <a:path w="120000" h="120000" extrusionOk="0">
                <a:moveTo>
                  <a:pt x="18918" y="0"/>
                </a:moveTo>
                <a:lnTo>
                  <a:pt x="18918" y="0"/>
                </a:lnTo>
                <a:cubicBezTo>
                  <a:pt x="7027" y="0"/>
                  <a:pt x="0" y="12765"/>
                  <a:pt x="0" y="25531"/>
                </a:cubicBezTo>
                <a:cubicBezTo>
                  <a:pt x="0" y="41945"/>
                  <a:pt x="7027" y="54711"/>
                  <a:pt x="18918" y="54711"/>
                </a:cubicBezTo>
                <a:cubicBezTo>
                  <a:pt x="38378" y="54711"/>
                  <a:pt x="26486" y="106139"/>
                  <a:pt x="0" y="106139"/>
                </a:cubicBezTo>
                <a:cubicBezTo>
                  <a:pt x="0" y="119635"/>
                  <a:pt x="0" y="119635"/>
                  <a:pt x="0" y="119635"/>
                </a:cubicBezTo>
                <a:cubicBezTo>
                  <a:pt x="45405" y="119635"/>
                  <a:pt x="64594" y="0"/>
                  <a:pt x="18918" y="0"/>
                </a:cubicBezTo>
                <a:close/>
                <a:moveTo>
                  <a:pt x="74324" y="0"/>
                </a:moveTo>
                <a:lnTo>
                  <a:pt x="74324" y="0"/>
                </a:lnTo>
                <a:cubicBezTo>
                  <a:pt x="64594" y="0"/>
                  <a:pt x="55135" y="12765"/>
                  <a:pt x="55135" y="25531"/>
                </a:cubicBezTo>
                <a:cubicBezTo>
                  <a:pt x="55135" y="41945"/>
                  <a:pt x="64594" y="54711"/>
                  <a:pt x="74324" y="54711"/>
                </a:cubicBezTo>
                <a:cubicBezTo>
                  <a:pt x="95675" y="54711"/>
                  <a:pt x="81351" y="106139"/>
                  <a:pt x="55135" y="106139"/>
                </a:cubicBezTo>
                <a:cubicBezTo>
                  <a:pt x="55135" y="119635"/>
                  <a:pt x="55135" y="119635"/>
                  <a:pt x="55135" y="119635"/>
                </a:cubicBezTo>
                <a:cubicBezTo>
                  <a:pt x="102972" y="119635"/>
                  <a:pt x="119729" y="0"/>
                  <a:pt x="74324" y="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0" name="Shape 5120"/>
          <p:cNvSpPr/>
          <p:nvPr/>
        </p:nvSpPr>
        <p:spPr>
          <a:xfrm>
            <a:off x="5967867" y="2745945"/>
            <a:ext cx="215927" cy="221821"/>
          </a:xfrm>
          <a:custGeom>
            <a:avLst/>
            <a:gdLst/>
            <a:ahLst/>
            <a:cxnLst/>
            <a:rect l="0" t="0" r="0" b="0"/>
            <a:pathLst>
              <a:path w="120000" h="120000" extrusionOk="0">
                <a:moveTo>
                  <a:pt x="106189" y="0"/>
                </a:moveTo>
                <a:lnTo>
                  <a:pt x="106189" y="0"/>
                </a:lnTo>
                <a:cubicBezTo>
                  <a:pt x="43580" y="0"/>
                  <a:pt x="43580" y="0"/>
                  <a:pt x="43580" y="0"/>
                </a:cubicBezTo>
                <a:cubicBezTo>
                  <a:pt x="35294" y="0"/>
                  <a:pt x="30076" y="5400"/>
                  <a:pt x="30076" y="13200"/>
                </a:cubicBezTo>
                <a:cubicBezTo>
                  <a:pt x="30076" y="74400"/>
                  <a:pt x="30076" y="74400"/>
                  <a:pt x="30076" y="74400"/>
                </a:cubicBezTo>
                <a:cubicBezTo>
                  <a:pt x="30076" y="82200"/>
                  <a:pt x="35294" y="87600"/>
                  <a:pt x="43580" y="87600"/>
                </a:cubicBezTo>
                <a:cubicBezTo>
                  <a:pt x="106189" y="87600"/>
                  <a:pt x="106189" y="87600"/>
                  <a:pt x="106189" y="87600"/>
                </a:cubicBezTo>
                <a:cubicBezTo>
                  <a:pt x="114168" y="87600"/>
                  <a:pt x="119693" y="82200"/>
                  <a:pt x="119693" y="74400"/>
                </a:cubicBezTo>
                <a:cubicBezTo>
                  <a:pt x="119693" y="13200"/>
                  <a:pt x="119693" y="13200"/>
                  <a:pt x="119693" y="13200"/>
                </a:cubicBezTo>
                <a:cubicBezTo>
                  <a:pt x="119693" y="5400"/>
                  <a:pt x="114168" y="0"/>
                  <a:pt x="106189" y="0"/>
                </a:cubicBezTo>
                <a:close/>
                <a:moveTo>
                  <a:pt x="106189" y="74400"/>
                </a:moveTo>
                <a:lnTo>
                  <a:pt x="106189" y="74400"/>
                </a:lnTo>
                <a:cubicBezTo>
                  <a:pt x="43580" y="74400"/>
                  <a:pt x="43580" y="74400"/>
                  <a:pt x="43580" y="74400"/>
                </a:cubicBezTo>
                <a:cubicBezTo>
                  <a:pt x="43580" y="13200"/>
                  <a:pt x="43580" y="13200"/>
                  <a:pt x="43580" y="13200"/>
                </a:cubicBezTo>
                <a:cubicBezTo>
                  <a:pt x="106189" y="13200"/>
                  <a:pt x="106189" y="13200"/>
                  <a:pt x="106189" y="13200"/>
                </a:cubicBezTo>
                <a:lnTo>
                  <a:pt x="106189" y="74400"/>
                </a:lnTo>
                <a:close/>
                <a:moveTo>
                  <a:pt x="13810" y="58500"/>
                </a:moveTo>
                <a:lnTo>
                  <a:pt x="13810" y="58500"/>
                </a:lnTo>
                <a:cubicBezTo>
                  <a:pt x="0" y="58500"/>
                  <a:pt x="0" y="58500"/>
                  <a:pt x="0" y="58500"/>
                </a:cubicBezTo>
                <a:cubicBezTo>
                  <a:pt x="0" y="103800"/>
                  <a:pt x="0" y="103800"/>
                  <a:pt x="0" y="103800"/>
                </a:cubicBezTo>
                <a:cubicBezTo>
                  <a:pt x="0" y="111600"/>
                  <a:pt x="5524" y="119700"/>
                  <a:pt x="13810" y="119700"/>
                </a:cubicBezTo>
                <a:cubicBezTo>
                  <a:pt x="60153" y="119700"/>
                  <a:pt x="60153" y="119700"/>
                  <a:pt x="60153" y="119700"/>
                </a:cubicBezTo>
                <a:cubicBezTo>
                  <a:pt x="60153" y="103800"/>
                  <a:pt x="60153" y="103800"/>
                  <a:pt x="60153" y="103800"/>
                </a:cubicBezTo>
                <a:cubicBezTo>
                  <a:pt x="13810" y="103800"/>
                  <a:pt x="13810" y="103800"/>
                  <a:pt x="13810" y="103800"/>
                </a:cubicBezTo>
                <a:lnTo>
                  <a:pt x="13810" y="5850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1" name="Shape 5121"/>
          <p:cNvSpPr/>
          <p:nvPr/>
        </p:nvSpPr>
        <p:spPr>
          <a:xfrm>
            <a:off x="9757289" y="3339413"/>
            <a:ext cx="235380" cy="159556"/>
          </a:xfrm>
          <a:custGeom>
            <a:avLst/>
            <a:gdLst/>
            <a:ahLst/>
            <a:cxnLst/>
            <a:rect l="0" t="0" r="0" b="0"/>
            <a:pathLst>
              <a:path w="120000" h="120000" extrusionOk="0">
                <a:moveTo>
                  <a:pt x="104543" y="21706"/>
                </a:moveTo>
                <a:lnTo>
                  <a:pt x="104543" y="21706"/>
                </a:lnTo>
                <a:cubicBezTo>
                  <a:pt x="30070" y="21706"/>
                  <a:pt x="30070" y="21706"/>
                  <a:pt x="30070" y="21706"/>
                </a:cubicBezTo>
                <a:cubicBezTo>
                  <a:pt x="30070" y="0"/>
                  <a:pt x="30070" y="0"/>
                  <a:pt x="30070" y="0"/>
                </a:cubicBezTo>
                <a:cubicBezTo>
                  <a:pt x="0" y="36450"/>
                  <a:pt x="0" y="36450"/>
                  <a:pt x="0" y="36450"/>
                </a:cubicBezTo>
                <a:cubicBezTo>
                  <a:pt x="30070" y="72491"/>
                  <a:pt x="30070" y="72491"/>
                  <a:pt x="30070" y="72491"/>
                </a:cubicBezTo>
                <a:cubicBezTo>
                  <a:pt x="30070" y="50784"/>
                  <a:pt x="30070" y="50784"/>
                  <a:pt x="30070" y="50784"/>
                </a:cubicBezTo>
                <a:cubicBezTo>
                  <a:pt x="99484" y="50784"/>
                  <a:pt x="99484" y="50784"/>
                  <a:pt x="99484" y="50784"/>
                </a:cubicBezTo>
                <a:cubicBezTo>
                  <a:pt x="99484" y="90511"/>
                  <a:pt x="99484" y="90511"/>
                  <a:pt x="99484" y="90511"/>
                </a:cubicBezTo>
                <a:cubicBezTo>
                  <a:pt x="7587" y="90511"/>
                  <a:pt x="7587" y="90511"/>
                  <a:pt x="7587" y="90511"/>
                </a:cubicBezTo>
                <a:cubicBezTo>
                  <a:pt x="7587" y="119590"/>
                  <a:pt x="7587" y="119590"/>
                  <a:pt x="7587" y="119590"/>
                </a:cubicBezTo>
                <a:cubicBezTo>
                  <a:pt x="104543" y="119590"/>
                  <a:pt x="104543" y="119590"/>
                  <a:pt x="104543" y="119590"/>
                </a:cubicBezTo>
                <a:cubicBezTo>
                  <a:pt x="112131" y="119590"/>
                  <a:pt x="119718" y="112218"/>
                  <a:pt x="119718" y="101569"/>
                </a:cubicBezTo>
                <a:cubicBezTo>
                  <a:pt x="119718" y="39726"/>
                  <a:pt x="119718" y="39726"/>
                  <a:pt x="119718" y="39726"/>
                </a:cubicBezTo>
                <a:cubicBezTo>
                  <a:pt x="119718" y="29078"/>
                  <a:pt x="112131" y="21706"/>
                  <a:pt x="104543" y="21706"/>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2" name="Shape 5122"/>
          <p:cNvSpPr/>
          <p:nvPr/>
        </p:nvSpPr>
        <p:spPr>
          <a:xfrm>
            <a:off x="5403733" y="2742053"/>
            <a:ext cx="254834" cy="225713"/>
          </a:xfrm>
          <a:custGeom>
            <a:avLst/>
            <a:gdLst/>
            <a:ahLst/>
            <a:cxnLst/>
            <a:rect l="0" t="0" r="0" b="0"/>
            <a:pathLst>
              <a:path w="120000" h="120000" extrusionOk="0">
                <a:moveTo>
                  <a:pt x="117396" y="62493"/>
                </a:moveTo>
                <a:lnTo>
                  <a:pt x="117396" y="62493"/>
                </a:lnTo>
                <a:cubicBezTo>
                  <a:pt x="64295" y="4987"/>
                  <a:pt x="64295" y="4987"/>
                  <a:pt x="64295" y="4987"/>
                </a:cubicBezTo>
                <a:cubicBezTo>
                  <a:pt x="61952" y="0"/>
                  <a:pt x="57527" y="0"/>
                  <a:pt x="55184" y="4987"/>
                </a:cubicBezTo>
                <a:cubicBezTo>
                  <a:pt x="2342" y="62493"/>
                  <a:pt x="2342" y="62493"/>
                  <a:pt x="2342" y="62493"/>
                </a:cubicBezTo>
                <a:cubicBezTo>
                  <a:pt x="0" y="64841"/>
                  <a:pt x="2342" y="67481"/>
                  <a:pt x="4685" y="67481"/>
                </a:cubicBezTo>
                <a:cubicBezTo>
                  <a:pt x="16138" y="67481"/>
                  <a:pt x="16138" y="67481"/>
                  <a:pt x="16138" y="67481"/>
                </a:cubicBezTo>
                <a:cubicBezTo>
                  <a:pt x="16138" y="114425"/>
                  <a:pt x="16138" y="114425"/>
                  <a:pt x="16138" y="114425"/>
                </a:cubicBezTo>
                <a:cubicBezTo>
                  <a:pt x="16138" y="117066"/>
                  <a:pt x="16138" y="119706"/>
                  <a:pt x="20563" y="119706"/>
                </a:cubicBezTo>
                <a:cubicBezTo>
                  <a:pt x="46073" y="119706"/>
                  <a:pt x="46073" y="119706"/>
                  <a:pt x="46073" y="119706"/>
                </a:cubicBezTo>
                <a:cubicBezTo>
                  <a:pt x="46073" y="72762"/>
                  <a:pt x="46073" y="72762"/>
                  <a:pt x="46073" y="72762"/>
                </a:cubicBezTo>
                <a:cubicBezTo>
                  <a:pt x="73665" y="72762"/>
                  <a:pt x="73665" y="72762"/>
                  <a:pt x="73665" y="72762"/>
                </a:cubicBezTo>
                <a:cubicBezTo>
                  <a:pt x="73665" y="119706"/>
                  <a:pt x="73665" y="119706"/>
                  <a:pt x="73665" y="119706"/>
                </a:cubicBezTo>
                <a:cubicBezTo>
                  <a:pt x="99175" y="119706"/>
                  <a:pt x="99175" y="119706"/>
                  <a:pt x="99175" y="119706"/>
                </a:cubicBezTo>
                <a:cubicBezTo>
                  <a:pt x="103600" y="119706"/>
                  <a:pt x="103600" y="117066"/>
                  <a:pt x="103600" y="114425"/>
                </a:cubicBezTo>
                <a:cubicBezTo>
                  <a:pt x="103600" y="67481"/>
                  <a:pt x="103600" y="67481"/>
                  <a:pt x="103600" y="67481"/>
                </a:cubicBezTo>
                <a:cubicBezTo>
                  <a:pt x="115314" y="67481"/>
                  <a:pt x="115314" y="67481"/>
                  <a:pt x="115314" y="67481"/>
                </a:cubicBezTo>
                <a:cubicBezTo>
                  <a:pt x="117396" y="67481"/>
                  <a:pt x="119739" y="64841"/>
                  <a:pt x="117396" y="62493"/>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3" name="Shape 5123"/>
          <p:cNvSpPr/>
          <p:nvPr/>
        </p:nvSpPr>
        <p:spPr>
          <a:xfrm>
            <a:off x="1575405" y="2201121"/>
            <a:ext cx="274286" cy="219875"/>
          </a:xfrm>
          <a:custGeom>
            <a:avLst/>
            <a:gdLst/>
            <a:ahLst/>
            <a:cxnLst/>
            <a:rect l="0" t="0" r="0" b="0"/>
            <a:pathLst>
              <a:path w="120000" h="120000" extrusionOk="0">
                <a:moveTo>
                  <a:pt x="106961" y="0"/>
                </a:moveTo>
                <a:lnTo>
                  <a:pt x="106961" y="0"/>
                </a:lnTo>
                <a:cubicBezTo>
                  <a:pt x="12796" y="0"/>
                  <a:pt x="12796" y="0"/>
                  <a:pt x="12796" y="0"/>
                </a:cubicBezTo>
                <a:cubicBezTo>
                  <a:pt x="4104" y="0"/>
                  <a:pt x="0" y="5400"/>
                  <a:pt x="0" y="13200"/>
                </a:cubicBezTo>
                <a:cubicBezTo>
                  <a:pt x="0" y="103800"/>
                  <a:pt x="0" y="103800"/>
                  <a:pt x="0" y="103800"/>
                </a:cubicBezTo>
                <a:cubicBezTo>
                  <a:pt x="0" y="111900"/>
                  <a:pt x="4104" y="119700"/>
                  <a:pt x="12796" y="119700"/>
                </a:cubicBezTo>
                <a:cubicBezTo>
                  <a:pt x="106961" y="119700"/>
                  <a:pt x="106961" y="119700"/>
                  <a:pt x="106961" y="119700"/>
                </a:cubicBezTo>
                <a:cubicBezTo>
                  <a:pt x="113480" y="119700"/>
                  <a:pt x="119758" y="111900"/>
                  <a:pt x="119758" y="103800"/>
                </a:cubicBezTo>
                <a:cubicBezTo>
                  <a:pt x="119758" y="13200"/>
                  <a:pt x="119758" y="13200"/>
                  <a:pt x="119758" y="13200"/>
                </a:cubicBezTo>
                <a:cubicBezTo>
                  <a:pt x="119758" y="5400"/>
                  <a:pt x="113480" y="0"/>
                  <a:pt x="106961" y="0"/>
                </a:cubicBezTo>
                <a:close/>
                <a:moveTo>
                  <a:pt x="106961" y="103800"/>
                </a:moveTo>
                <a:lnTo>
                  <a:pt x="106961" y="103800"/>
                </a:lnTo>
                <a:cubicBezTo>
                  <a:pt x="12796" y="103800"/>
                  <a:pt x="12796" y="103800"/>
                  <a:pt x="12796" y="103800"/>
                </a:cubicBezTo>
                <a:cubicBezTo>
                  <a:pt x="12796" y="13200"/>
                  <a:pt x="12796" y="13200"/>
                  <a:pt x="12796" y="13200"/>
                </a:cubicBezTo>
                <a:cubicBezTo>
                  <a:pt x="106961" y="13200"/>
                  <a:pt x="106961" y="13200"/>
                  <a:pt x="106961" y="13200"/>
                </a:cubicBezTo>
                <a:lnTo>
                  <a:pt x="106961" y="103800"/>
                </a:lnTo>
                <a:close/>
                <a:moveTo>
                  <a:pt x="53601" y="74700"/>
                </a:moveTo>
                <a:lnTo>
                  <a:pt x="53601" y="74700"/>
                </a:lnTo>
                <a:cubicBezTo>
                  <a:pt x="23420" y="74700"/>
                  <a:pt x="23420" y="74700"/>
                  <a:pt x="23420" y="74700"/>
                </a:cubicBezTo>
                <a:cubicBezTo>
                  <a:pt x="23420" y="87900"/>
                  <a:pt x="23420" y="87900"/>
                  <a:pt x="23420" y="87900"/>
                </a:cubicBezTo>
                <a:cubicBezTo>
                  <a:pt x="53601" y="87900"/>
                  <a:pt x="53601" y="87900"/>
                  <a:pt x="53601" y="87900"/>
                </a:cubicBezTo>
                <a:lnTo>
                  <a:pt x="53601" y="74700"/>
                </a:lnTo>
                <a:close/>
                <a:moveTo>
                  <a:pt x="53601" y="53400"/>
                </a:moveTo>
                <a:lnTo>
                  <a:pt x="53601" y="53400"/>
                </a:lnTo>
                <a:cubicBezTo>
                  <a:pt x="23420" y="53400"/>
                  <a:pt x="23420" y="53400"/>
                  <a:pt x="23420" y="53400"/>
                </a:cubicBezTo>
                <a:cubicBezTo>
                  <a:pt x="23420" y="66600"/>
                  <a:pt x="23420" y="66600"/>
                  <a:pt x="23420" y="66600"/>
                </a:cubicBezTo>
                <a:cubicBezTo>
                  <a:pt x="53601" y="66600"/>
                  <a:pt x="53601" y="66600"/>
                  <a:pt x="53601" y="66600"/>
                </a:cubicBezTo>
                <a:lnTo>
                  <a:pt x="53601" y="53400"/>
                </a:lnTo>
                <a:close/>
                <a:moveTo>
                  <a:pt x="53601" y="29400"/>
                </a:moveTo>
                <a:lnTo>
                  <a:pt x="53601" y="29400"/>
                </a:lnTo>
                <a:cubicBezTo>
                  <a:pt x="23420" y="29400"/>
                  <a:pt x="23420" y="29400"/>
                  <a:pt x="23420" y="29400"/>
                </a:cubicBezTo>
                <a:cubicBezTo>
                  <a:pt x="23420" y="42900"/>
                  <a:pt x="23420" y="42900"/>
                  <a:pt x="23420" y="42900"/>
                </a:cubicBezTo>
                <a:cubicBezTo>
                  <a:pt x="53601" y="42900"/>
                  <a:pt x="53601" y="42900"/>
                  <a:pt x="53601" y="42900"/>
                </a:cubicBezTo>
                <a:lnTo>
                  <a:pt x="53601" y="29400"/>
                </a:lnTo>
                <a:close/>
                <a:moveTo>
                  <a:pt x="93923" y="77100"/>
                </a:moveTo>
                <a:lnTo>
                  <a:pt x="93923" y="77100"/>
                </a:lnTo>
                <a:cubicBezTo>
                  <a:pt x="93923" y="77100"/>
                  <a:pt x="85472" y="74700"/>
                  <a:pt x="85472" y="69300"/>
                </a:cubicBezTo>
                <a:cubicBezTo>
                  <a:pt x="85472" y="61200"/>
                  <a:pt x="91991" y="58800"/>
                  <a:pt x="91991" y="45300"/>
                </a:cubicBezTo>
                <a:cubicBezTo>
                  <a:pt x="91991" y="37500"/>
                  <a:pt x="89818" y="29400"/>
                  <a:pt x="81126" y="29400"/>
                </a:cubicBezTo>
                <a:cubicBezTo>
                  <a:pt x="72676" y="29400"/>
                  <a:pt x="70503" y="37500"/>
                  <a:pt x="70503" y="45300"/>
                </a:cubicBezTo>
                <a:cubicBezTo>
                  <a:pt x="70503" y="58800"/>
                  <a:pt x="77022" y="61200"/>
                  <a:pt x="77022" y="69300"/>
                </a:cubicBezTo>
                <a:cubicBezTo>
                  <a:pt x="77022" y="74700"/>
                  <a:pt x="66398" y="77100"/>
                  <a:pt x="66398" y="77100"/>
                </a:cubicBezTo>
                <a:lnTo>
                  <a:pt x="66398" y="87900"/>
                </a:lnTo>
                <a:cubicBezTo>
                  <a:pt x="96096" y="87900"/>
                  <a:pt x="96096" y="87900"/>
                  <a:pt x="96096" y="87900"/>
                </a:cubicBezTo>
                <a:cubicBezTo>
                  <a:pt x="96096" y="87900"/>
                  <a:pt x="96096" y="77100"/>
                  <a:pt x="93923" y="7710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4" name="Shape 5124"/>
          <p:cNvSpPr/>
          <p:nvPr/>
        </p:nvSpPr>
        <p:spPr>
          <a:xfrm>
            <a:off x="1633764" y="1631004"/>
            <a:ext cx="155623" cy="268520"/>
          </a:xfrm>
          <a:custGeom>
            <a:avLst/>
            <a:gdLst/>
            <a:ahLst/>
            <a:cxnLst/>
            <a:rect l="0" t="0" r="0" b="0"/>
            <a:pathLst>
              <a:path w="120000" h="120000" extrusionOk="0">
                <a:moveTo>
                  <a:pt x="100918" y="0"/>
                </a:moveTo>
                <a:lnTo>
                  <a:pt x="100918" y="0"/>
                </a:lnTo>
                <a:cubicBezTo>
                  <a:pt x="18657" y="0"/>
                  <a:pt x="18657" y="0"/>
                  <a:pt x="18657" y="0"/>
                </a:cubicBezTo>
                <a:cubicBezTo>
                  <a:pt x="7208" y="0"/>
                  <a:pt x="0" y="4417"/>
                  <a:pt x="0" y="10797"/>
                </a:cubicBezTo>
                <a:cubicBezTo>
                  <a:pt x="0" y="106503"/>
                  <a:pt x="0" y="106503"/>
                  <a:pt x="0" y="106503"/>
                </a:cubicBezTo>
                <a:cubicBezTo>
                  <a:pt x="0" y="112883"/>
                  <a:pt x="7208" y="119754"/>
                  <a:pt x="18657" y="119754"/>
                </a:cubicBezTo>
                <a:cubicBezTo>
                  <a:pt x="100918" y="119754"/>
                  <a:pt x="100918" y="119754"/>
                  <a:pt x="100918" y="119754"/>
                </a:cubicBezTo>
                <a:cubicBezTo>
                  <a:pt x="112367" y="119754"/>
                  <a:pt x="119575" y="112883"/>
                  <a:pt x="119575" y="106503"/>
                </a:cubicBezTo>
                <a:cubicBezTo>
                  <a:pt x="119575" y="10797"/>
                  <a:pt x="119575" y="10797"/>
                  <a:pt x="119575" y="10797"/>
                </a:cubicBezTo>
                <a:cubicBezTo>
                  <a:pt x="119575" y="4417"/>
                  <a:pt x="112367" y="0"/>
                  <a:pt x="100918" y="0"/>
                </a:cubicBezTo>
                <a:close/>
                <a:moveTo>
                  <a:pt x="59787" y="112883"/>
                </a:moveTo>
                <a:lnTo>
                  <a:pt x="59787" y="112883"/>
                </a:lnTo>
                <a:cubicBezTo>
                  <a:pt x="52155" y="112883"/>
                  <a:pt x="44946" y="110674"/>
                  <a:pt x="44946" y="108711"/>
                </a:cubicBezTo>
                <a:cubicBezTo>
                  <a:pt x="44946" y="104294"/>
                  <a:pt x="52155" y="102085"/>
                  <a:pt x="59787" y="102085"/>
                </a:cubicBezTo>
                <a:cubicBezTo>
                  <a:pt x="67420" y="102085"/>
                  <a:pt x="74628" y="104294"/>
                  <a:pt x="74628" y="108711"/>
                </a:cubicBezTo>
                <a:cubicBezTo>
                  <a:pt x="74628" y="110674"/>
                  <a:pt x="67420" y="112883"/>
                  <a:pt x="59787" y="112883"/>
                </a:cubicBezTo>
                <a:close/>
                <a:moveTo>
                  <a:pt x="104734" y="95705"/>
                </a:moveTo>
                <a:lnTo>
                  <a:pt x="104734" y="95705"/>
                </a:lnTo>
                <a:cubicBezTo>
                  <a:pt x="14840" y="95705"/>
                  <a:pt x="14840" y="95705"/>
                  <a:pt x="14840" y="95705"/>
                </a:cubicBezTo>
                <a:cubicBezTo>
                  <a:pt x="14840" y="15214"/>
                  <a:pt x="14840" y="15214"/>
                  <a:pt x="14840" y="15214"/>
                </a:cubicBezTo>
                <a:cubicBezTo>
                  <a:pt x="104734" y="15214"/>
                  <a:pt x="104734" y="15214"/>
                  <a:pt x="104734" y="15214"/>
                </a:cubicBezTo>
                <a:lnTo>
                  <a:pt x="104734" y="9570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5" name="Shape 5125"/>
          <p:cNvSpPr/>
          <p:nvPr/>
        </p:nvSpPr>
        <p:spPr>
          <a:xfrm>
            <a:off x="9191212" y="3304388"/>
            <a:ext cx="274285" cy="231548"/>
          </a:xfrm>
          <a:custGeom>
            <a:avLst/>
            <a:gdLst/>
            <a:ahLst/>
            <a:cxnLst/>
            <a:rect l="0" t="0" r="0" b="0"/>
            <a:pathLst>
              <a:path w="120000" h="120000" extrusionOk="0">
                <a:moveTo>
                  <a:pt x="89818" y="35598"/>
                </a:moveTo>
                <a:lnTo>
                  <a:pt x="89818" y="35598"/>
                </a:lnTo>
                <a:cubicBezTo>
                  <a:pt x="93923" y="35598"/>
                  <a:pt x="93923" y="35598"/>
                  <a:pt x="93923" y="35598"/>
                </a:cubicBezTo>
                <a:cubicBezTo>
                  <a:pt x="93923" y="51100"/>
                  <a:pt x="93923" y="51100"/>
                  <a:pt x="93923" y="51100"/>
                </a:cubicBezTo>
                <a:cubicBezTo>
                  <a:pt x="119758" y="25550"/>
                  <a:pt x="119758" y="25550"/>
                  <a:pt x="119758" y="25550"/>
                </a:cubicBezTo>
                <a:cubicBezTo>
                  <a:pt x="93923" y="0"/>
                  <a:pt x="93923" y="0"/>
                  <a:pt x="93923" y="0"/>
                </a:cubicBezTo>
                <a:cubicBezTo>
                  <a:pt x="93923" y="15215"/>
                  <a:pt x="93923" y="15215"/>
                  <a:pt x="93923" y="15215"/>
                </a:cubicBezTo>
                <a:cubicBezTo>
                  <a:pt x="89818" y="15215"/>
                  <a:pt x="89818" y="15215"/>
                  <a:pt x="89818" y="15215"/>
                </a:cubicBezTo>
                <a:cubicBezTo>
                  <a:pt x="68329" y="15215"/>
                  <a:pt x="55533" y="35598"/>
                  <a:pt x="44909" y="53684"/>
                </a:cubicBezTo>
                <a:cubicBezTo>
                  <a:pt x="34044" y="68899"/>
                  <a:pt x="25593" y="81531"/>
                  <a:pt x="12796" y="81531"/>
                </a:cubicBezTo>
                <a:cubicBezTo>
                  <a:pt x="0" y="81531"/>
                  <a:pt x="0" y="81531"/>
                  <a:pt x="0" y="81531"/>
                </a:cubicBezTo>
                <a:cubicBezTo>
                  <a:pt x="0" y="101913"/>
                  <a:pt x="0" y="101913"/>
                  <a:pt x="0" y="101913"/>
                </a:cubicBezTo>
                <a:cubicBezTo>
                  <a:pt x="12796" y="101913"/>
                  <a:pt x="12796" y="101913"/>
                  <a:pt x="12796" y="101913"/>
                </a:cubicBezTo>
                <a:cubicBezTo>
                  <a:pt x="34044" y="101913"/>
                  <a:pt x="46841" y="81531"/>
                  <a:pt x="57706" y="63732"/>
                </a:cubicBezTo>
                <a:cubicBezTo>
                  <a:pt x="68329" y="48516"/>
                  <a:pt x="77022" y="35598"/>
                  <a:pt x="89818" y="35598"/>
                </a:cubicBezTo>
                <a:close/>
                <a:moveTo>
                  <a:pt x="31871" y="48516"/>
                </a:moveTo>
                <a:lnTo>
                  <a:pt x="31871" y="48516"/>
                </a:lnTo>
                <a:cubicBezTo>
                  <a:pt x="31871" y="45933"/>
                  <a:pt x="34044" y="45933"/>
                  <a:pt x="34044" y="43636"/>
                </a:cubicBezTo>
                <a:cubicBezTo>
                  <a:pt x="36217" y="41052"/>
                  <a:pt x="40321" y="35598"/>
                  <a:pt x="42736" y="33301"/>
                </a:cubicBezTo>
                <a:cubicBezTo>
                  <a:pt x="34044" y="22966"/>
                  <a:pt x="25593" y="18086"/>
                  <a:pt x="12796" y="18086"/>
                </a:cubicBezTo>
                <a:cubicBezTo>
                  <a:pt x="0" y="18086"/>
                  <a:pt x="0" y="18086"/>
                  <a:pt x="0" y="18086"/>
                </a:cubicBezTo>
                <a:cubicBezTo>
                  <a:pt x="0" y="38468"/>
                  <a:pt x="0" y="38468"/>
                  <a:pt x="0" y="38468"/>
                </a:cubicBezTo>
                <a:cubicBezTo>
                  <a:pt x="12796" y="38468"/>
                  <a:pt x="12796" y="38468"/>
                  <a:pt x="12796" y="38468"/>
                </a:cubicBezTo>
                <a:cubicBezTo>
                  <a:pt x="19074" y="38468"/>
                  <a:pt x="25593" y="41052"/>
                  <a:pt x="31871" y="48516"/>
                </a:cubicBezTo>
                <a:close/>
                <a:moveTo>
                  <a:pt x="93923" y="84114"/>
                </a:moveTo>
                <a:lnTo>
                  <a:pt x="93923" y="84114"/>
                </a:lnTo>
                <a:cubicBezTo>
                  <a:pt x="89818" y="84114"/>
                  <a:pt x="89818" y="84114"/>
                  <a:pt x="89818" y="84114"/>
                </a:cubicBezTo>
                <a:cubicBezTo>
                  <a:pt x="81126" y="84114"/>
                  <a:pt x="74849" y="78947"/>
                  <a:pt x="68329" y="71483"/>
                </a:cubicBezTo>
                <a:cubicBezTo>
                  <a:pt x="68329" y="71483"/>
                  <a:pt x="68329" y="71483"/>
                  <a:pt x="68329" y="74066"/>
                </a:cubicBezTo>
                <a:cubicBezTo>
                  <a:pt x="64225" y="76363"/>
                  <a:pt x="62052" y="81531"/>
                  <a:pt x="59879" y="86698"/>
                </a:cubicBezTo>
                <a:cubicBezTo>
                  <a:pt x="66156" y="96746"/>
                  <a:pt x="77022" y="101913"/>
                  <a:pt x="89818" y="101913"/>
                </a:cubicBezTo>
                <a:cubicBezTo>
                  <a:pt x="93923" y="101913"/>
                  <a:pt x="93923" y="101913"/>
                  <a:pt x="93923" y="101913"/>
                </a:cubicBezTo>
                <a:cubicBezTo>
                  <a:pt x="93923" y="119712"/>
                  <a:pt x="93923" y="119712"/>
                  <a:pt x="93923" y="119712"/>
                </a:cubicBezTo>
                <a:cubicBezTo>
                  <a:pt x="119758" y="94162"/>
                  <a:pt x="119758" y="94162"/>
                  <a:pt x="119758" y="94162"/>
                </a:cubicBezTo>
                <a:cubicBezTo>
                  <a:pt x="93923" y="68899"/>
                  <a:pt x="93923" y="68899"/>
                  <a:pt x="93923" y="68899"/>
                </a:cubicBezTo>
                <a:lnTo>
                  <a:pt x="93923" y="84114"/>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6" name="Shape 5126"/>
          <p:cNvSpPr/>
          <p:nvPr/>
        </p:nvSpPr>
        <p:spPr>
          <a:xfrm>
            <a:off x="6514493" y="2745945"/>
            <a:ext cx="217872" cy="221821"/>
          </a:xfrm>
          <a:custGeom>
            <a:avLst/>
            <a:gdLst/>
            <a:ahLst/>
            <a:cxnLst/>
            <a:rect l="0" t="0" r="0" b="0"/>
            <a:pathLst>
              <a:path w="120000" h="120000" extrusionOk="0">
                <a:moveTo>
                  <a:pt x="114586" y="100800"/>
                </a:moveTo>
                <a:lnTo>
                  <a:pt x="114586" y="100800"/>
                </a:lnTo>
                <a:cubicBezTo>
                  <a:pt x="87819" y="71700"/>
                  <a:pt x="87819" y="71700"/>
                  <a:pt x="87819" y="71700"/>
                </a:cubicBezTo>
                <a:cubicBezTo>
                  <a:pt x="90526" y="63600"/>
                  <a:pt x="93233" y="55800"/>
                  <a:pt x="93233" y="47700"/>
                </a:cubicBezTo>
                <a:cubicBezTo>
                  <a:pt x="93233" y="21300"/>
                  <a:pt x="71879" y="0"/>
                  <a:pt x="45413" y="0"/>
                </a:cubicBezTo>
                <a:cubicBezTo>
                  <a:pt x="21052" y="0"/>
                  <a:pt x="0" y="21300"/>
                  <a:pt x="0" y="45300"/>
                </a:cubicBezTo>
                <a:cubicBezTo>
                  <a:pt x="0" y="71700"/>
                  <a:pt x="21052" y="93000"/>
                  <a:pt x="48120" y="93000"/>
                </a:cubicBezTo>
                <a:cubicBezTo>
                  <a:pt x="55939" y="93000"/>
                  <a:pt x="64060" y="90600"/>
                  <a:pt x="69172" y="87600"/>
                </a:cubicBezTo>
                <a:cubicBezTo>
                  <a:pt x="98646" y="117000"/>
                  <a:pt x="98646" y="117000"/>
                  <a:pt x="98646" y="117000"/>
                </a:cubicBezTo>
                <a:cubicBezTo>
                  <a:pt x="101052" y="119700"/>
                  <a:pt x="106466" y="119700"/>
                  <a:pt x="109172" y="117000"/>
                </a:cubicBezTo>
                <a:cubicBezTo>
                  <a:pt x="116992" y="109200"/>
                  <a:pt x="116992" y="109200"/>
                  <a:pt x="116992" y="109200"/>
                </a:cubicBezTo>
                <a:cubicBezTo>
                  <a:pt x="119699" y="106500"/>
                  <a:pt x="116992" y="103800"/>
                  <a:pt x="114586" y="100800"/>
                </a:cubicBezTo>
                <a:close/>
                <a:moveTo>
                  <a:pt x="13233" y="45300"/>
                </a:moveTo>
                <a:lnTo>
                  <a:pt x="13233" y="45300"/>
                </a:lnTo>
                <a:cubicBezTo>
                  <a:pt x="13233" y="29400"/>
                  <a:pt x="29473" y="13200"/>
                  <a:pt x="45413" y="13200"/>
                </a:cubicBezTo>
                <a:cubicBezTo>
                  <a:pt x="64060" y="13200"/>
                  <a:pt x="80000" y="29400"/>
                  <a:pt x="80000" y="47700"/>
                </a:cubicBezTo>
                <a:cubicBezTo>
                  <a:pt x="80000" y="66300"/>
                  <a:pt x="64060" y="79800"/>
                  <a:pt x="48120" y="79800"/>
                </a:cubicBezTo>
                <a:cubicBezTo>
                  <a:pt x="29473" y="79800"/>
                  <a:pt x="13233" y="63600"/>
                  <a:pt x="13233" y="4530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7" name="Shape 5127"/>
          <p:cNvSpPr/>
          <p:nvPr/>
        </p:nvSpPr>
        <p:spPr>
          <a:xfrm>
            <a:off x="8127138" y="4359009"/>
            <a:ext cx="262614" cy="264628"/>
          </a:xfrm>
          <a:custGeom>
            <a:avLst/>
            <a:gdLst/>
            <a:ahLst/>
            <a:cxnLst/>
            <a:rect l="0" t="0" r="0" b="0"/>
            <a:pathLst>
              <a:path w="120000" h="120000" extrusionOk="0">
                <a:moveTo>
                  <a:pt x="59874" y="0"/>
                </a:moveTo>
                <a:lnTo>
                  <a:pt x="59874" y="0"/>
                </a:lnTo>
                <a:cubicBezTo>
                  <a:pt x="26555" y="0"/>
                  <a:pt x="0" y="26555"/>
                  <a:pt x="0" y="59874"/>
                </a:cubicBezTo>
                <a:cubicBezTo>
                  <a:pt x="0" y="93194"/>
                  <a:pt x="26555" y="119749"/>
                  <a:pt x="59874" y="119749"/>
                </a:cubicBezTo>
                <a:cubicBezTo>
                  <a:pt x="93194" y="119749"/>
                  <a:pt x="119749" y="93194"/>
                  <a:pt x="119749" y="59874"/>
                </a:cubicBezTo>
                <a:cubicBezTo>
                  <a:pt x="119749" y="26555"/>
                  <a:pt x="93194" y="0"/>
                  <a:pt x="59874" y="0"/>
                </a:cubicBezTo>
                <a:close/>
                <a:moveTo>
                  <a:pt x="110981" y="59874"/>
                </a:moveTo>
                <a:lnTo>
                  <a:pt x="110981" y="59874"/>
                </a:lnTo>
                <a:cubicBezTo>
                  <a:pt x="110981" y="73152"/>
                  <a:pt x="106471" y="82171"/>
                  <a:pt x="99958" y="90939"/>
                </a:cubicBezTo>
                <a:cubicBezTo>
                  <a:pt x="97703" y="90939"/>
                  <a:pt x="95448" y="86430"/>
                  <a:pt x="97703" y="82171"/>
                </a:cubicBezTo>
                <a:cubicBezTo>
                  <a:pt x="99958" y="77661"/>
                  <a:pt x="99958" y="68893"/>
                  <a:pt x="99958" y="64384"/>
                </a:cubicBezTo>
                <a:cubicBezTo>
                  <a:pt x="99958" y="59874"/>
                  <a:pt x="97703" y="51106"/>
                  <a:pt x="93194" y="51106"/>
                </a:cubicBezTo>
                <a:cubicBezTo>
                  <a:pt x="86680" y="51106"/>
                  <a:pt x="84425" y="51106"/>
                  <a:pt x="79916" y="44592"/>
                </a:cubicBezTo>
                <a:cubicBezTo>
                  <a:pt x="75407" y="31064"/>
                  <a:pt x="93194" y="28810"/>
                  <a:pt x="86680" y="22045"/>
                </a:cubicBezTo>
                <a:cubicBezTo>
                  <a:pt x="84425" y="20041"/>
                  <a:pt x="75407" y="28810"/>
                  <a:pt x="73402" y="15532"/>
                </a:cubicBezTo>
                <a:lnTo>
                  <a:pt x="75407" y="13277"/>
                </a:lnTo>
                <a:cubicBezTo>
                  <a:pt x="95448" y="20041"/>
                  <a:pt x="110981" y="37578"/>
                  <a:pt x="110981" y="59874"/>
                </a:cubicBezTo>
                <a:close/>
                <a:moveTo>
                  <a:pt x="53110" y="11022"/>
                </a:moveTo>
                <a:lnTo>
                  <a:pt x="53110" y="11022"/>
                </a:lnTo>
                <a:cubicBezTo>
                  <a:pt x="51106" y="13277"/>
                  <a:pt x="48601" y="13277"/>
                  <a:pt x="46597" y="15532"/>
                </a:cubicBezTo>
                <a:cubicBezTo>
                  <a:pt x="42087" y="20041"/>
                  <a:pt x="39832" y="17787"/>
                  <a:pt x="37578" y="22045"/>
                </a:cubicBezTo>
                <a:cubicBezTo>
                  <a:pt x="35323" y="26555"/>
                  <a:pt x="28810" y="31064"/>
                  <a:pt x="28810" y="33319"/>
                </a:cubicBezTo>
                <a:cubicBezTo>
                  <a:pt x="28810" y="35574"/>
                  <a:pt x="33319" y="39832"/>
                  <a:pt x="33319" y="39832"/>
                </a:cubicBezTo>
                <a:cubicBezTo>
                  <a:pt x="35323" y="37578"/>
                  <a:pt x="39832" y="37578"/>
                  <a:pt x="44342" y="39832"/>
                </a:cubicBezTo>
                <a:cubicBezTo>
                  <a:pt x="46597" y="39832"/>
                  <a:pt x="68893" y="42338"/>
                  <a:pt x="62129" y="59874"/>
                </a:cubicBezTo>
                <a:cubicBezTo>
                  <a:pt x="59874" y="66638"/>
                  <a:pt x="48601" y="64384"/>
                  <a:pt x="46597" y="73152"/>
                </a:cubicBezTo>
                <a:cubicBezTo>
                  <a:pt x="46597" y="75407"/>
                  <a:pt x="46597" y="82171"/>
                  <a:pt x="44342" y="84425"/>
                </a:cubicBezTo>
                <a:cubicBezTo>
                  <a:pt x="44342" y="86430"/>
                  <a:pt x="46597" y="97703"/>
                  <a:pt x="44342" y="97703"/>
                </a:cubicBezTo>
                <a:cubicBezTo>
                  <a:pt x="42087" y="97703"/>
                  <a:pt x="33319" y="86430"/>
                  <a:pt x="33319" y="86430"/>
                </a:cubicBezTo>
                <a:cubicBezTo>
                  <a:pt x="33319" y="84425"/>
                  <a:pt x="31064" y="77661"/>
                  <a:pt x="31064" y="71148"/>
                </a:cubicBezTo>
                <a:cubicBezTo>
                  <a:pt x="31064" y="66638"/>
                  <a:pt x="22045" y="66638"/>
                  <a:pt x="22045" y="59874"/>
                </a:cubicBezTo>
                <a:cubicBezTo>
                  <a:pt x="22045" y="53361"/>
                  <a:pt x="26555" y="48851"/>
                  <a:pt x="26555" y="46597"/>
                </a:cubicBezTo>
                <a:cubicBezTo>
                  <a:pt x="24300" y="42338"/>
                  <a:pt x="15532" y="42338"/>
                  <a:pt x="13277" y="42338"/>
                </a:cubicBezTo>
                <a:cubicBezTo>
                  <a:pt x="20041" y="24300"/>
                  <a:pt x="35323" y="13277"/>
                  <a:pt x="53110" y="11022"/>
                </a:cubicBezTo>
                <a:close/>
                <a:moveTo>
                  <a:pt x="44342" y="108726"/>
                </a:moveTo>
                <a:lnTo>
                  <a:pt x="44342" y="108726"/>
                </a:lnTo>
                <a:cubicBezTo>
                  <a:pt x="46597" y="106471"/>
                  <a:pt x="46597" y="104217"/>
                  <a:pt x="51106" y="104217"/>
                </a:cubicBezTo>
                <a:cubicBezTo>
                  <a:pt x="53110" y="104217"/>
                  <a:pt x="55365" y="104217"/>
                  <a:pt x="59874" y="101962"/>
                </a:cubicBezTo>
                <a:cubicBezTo>
                  <a:pt x="62129" y="101962"/>
                  <a:pt x="68893" y="99707"/>
                  <a:pt x="73402" y="97703"/>
                </a:cubicBezTo>
                <a:cubicBezTo>
                  <a:pt x="77661" y="97703"/>
                  <a:pt x="86680" y="99707"/>
                  <a:pt x="88684" y="101962"/>
                </a:cubicBezTo>
                <a:cubicBezTo>
                  <a:pt x="79916" y="108726"/>
                  <a:pt x="71148" y="110981"/>
                  <a:pt x="59874" y="110981"/>
                </a:cubicBezTo>
                <a:cubicBezTo>
                  <a:pt x="55365" y="110981"/>
                  <a:pt x="48601" y="110981"/>
                  <a:pt x="44342" y="10872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8" name="Shape 5128"/>
          <p:cNvSpPr/>
          <p:nvPr/>
        </p:nvSpPr>
        <p:spPr>
          <a:xfrm>
            <a:off x="8667927" y="4407653"/>
            <a:ext cx="272340" cy="167339"/>
          </a:xfrm>
          <a:custGeom>
            <a:avLst/>
            <a:gdLst/>
            <a:ahLst/>
            <a:cxnLst/>
            <a:rect l="0" t="0" r="0" b="0"/>
            <a:pathLst>
              <a:path w="120000" h="120000" extrusionOk="0">
                <a:moveTo>
                  <a:pt x="111325" y="0"/>
                </a:moveTo>
                <a:lnTo>
                  <a:pt x="111325" y="0"/>
                </a:lnTo>
                <a:cubicBezTo>
                  <a:pt x="8674" y="0"/>
                  <a:pt x="8674" y="0"/>
                  <a:pt x="8674" y="0"/>
                </a:cubicBezTo>
                <a:cubicBezTo>
                  <a:pt x="4337" y="0"/>
                  <a:pt x="0" y="7128"/>
                  <a:pt x="0" y="14257"/>
                </a:cubicBezTo>
                <a:cubicBezTo>
                  <a:pt x="0" y="105346"/>
                  <a:pt x="0" y="105346"/>
                  <a:pt x="0" y="105346"/>
                </a:cubicBezTo>
                <a:cubicBezTo>
                  <a:pt x="0" y="112475"/>
                  <a:pt x="4337" y="119603"/>
                  <a:pt x="8674" y="119603"/>
                </a:cubicBezTo>
                <a:cubicBezTo>
                  <a:pt x="111325" y="119603"/>
                  <a:pt x="111325" y="119603"/>
                  <a:pt x="111325" y="119603"/>
                </a:cubicBezTo>
                <a:cubicBezTo>
                  <a:pt x="115421" y="119603"/>
                  <a:pt x="119759" y="112475"/>
                  <a:pt x="119759" y="105346"/>
                </a:cubicBezTo>
                <a:cubicBezTo>
                  <a:pt x="119759" y="14257"/>
                  <a:pt x="119759" y="14257"/>
                  <a:pt x="119759" y="14257"/>
                </a:cubicBezTo>
                <a:cubicBezTo>
                  <a:pt x="119759" y="7128"/>
                  <a:pt x="115421" y="0"/>
                  <a:pt x="111325" y="0"/>
                </a:cubicBezTo>
                <a:close/>
                <a:moveTo>
                  <a:pt x="66265" y="21386"/>
                </a:moveTo>
                <a:lnTo>
                  <a:pt x="66265" y="21386"/>
                </a:lnTo>
                <a:cubicBezTo>
                  <a:pt x="76867" y="21386"/>
                  <a:pt x="76867" y="21386"/>
                  <a:pt x="76867" y="21386"/>
                </a:cubicBezTo>
                <a:cubicBezTo>
                  <a:pt x="76867" y="42376"/>
                  <a:pt x="76867" y="42376"/>
                  <a:pt x="76867" y="42376"/>
                </a:cubicBezTo>
                <a:cubicBezTo>
                  <a:pt x="66265" y="42376"/>
                  <a:pt x="66265" y="42376"/>
                  <a:pt x="66265" y="42376"/>
                </a:cubicBezTo>
                <a:lnTo>
                  <a:pt x="66265" y="21386"/>
                </a:lnTo>
                <a:close/>
                <a:moveTo>
                  <a:pt x="83373" y="49504"/>
                </a:moveTo>
                <a:lnTo>
                  <a:pt x="83373" y="49504"/>
                </a:lnTo>
                <a:cubicBezTo>
                  <a:pt x="83373" y="70495"/>
                  <a:pt x="83373" y="70495"/>
                  <a:pt x="83373" y="70495"/>
                </a:cubicBezTo>
                <a:cubicBezTo>
                  <a:pt x="72771" y="70495"/>
                  <a:pt x="72771" y="70495"/>
                  <a:pt x="72771" y="70495"/>
                </a:cubicBezTo>
                <a:cubicBezTo>
                  <a:pt x="72771" y="49504"/>
                  <a:pt x="72771" y="49504"/>
                  <a:pt x="72771" y="49504"/>
                </a:cubicBezTo>
                <a:lnTo>
                  <a:pt x="83373" y="49504"/>
                </a:lnTo>
                <a:close/>
                <a:moveTo>
                  <a:pt x="46987" y="21386"/>
                </a:moveTo>
                <a:lnTo>
                  <a:pt x="46987" y="21386"/>
                </a:lnTo>
                <a:cubicBezTo>
                  <a:pt x="60000" y="21386"/>
                  <a:pt x="60000" y="21386"/>
                  <a:pt x="60000" y="21386"/>
                </a:cubicBezTo>
                <a:cubicBezTo>
                  <a:pt x="60000" y="42376"/>
                  <a:pt x="60000" y="42376"/>
                  <a:pt x="60000" y="42376"/>
                </a:cubicBezTo>
                <a:cubicBezTo>
                  <a:pt x="46987" y="42376"/>
                  <a:pt x="46987" y="42376"/>
                  <a:pt x="46987" y="42376"/>
                </a:cubicBezTo>
                <a:lnTo>
                  <a:pt x="46987" y="21386"/>
                </a:lnTo>
                <a:close/>
                <a:moveTo>
                  <a:pt x="66265" y="49504"/>
                </a:moveTo>
                <a:lnTo>
                  <a:pt x="66265" y="49504"/>
                </a:lnTo>
                <a:cubicBezTo>
                  <a:pt x="66265" y="70495"/>
                  <a:pt x="66265" y="70495"/>
                  <a:pt x="66265" y="70495"/>
                </a:cubicBezTo>
                <a:cubicBezTo>
                  <a:pt x="53493" y="70495"/>
                  <a:pt x="53493" y="70495"/>
                  <a:pt x="53493" y="70495"/>
                </a:cubicBezTo>
                <a:cubicBezTo>
                  <a:pt x="53493" y="49504"/>
                  <a:pt x="53493" y="49504"/>
                  <a:pt x="53493" y="49504"/>
                </a:cubicBezTo>
                <a:lnTo>
                  <a:pt x="66265" y="49504"/>
                </a:lnTo>
                <a:close/>
                <a:moveTo>
                  <a:pt x="29879" y="21386"/>
                </a:moveTo>
                <a:lnTo>
                  <a:pt x="29879" y="21386"/>
                </a:lnTo>
                <a:cubicBezTo>
                  <a:pt x="42891" y="21386"/>
                  <a:pt x="42891" y="21386"/>
                  <a:pt x="42891" y="21386"/>
                </a:cubicBezTo>
                <a:cubicBezTo>
                  <a:pt x="42891" y="42376"/>
                  <a:pt x="42891" y="42376"/>
                  <a:pt x="42891" y="42376"/>
                </a:cubicBezTo>
                <a:cubicBezTo>
                  <a:pt x="29879" y="42376"/>
                  <a:pt x="29879" y="42376"/>
                  <a:pt x="29879" y="42376"/>
                </a:cubicBezTo>
                <a:lnTo>
                  <a:pt x="29879" y="21386"/>
                </a:lnTo>
                <a:close/>
                <a:moveTo>
                  <a:pt x="46987" y="49504"/>
                </a:moveTo>
                <a:lnTo>
                  <a:pt x="46987" y="49504"/>
                </a:lnTo>
                <a:cubicBezTo>
                  <a:pt x="46987" y="70495"/>
                  <a:pt x="46987" y="70495"/>
                  <a:pt x="46987" y="70495"/>
                </a:cubicBezTo>
                <a:cubicBezTo>
                  <a:pt x="36385" y="70495"/>
                  <a:pt x="36385" y="70495"/>
                  <a:pt x="36385" y="70495"/>
                </a:cubicBezTo>
                <a:cubicBezTo>
                  <a:pt x="36385" y="49504"/>
                  <a:pt x="36385" y="49504"/>
                  <a:pt x="36385" y="49504"/>
                </a:cubicBezTo>
                <a:lnTo>
                  <a:pt x="46987" y="49504"/>
                </a:lnTo>
                <a:close/>
                <a:moveTo>
                  <a:pt x="13012" y="21386"/>
                </a:moveTo>
                <a:lnTo>
                  <a:pt x="13012" y="21386"/>
                </a:lnTo>
                <a:cubicBezTo>
                  <a:pt x="23614" y="21386"/>
                  <a:pt x="23614" y="21386"/>
                  <a:pt x="23614" y="21386"/>
                </a:cubicBezTo>
                <a:cubicBezTo>
                  <a:pt x="23614" y="42376"/>
                  <a:pt x="23614" y="42376"/>
                  <a:pt x="23614" y="42376"/>
                </a:cubicBezTo>
                <a:cubicBezTo>
                  <a:pt x="13012" y="42376"/>
                  <a:pt x="13012" y="42376"/>
                  <a:pt x="13012" y="42376"/>
                </a:cubicBezTo>
                <a:lnTo>
                  <a:pt x="13012" y="21386"/>
                </a:lnTo>
                <a:close/>
                <a:moveTo>
                  <a:pt x="29879" y="49504"/>
                </a:moveTo>
                <a:lnTo>
                  <a:pt x="29879" y="49504"/>
                </a:lnTo>
                <a:cubicBezTo>
                  <a:pt x="29879" y="70495"/>
                  <a:pt x="29879" y="70495"/>
                  <a:pt x="29879" y="70495"/>
                </a:cubicBezTo>
                <a:cubicBezTo>
                  <a:pt x="17108" y="70495"/>
                  <a:pt x="17108" y="70495"/>
                  <a:pt x="17108" y="70495"/>
                </a:cubicBezTo>
                <a:cubicBezTo>
                  <a:pt x="17108" y="49504"/>
                  <a:pt x="17108" y="49504"/>
                  <a:pt x="17108" y="49504"/>
                </a:cubicBezTo>
                <a:lnTo>
                  <a:pt x="29879" y="49504"/>
                </a:lnTo>
                <a:close/>
                <a:moveTo>
                  <a:pt x="23614" y="98613"/>
                </a:moveTo>
                <a:lnTo>
                  <a:pt x="23614" y="98613"/>
                </a:lnTo>
                <a:cubicBezTo>
                  <a:pt x="13012" y="98613"/>
                  <a:pt x="13012" y="98613"/>
                  <a:pt x="13012" y="98613"/>
                </a:cubicBezTo>
                <a:cubicBezTo>
                  <a:pt x="13012" y="80792"/>
                  <a:pt x="13012" y="80792"/>
                  <a:pt x="13012" y="80792"/>
                </a:cubicBezTo>
                <a:cubicBezTo>
                  <a:pt x="23614" y="80792"/>
                  <a:pt x="23614" y="80792"/>
                  <a:pt x="23614" y="80792"/>
                </a:cubicBezTo>
                <a:lnTo>
                  <a:pt x="23614" y="98613"/>
                </a:lnTo>
                <a:close/>
                <a:moveTo>
                  <a:pt x="89638" y="98613"/>
                </a:moveTo>
                <a:lnTo>
                  <a:pt x="89638" y="98613"/>
                </a:lnTo>
                <a:cubicBezTo>
                  <a:pt x="29879" y="98613"/>
                  <a:pt x="29879" y="98613"/>
                  <a:pt x="29879" y="98613"/>
                </a:cubicBezTo>
                <a:cubicBezTo>
                  <a:pt x="29879" y="80792"/>
                  <a:pt x="29879" y="80792"/>
                  <a:pt x="29879" y="80792"/>
                </a:cubicBezTo>
                <a:cubicBezTo>
                  <a:pt x="89638" y="80792"/>
                  <a:pt x="89638" y="80792"/>
                  <a:pt x="89638" y="80792"/>
                </a:cubicBezTo>
                <a:lnTo>
                  <a:pt x="89638" y="98613"/>
                </a:lnTo>
                <a:close/>
                <a:moveTo>
                  <a:pt x="106746" y="98613"/>
                </a:moveTo>
                <a:lnTo>
                  <a:pt x="106746" y="98613"/>
                </a:lnTo>
                <a:cubicBezTo>
                  <a:pt x="96144" y="98613"/>
                  <a:pt x="96144" y="98613"/>
                  <a:pt x="96144" y="98613"/>
                </a:cubicBezTo>
                <a:cubicBezTo>
                  <a:pt x="96144" y="80792"/>
                  <a:pt x="96144" y="80792"/>
                  <a:pt x="96144" y="80792"/>
                </a:cubicBezTo>
                <a:cubicBezTo>
                  <a:pt x="106746" y="80792"/>
                  <a:pt x="106746" y="80792"/>
                  <a:pt x="106746" y="80792"/>
                </a:cubicBezTo>
                <a:lnTo>
                  <a:pt x="106746" y="98613"/>
                </a:lnTo>
                <a:close/>
                <a:moveTo>
                  <a:pt x="89638" y="70495"/>
                </a:moveTo>
                <a:lnTo>
                  <a:pt x="89638" y="70495"/>
                </a:lnTo>
                <a:cubicBezTo>
                  <a:pt x="89638" y="49504"/>
                  <a:pt x="89638" y="49504"/>
                  <a:pt x="89638" y="49504"/>
                </a:cubicBezTo>
                <a:cubicBezTo>
                  <a:pt x="102409" y="49504"/>
                  <a:pt x="102409" y="49504"/>
                  <a:pt x="102409" y="49504"/>
                </a:cubicBezTo>
                <a:cubicBezTo>
                  <a:pt x="102409" y="70495"/>
                  <a:pt x="102409" y="70495"/>
                  <a:pt x="102409" y="70495"/>
                </a:cubicBezTo>
                <a:lnTo>
                  <a:pt x="89638" y="70495"/>
                </a:lnTo>
                <a:close/>
                <a:moveTo>
                  <a:pt x="106746" y="42376"/>
                </a:moveTo>
                <a:lnTo>
                  <a:pt x="106746" y="42376"/>
                </a:lnTo>
                <a:cubicBezTo>
                  <a:pt x="83373" y="42376"/>
                  <a:pt x="83373" y="42376"/>
                  <a:pt x="83373" y="42376"/>
                </a:cubicBezTo>
                <a:cubicBezTo>
                  <a:pt x="83373" y="21386"/>
                  <a:pt x="83373" y="21386"/>
                  <a:pt x="83373" y="21386"/>
                </a:cubicBezTo>
                <a:cubicBezTo>
                  <a:pt x="106746" y="21386"/>
                  <a:pt x="106746" y="21386"/>
                  <a:pt x="106746" y="21386"/>
                </a:cubicBezTo>
                <a:lnTo>
                  <a:pt x="106746" y="42376"/>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29" name="Shape 5129"/>
          <p:cNvSpPr/>
          <p:nvPr/>
        </p:nvSpPr>
        <p:spPr>
          <a:xfrm>
            <a:off x="1030724" y="4929125"/>
            <a:ext cx="274286" cy="219875"/>
          </a:xfrm>
          <a:custGeom>
            <a:avLst/>
            <a:gdLst/>
            <a:ahLst/>
            <a:cxnLst/>
            <a:rect l="0" t="0" r="0" b="0"/>
            <a:pathLst>
              <a:path w="120000" h="120000" extrusionOk="0">
                <a:moveTo>
                  <a:pt x="106720" y="0"/>
                </a:moveTo>
                <a:lnTo>
                  <a:pt x="106720" y="0"/>
                </a:lnTo>
                <a:cubicBezTo>
                  <a:pt x="12796" y="0"/>
                  <a:pt x="12796" y="0"/>
                  <a:pt x="12796" y="0"/>
                </a:cubicBezTo>
                <a:cubicBezTo>
                  <a:pt x="4104" y="0"/>
                  <a:pt x="0" y="5685"/>
                  <a:pt x="0" y="13466"/>
                </a:cubicBezTo>
                <a:cubicBezTo>
                  <a:pt x="0" y="103840"/>
                  <a:pt x="0" y="103840"/>
                  <a:pt x="0" y="103840"/>
                </a:cubicBezTo>
                <a:cubicBezTo>
                  <a:pt x="0" y="111620"/>
                  <a:pt x="4104" y="119700"/>
                  <a:pt x="12796" y="119700"/>
                </a:cubicBezTo>
                <a:cubicBezTo>
                  <a:pt x="106720" y="119700"/>
                  <a:pt x="106720" y="119700"/>
                  <a:pt x="106720" y="119700"/>
                </a:cubicBezTo>
                <a:cubicBezTo>
                  <a:pt x="113239" y="119700"/>
                  <a:pt x="119758" y="111620"/>
                  <a:pt x="119758" y="103840"/>
                </a:cubicBezTo>
                <a:cubicBezTo>
                  <a:pt x="119758" y="13466"/>
                  <a:pt x="119758" y="13466"/>
                  <a:pt x="119758" y="13466"/>
                </a:cubicBezTo>
                <a:cubicBezTo>
                  <a:pt x="119758" y="5685"/>
                  <a:pt x="113239" y="0"/>
                  <a:pt x="106720" y="0"/>
                </a:cubicBezTo>
                <a:close/>
                <a:moveTo>
                  <a:pt x="27525" y="13466"/>
                </a:moveTo>
                <a:lnTo>
                  <a:pt x="27525" y="13466"/>
                </a:lnTo>
                <a:cubicBezTo>
                  <a:pt x="29698" y="13466"/>
                  <a:pt x="31871" y="16159"/>
                  <a:pt x="31871" y="18852"/>
                </a:cubicBezTo>
                <a:cubicBezTo>
                  <a:pt x="31871" y="21546"/>
                  <a:pt x="29698" y="23940"/>
                  <a:pt x="27525" y="23940"/>
                </a:cubicBezTo>
                <a:cubicBezTo>
                  <a:pt x="25593" y="23940"/>
                  <a:pt x="23420" y="21546"/>
                  <a:pt x="23420" y="18852"/>
                </a:cubicBezTo>
                <a:cubicBezTo>
                  <a:pt x="23420" y="16159"/>
                  <a:pt x="25593" y="13466"/>
                  <a:pt x="27525" y="13466"/>
                </a:cubicBezTo>
                <a:close/>
                <a:moveTo>
                  <a:pt x="10623" y="18852"/>
                </a:moveTo>
                <a:lnTo>
                  <a:pt x="10623" y="18852"/>
                </a:lnTo>
                <a:cubicBezTo>
                  <a:pt x="10623" y="16159"/>
                  <a:pt x="12796" y="13466"/>
                  <a:pt x="14728" y="13466"/>
                </a:cubicBezTo>
                <a:cubicBezTo>
                  <a:pt x="16901" y="13466"/>
                  <a:pt x="19074" y="16159"/>
                  <a:pt x="19074" y="18852"/>
                </a:cubicBezTo>
                <a:cubicBezTo>
                  <a:pt x="19074" y="21546"/>
                  <a:pt x="16901" y="23940"/>
                  <a:pt x="14728" y="23940"/>
                </a:cubicBezTo>
                <a:cubicBezTo>
                  <a:pt x="12796" y="23940"/>
                  <a:pt x="10623" y="21546"/>
                  <a:pt x="10623" y="18852"/>
                </a:cubicBezTo>
                <a:close/>
                <a:moveTo>
                  <a:pt x="106720" y="103840"/>
                </a:moveTo>
                <a:lnTo>
                  <a:pt x="106720" y="103840"/>
                </a:lnTo>
                <a:cubicBezTo>
                  <a:pt x="10623" y="103840"/>
                  <a:pt x="10623" y="103840"/>
                  <a:pt x="10623" y="103840"/>
                </a:cubicBezTo>
                <a:cubicBezTo>
                  <a:pt x="10623" y="34713"/>
                  <a:pt x="10623" y="34713"/>
                  <a:pt x="10623" y="34713"/>
                </a:cubicBezTo>
                <a:cubicBezTo>
                  <a:pt x="106720" y="34713"/>
                  <a:pt x="106720" y="34713"/>
                  <a:pt x="106720" y="34713"/>
                </a:cubicBezTo>
                <a:lnTo>
                  <a:pt x="106720" y="103840"/>
                </a:lnTo>
                <a:close/>
                <a:moveTo>
                  <a:pt x="106720" y="23940"/>
                </a:moveTo>
                <a:lnTo>
                  <a:pt x="106720" y="23940"/>
                </a:lnTo>
                <a:cubicBezTo>
                  <a:pt x="36217" y="23940"/>
                  <a:pt x="36217" y="23940"/>
                  <a:pt x="36217" y="23940"/>
                </a:cubicBezTo>
                <a:cubicBezTo>
                  <a:pt x="36217" y="13466"/>
                  <a:pt x="36217" y="13466"/>
                  <a:pt x="36217" y="13466"/>
                </a:cubicBezTo>
                <a:cubicBezTo>
                  <a:pt x="106720" y="13466"/>
                  <a:pt x="106720" y="13466"/>
                  <a:pt x="106720" y="13466"/>
                </a:cubicBezTo>
                <a:lnTo>
                  <a:pt x="106720" y="2394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0" name="Shape 5130"/>
          <p:cNvSpPr/>
          <p:nvPr/>
        </p:nvSpPr>
        <p:spPr>
          <a:xfrm>
            <a:off x="1575405" y="4913560"/>
            <a:ext cx="274286" cy="245170"/>
          </a:xfrm>
          <a:custGeom>
            <a:avLst/>
            <a:gdLst/>
            <a:ahLst/>
            <a:cxnLst/>
            <a:rect l="0" t="0" r="0" b="0"/>
            <a:pathLst>
              <a:path w="120000" h="120000" extrusionOk="0">
                <a:moveTo>
                  <a:pt x="106961" y="0"/>
                </a:moveTo>
                <a:lnTo>
                  <a:pt x="106961" y="0"/>
                </a:lnTo>
                <a:cubicBezTo>
                  <a:pt x="12796" y="0"/>
                  <a:pt x="12796" y="0"/>
                  <a:pt x="12796" y="0"/>
                </a:cubicBezTo>
                <a:cubicBezTo>
                  <a:pt x="4104" y="0"/>
                  <a:pt x="0" y="7027"/>
                  <a:pt x="0" y="14324"/>
                </a:cubicBezTo>
                <a:cubicBezTo>
                  <a:pt x="0" y="93243"/>
                  <a:pt x="0" y="93243"/>
                  <a:pt x="0" y="93243"/>
                </a:cubicBezTo>
                <a:cubicBezTo>
                  <a:pt x="0" y="100810"/>
                  <a:pt x="4104" y="107837"/>
                  <a:pt x="12796" y="107837"/>
                </a:cubicBezTo>
                <a:cubicBezTo>
                  <a:pt x="36458" y="107837"/>
                  <a:pt x="36458" y="107837"/>
                  <a:pt x="36458" y="107837"/>
                </a:cubicBezTo>
                <a:cubicBezTo>
                  <a:pt x="36458" y="93243"/>
                  <a:pt x="36458" y="93243"/>
                  <a:pt x="36458" y="93243"/>
                </a:cubicBezTo>
                <a:cubicBezTo>
                  <a:pt x="10623" y="93243"/>
                  <a:pt x="10623" y="93243"/>
                  <a:pt x="10623" y="93243"/>
                </a:cubicBezTo>
                <a:cubicBezTo>
                  <a:pt x="10623" y="33513"/>
                  <a:pt x="10623" y="33513"/>
                  <a:pt x="10623" y="33513"/>
                </a:cubicBezTo>
                <a:cubicBezTo>
                  <a:pt x="106961" y="33513"/>
                  <a:pt x="106961" y="33513"/>
                  <a:pt x="106961" y="33513"/>
                </a:cubicBezTo>
                <a:cubicBezTo>
                  <a:pt x="106961" y="93243"/>
                  <a:pt x="106961" y="93243"/>
                  <a:pt x="106961" y="93243"/>
                </a:cubicBezTo>
                <a:cubicBezTo>
                  <a:pt x="83299" y="93243"/>
                  <a:pt x="83299" y="93243"/>
                  <a:pt x="83299" y="93243"/>
                </a:cubicBezTo>
                <a:cubicBezTo>
                  <a:pt x="83299" y="107837"/>
                  <a:pt x="83299" y="107837"/>
                  <a:pt x="83299" y="107837"/>
                </a:cubicBezTo>
                <a:cubicBezTo>
                  <a:pt x="106961" y="107837"/>
                  <a:pt x="106961" y="107837"/>
                  <a:pt x="106961" y="107837"/>
                </a:cubicBezTo>
                <a:cubicBezTo>
                  <a:pt x="113480" y="107837"/>
                  <a:pt x="119758" y="100810"/>
                  <a:pt x="119758" y="93243"/>
                </a:cubicBezTo>
                <a:cubicBezTo>
                  <a:pt x="119758" y="14324"/>
                  <a:pt x="119758" y="14324"/>
                  <a:pt x="119758" y="14324"/>
                </a:cubicBezTo>
                <a:cubicBezTo>
                  <a:pt x="119758" y="7027"/>
                  <a:pt x="113480" y="0"/>
                  <a:pt x="106961" y="0"/>
                </a:cubicBezTo>
                <a:close/>
                <a:moveTo>
                  <a:pt x="14969" y="21621"/>
                </a:moveTo>
                <a:lnTo>
                  <a:pt x="14969" y="21621"/>
                </a:lnTo>
                <a:cubicBezTo>
                  <a:pt x="12796" y="21621"/>
                  <a:pt x="10623" y="19189"/>
                  <a:pt x="10623" y="16756"/>
                </a:cubicBezTo>
                <a:cubicBezTo>
                  <a:pt x="10623" y="14324"/>
                  <a:pt x="12796" y="12162"/>
                  <a:pt x="14969" y="12162"/>
                </a:cubicBezTo>
                <a:cubicBezTo>
                  <a:pt x="17142" y="12162"/>
                  <a:pt x="19074" y="14324"/>
                  <a:pt x="19074" y="16756"/>
                </a:cubicBezTo>
                <a:cubicBezTo>
                  <a:pt x="19074" y="19189"/>
                  <a:pt x="17142" y="21621"/>
                  <a:pt x="14969" y="21621"/>
                </a:cubicBezTo>
                <a:close/>
                <a:moveTo>
                  <a:pt x="28008" y="21621"/>
                </a:moveTo>
                <a:lnTo>
                  <a:pt x="28008" y="21621"/>
                </a:lnTo>
                <a:cubicBezTo>
                  <a:pt x="25835" y="21621"/>
                  <a:pt x="23420" y="19189"/>
                  <a:pt x="23420" y="16756"/>
                </a:cubicBezTo>
                <a:cubicBezTo>
                  <a:pt x="23420" y="14324"/>
                  <a:pt x="25835" y="12162"/>
                  <a:pt x="28008" y="12162"/>
                </a:cubicBezTo>
                <a:cubicBezTo>
                  <a:pt x="29939" y="12162"/>
                  <a:pt x="31871" y="14324"/>
                  <a:pt x="31871" y="16756"/>
                </a:cubicBezTo>
                <a:cubicBezTo>
                  <a:pt x="31871" y="19189"/>
                  <a:pt x="29939" y="21621"/>
                  <a:pt x="28008" y="21621"/>
                </a:cubicBezTo>
                <a:close/>
                <a:moveTo>
                  <a:pt x="106961" y="21621"/>
                </a:moveTo>
                <a:lnTo>
                  <a:pt x="106961" y="21621"/>
                </a:lnTo>
                <a:cubicBezTo>
                  <a:pt x="36458" y="21621"/>
                  <a:pt x="36458" y="21621"/>
                  <a:pt x="36458" y="21621"/>
                </a:cubicBezTo>
                <a:cubicBezTo>
                  <a:pt x="36458" y="14324"/>
                  <a:pt x="36458" y="14324"/>
                  <a:pt x="36458" y="14324"/>
                </a:cubicBezTo>
                <a:cubicBezTo>
                  <a:pt x="106961" y="14324"/>
                  <a:pt x="106961" y="14324"/>
                  <a:pt x="106961" y="14324"/>
                </a:cubicBezTo>
                <a:lnTo>
                  <a:pt x="106961" y="21621"/>
                </a:lnTo>
                <a:close/>
                <a:moveTo>
                  <a:pt x="59879" y="47837"/>
                </a:moveTo>
                <a:lnTo>
                  <a:pt x="59879" y="47837"/>
                </a:lnTo>
                <a:cubicBezTo>
                  <a:pt x="29939" y="81351"/>
                  <a:pt x="29939" y="81351"/>
                  <a:pt x="29939" y="81351"/>
                </a:cubicBezTo>
                <a:cubicBezTo>
                  <a:pt x="49255" y="81351"/>
                  <a:pt x="49255" y="81351"/>
                  <a:pt x="49255" y="81351"/>
                </a:cubicBezTo>
                <a:cubicBezTo>
                  <a:pt x="49255" y="119729"/>
                  <a:pt x="49255" y="119729"/>
                  <a:pt x="49255" y="119729"/>
                </a:cubicBezTo>
                <a:cubicBezTo>
                  <a:pt x="70503" y="119729"/>
                  <a:pt x="70503" y="119729"/>
                  <a:pt x="70503" y="119729"/>
                </a:cubicBezTo>
                <a:cubicBezTo>
                  <a:pt x="70503" y="81351"/>
                  <a:pt x="70503" y="81351"/>
                  <a:pt x="70503" y="81351"/>
                </a:cubicBezTo>
                <a:cubicBezTo>
                  <a:pt x="87645" y="81351"/>
                  <a:pt x="87645" y="81351"/>
                  <a:pt x="87645" y="81351"/>
                </a:cubicBezTo>
                <a:lnTo>
                  <a:pt x="59879" y="47837"/>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1" name="Shape 5131"/>
          <p:cNvSpPr/>
          <p:nvPr/>
        </p:nvSpPr>
        <p:spPr>
          <a:xfrm>
            <a:off x="4341606" y="4942747"/>
            <a:ext cx="196474" cy="190689"/>
          </a:xfrm>
          <a:custGeom>
            <a:avLst/>
            <a:gdLst/>
            <a:ahLst/>
            <a:cxnLst/>
            <a:rect l="0" t="0" r="0" b="0"/>
            <a:pathLst>
              <a:path w="120000" h="120000" extrusionOk="0">
                <a:moveTo>
                  <a:pt x="59662" y="30778"/>
                </a:moveTo>
                <a:lnTo>
                  <a:pt x="59662" y="30778"/>
                </a:lnTo>
                <a:cubicBezTo>
                  <a:pt x="44831" y="30778"/>
                  <a:pt x="33033" y="42881"/>
                  <a:pt x="33033" y="58443"/>
                </a:cubicBezTo>
                <a:cubicBezTo>
                  <a:pt x="33033" y="73659"/>
                  <a:pt x="44831" y="85763"/>
                  <a:pt x="59662" y="85763"/>
                </a:cubicBezTo>
                <a:cubicBezTo>
                  <a:pt x="74494" y="85763"/>
                  <a:pt x="86629" y="73659"/>
                  <a:pt x="86629" y="58443"/>
                </a:cubicBezTo>
                <a:cubicBezTo>
                  <a:pt x="86629" y="42881"/>
                  <a:pt x="74494" y="30778"/>
                  <a:pt x="59662" y="30778"/>
                </a:cubicBezTo>
                <a:close/>
                <a:moveTo>
                  <a:pt x="59662" y="76772"/>
                </a:moveTo>
                <a:lnTo>
                  <a:pt x="59662" y="76772"/>
                </a:lnTo>
                <a:cubicBezTo>
                  <a:pt x="50898" y="76772"/>
                  <a:pt x="41797" y="67435"/>
                  <a:pt x="41797" y="58443"/>
                </a:cubicBezTo>
                <a:cubicBezTo>
                  <a:pt x="41797" y="49106"/>
                  <a:pt x="50898" y="42881"/>
                  <a:pt x="59662" y="42881"/>
                </a:cubicBezTo>
                <a:cubicBezTo>
                  <a:pt x="68764" y="42881"/>
                  <a:pt x="77528" y="49106"/>
                  <a:pt x="77528" y="58443"/>
                </a:cubicBezTo>
                <a:cubicBezTo>
                  <a:pt x="77528" y="67435"/>
                  <a:pt x="68764" y="76772"/>
                  <a:pt x="59662" y="76772"/>
                </a:cubicBezTo>
                <a:close/>
                <a:moveTo>
                  <a:pt x="8764" y="52219"/>
                </a:moveTo>
                <a:lnTo>
                  <a:pt x="8764" y="52219"/>
                </a:lnTo>
                <a:cubicBezTo>
                  <a:pt x="5730" y="52219"/>
                  <a:pt x="0" y="55331"/>
                  <a:pt x="0" y="58443"/>
                </a:cubicBezTo>
                <a:cubicBezTo>
                  <a:pt x="0" y="64322"/>
                  <a:pt x="5730" y="67435"/>
                  <a:pt x="8764" y="67435"/>
                </a:cubicBezTo>
                <a:cubicBezTo>
                  <a:pt x="15168" y="67435"/>
                  <a:pt x="17865" y="64322"/>
                  <a:pt x="17865" y="58443"/>
                </a:cubicBezTo>
                <a:cubicBezTo>
                  <a:pt x="17865" y="55331"/>
                  <a:pt x="15168" y="52219"/>
                  <a:pt x="8764" y="52219"/>
                </a:cubicBezTo>
                <a:close/>
                <a:moveTo>
                  <a:pt x="101460" y="18328"/>
                </a:moveTo>
                <a:lnTo>
                  <a:pt x="101460" y="18328"/>
                </a:lnTo>
                <a:cubicBezTo>
                  <a:pt x="98426" y="15561"/>
                  <a:pt x="92359" y="15561"/>
                  <a:pt x="89662" y="18328"/>
                </a:cubicBezTo>
                <a:cubicBezTo>
                  <a:pt x="86629" y="21786"/>
                  <a:pt x="86629" y="27665"/>
                  <a:pt x="89662" y="30778"/>
                </a:cubicBezTo>
                <a:cubicBezTo>
                  <a:pt x="92359" y="30778"/>
                  <a:pt x="95393" y="30778"/>
                  <a:pt x="98426" y="27665"/>
                </a:cubicBezTo>
                <a:cubicBezTo>
                  <a:pt x="101460" y="24553"/>
                  <a:pt x="104494" y="18328"/>
                  <a:pt x="101460" y="18328"/>
                </a:cubicBezTo>
                <a:close/>
                <a:moveTo>
                  <a:pt x="110561" y="52219"/>
                </a:moveTo>
                <a:lnTo>
                  <a:pt x="110561" y="52219"/>
                </a:lnTo>
                <a:cubicBezTo>
                  <a:pt x="104494" y="52219"/>
                  <a:pt x="101460" y="55331"/>
                  <a:pt x="101460" y="58443"/>
                </a:cubicBezTo>
                <a:cubicBezTo>
                  <a:pt x="101460" y="64322"/>
                  <a:pt x="104494" y="67435"/>
                  <a:pt x="110561" y="67435"/>
                </a:cubicBezTo>
                <a:cubicBezTo>
                  <a:pt x="113258" y="67435"/>
                  <a:pt x="119662" y="64322"/>
                  <a:pt x="119662" y="58443"/>
                </a:cubicBezTo>
                <a:cubicBezTo>
                  <a:pt x="119662" y="55331"/>
                  <a:pt x="113258" y="52219"/>
                  <a:pt x="110561" y="52219"/>
                </a:cubicBezTo>
                <a:close/>
                <a:moveTo>
                  <a:pt x="59662" y="100979"/>
                </a:moveTo>
                <a:lnTo>
                  <a:pt x="59662" y="100979"/>
                </a:lnTo>
                <a:cubicBezTo>
                  <a:pt x="56629" y="100979"/>
                  <a:pt x="53595" y="107550"/>
                  <a:pt x="53595" y="110662"/>
                </a:cubicBezTo>
                <a:cubicBezTo>
                  <a:pt x="53595" y="116541"/>
                  <a:pt x="56629" y="119654"/>
                  <a:pt x="59662" y="119654"/>
                </a:cubicBezTo>
                <a:cubicBezTo>
                  <a:pt x="62696" y="119654"/>
                  <a:pt x="65730" y="116541"/>
                  <a:pt x="65730" y="110662"/>
                </a:cubicBezTo>
                <a:cubicBezTo>
                  <a:pt x="65730" y="107550"/>
                  <a:pt x="62696" y="100979"/>
                  <a:pt x="59662" y="100979"/>
                </a:cubicBezTo>
                <a:close/>
                <a:moveTo>
                  <a:pt x="20561" y="91988"/>
                </a:moveTo>
                <a:lnTo>
                  <a:pt x="20561" y="91988"/>
                </a:lnTo>
                <a:cubicBezTo>
                  <a:pt x="17865" y="95100"/>
                  <a:pt x="15168" y="98213"/>
                  <a:pt x="17865" y="100979"/>
                </a:cubicBezTo>
                <a:cubicBezTo>
                  <a:pt x="20561" y="104092"/>
                  <a:pt x="26966" y="104092"/>
                  <a:pt x="30000" y="100979"/>
                </a:cubicBezTo>
                <a:cubicBezTo>
                  <a:pt x="33033" y="98213"/>
                  <a:pt x="33033" y="91988"/>
                  <a:pt x="30000" y="88876"/>
                </a:cubicBezTo>
                <a:cubicBezTo>
                  <a:pt x="26966" y="85763"/>
                  <a:pt x="23932" y="88876"/>
                  <a:pt x="20561" y="91988"/>
                </a:cubicBezTo>
                <a:close/>
                <a:moveTo>
                  <a:pt x="17865" y="18328"/>
                </a:moveTo>
                <a:lnTo>
                  <a:pt x="17865" y="18328"/>
                </a:lnTo>
                <a:cubicBezTo>
                  <a:pt x="15168" y="21786"/>
                  <a:pt x="15168" y="24553"/>
                  <a:pt x="17865" y="27665"/>
                </a:cubicBezTo>
                <a:cubicBezTo>
                  <a:pt x="23932" y="30778"/>
                  <a:pt x="26966" y="33890"/>
                  <a:pt x="30000" y="30778"/>
                </a:cubicBezTo>
                <a:cubicBezTo>
                  <a:pt x="33033" y="27665"/>
                  <a:pt x="33033" y="21786"/>
                  <a:pt x="30000" y="18328"/>
                </a:cubicBezTo>
                <a:cubicBezTo>
                  <a:pt x="26966" y="15561"/>
                  <a:pt x="20561" y="15561"/>
                  <a:pt x="17865" y="18328"/>
                </a:cubicBezTo>
                <a:close/>
                <a:moveTo>
                  <a:pt x="89662" y="100979"/>
                </a:moveTo>
                <a:lnTo>
                  <a:pt x="89662" y="100979"/>
                </a:lnTo>
                <a:cubicBezTo>
                  <a:pt x="92359" y="104092"/>
                  <a:pt x="98426" y="104092"/>
                  <a:pt x="101460" y="100979"/>
                </a:cubicBezTo>
                <a:cubicBezTo>
                  <a:pt x="104494" y="98213"/>
                  <a:pt x="104494" y="95100"/>
                  <a:pt x="98426" y="91988"/>
                </a:cubicBezTo>
                <a:cubicBezTo>
                  <a:pt x="95393" y="88876"/>
                  <a:pt x="92359" y="85763"/>
                  <a:pt x="89662" y="88876"/>
                </a:cubicBezTo>
                <a:cubicBezTo>
                  <a:pt x="86629" y="91988"/>
                  <a:pt x="86629" y="98213"/>
                  <a:pt x="89662" y="100979"/>
                </a:cubicBezTo>
                <a:close/>
                <a:moveTo>
                  <a:pt x="59662" y="15561"/>
                </a:moveTo>
                <a:lnTo>
                  <a:pt x="59662" y="15561"/>
                </a:lnTo>
                <a:cubicBezTo>
                  <a:pt x="62696" y="15561"/>
                  <a:pt x="65730" y="12449"/>
                  <a:pt x="65730" y="6224"/>
                </a:cubicBezTo>
                <a:cubicBezTo>
                  <a:pt x="65730" y="3112"/>
                  <a:pt x="62696" y="0"/>
                  <a:pt x="59662" y="0"/>
                </a:cubicBezTo>
                <a:cubicBezTo>
                  <a:pt x="56629" y="0"/>
                  <a:pt x="53595" y="3112"/>
                  <a:pt x="53595" y="6224"/>
                </a:cubicBezTo>
                <a:cubicBezTo>
                  <a:pt x="53595" y="12449"/>
                  <a:pt x="56629" y="15561"/>
                  <a:pt x="59662" y="1556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2" name="Shape 5132"/>
          <p:cNvSpPr/>
          <p:nvPr/>
        </p:nvSpPr>
        <p:spPr>
          <a:xfrm>
            <a:off x="4849326" y="4899940"/>
            <a:ext cx="272340" cy="272411"/>
          </a:xfrm>
          <a:custGeom>
            <a:avLst/>
            <a:gdLst/>
            <a:ahLst/>
            <a:cxnLst/>
            <a:rect l="0" t="0" r="0" b="0"/>
            <a:pathLst>
              <a:path w="120000" h="120000" extrusionOk="0">
                <a:moveTo>
                  <a:pt x="113239" y="55662"/>
                </a:moveTo>
                <a:lnTo>
                  <a:pt x="113239" y="55662"/>
                </a:lnTo>
                <a:cubicBezTo>
                  <a:pt x="113239" y="55662"/>
                  <a:pt x="108893" y="55662"/>
                  <a:pt x="106961" y="55662"/>
                </a:cubicBezTo>
                <a:cubicBezTo>
                  <a:pt x="104788" y="55662"/>
                  <a:pt x="102615" y="57831"/>
                  <a:pt x="102615" y="60000"/>
                </a:cubicBezTo>
                <a:cubicBezTo>
                  <a:pt x="102615" y="64096"/>
                  <a:pt x="104788" y="66265"/>
                  <a:pt x="106961" y="66265"/>
                </a:cubicBezTo>
                <a:cubicBezTo>
                  <a:pt x="108893" y="66265"/>
                  <a:pt x="113239" y="66265"/>
                  <a:pt x="113239" y="66265"/>
                </a:cubicBezTo>
                <a:cubicBezTo>
                  <a:pt x="117585" y="66265"/>
                  <a:pt x="119758" y="64096"/>
                  <a:pt x="119758" y="60000"/>
                </a:cubicBezTo>
                <a:cubicBezTo>
                  <a:pt x="119758" y="57831"/>
                  <a:pt x="117585" y="55662"/>
                  <a:pt x="113239" y="55662"/>
                </a:cubicBezTo>
                <a:close/>
                <a:moveTo>
                  <a:pt x="59637" y="27951"/>
                </a:moveTo>
                <a:lnTo>
                  <a:pt x="59637" y="27951"/>
                </a:lnTo>
                <a:cubicBezTo>
                  <a:pt x="40563" y="27951"/>
                  <a:pt x="27766" y="42891"/>
                  <a:pt x="27766" y="60000"/>
                </a:cubicBezTo>
                <a:cubicBezTo>
                  <a:pt x="27766" y="79036"/>
                  <a:pt x="40563" y="94216"/>
                  <a:pt x="59637" y="94216"/>
                </a:cubicBezTo>
                <a:cubicBezTo>
                  <a:pt x="78953" y="94216"/>
                  <a:pt x="91750" y="79036"/>
                  <a:pt x="91750" y="60000"/>
                </a:cubicBezTo>
                <a:cubicBezTo>
                  <a:pt x="91750" y="42891"/>
                  <a:pt x="78953" y="27951"/>
                  <a:pt x="59637" y="27951"/>
                </a:cubicBezTo>
                <a:close/>
                <a:moveTo>
                  <a:pt x="59637" y="83373"/>
                </a:moveTo>
                <a:lnTo>
                  <a:pt x="59637" y="83373"/>
                </a:lnTo>
                <a:cubicBezTo>
                  <a:pt x="46841" y="83373"/>
                  <a:pt x="36217" y="72771"/>
                  <a:pt x="36217" y="60000"/>
                </a:cubicBezTo>
                <a:cubicBezTo>
                  <a:pt x="36217" y="47228"/>
                  <a:pt x="46841" y="36385"/>
                  <a:pt x="59637" y="36385"/>
                </a:cubicBezTo>
                <a:cubicBezTo>
                  <a:pt x="72434" y="36385"/>
                  <a:pt x="83299" y="47228"/>
                  <a:pt x="83299" y="60000"/>
                </a:cubicBezTo>
                <a:cubicBezTo>
                  <a:pt x="83299" y="72771"/>
                  <a:pt x="72434" y="83373"/>
                  <a:pt x="59637" y="83373"/>
                </a:cubicBezTo>
                <a:close/>
                <a:moveTo>
                  <a:pt x="17142" y="60000"/>
                </a:moveTo>
                <a:lnTo>
                  <a:pt x="17142" y="60000"/>
                </a:lnTo>
                <a:cubicBezTo>
                  <a:pt x="17142" y="57831"/>
                  <a:pt x="14728" y="55662"/>
                  <a:pt x="12796" y="55662"/>
                </a:cubicBezTo>
                <a:cubicBezTo>
                  <a:pt x="10623" y="55662"/>
                  <a:pt x="6277" y="55662"/>
                  <a:pt x="6277" y="55662"/>
                </a:cubicBezTo>
                <a:cubicBezTo>
                  <a:pt x="1931" y="55662"/>
                  <a:pt x="0" y="57831"/>
                  <a:pt x="0" y="60000"/>
                </a:cubicBezTo>
                <a:cubicBezTo>
                  <a:pt x="0" y="64096"/>
                  <a:pt x="1931" y="66265"/>
                  <a:pt x="6277" y="66265"/>
                </a:cubicBezTo>
                <a:cubicBezTo>
                  <a:pt x="6277" y="66265"/>
                  <a:pt x="10623" y="66265"/>
                  <a:pt x="12796" y="66265"/>
                </a:cubicBezTo>
                <a:cubicBezTo>
                  <a:pt x="14728" y="66265"/>
                  <a:pt x="17142" y="64096"/>
                  <a:pt x="17142" y="60000"/>
                </a:cubicBezTo>
                <a:close/>
                <a:moveTo>
                  <a:pt x="59637" y="19277"/>
                </a:moveTo>
                <a:lnTo>
                  <a:pt x="59637" y="19277"/>
                </a:lnTo>
                <a:cubicBezTo>
                  <a:pt x="61810" y="19277"/>
                  <a:pt x="63983" y="14939"/>
                  <a:pt x="63983" y="12771"/>
                </a:cubicBezTo>
                <a:cubicBezTo>
                  <a:pt x="63983" y="10843"/>
                  <a:pt x="63983" y="8674"/>
                  <a:pt x="63983" y="6506"/>
                </a:cubicBezTo>
                <a:cubicBezTo>
                  <a:pt x="63983" y="4337"/>
                  <a:pt x="61810" y="0"/>
                  <a:pt x="59637" y="0"/>
                </a:cubicBezTo>
                <a:cubicBezTo>
                  <a:pt x="57706" y="0"/>
                  <a:pt x="55533" y="4337"/>
                  <a:pt x="55533" y="6506"/>
                </a:cubicBezTo>
                <a:cubicBezTo>
                  <a:pt x="55533" y="8674"/>
                  <a:pt x="55533" y="10843"/>
                  <a:pt x="55533" y="12771"/>
                </a:cubicBezTo>
                <a:cubicBezTo>
                  <a:pt x="55533" y="14939"/>
                  <a:pt x="57706" y="19277"/>
                  <a:pt x="59637" y="19277"/>
                </a:cubicBezTo>
                <a:close/>
                <a:moveTo>
                  <a:pt x="59637" y="102650"/>
                </a:moveTo>
                <a:lnTo>
                  <a:pt x="59637" y="102650"/>
                </a:lnTo>
                <a:cubicBezTo>
                  <a:pt x="57706" y="102650"/>
                  <a:pt x="55533" y="104819"/>
                  <a:pt x="55533" y="109156"/>
                </a:cubicBezTo>
                <a:lnTo>
                  <a:pt x="55533" y="113253"/>
                </a:lnTo>
                <a:cubicBezTo>
                  <a:pt x="55533" y="117590"/>
                  <a:pt x="57706" y="119759"/>
                  <a:pt x="59637" y="119759"/>
                </a:cubicBezTo>
                <a:cubicBezTo>
                  <a:pt x="61810" y="119759"/>
                  <a:pt x="63983" y="117590"/>
                  <a:pt x="63983" y="113253"/>
                </a:cubicBezTo>
                <a:lnTo>
                  <a:pt x="63983" y="109156"/>
                </a:lnTo>
                <a:cubicBezTo>
                  <a:pt x="63983" y="104819"/>
                  <a:pt x="61810" y="102650"/>
                  <a:pt x="59637" y="102650"/>
                </a:cubicBezTo>
                <a:close/>
                <a:moveTo>
                  <a:pt x="104788" y="23614"/>
                </a:moveTo>
                <a:lnTo>
                  <a:pt x="104788" y="23614"/>
                </a:lnTo>
                <a:cubicBezTo>
                  <a:pt x="106961" y="21445"/>
                  <a:pt x="106961" y="17349"/>
                  <a:pt x="104788" y="14939"/>
                </a:cubicBezTo>
                <a:cubicBezTo>
                  <a:pt x="102615" y="12771"/>
                  <a:pt x="100442" y="14939"/>
                  <a:pt x="96096" y="17349"/>
                </a:cubicBezTo>
                <a:cubicBezTo>
                  <a:pt x="96096" y="17349"/>
                  <a:pt x="94164" y="19277"/>
                  <a:pt x="91750" y="21445"/>
                </a:cubicBezTo>
                <a:cubicBezTo>
                  <a:pt x="89818" y="23614"/>
                  <a:pt x="89818" y="25783"/>
                  <a:pt x="91750" y="27951"/>
                </a:cubicBezTo>
                <a:cubicBezTo>
                  <a:pt x="94164" y="30120"/>
                  <a:pt x="98269" y="30120"/>
                  <a:pt x="100442" y="27951"/>
                </a:cubicBezTo>
                <a:cubicBezTo>
                  <a:pt x="100442" y="25783"/>
                  <a:pt x="102615" y="23614"/>
                  <a:pt x="104788" y="23614"/>
                </a:cubicBezTo>
                <a:close/>
                <a:moveTo>
                  <a:pt x="19074" y="94216"/>
                </a:moveTo>
                <a:lnTo>
                  <a:pt x="19074" y="94216"/>
                </a:lnTo>
                <a:cubicBezTo>
                  <a:pt x="19074" y="94216"/>
                  <a:pt x="17142" y="96385"/>
                  <a:pt x="14728" y="98313"/>
                </a:cubicBezTo>
                <a:cubicBezTo>
                  <a:pt x="12796" y="100481"/>
                  <a:pt x="12796" y="102650"/>
                  <a:pt x="14728" y="104819"/>
                </a:cubicBezTo>
                <a:cubicBezTo>
                  <a:pt x="17142" y="106987"/>
                  <a:pt x="19074" y="106987"/>
                  <a:pt x="23420" y="104819"/>
                </a:cubicBezTo>
                <a:lnTo>
                  <a:pt x="25593" y="100481"/>
                </a:lnTo>
                <a:cubicBezTo>
                  <a:pt x="29939" y="98313"/>
                  <a:pt x="29939" y="94216"/>
                  <a:pt x="27766" y="91807"/>
                </a:cubicBezTo>
                <a:cubicBezTo>
                  <a:pt x="25593" y="91807"/>
                  <a:pt x="21247" y="91807"/>
                  <a:pt x="19074" y="94216"/>
                </a:cubicBezTo>
                <a:close/>
                <a:moveTo>
                  <a:pt x="23420" y="17349"/>
                </a:moveTo>
                <a:lnTo>
                  <a:pt x="23420" y="17349"/>
                </a:lnTo>
                <a:cubicBezTo>
                  <a:pt x="19074" y="14939"/>
                  <a:pt x="17142" y="12771"/>
                  <a:pt x="14728" y="14939"/>
                </a:cubicBezTo>
                <a:cubicBezTo>
                  <a:pt x="12796" y="17349"/>
                  <a:pt x="12796" y="21445"/>
                  <a:pt x="14728" y="23614"/>
                </a:cubicBezTo>
                <a:cubicBezTo>
                  <a:pt x="17142" y="23614"/>
                  <a:pt x="19074" y="25783"/>
                  <a:pt x="19074" y="27951"/>
                </a:cubicBezTo>
                <a:cubicBezTo>
                  <a:pt x="21247" y="30120"/>
                  <a:pt x="25593" y="30120"/>
                  <a:pt x="27766" y="27951"/>
                </a:cubicBezTo>
                <a:cubicBezTo>
                  <a:pt x="29939" y="25783"/>
                  <a:pt x="29939" y="23614"/>
                  <a:pt x="25593" y="21445"/>
                </a:cubicBezTo>
                <a:cubicBezTo>
                  <a:pt x="25593" y="19277"/>
                  <a:pt x="23420" y="17349"/>
                  <a:pt x="23420" y="17349"/>
                </a:cubicBezTo>
                <a:close/>
                <a:moveTo>
                  <a:pt x="91750" y="100481"/>
                </a:moveTo>
                <a:lnTo>
                  <a:pt x="91750" y="100481"/>
                </a:lnTo>
                <a:cubicBezTo>
                  <a:pt x="94164" y="100481"/>
                  <a:pt x="96096" y="104819"/>
                  <a:pt x="96096" y="104819"/>
                </a:cubicBezTo>
                <a:cubicBezTo>
                  <a:pt x="100442" y="106987"/>
                  <a:pt x="102615" y="106987"/>
                  <a:pt x="104788" y="104819"/>
                </a:cubicBezTo>
                <a:cubicBezTo>
                  <a:pt x="106961" y="102650"/>
                  <a:pt x="106961" y="100481"/>
                  <a:pt x="104788" y="98313"/>
                </a:cubicBezTo>
                <a:cubicBezTo>
                  <a:pt x="102615" y="96385"/>
                  <a:pt x="100442" y="94216"/>
                  <a:pt x="100442" y="94216"/>
                </a:cubicBezTo>
                <a:cubicBezTo>
                  <a:pt x="98269" y="91807"/>
                  <a:pt x="94164" y="91807"/>
                  <a:pt x="91750" y="91807"/>
                </a:cubicBezTo>
                <a:cubicBezTo>
                  <a:pt x="89818" y="94216"/>
                  <a:pt x="89818" y="98313"/>
                  <a:pt x="91750" y="10048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3" name="Shape 5133"/>
          <p:cNvSpPr/>
          <p:nvPr/>
        </p:nvSpPr>
        <p:spPr>
          <a:xfrm>
            <a:off x="1044342" y="2736215"/>
            <a:ext cx="245107" cy="241278"/>
          </a:xfrm>
          <a:custGeom>
            <a:avLst/>
            <a:gdLst/>
            <a:ahLst/>
            <a:cxnLst/>
            <a:rect l="0" t="0" r="0" b="0"/>
            <a:pathLst>
              <a:path w="120000" h="120000" extrusionOk="0">
                <a:moveTo>
                  <a:pt x="119729" y="43862"/>
                </a:moveTo>
                <a:lnTo>
                  <a:pt x="76756" y="43862"/>
                </a:lnTo>
                <a:lnTo>
                  <a:pt x="60000" y="0"/>
                </a:lnTo>
                <a:lnTo>
                  <a:pt x="43243" y="43862"/>
                </a:lnTo>
                <a:lnTo>
                  <a:pt x="0" y="43862"/>
                </a:lnTo>
                <a:lnTo>
                  <a:pt x="35945" y="70620"/>
                </a:lnTo>
                <a:lnTo>
                  <a:pt x="23783" y="119724"/>
                </a:lnTo>
                <a:lnTo>
                  <a:pt x="60000" y="90206"/>
                </a:lnTo>
                <a:lnTo>
                  <a:pt x="95675" y="119724"/>
                </a:lnTo>
                <a:lnTo>
                  <a:pt x="83783" y="70620"/>
                </a:lnTo>
                <a:lnTo>
                  <a:pt x="119729" y="43862"/>
                </a:lnTo>
                <a:close/>
                <a:moveTo>
                  <a:pt x="60000" y="78068"/>
                </a:moveTo>
                <a:lnTo>
                  <a:pt x="38108" y="94896"/>
                </a:lnTo>
                <a:lnTo>
                  <a:pt x="47837" y="70620"/>
                </a:lnTo>
                <a:lnTo>
                  <a:pt x="28648" y="53517"/>
                </a:lnTo>
                <a:lnTo>
                  <a:pt x="52702" y="56000"/>
                </a:lnTo>
                <a:lnTo>
                  <a:pt x="60000" y="26758"/>
                </a:lnTo>
                <a:lnTo>
                  <a:pt x="67027" y="56000"/>
                </a:lnTo>
                <a:lnTo>
                  <a:pt x="91081" y="53517"/>
                </a:lnTo>
                <a:lnTo>
                  <a:pt x="71891" y="70620"/>
                </a:lnTo>
                <a:lnTo>
                  <a:pt x="79189" y="94896"/>
                </a:lnTo>
                <a:lnTo>
                  <a:pt x="60000" y="7806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4" name="Shape 5134"/>
          <p:cNvSpPr/>
          <p:nvPr/>
        </p:nvSpPr>
        <p:spPr>
          <a:xfrm>
            <a:off x="8136865" y="2210851"/>
            <a:ext cx="241216" cy="196524"/>
          </a:xfrm>
          <a:custGeom>
            <a:avLst/>
            <a:gdLst/>
            <a:ahLst/>
            <a:cxnLst/>
            <a:rect l="0" t="0" r="0" b="0"/>
            <a:pathLst>
              <a:path w="120000" h="120000" extrusionOk="0">
                <a:moveTo>
                  <a:pt x="107810" y="12134"/>
                </a:moveTo>
                <a:lnTo>
                  <a:pt x="107810" y="12134"/>
                </a:lnTo>
                <a:cubicBezTo>
                  <a:pt x="95891" y="0"/>
                  <a:pt x="79097" y="0"/>
                  <a:pt x="66907" y="12134"/>
                </a:cubicBezTo>
                <a:cubicBezTo>
                  <a:pt x="59864" y="20898"/>
                  <a:pt x="59864" y="20898"/>
                  <a:pt x="59864" y="20898"/>
                </a:cubicBezTo>
                <a:cubicBezTo>
                  <a:pt x="52550" y="12134"/>
                  <a:pt x="52550" y="12134"/>
                  <a:pt x="52550" y="12134"/>
                </a:cubicBezTo>
                <a:cubicBezTo>
                  <a:pt x="40632" y="0"/>
                  <a:pt x="23837" y="0"/>
                  <a:pt x="11918" y="12134"/>
                </a:cubicBezTo>
                <a:cubicBezTo>
                  <a:pt x="0" y="26966"/>
                  <a:pt x="0" y="50898"/>
                  <a:pt x="11918" y="62696"/>
                </a:cubicBezTo>
                <a:cubicBezTo>
                  <a:pt x="59864" y="119662"/>
                  <a:pt x="59864" y="119662"/>
                  <a:pt x="59864" y="119662"/>
                </a:cubicBezTo>
                <a:cubicBezTo>
                  <a:pt x="107810" y="62696"/>
                  <a:pt x="107810" y="62696"/>
                  <a:pt x="107810" y="62696"/>
                </a:cubicBezTo>
                <a:cubicBezTo>
                  <a:pt x="119729" y="50898"/>
                  <a:pt x="119729" y="26966"/>
                  <a:pt x="107810" y="12134"/>
                </a:cubicBezTo>
                <a:close/>
                <a:moveTo>
                  <a:pt x="100767" y="53932"/>
                </a:moveTo>
                <a:lnTo>
                  <a:pt x="100767" y="53932"/>
                </a:lnTo>
                <a:cubicBezTo>
                  <a:pt x="59864" y="101460"/>
                  <a:pt x="59864" y="101460"/>
                  <a:pt x="59864" y="101460"/>
                </a:cubicBezTo>
                <a:cubicBezTo>
                  <a:pt x="18961" y="53932"/>
                  <a:pt x="18961" y="53932"/>
                  <a:pt x="18961" y="53932"/>
                </a:cubicBezTo>
                <a:cubicBezTo>
                  <a:pt x="14356" y="50898"/>
                  <a:pt x="11918" y="44831"/>
                  <a:pt x="11918" y="39101"/>
                </a:cubicBezTo>
                <a:cubicBezTo>
                  <a:pt x="11918" y="30000"/>
                  <a:pt x="14356" y="26966"/>
                  <a:pt x="18961" y="20898"/>
                </a:cubicBezTo>
                <a:cubicBezTo>
                  <a:pt x="21399" y="17865"/>
                  <a:pt x="26275" y="15168"/>
                  <a:pt x="31151" y="15168"/>
                </a:cubicBezTo>
                <a:cubicBezTo>
                  <a:pt x="38194" y="15168"/>
                  <a:pt x="43069" y="17865"/>
                  <a:pt x="45507" y="23932"/>
                </a:cubicBezTo>
                <a:cubicBezTo>
                  <a:pt x="59864" y="39101"/>
                  <a:pt x="59864" y="39101"/>
                  <a:pt x="59864" y="39101"/>
                </a:cubicBezTo>
                <a:cubicBezTo>
                  <a:pt x="74492" y="23932"/>
                  <a:pt x="74492" y="23932"/>
                  <a:pt x="74492" y="23932"/>
                </a:cubicBezTo>
                <a:cubicBezTo>
                  <a:pt x="76659" y="17865"/>
                  <a:pt x="81534" y="15168"/>
                  <a:pt x="88848" y="15168"/>
                </a:cubicBezTo>
                <a:cubicBezTo>
                  <a:pt x="93453" y="15168"/>
                  <a:pt x="98329" y="17865"/>
                  <a:pt x="100767" y="20898"/>
                </a:cubicBezTo>
                <a:cubicBezTo>
                  <a:pt x="105372" y="26966"/>
                  <a:pt x="107810" y="30000"/>
                  <a:pt x="107810" y="39101"/>
                </a:cubicBezTo>
                <a:cubicBezTo>
                  <a:pt x="107810" y="44831"/>
                  <a:pt x="105372" y="50898"/>
                  <a:pt x="100767" y="53932"/>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5" name="Shape 5135"/>
          <p:cNvSpPr/>
          <p:nvPr/>
        </p:nvSpPr>
        <p:spPr>
          <a:xfrm>
            <a:off x="2131758" y="4368736"/>
            <a:ext cx="252888" cy="249062"/>
          </a:xfrm>
          <a:custGeom>
            <a:avLst/>
            <a:gdLst/>
            <a:ahLst/>
            <a:cxnLst/>
            <a:rect l="0" t="0" r="0" b="0"/>
            <a:pathLst>
              <a:path w="120000" h="120000" extrusionOk="0">
                <a:moveTo>
                  <a:pt x="29870" y="40088"/>
                </a:moveTo>
                <a:lnTo>
                  <a:pt x="29870" y="40088"/>
                </a:lnTo>
                <a:lnTo>
                  <a:pt x="32207" y="40088"/>
                </a:lnTo>
                <a:cubicBezTo>
                  <a:pt x="36883" y="35044"/>
                  <a:pt x="41558" y="30530"/>
                  <a:pt x="48311" y="25752"/>
                </a:cubicBezTo>
                <a:lnTo>
                  <a:pt x="48311" y="23362"/>
                </a:lnTo>
                <a:cubicBezTo>
                  <a:pt x="48311" y="20973"/>
                  <a:pt x="48311" y="20973"/>
                  <a:pt x="48311" y="18584"/>
                </a:cubicBezTo>
                <a:cubicBezTo>
                  <a:pt x="41558" y="14070"/>
                  <a:pt x="34545" y="11681"/>
                  <a:pt x="27792" y="6902"/>
                </a:cubicBezTo>
                <a:cubicBezTo>
                  <a:pt x="23116" y="11681"/>
                  <a:pt x="16103" y="16460"/>
                  <a:pt x="11428" y="23362"/>
                </a:cubicBezTo>
                <a:cubicBezTo>
                  <a:pt x="16103" y="30530"/>
                  <a:pt x="18441" y="35044"/>
                  <a:pt x="23116" y="40088"/>
                </a:cubicBezTo>
                <a:cubicBezTo>
                  <a:pt x="25454" y="40088"/>
                  <a:pt x="27792" y="40088"/>
                  <a:pt x="29870" y="40088"/>
                </a:cubicBezTo>
                <a:close/>
                <a:moveTo>
                  <a:pt x="16103" y="51769"/>
                </a:moveTo>
                <a:lnTo>
                  <a:pt x="16103" y="51769"/>
                </a:lnTo>
                <a:cubicBezTo>
                  <a:pt x="16103" y="49380"/>
                  <a:pt x="16103" y="49380"/>
                  <a:pt x="18441" y="46991"/>
                </a:cubicBezTo>
                <a:cubicBezTo>
                  <a:pt x="14025" y="42477"/>
                  <a:pt x="9090" y="37433"/>
                  <a:pt x="6753" y="32920"/>
                </a:cubicBezTo>
                <a:cubicBezTo>
                  <a:pt x="2337" y="40088"/>
                  <a:pt x="0" y="49380"/>
                  <a:pt x="0" y="58672"/>
                </a:cubicBezTo>
                <a:cubicBezTo>
                  <a:pt x="0" y="70619"/>
                  <a:pt x="2337" y="82300"/>
                  <a:pt x="9090" y="89203"/>
                </a:cubicBezTo>
                <a:cubicBezTo>
                  <a:pt x="11428" y="79911"/>
                  <a:pt x="14025" y="68230"/>
                  <a:pt x="18441" y="58672"/>
                </a:cubicBezTo>
                <a:cubicBezTo>
                  <a:pt x="18441" y="58672"/>
                  <a:pt x="16103" y="54159"/>
                  <a:pt x="16103" y="51769"/>
                </a:cubicBezTo>
                <a:close/>
                <a:moveTo>
                  <a:pt x="59740" y="9292"/>
                </a:moveTo>
                <a:lnTo>
                  <a:pt x="59740" y="9292"/>
                </a:lnTo>
                <a:cubicBezTo>
                  <a:pt x="62077" y="9292"/>
                  <a:pt x="66753" y="11681"/>
                  <a:pt x="69090" y="14070"/>
                </a:cubicBezTo>
                <a:cubicBezTo>
                  <a:pt x="75844" y="9292"/>
                  <a:pt x="82857" y="9292"/>
                  <a:pt x="89870" y="6902"/>
                </a:cubicBezTo>
                <a:cubicBezTo>
                  <a:pt x="80519" y="2123"/>
                  <a:pt x="71428" y="0"/>
                  <a:pt x="59740" y="0"/>
                </a:cubicBezTo>
                <a:cubicBezTo>
                  <a:pt x="52987" y="0"/>
                  <a:pt x="45974" y="0"/>
                  <a:pt x="39220" y="2123"/>
                </a:cubicBezTo>
                <a:cubicBezTo>
                  <a:pt x="43636" y="4513"/>
                  <a:pt x="48311" y="9292"/>
                  <a:pt x="52987" y="11681"/>
                </a:cubicBezTo>
                <a:cubicBezTo>
                  <a:pt x="55324" y="11681"/>
                  <a:pt x="57402" y="9292"/>
                  <a:pt x="59740" y="9292"/>
                </a:cubicBezTo>
                <a:close/>
                <a:moveTo>
                  <a:pt x="78181" y="70619"/>
                </a:moveTo>
                <a:lnTo>
                  <a:pt x="78181" y="70619"/>
                </a:lnTo>
                <a:cubicBezTo>
                  <a:pt x="80519" y="68230"/>
                  <a:pt x="80519" y="68230"/>
                  <a:pt x="82857" y="65840"/>
                </a:cubicBezTo>
                <a:cubicBezTo>
                  <a:pt x="78181" y="54159"/>
                  <a:pt x="71428" y="44601"/>
                  <a:pt x="64415" y="35044"/>
                </a:cubicBezTo>
                <a:cubicBezTo>
                  <a:pt x="64415" y="35044"/>
                  <a:pt x="62077" y="35044"/>
                  <a:pt x="59740" y="35044"/>
                </a:cubicBezTo>
                <a:cubicBezTo>
                  <a:pt x="57402" y="35044"/>
                  <a:pt x="55324" y="35044"/>
                  <a:pt x="52987" y="32920"/>
                </a:cubicBezTo>
                <a:cubicBezTo>
                  <a:pt x="48311" y="37433"/>
                  <a:pt x="43636" y="40088"/>
                  <a:pt x="39220" y="44601"/>
                </a:cubicBezTo>
                <a:cubicBezTo>
                  <a:pt x="41558" y="46991"/>
                  <a:pt x="41558" y="49380"/>
                  <a:pt x="41558" y="51769"/>
                </a:cubicBezTo>
                <a:cubicBezTo>
                  <a:pt x="41558" y="54159"/>
                  <a:pt x="41558" y="54159"/>
                  <a:pt x="41558" y="56548"/>
                </a:cubicBezTo>
                <a:cubicBezTo>
                  <a:pt x="52987" y="63451"/>
                  <a:pt x="64415" y="68230"/>
                  <a:pt x="78181" y="70619"/>
                </a:cubicBezTo>
                <a:close/>
                <a:moveTo>
                  <a:pt x="94285" y="86814"/>
                </a:moveTo>
                <a:lnTo>
                  <a:pt x="94285" y="86814"/>
                </a:lnTo>
                <a:cubicBezTo>
                  <a:pt x="94285" y="89203"/>
                  <a:pt x="94285" y="93982"/>
                  <a:pt x="94285" y="96371"/>
                </a:cubicBezTo>
                <a:cubicBezTo>
                  <a:pt x="94285" y="98761"/>
                  <a:pt x="94285" y="103274"/>
                  <a:pt x="94285" y="108053"/>
                </a:cubicBezTo>
                <a:cubicBezTo>
                  <a:pt x="103636" y="100884"/>
                  <a:pt x="112727" y="89203"/>
                  <a:pt x="115064" y="77522"/>
                </a:cubicBezTo>
                <a:cubicBezTo>
                  <a:pt x="110649" y="79911"/>
                  <a:pt x="105974" y="79911"/>
                  <a:pt x="101298" y="79911"/>
                </a:cubicBezTo>
                <a:cubicBezTo>
                  <a:pt x="101298" y="84690"/>
                  <a:pt x="98961" y="86814"/>
                  <a:pt x="94285" y="86814"/>
                </a:cubicBezTo>
                <a:close/>
                <a:moveTo>
                  <a:pt x="75844" y="79911"/>
                </a:moveTo>
                <a:lnTo>
                  <a:pt x="75844" y="79911"/>
                </a:lnTo>
                <a:cubicBezTo>
                  <a:pt x="62077" y="77522"/>
                  <a:pt x="48311" y="70619"/>
                  <a:pt x="36883" y="63451"/>
                </a:cubicBezTo>
                <a:cubicBezTo>
                  <a:pt x="34545" y="63451"/>
                  <a:pt x="32207" y="65840"/>
                  <a:pt x="29870" y="65840"/>
                </a:cubicBezTo>
                <a:cubicBezTo>
                  <a:pt x="27792" y="65840"/>
                  <a:pt x="27792" y="65840"/>
                  <a:pt x="27792" y="63451"/>
                </a:cubicBezTo>
                <a:cubicBezTo>
                  <a:pt x="20519" y="75132"/>
                  <a:pt x="18441" y="86814"/>
                  <a:pt x="16103" y="100884"/>
                </a:cubicBezTo>
                <a:cubicBezTo>
                  <a:pt x="23116" y="105663"/>
                  <a:pt x="29870" y="112831"/>
                  <a:pt x="36883" y="115221"/>
                </a:cubicBezTo>
                <a:cubicBezTo>
                  <a:pt x="45974" y="100884"/>
                  <a:pt x="59740" y="86814"/>
                  <a:pt x="75844" y="79911"/>
                </a:cubicBezTo>
                <a:close/>
                <a:moveTo>
                  <a:pt x="98961" y="14070"/>
                </a:moveTo>
                <a:lnTo>
                  <a:pt x="98961" y="14070"/>
                </a:lnTo>
                <a:cubicBezTo>
                  <a:pt x="89870" y="16460"/>
                  <a:pt x="80519" y="18584"/>
                  <a:pt x="71428" y="20973"/>
                </a:cubicBezTo>
                <a:lnTo>
                  <a:pt x="73506" y="23362"/>
                </a:lnTo>
                <a:cubicBezTo>
                  <a:pt x="73506" y="25752"/>
                  <a:pt x="71428" y="25752"/>
                  <a:pt x="71428" y="28141"/>
                </a:cubicBezTo>
                <a:cubicBezTo>
                  <a:pt x="80519" y="37433"/>
                  <a:pt x="85194" y="49380"/>
                  <a:pt x="89870" y="63451"/>
                </a:cubicBezTo>
                <a:cubicBezTo>
                  <a:pt x="94285" y="63451"/>
                  <a:pt x="98961" y="65840"/>
                  <a:pt x="101298" y="70619"/>
                </a:cubicBezTo>
                <a:cubicBezTo>
                  <a:pt x="108311" y="70619"/>
                  <a:pt x="112727" y="70619"/>
                  <a:pt x="117402" y="68230"/>
                </a:cubicBezTo>
                <a:cubicBezTo>
                  <a:pt x="119740" y="65840"/>
                  <a:pt x="119740" y="61061"/>
                  <a:pt x="119740" y="58672"/>
                </a:cubicBezTo>
                <a:cubicBezTo>
                  <a:pt x="119740" y="42477"/>
                  <a:pt x="110649" y="25752"/>
                  <a:pt x="98961" y="14070"/>
                </a:cubicBezTo>
                <a:close/>
                <a:moveTo>
                  <a:pt x="82857" y="86814"/>
                </a:moveTo>
                <a:lnTo>
                  <a:pt x="82857" y="86814"/>
                </a:lnTo>
                <a:cubicBezTo>
                  <a:pt x="66753" y="93982"/>
                  <a:pt x="55324" y="103274"/>
                  <a:pt x="45974" y="117610"/>
                </a:cubicBezTo>
                <a:cubicBezTo>
                  <a:pt x="50649" y="119734"/>
                  <a:pt x="55324" y="119734"/>
                  <a:pt x="59740" y="119734"/>
                </a:cubicBezTo>
                <a:cubicBezTo>
                  <a:pt x="69090" y="119734"/>
                  <a:pt x="75844" y="117610"/>
                  <a:pt x="85194" y="115221"/>
                </a:cubicBezTo>
                <a:cubicBezTo>
                  <a:pt x="85194" y="108053"/>
                  <a:pt x="87532" y="100884"/>
                  <a:pt x="87532" y="96371"/>
                </a:cubicBezTo>
                <a:cubicBezTo>
                  <a:pt x="87532" y="93982"/>
                  <a:pt x="87532" y="91592"/>
                  <a:pt x="85194" y="89203"/>
                </a:cubicBezTo>
                <a:cubicBezTo>
                  <a:pt x="85194" y="86814"/>
                  <a:pt x="82857" y="86814"/>
                  <a:pt x="82857" y="86814"/>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6" name="Shape 5136"/>
          <p:cNvSpPr/>
          <p:nvPr/>
        </p:nvSpPr>
        <p:spPr>
          <a:xfrm>
            <a:off x="5938688" y="4952477"/>
            <a:ext cx="274285" cy="167339"/>
          </a:xfrm>
          <a:custGeom>
            <a:avLst/>
            <a:gdLst/>
            <a:ahLst/>
            <a:cxnLst/>
            <a:rect l="0" t="0" r="0" b="0"/>
            <a:pathLst>
              <a:path w="120000" h="120000" extrusionOk="0">
                <a:moveTo>
                  <a:pt x="44819" y="3564"/>
                </a:moveTo>
                <a:lnTo>
                  <a:pt x="44819" y="3564"/>
                </a:lnTo>
                <a:cubicBezTo>
                  <a:pt x="42891" y="0"/>
                  <a:pt x="40481" y="0"/>
                  <a:pt x="38554" y="3564"/>
                </a:cubicBezTo>
                <a:cubicBezTo>
                  <a:pt x="0" y="59801"/>
                  <a:pt x="0" y="59801"/>
                  <a:pt x="0" y="59801"/>
                </a:cubicBezTo>
                <a:cubicBezTo>
                  <a:pt x="38554" y="116039"/>
                  <a:pt x="38554" y="116039"/>
                  <a:pt x="38554" y="116039"/>
                </a:cubicBezTo>
                <a:cubicBezTo>
                  <a:pt x="40481" y="119603"/>
                  <a:pt x="42891" y="119603"/>
                  <a:pt x="44819" y="116039"/>
                </a:cubicBezTo>
                <a:cubicBezTo>
                  <a:pt x="46987" y="112079"/>
                  <a:pt x="46987" y="108514"/>
                  <a:pt x="44819" y="105346"/>
                </a:cubicBezTo>
                <a:cubicBezTo>
                  <a:pt x="14939" y="59801"/>
                  <a:pt x="14939" y="59801"/>
                  <a:pt x="14939" y="59801"/>
                </a:cubicBezTo>
                <a:cubicBezTo>
                  <a:pt x="44819" y="17821"/>
                  <a:pt x="44819" y="17821"/>
                  <a:pt x="44819" y="17821"/>
                </a:cubicBezTo>
                <a:cubicBezTo>
                  <a:pt x="46987" y="13861"/>
                  <a:pt x="46987" y="7128"/>
                  <a:pt x="44819" y="3564"/>
                </a:cubicBezTo>
                <a:close/>
                <a:moveTo>
                  <a:pt x="81204" y="3564"/>
                </a:moveTo>
                <a:lnTo>
                  <a:pt x="81204" y="3564"/>
                </a:lnTo>
                <a:cubicBezTo>
                  <a:pt x="79036" y="0"/>
                  <a:pt x="76867" y="0"/>
                  <a:pt x="74939" y="3564"/>
                </a:cubicBezTo>
                <a:cubicBezTo>
                  <a:pt x="72771" y="7128"/>
                  <a:pt x="72771" y="13861"/>
                  <a:pt x="74939" y="17821"/>
                </a:cubicBezTo>
                <a:cubicBezTo>
                  <a:pt x="104578" y="59801"/>
                  <a:pt x="104578" y="59801"/>
                  <a:pt x="104578" y="59801"/>
                </a:cubicBezTo>
                <a:cubicBezTo>
                  <a:pt x="74939" y="105346"/>
                  <a:pt x="74939" y="105346"/>
                  <a:pt x="74939" y="105346"/>
                </a:cubicBezTo>
                <a:cubicBezTo>
                  <a:pt x="72771" y="108514"/>
                  <a:pt x="72771" y="112079"/>
                  <a:pt x="74939" y="116039"/>
                </a:cubicBezTo>
                <a:cubicBezTo>
                  <a:pt x="76867" y="119603"/>
                  <a:pt x="79036" y="119603"/>
                  <a:pt x="81204" y="116039"/>
                </a:cubicBezTo>
                <a:cubicBezTo>
                  <a:pt x="119759" y="59801"/>
                  <a:pt x="119759" y="59801"/>
                  <a:pt x="119759" y="59801"/>
                </a:cubicBezTo>
                <a:lnTo>
                  <a:pt x="81204" y="3564"/>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7" name="Shape 5137"/>
          <p:cNvSpPr/>
          <p:nvPr/>
        </p:nvSpPr>
        <p:spPr>
          <a:xfrm>
            <a:off x="7039722" y="3821969"/>
            <a:ext cx="254833" cy="251008"/>
          </a:xfrm>
          <a:custGeom>
            <a:avLst/>
            <a:gdLst/>
            <a:ahLst/>
            <a:cxnLst/>
            <a:rect l="0" t="0" r="0" b="0"/>
            <a:pathLst>
              <a:path w="120000" h="120000" extrusionOk="0">
                <a:moveTo>
                  <a:pt x="59740" y="0"/>
                </a:moveTo>
                <a:lnTo>
                  <a:pt x="59740" y="0"/>
                </a:lnTo>
                <a:cubicBezTo>
                  <a:pt x="27532" y="0"/>
                  <a:pt x="0" y="25960"/>
                  <a:pt x="0" y="58807"/>
                </a:cubicBezTo>
                <a:cubicBezTo>
                  <a:pt x="0" y="91655"/>
                  <a:pt x="27532" y="119735"/>
                  <a:pt x="59740" y="119735"/>
                </a:cubicBezTo>
                <a:cubicBezTo>
                  <a:pt x="91948" y="119735"/>
                  <a:pt x="119740" y="91655"/>
                  <a:pt x="119740" y="58807"/>
                </a:cubicBezTo>
                <a:cubicBezTo>
                  <a:pt x="119740" y="25960"/>
                  <a:pt x="91948" y="0"/>
                  <a:pt x="59740" y="0"/>
                </a:cubicBezTo>
                <a:close/>
                <a:moveTo>
                  <a:pt x="59740" y="79999"/>
                </a:moveTo>
                <a:lnTo>
                  <a:pt x="59740" y="79999"/>
                </a:lnTo>
                <a:cubicBezTo>
                  <a:pt x="48311" y="79999"/>
                  <a:pt x="41298" y="70463"/>
                  <a:pt x="41298" y="58807"/>
                </a:cubicBezTo>
                <a:cubicBezTo>
                  <a:pt x="41298" y="49536"/>
                  <a:pt x="48311" y="39999"/>
                  <a:pt x="59740" y="39999"/>
                </a:cubicBezTo>
                <a:cubicBezTo>
                  <a:pt x="71168" y="39999"/>
                  <a:pt x="78181" y="49536"/>
                  <a:pt x="78181" y="58807"/>
                </a:cubicBezTo>
                <a:cubicBezTo>
                  <a:pt x="78181" y="70463"/>
                  <a:pt x="71168" y="79999"/>
                  <a:pt x="59740" y="7999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8" name="Shape 5138"/>
          <p:cNvSpPr/>
          <p:nvPr/>
        </p:nvSpPr>
        <p:spPr>
          <a:xfrm>
            <a:off x="2122032" y="4968042"/>
            <a:ext cx="272340" cy="134261"/>
          </a:xfrm>
          <a:custGeom>
            <a:avLst/>
            <a:gdLst/>
            <a:ahLst/>
            <a:cxnLst/>
            <a:rect l="0" t="0" r="0" b="0"/>
            <a:pathLst>
              <a:path w="120000" h="120000" extrusionOk="0">
                <a:moveTo>
                  <a:pt x="106987" y="0"/>
                </a:moveTo>
                <a:lnTo>
                  <a:pt x="106987" y="0"/>
                </a:lnTo>
                <a:cubicBezTo>
                  <a:pt x="12771" y="0"/>
                  <a:pt x="12771" y="0"/>
                  <a:pt x="12771" y="0"/>
                </a:cubicBezTo>
                <a:cubicBezTo>
                  <a:pt x="4337" y="0"/>
                  <a:pt x="0" y="12580"/>
                  <a:pt x="0" y="25645"/>
                </a:cubicBezTo>
                <a:cubicBezTo>
                  <a:pt x="0" y="98225"/>
                  <a:pt x="0" y="98225"/>
                  <a:pt x="0" y="98225"/>
                </a:cubicBezTo>
                <a:cubicBezTo>
                  <a:pt x="0" y="111290"/>
                  <a:pt x="4337" y="119516"/>
                  <a:pt x="12771" y="119516"/>
                </a:cubicBezTo>
                <a:cubicBezTo>
                  <a:pt x="106987" y="119516"/>
                  <a:pt x="106987" y="119516"/>
                  <a:pt x="106987" y="119516"/>
                </a:cubicBezTo>
                <a:cubicBezTo>
                  <a:pt x="113253" y="119516"/>
                  <a:pt x="119759" y="111290"/>
                  <a:pt x="119759" y="98225"/>
                </a:cubicBezTo>
                <a:cubicBezTo>
                  <a:pt x="119759" y="25645"/>
                  <a:pt x="119759" y="25645"/>
                  <a:pt x="119759" y="25645"/>
                </a:cubicBezTo>
                <a:cubicBezTo>
                  <a:pt x="119759" y="12580"/>
                  <a:pt x="113253" y="0"/>
                  <a:pt x="106987" y="0"/>
                </a:cubicBezTo>
                <a:close/>
                <a:moveTo>
                  <a:pt x="106987" y="98225"/>
                </a:moveTo>
                <a:lnTo>
                  <a:pt x="106987" y="98225"/>
                </a:lnTo>
                <a:cubicBezTo>
                  <a:pt x="12771" y="98225"/>
                  <a:pt x="12771" y="98225"/>
                  <a:pt x="12771" y="98225"/>
                </a:cubicBezTo>
                <a:cubicBezTo>
                  <a:pt x="12771" y="25645"/>
                  <a:pt x="12771" y="25645"/>
                  <a:pt x="12771" y="25645"/>
                </a:cubicBezTo>
                <a:cubicBezTo>
                  <a:pt x="106987" y="25645"/>
                  <a:pt x="106987" y="25645"/>
                  <a:pt x="106987" y="25645"/>
                </a:cubicBezTo>
                <a:lnTo>
                  <a:pt x="106987" y="98225"/>
                </a:lnTo>
                <a:close/>
                <a:moveTo>
                  <a:pt x="102650" y="38225"/>
                </a:moveTo>
                <a:lnTo>
                  <a:pt x="102650" y="38225"/>
                </a:lnTo>
                <a:cubicBezTo>
                  <a:pt x="76867" y="38225"/>
                  <a:pt x="76867" y="38225"/>
                  <a:pt x="76867" y="38225"/>
                </a:cubicBezTo>
                <a:cubicBezTo>
                  <a:pt x="76867" y="85645"/>
                  <a:pt x="76867" y="85645"/>
                  <a:pt x="76867" y="85645"/>
                </a:cubicBezTo>
                <a:cubicBezTo>
                  <a:pt x="102650" y="85645"/>
                  <a:pt x="102650" y="85645"/>
                  <a:pt x="102650" y="85645"/>
                </a:cubicBezTo>
                <a:lnTo>
                  <a:pt x="102650" y="38225"/>
                </a:lnTo>
                <a:close/>
                <a:moveTo>
                  <a:pt x="42891" y="38225"/>
                </a:moveTo>
                <a:lnTo>
                  <a:pt x="42891" y="38225"/>
                </a:lnTo>
                <a:cubicBezTo>
                  <a:pt x="17349" y="38225"/>
                  <a:pt x="17349" y="38225"/>
                  <a:pt x="17349" y="38225"/>
                </a:cubicBezTo>
                <a:cubicBezTo>
                  <a:pt x="17349" y="85645"/>
                  <a:pt x="17349" y="85645"/>
                  <a:pt x="17349" y="85645"/>
                </a:cubicBezTo>
                <a:cubicBezTo>
                  <a:pt x="42891" y="85645"/>
                  <a:pt x="42891" y="85645"/>
                  <a:pt x="42891" y="85645"/>
                </a:cubicBezTo>
                <a:lnTo>
                  <a:pt x="42891" y="38225"/>
                </a:lnTo>
                <a:close/>
                <a:moveTo>
                  <a:pt x="72530" y="38225"/>
                </a:moveTo>
                <a:lnTo>
                  <a:pt x="72530" y="38225"/>
                </a:lnTo>
                <a:cubicBezTo>
                  <a:pt x="46987" y="38225"/>
                  <a:pt x="46987" y="38225"/>
                  <a:pt x="46987" y="38225"/>
                </a:cubicBezTo>
                <a:cubicBezTo>
                  <a:pt x="46987" y="85645"/>
                  <a:pt x="46987" y="85645"/>
                  <a:pt x="46987" y="85645"/>
                </a:cubicBezTo>
                <a:cubicBezTo>
                  <a:pt x="72530" y="85645"/>
                  <a:pt x="72530" y="85645"/>
                  <a:pt x="72530" y="85645"/>
                </a:cubicBezTo>
                <a:lnTo>
                  <a:pt x="72530" y="3822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39" name="Shape 5139"/>
          <p:cNvSpPr/>
          <p:nvPr/>
        </p:nvSpPr>
        <p:spPr>
          <a:xfrm>
            <a:off x="2666713" y="4968042"/>
            <a:ext cx="274285" cy="134261"/>
          </a:xfrm>
          <a:custGeom>
            <a:avLst/>
            <a:gdLst/>
            <a:ahLst/>
            <a:cxnLst/>
            <a:rect l="0" t="0" r="0" b="0"/>
            <a:pathLst>
              <a:path w="120000" h="120000" extrusionOk="0">
                <a:moveTo>
                  <a:pt x="106961" y="0"/>
                </a:moveTo>
                <a:lnTo>
                  <a:pt x="106961" y="0"/>
                </a:lnTo>
                <a:cubicBezTo>
                  <a:pt x="12796" y="0"/>
                  <a:pt x="12796" y="0"/>
                  <a:pt x="12796" y="0"/>
                </a:cubicBezTo>
                <a:cubicBezTo>
                  <a:pt x="4346" y="0"/>
                  <a:pt x="0" y="12580"/>
                  <a:pt x="0" y="25645"/>
                </a:cubicBezTo>
                <a:cubicBezTo>
                  <a:pt x="0" y="98225"/>
                  <a:pt x="0" y="98225"/>
                  <a:pt x="0" y="98225"/>
                </a:cubicBezTo>
                <a:cubicBezTo>
                  <a:pt x="0" y="111290"/>
                  <a:pt x="4346" y="119516"/>
                  <a:pt x="12796" y="119516"/>
                </a:cubicBezTo>
                <a:cubicBezTo>
                  <a:pt x="106961" y="119516"/>
                  <a:pt x="106961" y="119516"/>
                  <a:pt x="106961" y="119516"/>
                </a:cubicBezTo>
                <a:cubicBezTo>
                  <a:pt x="113239" y="119516"/>
                  <a:pt x="119758" y="111290"/>
                  <a:pt x="119758" y="98225"/>
                </a:cubicBezTo>
                <a:cubicBezTo>
                  <a:pt x="119758" y="25645"/>
                  <a:pt x="119758" y="25645"/>
                  <a:pt x="119758" y="25645"/>
                </a:cubicBezTo>
                <a:cubicBezTo>
                  <a:pt x="119758" y="12580"/>
                  <a:pt x="113239" y="0"/>
                  <a:pt x="106961" y="0"/>
                </a:cubicBezTo>
                <a:close/>
                <a:moveTo>
                  <a:pt x="106961" y="98225"/>
                </a:moveTo>
                <a:lnTo>
                  <a:pt x="106961" y="98225"/>
                </a:lnTo>
                <a:cubicBezTo>
                  <a:pt x="12796" y="98225"/>
                  <a:pt x="12796" y="98225"/>
                  <a:pt x="12796" y="98225"/>
                </a:cubicBezTo>
                <a:cubicBezTo>
                  <a:pt x="12796" y="25645"/>
                  <a:pt x="12796" y="25645"/>
                  <a:pt x="12796" y="25645"/>
                </a:cubicBezTo>
                <a:cubicBezTo>
                  <a:pt x="106961" y="25645"/>
                  <a:pt x="106961" y="25645"/>
                  <a:pt x="106961" y="25645"/>
                </a:cubicBezTo>
                <a:lnTo>
                  <a:pt x="106961" y="98225"/>
                </a:lnTo>
                <a:close/>
                <a:moveTo>
                  <a:pt x="42736" y="38225"/>
                </a:moveTo>
                <a:lnTo>
                  <a:pt x="42736" y="38225"/>
                </a:lnTo>
                <a:cubicBezTo>
                  <a:pt x="17142" y="38225"/>
                  <a:pt x="17142" y="38225"/>
                  <a:pt x="17142" y="38225"/>
                </a:cubicBezTo>
                <a:cubicBezTo>
                  <a:pt x="17142" y="85645"/>
                  <a:pt x="17142" y="85645"/>
                  <a:pt x="17142" y="85645"/>
                </a:cubicBezTo>
                <a:cubicBezTo>
                  <a:pt x="42736" y="85645"/>
                  <a:pt x="42736" y="85645"/>
                  <a:pt x="42736" y="85645"/>
                </a:cubicBezTo>
                <a:lnTo>
                  <a:pt x="42736" y="38225"/>
                </a:lnTo>
                <a:close/>
                <a:moveTo>
                  <a:pt x="72676" y="38225"/>
                </a:moveTo>
                <a:lnTo>
                  <a:pt x="72676" y="38225"/>
                </a:lnTo>
                <a:cubicBezTo>
                  <a:pt x="47082" y="38225"/>
                  <a:pt x="47082" y="38225"/>
                  <a:pt x="47082" y="38225"/>
                </a:cubicBezTo>
                <a:cubicBezTo>
                  <a:pt x="47082" y="85645"/>
                  <a:pt x="47082" y="85645"/>
                  <a:pt x="47082" y="85645"/>
                </a:cubicBezTo>
                <a:cubicBezTo>
                  <a:pt x="72676" y="85645"/>
                  <a:pt x="72676" y="85645"/>
                  <a:pt x="72676" y="85645"/>
                </a:cubicBezTo>
                <a:lnTo>
                  <a:pt x="72676" y="3822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0" name="Shape 5140"/>
          <p:cNvSpPr/>
          <p:nvPr/>
        </p:nvSpPr>
        <p:spPr>
          <a:xfrm>
            <a:off x="3211394" y="4968042"/>
            <a:ext cx="274285" cy="134261"/>
          </a:xfrm>
          <a:custGeom>
            <a:avLst/>
            <a:gdLst/>
            <a:ahLst/>
            <a:cxnLst/>
            <a:rect l="0" t="0" r="0" b="0"/>
            <a:pathLst>
              <a:path w="120000" h="120000" extrusionOk="0">
                <a:moveTo>
                  <a:pt x="106961" y="0"/>
                </a:moveTo>
                <a:lnTo>
                  <a:pt x="106961" y="0"/>
                </a:lnTo>
                <a:cubicBezTo>
                  <a:pt x="12796" y="0"/>
                  <a:pt x="12796" y="0"/>
                  <a:pt x="12796" y="0"/>
                </a:cubicBezTo>
                <a:cubicBezTo>
                  <a:pt x="4346" y="0"/>
                  <a:pt x="0" y="12580"/>
                  <a:pt x="0" y="25645"/>
                </a:cubicBezTo>
                <a:cubicBezTo>
                  <a:pt x="0" y="98225"/>
                  <a:pt x="0" y="98225"/>
                  <a:pt x="0" y="98225"/>
                </a:cubicBezTo>
                <a:cubicBezTo>
                  <a:pt x="0" y="111290"/>
                  <a:pt x="4346" y="119516"/>
                  <a:pt x="12796" y="119516"/>
                </a:cubicBezTo>
                <a:cubicBezTo>
                  <a:pt x="106961" y="119516"/>
                  <a:pt x="106961" y="119516"/>
                  <a:pt x="106961" y="119516"/>
                </a:cubicBezTo>
                <a:cubicBezTo>
                  <a:pt x="113480" y="119516"/>
                  <a:pt x="119758" y="111290"/>
                  <a:pt x="119758" y="98225"/>
                </a:cubicBezTo>
                <a:cubicBezTo>
                  <a:pt x="119758" y="25645"/>
                  <a:pt x="119758" y="25645"/>
                  <a:pt x="119758" y="25645"/>
                </a:cubicBezTo>
                <a:cubicBezTo>
                  <a:pt x="119758" y="12580"/>
                  <a:pt x="113480" y="0"/>
                  <a:pt x="106961" y="0"/>
                </a:cubicBezTo>
                <a:close/>
                <a:moveTo>
                  <a:pt x="106961" y="98225"/>
                </a:moveTo>
                <a:lnTo>
                  <a:pt x="106961" y="98225"/>
                </a:lnTo>
                <a:cubicBezTo>
                  <a:pt x="12796" y="98225"/>
                  <a:pt x="12796" y="98225"/>
                  <a:pt x="12796" y="98225"/>
                </a:cubicBezTo>
                <a:cubicBezTo>
                  <a:pt x="12796" y="25645"/>
                  <a:pt x="12796" y="25645"/>
                  <a:pt x="12796" y="25645"/>
                </a:cubicBezTo>
                <a:cubicBezTo>
                  <a:pt x="106961" y="25645"/>
                  <a:pt x="106961" y="25645"/>
                  <a:pt x="106961" y="25645"/>
                </a:cubicBezTo>
                <a:lnTo>
                  <a:pt x="106961" y="98225"/>
                </a:lnTo>
                <a:close/>
                <a:moveTo>
                  <a:pt x="42736" y="38225"/>
                </a:moveTo>
                <a:lnTo>
                  <a:pt x="42736" y="38225"/>
                </a:lnTo>
                <a:cubicBezTo>
                  <a:pt x="17142" y="38225"/>
                  <a:pt x="17142" y="38225"/>
                  <a:pt x="17142" y="38225"/>
                </a:cubicBezTo>
                <a:cubicBezTo>
                  <a:pt x="17142" y="85645"/>
                  <a:pt x="17142" y="85645"/>
                  <a:pt x="17142" y="85645"/>
                </a:cubicBezTo>
                <a:cubicBezTo>
                  <a:pt x="42736" y="85645"/>
                  <a:pt x="42736" y="85645"/>
                  <a:pt x="42736" y="85645"/>
                </a:cubicBezTo>
                <a:lnTo>
                  <a:pt x="42736" y="3822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1" name="Shape 5141"/>
          <p:cNvSpPr/>
          <p:nvPr/>
        </p:nvSpPr>
        <p:spPr>
          <a:xfrm>
            <a:off x="3758019" y="4968042"/>
            <a:ext cx="274286" cy="134261"/>
          </a:xfrm>
          <a:custGeom>
            <a:avLst/>
            <a:gdLst/>
            <a:ahLst/>
            <a:cxnLst/>
            <a:rect l="0" t="0" r="0" b="0"/>
            <a:pathLst>
              <a:path w="120000" h="120000" extrusionOk="0">
                <a:moveTo>
                  <a:pt x="106720" y="0"/>
                </a:moveTo>
                <a:lnTo>
                  <a:pt x="106720" y="0"/>
                </a:lnTo>
                <a:cubicBezTo>
                  <a:pt x="12796" y="0"/>
                  <a:pt x="12796" y="0"/>
                  <a:pt x="12796" y="0"/>
                </a:cubicBezTo>
                <a:cubicBezTo>
                  <a:pt x="4104" y="0"/>
                  <a:pt x="0" y="12580"/>
                  <a:pt x="0" y="25645"/>
                </a:cubicBezTo>
                <a:cubicBezTo>
                  <a:pt x="0" y="98225"/>
                  <a:pt x="0" y="98225"/>
                  <a:pt x="0" y="98225"/>
                </a:cubicBezTo>
                <a:cubicBezTo>
                  <a:pt x="0" y="111290"/>
                  <a:pt x="4104" y="119516"/>
                  <a:pt x="12796" y="119516"/>
                </a:cubicBezTo>
                <a:cubicBezTo>
                  <a:pt x="106720" y="119516"/>
                  <a:pt x="106720" y="119516"/>
                  <a:pt x="106720" y="119516"/>
                </a:cubicBezTo>
                <a:cubicBezTo>
                  <a:pt x="113480" y="119516"/>
                  <a:pt x="119758" y="111290"/>
                  <a:pt x="119758" y="98225"/>
                </a:cubicBezTo>
                <a:cubicBezTo>
                  <a:pt x="119758" y="25645"/>
                  <a:pt x="119758" y="25645"/>
                  <a:pt x="119758" y="25645"/>
                </a:cubicBezTo>
                <a:cubicBezTo>
                  <a:pt x="119758" y="12580"/>
                  <a:pt x="113480" y="0"/>
                  <a:pt x="106720" y="0"/>
                </a:cubicBezTo>
                <a:close/>
                <a:moveTo>
                  <a:pt x="106720" y="98225"/>
                </a:moveTo>
                <a:lnTo>
                  <a:pt x="106720" y="98225"/>
                </a:lnTo>
                <a:cubicBezTo>
                  <a:pt x="12796" y="98225"/>
                  <a:pt x="12796" y="98225"/>
                  <a:pt x="12796" y="98225"/>
                </a:cubicBezTo>
                <a:cubicBezTo>
                  <a:pt x="12796" y="25645"/>
                  <a:pt x="12796" y="25645"/>
                  <a:pt x="12796" y="25645"/>
                </a:cubicBezTo>
                <a:cubicBezTo>
                  <a:pt x="106720" y="25645"/>
                  <a:pt x="106720" y="25645"/>
                  <a:pt x="106720" y="25645"/>
                </a:cubicBezTo>
                <a:lnTo>
                  <a:pt x="106720" y="9822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2" name="Shape 5142"/>
          <p:cNvSpPr/>
          <p:nvPr/>
        </p:nvSpPr>
        <p:spPr>
          <a:xfrm>
            <a:off x="5938688" y="1702997"/>
            <a:ext cx="274285" cy="124530"/>
          </a:xfrm>
          <a:custGeom>
            <a:avLst/>
            <a:gdLst/>
            <a:ahLst/>
            <a:cxnLst/>
            <a:rect l="0" t="0" r="0" b="0"/>
            <a:pathLst>
              <a:path w="120000" h="120000" extrusionOk="0">
                <a:moveTo>
                  <a:pt x="115180" y="48430"/>
                </a:moveTo>
                <a:lnTo>
                  <a:pt x="115180" y="48430"/>
                </a:lnTo>
                <a:cubicBezTo>
                  <a:pt x="113253" y="38744"/>
                  <a:pt x="102409" y="14529"/>
                  <a:pt x="96144" y="4843"/>
                </a:cubicBezTo>
                <a:cubicBezTo>
                  <a:pt x="96144" y="0"/>
                  <a:pt x="93975" y="0"/>
                  <a:pt x="89638" y="0"/>
                </a:cubicBezTo>
                <a:cubicBezTo>
                  <a:pt x="87710" y="0"/>
                  <a:pt x="60000" y="0"/>
                  <a:pt x="60000" y="0"/>
                </a:cubicBezTo>
                <a:cubicBezTo>
                  <a:pt x="60000" y="0"/>
                  <a:pt x="32048" y="0"/>
                  <a:pt x="29879" y="0"/>
                </a:cubicBezTo>
                <a:cubicBezTo>
                  <a:pt x="25542" y="0"/>
                  <a:pt x="23614" y="0"/>
                  <a:pt x="23614" y="4843"/>
                </a:cubicBezTo>
                <a:cubicBezTo>
                  <a:pt x="17108" y="14529"/>
                  <a:pt x="6506" y="38744"/>
                  <a:pt x="4337" y="48430"/>
                </a:cubicBezTo>
                <a:cubicBezTo>
                  <a:pt x="0" y="52735"/>
                  <a:pt x="0" y="57578"/>
                  <a:pt x="0" y="67264"/>
                </a:cubicBezTo>
                <a:cubicBezTo>
                  <a:pt x="4337" y="105470"/>
                  <a:pt x="4337" y="105470"/>
                  <a:pt x="4337" y="105470"/>
                </a:cubicBezTo>
                <a:cubicBezTo>
                  <a:pt x="4337" y="114618"/>
                  <a:pt x="8674" y="119461"/>
                  <a:pt x="10843" y="119461"/>
                </a:cubicBezTo>
                <a:cubicBezTo>
                  <a:pt x="108915" y="119461"/>
                  <a:pt x="108915" y="119461"/>
                  <a:pt x="108915" y="119461"/>
                </a:cubicBezTo>
                <a:cubicBezTo>
                  <a:pt x="111084" y="119461"/>
                  <a:pt x="115180" y="114618"/>
                  <a:pt x="115180" y="105470"/>
                </a:cubicBezTo>
                <a:cubicBezTo>
                  <a:pt x="119759" y="67264"/>
                  <a:pt x="119759" y="67264"/>
                  <a:pt x="119759" y="67264"/>
                </a:cubicBezTo>
                <a:cubicBezTo>
                  <a:pt x="119759" y="57578"/>
                  <a:pt x="119759" y="52735"/>
                  <a:pt x="115180" y="48430"/>
                </a:cubicBezTo>
                <a:close/>
                <a:moveTo>
                  <a:pt x="83373" y="52735"/>
                </a:moveTo>
                <a:lnTo>
                  <a:pt x="83373" y="52735"/>
                </a:lnTo>
                <a:lnTo>
                  <a:pt x="83373" y="57578"/>
                </a:lnTo>
                <a:cubicBezTo>
                  <a:pt x="76867" y="81255"/>
                  <a:pt x="76867" y="81255"/>
                  <a:pt x="76867" y="81255"/>
                </a:cubicBezTo>
                <a:cubicBezTo>
                  <a:pt x="42891" y="81255"/>
                  <a:pt x="42891" y="81255"/>
                  <a:pt x="42891" y="81255"/>
                </a:cubicBezTo>
                <a:cubicBezTo>
                  <a:pt x="36385" y="57578"/>
                  <a:pt x="36385" y="57578"/>
                  <a:pt x="36385" y="57578"/>
                </a:cubicBezTo>
                <a:lnTo>
                  <a:pt x="36385" y="52735"/>
                </a:lnTo>
                <a:cubicBezTo>
                  <a:pt x="14939" y="52735"/>
                  <a:pt x="14939" y="52735"/>
                  <a:pt x="14939" y="52735"/>
                </a:cubicBezTo>
                <a:cubicBezTo>
                  <a:pt x="25542" y="24215"/>
                  <a:pt x="25542" y="24215"/>
                  <a:pt x="25542" y="24215"/>
                </a:cubicBezTo>
                <a:cubicBezTo>
                  <a:pt x="93975" y="24215"/>
                  <a:pt x="93975" y="24215"/>
                  <a:pt x="93975" y="24215"/>
                </a:cubicBezTo>
                <a:cubicBezTo>
                  <a:pt x="104578" y="52735"/>
                  <a:pt x="104578" y="52735"/>
                  <a:pt x="104578" y="52735"/>
                </a:cubicBezTo>
                <a:lnTo>
                  <a:pt x="83373" y="5273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3" name="Shape 5143"/>
          <p:cNvSpPr/>
          <p:nvPr/>
        </p:nvSpPr>
        <p:spPr>
          <a:xfrm>
            <a:off x="6485314" y="4919398"/>
            <a:ext cx="274286" cy="239332"/>
          </a:xfrm>
          <a:custGeom>
            <a:avLst/>
            <a:gdLst/>
            <a:ahLst/>
            <a:cxnLst/>
            <a:rect l="0" t="0" r="0" b="0"/>
            <a:pathLst>
              <a:path w="120000" h="120000" extrusionOk="0">
                <a:moveTo>
                  <a:pt x="106720" y="0"/>
                </a:moveTo>
                <a:lnTo>
                  <a:pt x="106720" y="0"/>
                </a:lnTo>
                <a:cubicBezTo>
                  <a:pt x="12796" y="0"/>
                  <a:pt x="12796" y="0"/>
                  <a:pt x="12796" y="0"/>
                </a:cubicBezTo>
                <a:cubicBezTo>
                  <a:pt x="6277" y="0"/>
                  <a:pt x="0" y="4689"/>
                  <a:pt x="0" y="12137"/>
                </a:cubicBezTo>
                <a:cubicBezTo>
                  <a:pt x="0" y="88000"/>
                  <a:pt x="0" y="88000"/>
                  <a:pt x="0" y="88000"/>
                </a:cubicBezTo>
                <a:cubicBezTo>
                  <a:pt x="0" y="95172"/>
                  <a:pt x="4104" y="102620"/>
                  <a:pt x="10623" y="105103"/>
                </a:cubicBezTo>
                <a:cubicBezTo>
                  <a:pt x="38631" y="110068"/>
                  <a:pt x="38631" y="110068"/>
                  <a:pt x="38631" y="110068"/>
                </a:cubicBezTo>
                <a:cubicBezTo>
                  <a:pt x="38631" y="110068"/>
                  <a:pt x="14969" y="119724"/>
                  <a:pt x="29698" y="119724"/>
                </a:cubicBezTo>
                <a:cubicBezTo>
                  <a:pt x="89818" y="119724"/>
                  <a:pt x="89818" y="119724"/>
                  <a:pt x="89818" y="119724"/>
                </a:cubicBezTo>
                <a:cubicBezTo>
                  <a:pt x="104788" y="119724"/>
                  <a:pt x="81126" y="110068"/>
                  <a:pt x="81126" y="110068"/>
                </a:cubicBezTo>
                <a:cubicBezTo>
                  <a:pt x="108893" y="105103"/>
                  <a:pt x="108893" y="105103"/>
                  <a:pt x="108893" y="105103"/>
                </a:cubicBezTo>
                <a:cubicBezTo>
                  <a:pt x="115653" y="102620"/>
                  <a:pt x="119758" y="95172"/>
                  <a:pt x="119758" y="88000"/>
                </a:cubicBezTo>
                <a:cubicBezTo>
                  <a:pt x="119758" y="12137"/>
                  <a:pt x="119758" y="12137"/>
                  <a:pt x="119758" y="12137"/>
                </a:cubicBezTo>
                <a:cubicBezTo>
                  <a:pt x="119758" y="4689"/>
                  <a:pt x="113480" y="0"/>
                  <a:pt x="106720" y="0"/>
                </a:cubicBezTo>
                <a:close/>
                <a:moveTo>
                  <a:pt x="106720" y="88000"/>
                </a:moveTo>
                <a:lnTo>
                  <a:pt x="106720" y="88000"/>
                </a:lnTo>
                <a:cubicBezTo>
                  <a:pt x="12796" y="88000"/>
                  <a:pt x="12796" y="88000"/>
                  <a:pt x="12796" y="88000"/>
                </a:cubicBezTo>
                <a:cubicBezTo>
                  <a:pt x="12796" y="12137"/>
                  <a:pt x="12796" y="12137"/>
                  <a:pt x="12796" y="12137"/>
                </a:cubicBezTo>
                <a:cubicBezTo>
                  <a:pt x="106720" y="12137"/>
                  <a:pt x="106720" y="12137"/>
                  <a:pt x="106720" y="12137"/>
                </a:cubicBezTo>
                <a:lnTo>
                  <a:pt x="106720" y="8800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4" name="Shape 5144"/>
          <p:cNvSpPr/>
          <p:nvPr/>
        </p:nvSpPr>
        <p:spPr>
          <a:xfrm>
            <a:off x="7576622" y="3827805"/>
            <a:ext cx="274285" cy="235442"/>
          </a:xfrm>
          <a:custGeom>
            <a:avLst/>
            <a:gdLst/>
            <a:ahLst/>
            <a:cxnLst/>
            <a:rect l="0" t="0" r="0" b="0"/>
            <a:pathLst>
              <a:path w="120000" h="120000" extrusionOk="0">
                <a:moveTo>
                  <a:pt x="55533" y="65070"/>
                </a:moveTo>
                <a:lnTo>
                  <a:pt x="55533" y="65070"/>
                </a:lnTo>
                <a:cubicBezTo>
                  <a:pt x="66156" y="65070"/>
                  <a:pt x="66156" y="65070"/>
                  <a:pt x="66156" y="65070"/>
                </a:cubicBezTo>
                <a:cubicBezTo>
                  <a:pt x="66156" y="77464"/>
                  <a:pt x="66156" y="77464"/>
                  <a:pt x="66156" y="77464"/>
                </a:cubicBezTo>
                <a:cubicBezTo>
                  <a:pt x="119758" y="77464"/>
                  <a:pt x="119758" y="77464"/>
                  <a:pt x="119758" y="77464"/>
                </a:cubicBezTo>
                <a:cubicBezTo>
                  <a:pt x="119758" y="77464"/>
                  <a:pt x="119758" y="47323"/>
                  <a:pt x="117585" y="37464"/>
                </a:cubicBezTo>
                <a:cubicBezTo>
                  <a:pt x="117585" y="27323"/>
                  <a:pt x="115412" y="22535"/>
                  <a:pt x="106961" y="22535"/>
                </a:cubicBezTo>
                <a:cubicBezTo>
                  <a:pt x="87645" y="22535"/>
                  <a:pt x="87645" y="22535"/>
                  <a:pt x="87645" y="22535"/>
                </a:cubicBezTo>
                <a:cubicBezTo>
                  <a:pt x="83299" y="14929"/>
                  <a:pt x="81368" y="7605"/>
                  <a:pt x="81368" y="7605"/>
                </a:cubicBezTo>
                <a:cubicBezTo>
                  <a:pt x="79195" y="2535"/>
                  <a:pt x="77022" y="0"/>
                  <a:pt x="72434" y="0"/>
                </a:cubicBezTo>
                <a:cubicBezTo>
                  <a:pt x="46841" y="0"/>
                  <a:pt x="46841" y="0"/>
                  <a:pt x="46841" y="0"/>
                </a:cubicBezTo>
                <a:cubicBezTo>
                  <a:pt x="42736" y="0"/>
                  <a:pt x="40563" y="2535"/>
                  <a:pt x="40563" y="7605"/>
                </a:cubicBezTo>
                <a:cubicBezTo>
                  <a:pt x="38390" y="7605"/>
                  <a:pt x="36217" y="14929"/>
                  <a:pt x="32112" y="22535"/>
                </a:cubicBezTo>
                <a:cubicBezTo>
                  <a:pt x="12796" y="22535"/>
                  <a:pt x="12796" y="22535"/>
                  <a:pt x="12796" y="22535"/>
                </a:cubicBezTo>
                <a:cubicBezTo>
                  <a:pt x="4104" y="22535"/>
                  <a:pt x="2173" y="27323"/>
                  <a:pt x="2173" y="37464"/>
                </a:cubicBezTo>
                <a:cubicBezTo>
                  <a:pt x="0" y="47323"/>
                  <a:pt x="0" y="77464"/>
                  <a:pt x="0" y="77464"/>
                </a:cubicBezTo>
                <a:cubicBezTo>
                  <a:pt x="55533" y="77464"/>
                  <a:pt x="55533" y="77464"/>
                  <a:pt x="55533" y="77464"/>
                </a:cubicBezTo>
                <a:lnTo>
                  <a:pt x="55533" y="65070"/>
                </a:lnTo>
                <a:close/>
                <a:moveTo>
                  <a:pt x="44909" y="14929"/>
                </a:moveTo>
                <a:lnTo>
                  <a:pt x="44909" y="14929"/>
                </a:lnTo>
                <a:cubicBezTo>
                  <a:pt x="46841" y="12394"/>
                  <a:pt x="46841" y="10140"/>
                  <a:pt x="51187" y="10140"/>
                </a:cubicBezTo>
                <a:cubicBezTo>
                  <a:pt x="68571" y="10140"/>
                  <a:pt x="68571" y="10140"/>
                  <a:pt x="68571" y="10140"/>
                </a:cubicBezTo>
                <a:cubicBezTo>
                  <a:pt x="72434" y="10140"/>
                  <a:pt x="72434" y="12394"/>
                  <a:pt x="74607" y="14929"/>
                </a:cubicBezTo>
                <a:cubicBezTo>
                  <a:pt x="74607" y="14929"/>
                  <a:pt x="77022" y="20000"/>
                  <a:pt x="77022" y="22535"/>
                </a:cubicBezTo>
                <a:cubicBezTo>
                  <a:pt x="42736" y="22535"/>
                  <a:pt x="42736" y="22535"/>
                  <a:pt x="42736" y="22535"/>
                </a:cubicBezTo>
                <a:cubicBezTo>
                  <a:pt x="44909" y="20000"/>
                  <a:pt x="44909" y="14929"/>
                  <a:pt x="44909" y="14929"/>
                </a:cubicBezTo>
                <a:close/>
                <a:moveTo>
                  <a:pt x="66156" y="100000"/>
                </a:moveTo>
                <a:lnTo>
                  <a:pt x="66156" y="100000"/>
                </a:lnTo>
                <a:cubicBezTo>
                  <a:pt x="55533" y="100000"/>
                  <a:pt x="55533" y="100000"/>
                  <a:pt x="55533" y="100000"/>
                </a:cubicBezTo>
                <a:cubicBezTo>
                  <a:pt x="55533" y="85070"/>
                  <a:pt x="55533" y="85070"/>
                  <a:pt x="55533" y="85070"/>
                </a:cubicBezTo>
                <a:cubicBezTo>
                  <a:pt x="2173" y="85070"/>
                  <a:pt x="2173" y="85070"/>
                  <a:pt x="2173" y="85070"/>
                </a:cubicBezTo>
                <a:cubicBezTo>
                  <a:pt x="2173" y="85070"/>
                  <a:pt x="4104" y="97464"/>
                  <a:pt x="4104" y="107323"/>
                </a:cubicBezTo>
                <a:cubicBezTo>
                  <a:pt x="4104" y="112394"/>
                  <a:pt x="6277" y="119718"/>
                  <a:pt x="14969" y="119718"/>
                </a:cubicBezTo>
                <a:cubicBezTo>
                  <a:pt x="104788" y="119718"/>
                  <a:pt x="104788" y="119718"/>
                  <a:pt x="104788" y="119718"/>
                </a:cubicBezTo>
                <a:cubicBezTo>
                  <a:pt x="113239" y="119718"/>
                  <a:pt x="115412" y="112394"/>
                  <a:pt x="115412" y="107323"/>
                </a:cubicBezTo>
                <a:cubicBezTo>
                  <a:pt x="115412" y="97464"/>
                  <a:pt x="117585" y="85070"/>
                  <a:pt x="117585" y="85070"/>
                </a:cubicBezTo>
                <a:cubicBezTo>
                  <a:pt x="66156" y="85070"/>
                  <a:pt x="66156" y="85070"/>
                  <a:pt x="66156" y="85070"/>
                </a:cubicBezTo>
                <a:lnTo>
                  <a:pt x="66156" y="10000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5" name="Shape 5145"/>
          <p:cNvSpPr/>
          <p:nvPr/>
        </p:nvSpPr>
        <p:spPr>
          <a:xfrm>
            <a:off x="3211394" y="4407653"/>
            <a:ext cx="274285" cy="167339"/>
          </a:xfrm>
          <a:custGeom>
            <a:avLst/>
            <a:gdLst/>
            <a:ahLst/>
            <a:cxnLst/>
            <a:rect l="0" t="0" r="0" b="0"/>
            <a:pathLst>
              <a:path w="120000" h="120000" extrusionOk="0">
                <a:moveTo>
                  <a:pt x="91991" y="59801"/>
                </a:moveTo>
                <a:lnTo>
                  <a:pt x="91991" y="59801"/>
                </a:lnTo>
                <a:cubicBezTo>
                  <a:pt x="91991" y="35643"/>
                  <a:pt x="100684" y="17821"/>
                  <a:pt x="104788" y="17821"/>
                </a:cubicBezTo>
                <a:cubicBezTo>
                  <a:pt x="106961" y="17821"/>
                  <a:pt x="113480" y="17821"/>
                  <a:pt x="113480" y="17821"/>
                </a:cubicBezTo>
                <a:cubicBezTo>
                  <a:pt x="109134" y="7128"/>
                  <a:pt x="106961" y="0"/>
                  <a:pt x="91991" y="0"/>
                </a:cubicBezTo>
                <a:cubicBezTo>
                  <a:pt x="32112" y="0"/>
                  <a:pt x="32112" y="0"/>
                  <a:pt x="32112" y="0"/>
                </a:cubicBezTo>
                <a:cubicBezTo>
                  <a:pt x="8692" y="0"/>
                  <a:pt x="0" y="35643"/>
                  <a:pt x="0" y="59801"/>
                </a:cubicBezTo>
                <a:cubicBezTo>
                  <a:pt x="0" y="84356"/>
                  <a:pt x="8692" y="119603"/>
                  <a:pt x="32112" y="119603"/>
                </a:cubicBezTo>
                <a:cubicBezTo>
                  <a:pt x="91991" y="119603"/>
                  <a:pt x="91991" y="119603"/>
                  <a:pt x="91991" y="119603"/>
                </a:cubicBezTo>
                <a:cubicBezTo>
                  <a:pt x="106961" y="119603"/>
                  <a:pt x="109134" y="112475"/>
                  <a:pt x="113480" y="101782"/>
                </a:cubicBezTo>
                <a:cubicBezTo>
                  <a:pt x="113480" y="101782"/>
                  <a:pt x="111307" y="101782"/>
                  <a:pt x="104788" y="101782"/>
                </a:cubicBezTo>
                <a:cubicBezTo>
                  <a:pt x="100684" y="101782"/>
                  <a:pt x="91991" y="87920"/>
                  <a:pt x="91991" y="59801"/>
                </a:cubicBezTo>
                <a:close/>
                <a:moveTo>
                  <a:pt x="74849" y="77623"/>
                </a:moveTo>
                <a:lnTo>
                  <a:pt x="74849" y="77623"/>
                </a:lnTo>
                <a:cubicBezTo>
                  <a:pt x="74849" y="80792"/>
                  <a:pt x="72917" y="77623"/>
                  <a:pt x="72917" y="77623"/>
                </a:cubicBezTo>
                <a:cubicBezTo>
                  <a:pt x="53360" y="66930"/>
                  <a:pt x="53360" y="66930"/>
                  <a:pt x="53360" y="66930"/>
                </a:cubicBezTo>
                <a:cubicBezTo>
                  <a:pt x="53360" y="66930"/>
                  <a:pt x="53360" y="70495"/>
                  <a:pt x="51187" y="77623"/>
                </a:cubicBezTo>
                <a:cubicBezTo>
                  <a:pt x="49255" y="80792"/>
                  <a:pt x="49255" y="87920"/>
                  <a:pt x="44909" y="80792"/>
                </a:cubicBezTo>
                <a:cubicBezTo>
                  <a:pt x="38390" y="74059"/>
                  <a:pt x="23661" y="49504"/>
                  <a:pt x="23661" y="49504"/>
                </a:cubicBezTo>
                <a:cubicBezTo>
                  <a:pt x="23661" y="49504"/>
                  <a:pt x="21488" y="45940"/>
                  <a:pt x="21488" y="42376"/>
                </a:cubicBezTo>
                <a:cubicBezTo>
                  <a:pt x="23661" y="42376"/>
                  <a:pt x="25593" y="42376"/>
                  <a:pt x="25593" y="42376"/>
                </a:cubicBezTo>
                <a:cubicBezTo>
                  <a:pt x="42736" y="56633"/>
                  <a:pt x="42736" y="56633"/>
                  <a:pt x="42736" y="56633"/>
                </a:cubicBezTo>
                <a:cubicBezTo>
                  <a:pt x="42736" y="56633"/>
                  <a:pt x="44909" y="49504"/>
                  <a:pt x="47082" y="45940"/>
                </a:cubicBezTo>
                <a:cubicBezTo>
                  <a:pt x="47082" y="38811"/>
                  <a:pt x="49255" y="35643"/>
                  <a:pt x="53360" y="42376"/>
                </a:cubicBezTo>
                <a:cubicBezTo>
                  <a:pt x="57706" y="45940"/>
                  <a:pt x="74849" y="74059"/>
                  <a:pt x="74849" y="74059"/>
                </a:cubicBezTo>
                <a:cubicBezTo>
                  <a:pt x="74849" y="74059"/>
                  <a:pt x="77022" y="77623"/>
                  <a:pt x="74849" y="77623"/>
                </a:cubicBezTo>
                <a:close/>
                <a:moveTo>
                  <a:pt x="113480" y="38811"/>
                </a:moveTo>
                <a:lnTo>
                  <a:pt x="113480" y="38811"/>
                </a:lnTo>
                <a:cubicBezTo>
                  <a:pt x="109134" y="38811"/>
                  <a:pt x="109134" y="38811"/>
                  <a:pt x="109134" y="38811"/>
                </a:cubicBezTo>
                <a:cubicBezTo>
                  <a:pt x="104788" y="38811"/>
                  <a:pt x="102615" y="49504"/>
                  <a:pt x="102615" y="59801"/>
                </a:cubicBezTo>
                <a:cubicBezTo>
                  <a:pt x="102615" y="70495"/>
                  <a:pt x="104788" y="80792"/>
                  <a:pt x="109134" y="80792"/>
                </a:cubicBezTo>
                <a:cubicBezTo>
                  <a:pt x="113480" y="80792"/>
                  <a:pt x="113480" y="80792"/>
                  <a:pt x="113480" y="80792"/>
                </a:cubicBezTo>
                <a:cubicBezTo>
                  <a:pt x="115412" y="80792"/>
                  <a:pt x="119758" y="70495"/>
                  <a:pt x="119758" y="59801"/>
                </a:cubicBezTo>
                <a:cubicBezTo>
                  <a:pt x="119758" y="49504"/>
                  <a:pt x="115412" y="38811"/>
                  <a:pt x="113480" y="3881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6" name="Shape 5146"/>
          <p:cNvSpPr/>
          <p:nvPr/>
        </p:nvSpPr>
        <p:spPr>
          <a:xfrm>
            <a:off x="5938688" y="3856993"/>
            <a:ext cx="274285" cy="177067"/>
          </a:xfrm>
          <a:custGeom>
            <a:avLst/>
            <a:gdLst/>
            <a:ahLst/>
            <a:cxnLst/>
            <a:rect l="0" t="0" r="0" b="0"/>
            <a:pathLst>
              <a:path w="120000" h="120000" extrusionOk="0">
                <a:moveTo>
                  <a:pt x="91807" y="33375"/>
                </a:moveTo>
                <a:lnTo>
                  <a:pt x="91807" y="33375"/>
                </a:lnTo>
                <a:cubicBezTo>
                  <a:pt x="89638" y="33375"/>
                  <a:pt x="87710" y="33375"/>
                  <a:pt x="85542" y="33375"/>
                </a:cubicBezTo>
                <a:cubicBezTo>
                  <a:pt x="81204" y="13500"/>
                  <a:pt x="70602" y="0"/>
                  <a:pt x="55662" y="0"/>
                </a:cubicBezTo>
                <a:cubicBezTo>
                  <a:pt x="38554" y="0"/>
                  <a:pt x="23614" y="23250"/>
                  <a:pt x="23614" y="50250"/>
                </a:cubicBezTo>
                <a:cubicBezTo>
                  <a:pt x="23614" y="50250"/>
                  <a:pt x="23614" y="53250"/>
                  <a:pt x="23614" y="56250"/>
                </a:cubicBezTo>
                <a:cubicBezTo>
                  <a:pt x="23614" y="56250"/>
                  <a:pt x="23614" y="56250"/>
                  <a:pt x="21445" y="56250"/>
                </a:cubicBezTo>
                <a:cubicBezTo>
                  <a:pt x="10843" y="56250"/>
                  <a:pt x="0" y="70125"/>
                  <a:pt x="0" y="90000"/>
                </a:cubicBezTo>
                <a:cubicBezTo>
                  <a:pt x="0" y="106500"/>
                  <a:pt x="10843" y="119625"/>
                  <a:pt x="21445" y="119625"/>
                </a:cubicBezTo>
                <a:cubicBezTo>
                  <a:pt x="91807" y="119625"/>
                  <a:pt x="91807" y="119625"/>
                  <a:pt x="91807" y="119625"/>
                </a:cubicBezTo>
                <a:cubicBezTo>
                  <a:pt x="106746" y="119625"/>
                  <a:pt x="119759" y="103125"/>
                  <a:pt x="119759" y="76500"/>
                </a:cubicBezTo>
                <a:cubicBezTo>
                  <a:pt x="119759" y="53250"/>
                  <a:pt x="106746" y="33375"/>
                  <a:pt x="91807" y="33375"/>
                </a:cubicBezTo>
                <a:close/>
                <a:moveTo>
                  <a:pt x="68433" y="73125"/>
                </a:moveTo>
                <a:lnTo>
                  <a:pt x="68433" y="73125"/>
                </a:lnTo>
                <a:cubicBezTo>
                  <a:pt x="64096" y="79875"/>
                  <a:pt x="53493" y="99750"/>
                  <a:pt x="51325" y="103125"/>
                </a:cubicBezTo>
                <a:cubicBezTo>
                  <a:pt x="51325" y="103125"/>
                  <a:pt x="49156" y="106500"/>
                  <a:pt x="46987" y="103125"/>
                </a:cubicBezTo>
                <a:cubicBezTo>
                  <a:pt x="46987" y="103125"/>
                  <a:pt x="46987" y="103125"/>
                  <a:pt x="46987" y="99750"/>
                </a:cubicBezTo>
                <a:lnTo>
                  <a:pt x="46987" y="96375"/>
                </a:lnTo>
                <a:cubicBezTo>
                  <a:pt x="53493" y="76500"/>
                  <a:pt x="53493" y="76500"/>
                  <a:pt x="53493" y="76500"/>
                </a:cubicBezTo>
                <a:cubicBezTo>
                  <a:pt x="53493" y="73125"/>
                  <a:pt x="51325" y="73125"/>
                  <a:pt x="49156" y="73125"/>
                </a:cubicBezTo>
                <a:lnTo>
                  <a:pt x="49156" y="73125"/>
                </a:lnTo>
                <a:cubicBezTo>
                  <a:pt x="46987" y="70125"/>
                  <a:pt x="44819" y="70125"/>
                  <a:pt x="44819" y="66750"/>
                </a:cubicBezTo>
                <a:cubicBezTo>
                  <a:pt x="44819" y="63375"/>
                  <a:pt x="44819" y="63375"/>
                  <a:pt x="46987" y="60000"/>
                </a:cubicBezTo>
                <a:cubicBezTo>
                  <a:pt x="49156" y="53250"/>
                  <a:pt x="62168" y="33375"/>
                  <a:pt x="62168" y="33375"/>
                </a:cubicBezTo>
                <a:cubicBezTo>
                  <a:pt x="64096" y="30000"/>
                  <a:pt x="64096" y="30000"/>
                  <a:pt x="66265" y="30000"/>
                </a:cubicBezTo>
                <a:cubicBezTo>
                  <a:pt x="66265" y="33375"/>
                  <a:pt x="68433" y="33375"/>
                  <a:pt x="68433" y="33375"/>
                </a:cubicBezTo>
                <a:cubicBezTo>
                  <a:pt x="68433" y="36375"/>
                  <a:pt x="66265" y="36375"/>
                  <a:pt x="66265" y="39750"/>
                </a:cubicBezTo>
                <a:cubicBezTo>
                  <a:pt x="60000" y="60000"/>
                  <a:pt x="60000" y="60000"/>
                  <a:pt x="60000" y="60000"/>
                </a:cubicBezTo>
                <a:cubicBezTo>
                  <a:pt x="62168" y="60000"/>
                  <a:pt x="64096" y="63375"/>
                  <a:pt x="66265" y="63375"/>
                </a:cubicBezTo>
                <a:lnTo>
                  <a:pt x="66265" y="63375"/>
                </a:lnTo>
                <a:cubicBezTo>
                  <a:pt x="68433" y="63375"/>
                  <a:pt x="70602" y="66750"/>
                  <a:pt x="70602" y="70125"/>
                </a:cubicBezTo>
                <a:lnTo>
                  <a:pt x="68433" y="7312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7" name="Shape 5147"/>
          <p:cNvSpPr/>
          <p:nvPr/>
        </p:nvSpPr>
        <p:spPr>
          <a:xfrm>
            <a:off x="8121303" y="3296604"/>
            <a:ext cx="274285" cy="210146"/>
          </a:xfrm>
          <a:custGeom>
            <a:avLst/>
            <a:gdLst/>
            <a:ahLst/>
            <a:cxnLst/>
            <a:rect l="0" t="0" r="0" b="0"/>
            <a:pathLst>
              <a:path w="120000" h="120000" extrusionOk="0">
                <a:moveTo>
                  <a:pt x="19315" y="77905"/>
                </a:moveTo>
                <a:lnTo>
                  <a:pt x="19315" y="77905"/>
                </a:lnTo>
                <a:cubicBezTo>
                  <a:pt x="23420" y="92041"/>
                  <a:pt x="25593" y="97696"/>
                  <a:pt x="38390" y="103036"/>
                </a:cubicBezTo>
                <a:cubicBezTo>
                  <a:pt x="49014" y="111518"/>
                  <a:pt x="55533" y="119685"/>
                  <a:pt x="59879" y="119685"/>
                </a:cubicBezTo>
                <a:cubicBezTo>
                  <a:pt x="64225" y="119685"/>
                  <a:pt x="70744" y="111518"/>
                  <a:pt x="81368" y="105863"/>
                </a:cubicBezTo>
                <a:cubicBezTo>
                  <a:pt x="94164" y="97696"/>
                  <a:pt x="89818" y="97696"/>
                  <a:pt x="94164" y="81047"/>
                </a:cubicBezTo>
                <a:cubicBezTo>
                  <a:pt x="59879" y="103036"/>
                  <a:pt x="59879" y="103036"/>
                  <a:pt x="59879" y="103036"/>
                </a:cubicBezTo>
                <a:lnTo>
                  <a:pt x="19315" y="77905"/>
                </a:lnTo>
                <a:close/>
                <a:moveTo>
                  <a:pt x="117585" y="38952"/>
                </a:moveTo>
                <a:lnTo>
                  <a:pt x="117585" y="38952"/>
                </a:lnTo>
                <a:cubicBezTo>
                  <a:pt x="66156" y="2827"/>
                  <a:pt x="66156" y="2827"/>
                  <a:pt x="66156" y="2827"/>
                </a:cubicBezTo>
                <a:cubicBezTo>
                  <a:pt x="64225" y="0"/>
                  <a:pt x="57706" y="0"/>
                  <a:pt x="53360" y="2827"/>
                </a:cubicBezTo>
                <a:cubicBezTo>
                  <a:pt x="2173" y="38952"/>
                  <a:pt x="2173" y="38952"/>
                  <a:pt x="2173" y="38952"/>
                </a:cubicBezTo>
                <a:cubicBezTo>
                  <a:pt x="0" y="41780"/>
                  <a:pt x="0" y="44607"/>
                  <a:pt x="2173" y="50261"/>
                </a:cubicBezTo>
                <a:cubicBezTo>
                  <a:pt x="53360" y="86387"/>
                  <a:pt x="53360" y="86387"/>
                  <a:pt x="53360" y="86387"/>
                </a:cubicBezTo>
                <a:cubicBezTo>
                  <a:pt x="57706" y="89214"/>
                  <a:pt x="64225" y="89214"/>
                  <a:pt x="66156" y="86387"/>
                </a:cubicBezTo>
                <a:cubicBezTo>
                  <a:pt x="98511" y="61256"/>
                  <a:pt x="98511" y="61256"/>
                  <a:pt x="98511" y="61256"/>
                </a:cubicBezTo>
                <a:cubicBezTo>
                  <a:pt x="64225" y="50261"/>
                  <a:pt x="64225" y="50261"/>
                  <a:pt x="64225" y="50261"/>
                </a:cubicBezTo>
                <a:cubicBezTo>
                  <a:pt x="62052" y="50261"/>
                  <a:pt x="62052" y="52774"/>
                  <a:pt x="59879" y="52774"/>
                </a:cubicBezTo>
                <a:cubicBezTo>
                  <a:pt x="53360" y="52774"/>
                  <a:pt x="49014" y="47434"/>
                  <a:pt x="49014" y="41780"/>
                </a:cubicBezTo>
                <a:cubicBezTo>
                  <a:pt x="49014" y="38952"/>
                  <a:pt x="53360" y="33612"/>
                  <a:pt x="59879" y="33612"/>
                </a:cubicBezTo>
                <a:cubicBezTo>
                  <a:pt x="64225" y="33612"/>
                  <a:pt x="68571" y="36125"/>
                  <a:pt x="70744" y="38952"/>
                </a:cubicBezTo>
                <a:cubicBezTo>
                  <a:pt x="106961" y="55602"/>
                  <a:pt x="106961" y="55602"/>
                  <a:pt x="106961" y="55602"/>
                </a:cubicBezTo>
                <a:cubicBezTo>
                  <a:pt x="117585" y="50261"/>
                  <a:pt x="117585" y="50261"/>
                  <a:pt x="117585" y="50261"/>
                </a:cubicBezTo>
                <a:cubicBezTo>
                  <a:pt x="119758" y="44607"/>
                  <a:pt x="119758" y="41780"/>
                  <a:pt x="117585" y="38952"/>
                </a:cubicBezTo>
                <a:close/>
                <a:moveTo>
                  <a:pt x="102615" y="108691"/>
                </a:moveTo>
                <a:lnTo>
                  <a:pt x="102615" y="108691"/>
                </a:lnTo>
                <a:cubicBezTo>
                  <a:pt x="100442" y="111518"/>
                  <a:pt x="109134" y="114345"/>
                  <a:pt x="111307" y="105863"/>
                </a:cubicBezTo>
                <a:cubicBezTo>
                  <a:pt x="113239" y="66910"/>
                  <a:pt x="106961" y="55602"/>
                  <a:pt x="106961" y="55602"/>
                </a:cubicBezTo>
                <a:cubicBezTo>
                  <a:pt x="98511" y="61256"/>
                  <a:pt x="98511" y="61256"/>
                  <a:pt x="98511" y="61256"/>
                </a:cubicBezTo>
                <a:cubicBezTo>
                  <a:pt x="98511" y="61256"/>
                  <a:pt x="106961" y="69738"/>
                  <a:pt x="102615" y="10869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8" name="Shape 5148"/>
          <p:cNvSpPr/>
          <p:nvPr/>
        </p:nvSpPr>
        <p:spPr>
          <a:xfrm>
            <a:off x="2122032" y="3277147"/>
            <a:ext cx="272340" cy="245170"/>
          </a:xfrm>
          <a:custGeom>
            <a:avLst/>
            <a:gdLst/>
            <a:ahLst/>
            <a:cxnLst/>
            <a:rect l="0" t="0" r="0" b="0"/>
            <a:pathLst>
              <a:path w="120000" h="120000" extrusionOk="0">
                <a:moveTo>
                  <a:pt x="19277" y="40719"/>
                </a:moveTo>
                <a:lnTo>
                  <a:pt x="19277" y="40719"/>
                </a:lnTo>
                <a:cubicBezTo>
                  <a:pt x="23373" y="36134"/>
                  <a:pt x="27951" y="38561"/>
                  <a:pt x="34216" y="45573"/>
                </a:cubicBezTo>
                <a:cubicBezTo>
                  <a:pt x="36385" y="48000"/>
                  <a:pt x="36385" y="45573"/>
                  <a:pt x="36385" y="45573"/>
                </a:cubicBezTo>
                <a:cubicBezTo>
                  <a:pt x="38554" y="45573"/>
                  <a:pt x="44819" y="36134"/>
                  <a:pt x="46987" y="36134"/>
                </a:cubicBezTo>
                <a:cubicBezTo>
                  <a:pt x="46987" y="36134"/>
                  <a:pt x="46987" y="36134"/>
                  <a:pt x="46987" y="33707"/>
                </a:cubicBezTo>
                <a:cubicBezTo>
                  <a:pt x="44819" y="33707"/>
                  <a:pt x="42891" y="31280"/>
                  <a:pt x="42891" y="28853"/>
                </a:cubicBezTo>
                <a:cubicBezTo>
                  <a:pt x="32048" y="12134"/>
                  <a:pt x="72530" y="2696"/>
                  <a:pt x="66265" y="2696"/>
                </a:cubicBezTo>
                <a:cubicBezTo>
                  <a:pt x="61927" y="0"/>
                  <a:pt x="49156" y="0"/>
                  <a:pt x="46987" y="0"/>
                </a:cubicBezTo>
                <a:cubicBezTo>
                  <a:pt x="40722" y="2696"/>
                  <a:pt x="30120" y="9707"/>
                  <a:pt x="25783" y="14561"/>
                </a:cubicBezTo>
                <a:cubicBezTo>
                  <a:pt x="19277" y="19415"/>
                  <a:pt x="17349" y="21842"/>
                  <a:pt x="17349" y="21842"/>
                </a:cubicBezTo>
                <a:cubicBezTo>
                  <a:pt x="14939" y="24000"/>
                  <a:pt x="17349" y="28853"/>
                  <a:pt x="12771" y="31280"/>
                </a:cubicBezTo>
                <a:cubicBezTo>
                  <a:pt x="8674" y="33707"/>
                  <a:pt x="6506" y="31280"/>
                  <a:pt x="4337" y="33707"/>
                </a:cubicBezTo>
                <a:cubicBezTo>
                  <a:pt x="4337" y="36134"/>
                  <a:pt x="2168" y="36134"/>
                  <a:pt x="0" y="38561"/>
                </a:cubicBezTo>
                <a:lnTo>
                  <a:pt x="0" y="40719"/>
                </a:lnTo>
                <a:lnTo>
                  <a:pt x="8674" y="50426"/>
                </a:lnTo>
                <a:cubicBezTo>
                  <a:pt x="8674" y="52853"/>
                  <a:pt x="10602" y="52853"/>
                  <a:pt x="12771" y="52853"/>
                </a:cubicBezTo>
                <a:cubicBezTo>
                  <a:pt x="12771" y="50426"/>
                  <a:pt x="14939" y="48000"/>
                  <a:pt x="17349" y="48000"/>
                </a:cubicBezTo>
                <a:cubicBezTo>
                  <a:pt x="17349" y="48000"/>
                  <a:pt x="17349" y="40719"/>
                  <a:pt x="19277" y="40719"/>
                </a:cubicBezTo>
                <a:close/>
                <a:moveTo>
                  <a:pt x="53493" y="43146"/>
                </a:moveTo>
                <a:lnTo>
                  <a:pt x="53493" y="43146"/>
                </a:lnTo>
                <a:cubicBezTo>
                  <a:pt x="51325" y="43146"/>
                  <a:pt x="51325" y="43146"/>
                  <a:pt x="51325" y="43146"/>
                </a:cubicBezTo>
                <a:cubicBezTo>
                  <a:pt x="42891" y="50426"/>
                  <a:pt x="42891" y="50426"/>
                  <a:pt x="42891" y="50426"/>
                </a:cubicBezTo>
                <a:cubicBezTo>
                  <a:pt x="40722" y="52853"/>
                  <a:pt x="40722" y="52853"/>
                  <a:pt x="40722" y="55011"/>
                </a:cubicBezTo>
                <a:cubicBezTo>
                  <a:pt x="91807" y="117303"/>
                  <a:pt x="91807" y="117303"/>
                  <a:pt x="91807" y="117303"/>
                </a:cubicBezTo>
                <a:cubicBezTo>
                  <a:pt x="91807" y="119730"/>
                  <a:pt x="94216" y="119730"/>
                  <a:pt x="96144" y="117303"/>
                </a:cubicBezTo>
                <a:cubicBezTo>
                  <a:pt x="102650" y="112449"/>
                  <a:pt x="102650" y="112449"/>
                  <a:pt x="102650" y="112449"/>
                </a:cubicBezTo>
                <a:cubicBezTo>
                  <a:pt x="102650" y="110022"/>
                  <a:pt x="102650" y="107865"/>
                  <a:pt x="102650" y="107865"/>
                </a:cubicBezTo>
                <a:lnTo>
                  <a:pt x="53493" y="43146"/>
                </a:lnTo>
                <a:close/>
                <a:moveTo>
                  <a:pt x="119759" y="16988"/>
                </a:moveTo>
                <a:lnTo>
                  <a:pt x="119759" y="16988"/>
                </a:lnTo>
                <a:cubicBezTo>
                  <a:pt x="117590" y="12134"/>
                  <a:pt x="117590" y="14561"/>
                  <a:pt x="115421" y="14561"/>
                </a:cubicBezTo>
                <a:cubicBezTo>
                  <a:pt x="115421" y="16988"/>
                  <a:pt x="111084" y="21842"/>
                  <a:pt x="111084" y="24000"/>
                </a:cubicBezTo>
                <a:cubicBezTo>
                  <a:pt x="108915" y="28853"/>
                  <a:pt x="104819" y="33707"/>
                  <a:pt x="98313" y="28853"/>
                </a:cubicBezTo>
                <a:cubicBezTo>
                  <a:pt x="91807" y="21842"/>
                  <a:pt x="94216" y="19415"/>
                  <a:pt x="96144" y="16988"/>
                </a:cubicBezTo>
                <a:cubicBezTo>
                  <a:pt x="96144" y="14561"/>
                  <a:pt x="100481" y="7550"/>
                  <a:pt x="100481" y="5123"/>
                </a:cubicBezTo>
                <a:cubicBezTo>
                  <a:pt x="102650" y="5123"/>
                  <a:pt x="100481" y="2696"/>
                  <a:pt x="98313" y="2696"/>
                </a:cubicBezTo>
                <a:cubicBezTo>
                  <a:pt x="96144" y="5123"/>
                  <a:pt x="83373" y="9707"/>
                  <a:pt x="81204" y="19415"/>
                </a:cubicBezTo>
                <a:cubicBezTo>
                  <a:pt x="79036" y="26426"/>
                  <a:pt x="83373" y="33707"/>
                  <a:pt x="76867" y="40719"/>
                </a:cubicBezTo>
                <a:cubicBezTo>
                  <a:pt x="68433" y="50426"/>
                  <a:pt x="68433" y="50426"/>
                  <a:pt x="68433" y="50426"/>
                </a:cubicBezTo>
                <a:cubicBezTo>
                  <a:pt x="76867" y="62292"/>
                  <a:pt x="76867" y="62292"/>
                  <a:pt x="76867" y="62292"/>
                </a:cubicBezTo>
                <a:cubicBezTo>
                  <a:pt x="87710" y="50426"/>
                  <a:pt x="87710" y="50426"/>
                  <a:pt x="87710" y="50426"/>
                </a:cubicBezTo>
                <a:cubicBezTo>
                  <a:pt x="89638" y="48000"/>
                  <a:pt x="94216" y="45573"/>
                  <a:pt x="98313" y="48000"/>
                </a:cubicBezTo>
                <a:cubicBezTo>
                  <a:pt x="108915" y="50426"/>
                  <a:pt x="113253" y="45573"/>
                  <a:pt x="117590" y="38561"/>
                </a:cubicBezTo>
                <a:cubicBezTo>
                  <a:pt x="119759" y="31280"/>
                  <a:pt x="119759" y="19415"/>
                  <a:pt x="119759" y="16988"/>
                </a:cubicBezTo>
                <a:close/>
                <a:moveTo>
                  <a:pt x="17349" y="107865"/>
                </a:moveTo>
                <a:lnTo>
                  <a:pt x="17349" y="107865"/>
                </a:lnTo>
                <a:cubicBezTo>
                  <a:pt x="14939" y="110022"/>
                  <a:pt x="14939" y="112449"/>
                  <a:pt x="17349" y="112449"/>
                </a:cubicBezTo>
                <a:cubicBezTo>
                  <a:pt x="21445" y="119730"/>
                  <a:pt x="21445" y="119730"/>
                  <a:pt x="21445" y="119730"/>
                </a:cubicBezTo>
                <a:cubicBezTo>
                  <a:pt x="23373" y="119730"/>
                  <a:pt x="25783" y="119730"/>
                  <a:pt x="25783" y="117303"/>
                </a:cubicBezTo>
                <a:cubicBezTo>
                  <a:pt x="55662" y="86292"/>
                  <a:pt x="55662" y="86292"/>
                  <a:pt x="55662" y="86292"/>
                </a:cubicBezTo>
                <a:cubicBezTo>
                  <a:pt x="46987" y="74157"/>
                  <a:pt x="46987" y="74157"/>
                  <a:pt x="46987" y="74157"/>
                </a:cubicBezTo>
                <a:lnTo>
                  <a:pt x="17349" y="10786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49" name="Shape 5149"/>
          <p:cNvSpPr/>
          <p:nvPr/>
        </p:nvSpPr>
        <p:spPr>
          <a:xfrm>
            <a:off x="7059175" y="3267417"/>
            <a:ext cx="212036" cy="268520"/>
          </a:xfrm>
          <a:custGeom>
            <a:avLst/>
            <a:gdLst/>
            <a:ahLst/>
            <a:cxnLst/>
            <a:rect l="0" t="0" r="0" b="0"/>
            <a:pathLst>
              <a:path w="120000" h="120000" extrusionOk="0">
                <a:moveTo>
                  <a:pt x="36344" y="15245"/>
                </a:moveTo>
                <a:lnTo>
                  <a:pt x="36344" y="15245"/>
                </a:lnTo>
                <a:cubicBezTo>
                  <a:pt x="36344" y="87295"/>
                  <a:pt x="36344" y="87295"/>
                  <a:pt x="36344" y="87295"/>
                </a:cubicBezTo>
                <a:cubicBezTo>
                  <a:pt x="30704" y="87295"/>
                  <a:pt x="25065" y="87295"/>
                  <a:pt x="19738" y="89508"/>
                </a:cubicBezTo>
                <a:cubicBezTo>
                  <a:pt x="5639" y="91475"/>
                  <a:pt x="0" y="102540"/>
                  <a:pt x="5639" y="108934"/>
                </a:cubicBezTo>
                <a:cubicBezTo>
                  <a:pt x="8459" y="117540"/>
                  <a:pt x="19738" y="119754"/>
                  <a:pt x="30704" y="115573"/>
                </a:cubicBezTo>
                <a:cubicBezTo>
                  <a:pt x="41671" y="113360"/>
                  <a:pt x="50130" y="106721"/>
                  <a:pt x="50130" y="98114"/>
                </a:cubicBezTo>
                <a:cubicBezTo>
                  <a:pt x="50130" y="98114"/>
                  <a:pt x="50130" y="60983"/>
                  <a:pt x="50130" y="39344"/>
                </a:cubicBezTo>
                <a:cubicBezTo>
                  <a:pt x="105587" y="28278"/>
                  <a:pt x="105587" y="28278"/>
                  <a:pt x="105587" y="28278"/>
                </a:cubicBezTo>
                <a:cubicBezTo>
                  <a:pt x="105587" y="76475"/>
                  <a:pt x="105587" y="76475"/>
                  <a:pt x="105587" y="76475"/>
                </a:cubicBezTo>
                <a:cubicBezTo>
                  <a:pt x="99947" y="74016"/>
                  <a:pt x="94308" y="74016"/>
                  <a:pt x="88981" y="76475"/>
                </a:cubicBezTo>
                <a:cubicBezTo>
                  <a:pt x="74882" y="80655"/>
                  <a:pt x="69556" y="89508"/>
                  <a:pt x="74882" y="98114"/>
                </a:cubicBezTo>
                <a:cubicBezTo>
                  <a:pt x="77702" y="104508"/>
                  <a:pt x="88981" y="106721"/>
                  <a:pt x="99947" y="104508"/>
                </a:cubicBezTo>
                <a:cubicBezTo>
                  <a:pt x="111227" y="100327"/>
                  <a:pt x="119686" y="93688"/>
                  <a:pt x="119686" y="87295"/>
                </a:cubicBezTo>
                <a:cubicBezTo>
                  <a:pt x="119686" y="0"/>
                  <a:pt x="119686" y="0"/>
                  <a:pt x="119686" y="0"/>
                </a:cubicBezTo>
                <a:lnTo>
                  <a:pt x="36344" y="15245"/>
                </a:ln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0" name="Shape 5150"/>
          <p:cNvSpPr/>
          <p:nvPr/>
        </p:nvSpPr>
        <p:spPr>
          <a:xfrm>
            <a:off x="1030724" y="4397925"/>
            <a:ext cx="274286" cy="182905"/>
          </a:xfrm>
          <a:custGeom>
            <a:avLst/>
            <a:gdLst/>
            <a:ahLst/>
            <a:cxnLst/>
            <a:rect l="0" t="0" r="0" b="0"/>
            <a:pathLst>
              <a:path w="120000" h="120000" extrusionOk="0">
                <a:moveTo>
                  <a:pt x="49014" y="91513"/>
                </a:moveTo>
                <a:lnTo>
                  <a:pt x="49014" y="91513"/>
                </a:lnTo>
                <a:cubicBezTo>
                  <a:pt x="44909" y="100771"/>
                  <a:pt x="46841" y="110385"/>
                  <a:pt x="53360" y="116439"/>
                </a:cubicBezTo>
                <a:cubicBezTo>
                  <a:pt x="57706" y="119643"/>
                  <a:pt x="64225" y="119643"/>
                  <a:pt x="68329" y="110385"/>
                </a:cubicBezTo>
                <a:cubicBezTo>
                  <a:pt x="72676" y="97566"/>
                  <a:pt x="98269" y="3204"/>
                  <a:pt x="96096" y="3204"/>
                </a:cubicBezTo>
                <a:cubicBezTo>
                  <a:pt x="93923" y="0"/>
                  <a:pt x="53360" y="81899"/>
                  <a:pt x="49014" y="91513"/>
                </a:cubicBezTo>
                <a:close/>
                <a:moveTo>
                  <a:pt x="59879" y="25281"/>
                </a:moveTo>
                <a:lnTo>
                  <a:pt x="59879" y="25281"/>
                </a:lnTo>
                <a:cubicBezTo>
                  <a:pt x="62052" y="25281"/>
                  <a:pt x="64225" y="25281"/>
                  <a:pt x="66156" y="25281"/>
                </a:cubicBezTo>
                <a:cubicBezTo>
                  <a:pt x="70503" y="18872"/>
                  <a:pt x="72676" y="15667"/>
                  <a:pt x="74849" y="9258"/>
                </a:cubicBezTo>
                <a:cubicBezTo>
                  <a:pt x="70503" y="6053"/>
                  <a:pt x="66156" y="6053"/>
                  <a:pt x="59879" y="6053"/>
                </a:cubicBezTo>
                <a:cubicBezTo>
                  <a:pt x="25593" y="6053"/>
                  <a:pt x="0" y="47359"/>
                  <a:pt x="0" y="100771"/>
                </a:cubicBezTo>
                <a:cubicBezTo>
                  <a:pt x="0" y="103976"/>
                  <a:pt x="0" y="107181"/>
                  <a:pt x="0" y="110385"/>
                </a:cubicBezTo>
                <a:cubicBezTo>
                  <a:pt x="0" y="116439"/>
                  <a:pt x="4104" y="119643"/>
                  <a:pt x="6277" y="119643"/>
                </a:cubicBezTo>
                <a:cubicBezTo>
                  <a:pt x="10623" y="119643"/>
                  <a:pt x="12796" y="113590"/>
                  <a:pt x="12796" y="110385"/>
                </a:cubicBezTo>
                <a:cubicBezTo>
                  <a:pt x="12796" y="107181"/>
                  <a:pt x="12796" y="103976"/>
                  <a:pt x="12796" y="100771"/>
                </a:cubicBezTo>
                <a:cubicBezTo>
                  <a:pt x="12796" y="56973"/>
                  <a:pt x="31871" y="25281"/>
                  <a:pt x="59879" y="25281"/>
                </a:cubicBezTo>
                <a:close/>
                <a:moveTo>
                  <a:pt x="102615" y="34896"/>
                </a:moveTo>
                <a:lnTo>
                  <a:pt x="102615" y="34896"/>
                </a:lnTo>
                <a:cubicBezTo>
                  <a:pt x="100442" y="40949"/>
                  <a:pt x="100442" y="47359"/>
                  <a:pt x="98269" y="53768"/>
                </a:cubicBezTo>
                <a:cubicBezTo>
                  <a:pt x="104547" y="66231"/>
                  <a:pt x="106720" y="85103"/>
                  <a:pt x="106720" y="100771"/>
                </a:cubicBezTo>
                <a:cubicBezTo>
                  <a:pt x="106720" y="103976"/>
                  <a:pt x="106720" y="107181"/>
                  <a:pt x="106720" y="110385"/>
                </a:cubicBezTo>
                <a:cubicBezTo>
                  <a:pt x="106720" y="113590"/>
                  <a:pt x="108893" y="119643"/>
                  <a:pt x="113239" y="119643"/>
                </a:cubicBezTo>
                <a:lnTo>
                  <a:pt x="113239" y="119643"/>
                </a:lnTo>
                <a:cubicBezTo>
                  <a:pt x="115412" y="119643"/>
                  <a:pt x="119758" y="116439"/>
                  <a:pt x="119758" y="110385"/>
                </a:cubicBezTo>
                <a:cubicBezTo>
                  <a:pt x="119758" y="107181"/>
                  <a:pt x="119758" y="103976"/>
                  <a:pt x="119758" y="100771"/>
                </a:cubicBezTo>
                <a:cubicBezTo>
                  <a:pt x="119758" y="75845"/>
                  <a:pt x="113239" y="53768"/>
                  <a:pt x="102615" y="3489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1" name="Shape 5151"/>
          <p:cNvSpPr/>
          <p:nvPr/>
        </p:nvSpPr>
        <p:spPr>
          <a:xfrm>
            <a:off x="1575405" y="4388195"/>
            <a:ext cx="278177" cy="210146"/>
          </a:xfrm>
          <a:custGeom>
            <a:avLst/>
            <a:gdLst/>
            <a:ahLst/>
            <a:cxnLst/>
            <a:rect l="0" t="0" r="0" b="0"/>
            <a:pathLst>
              <a:path w="120000" h="120000" extrusionOk="0">
                <a:moveTo>
                  <a:pt x="115731" y="66910"/>
                </a:moveTo>
                <a:lnTo>
                  <a:pt x="115731" y="66910"/>
                </a:lnTo>
                <a:cubicBezTo>
                  <a:pt x="111462" y="53089"/>
                  <a:pt x="102924" y="44607"/>
                  <a:pt x="88221" y="44607"/>
                </a:cubicBezTo>
                <a:cubicBezTo>
                  <a:pt x="88221" y="44607"/>
                  <a:pt x="88221" y="44607"/>
                  <a:pt x="86086" y="44607"/>
                </a:cubicBezTo>
                <a:cubicBezTo>
                  <a:pt x="86086" y="27958"/>
                  <a:pt x="86086" y="27958"/>
                  <a:pt x="86086" y="27958"/>
                </a:cubicBezTo>
                <a:lnTo>
                  <a:pt x="106956" y="25130"/>
                </a:lnTo>
                <a:cubicBezTo>
                  <a:pt x="109328" y="25130"/>
                  <a:pt x="109328" y="22303"/>
                  <a:pt x="109328" y="22303"/>
                </a:cubicBezTo>
                <a:cubicBezTo>
                  <a:pt x="109328" y="22303"/>
                  <a:pt x="106956" y="16649"/>
                  <a:pt x="106956" y="13821"/>
                </a:cubicBezTo>
                <a:cubicBezTo>
                  <a:pt x="106956" y="13821"/>
                  <a:pt x="106956" y="13821"/>
                  <a:pt x="105059" y="13821"/>
                </a:cubicBezTo>
                <a:lnTo>
                  <a:pt x="86086" y="16649"/>
                </a:lnTo>
                <a:cubicBezTo>
                  <a:pt x="86086" y="16649"/>
                  <a:pt x="86086" y="2827"/>
                  <a:pt x="86086" y="0"/>
                </a:cubicBezTo>
                <a:lnTo>
                  <a:pt x="86086" y="0"/>
                </a:lnTo>
                <a:cubicBezTo>
                  <a:pt x="83952" y="0"/>
                  <a:pt x="79683" y="0"/>
                  <a:pt x="79683" y="0"/>
                </a:cubicBezTo>
                <a:lnTo>
                  <a:pt x="77786" y="0"/>
                </a:lnTo>
                <a:cubicBezTo>
                  <a:pt x="77786" y="2827"/>
                  <a:pt x="79683" y="19476"/>
                  <a:pt x="79683" y="19476"/>
                </a:cubicBezTo>
                <a:lnTo>
                  <a:pt x="60948" y="22303"/>
                </a:lnTo>
                <a:lnTo>
                  <a:pt x="58814" y="25130"/>
                </a:lnTo>
                <a:lnTo>
                  <a:pt x="60948" y="33298"/>
                </a:lnTo>
                <a:lnTo>
                  <a:pt x="60948" y="33298"/>
                </a:lnTo>
                <a:cubicBezTo>
                  <a:pt x="63083" y="33298"/>
                  <a:pt x="79683" y="30471"/>
                  <a:pt x="79683" y="30471"/>
                </a:cubicBezTo>
                <a:cubicBezTo>
                  <a:pt x="79683" y="47434"/>
                  <a:pt x="79683" y="47434"/>
                  <a:pt x="79683" y="47434"/>
                </a:cubicBezTo>
                <a:cubicBezTo>
                  <a:pt x="73517" y="47434"/>
                  <a:pt x="69249" y="53089"/>
                  <a:pt x="65217" y="55916"/>
                </a:cubicBezTo>
                <a:cubicBezTo>
                  <a:pt x="60948" y="64083"/>
                  <a:pt x="58814" y="72565"/>
                  <a:pt x="58814" y="80732"/>
                </a:cubicBezTo>
                <a:cubicBezTo>
                  <a:pt x="58814" y="91727"/>
                  <a:pt x="65217" y="100209"/>
                  <a:pt x="73517" y="100209"/>
                </a:cubicBezTo>
                <a:cubicBezTo>
                  <a:pt x="90355" y="103036"/>
                  <a:pt x="102924" y="77905"/>
                  <a:pt x="106956" y="64083"/>
                </a:cubicBezTo>
                <a:cubicBezTo>
                  <a:pt x="113596" y="75078"/>
                  <a:pt x="106956" y="97382"/>
                  <a:pt x="94387" y="111204"/>
                </a:cubicBezTo>
                <a:lnTo>
                  <a:pt x="94387" y="111204"/>
                </a:lnTo>
                <a:lnTo>
                  <a:pt x="96521" y="116858"/>
                </a:lnTo>
                <a:cubicBezTo>
                  <a:pt x="98656" y="119685"/>
                  <a:pt x="98656" y="119685"/>
                  <a:pt x="98656" y="116858"/>
                </a:cubicBezTo>
                <a:cubicBezTo>
                  <a:pt x="113596" y="105863"/>
                  <a:pt x="119762" y="83560"/>
                  <a:pt x="115731" y="66910"/>
                </a:cubicBezTo>
                <a:close/>
                <a:moveTo>
                  <a:pt x="73517" y="91727"/>
                </a:moveTo>
                <a:lnTo>
                  <a:pt x="73517" y="91727"/>
                </a:lnTo>
                <a:cubicBezTo>
                  <a:pt x="67114" y="89214"/>
                  <a:pt x="67114" y="83560"/>
                  <a:pt x="67114" y="80732"/>
                </a:cubicBezTo>
                <a:cubicBezTo>
                  <a:pt x="67114" y="72565"/>
                  <a:pt x="69249" y="66910"/>
                  <a:pt x="71383" y="64083"/>
                </a:cubicBezTo>
                <a:cubicBezTo>
                  <a:pt x="73517" y="61256"/>
                  <a:pt x="75652" y="58429"/>
                  <a:pt x="79683" y="55916"/>
                </a:cubicBezTo>
                <a:cubicBezTo>
                  <a:pt x="79683" y="89214"/>
                  <a:pt x="79683" y="89214"/>
                  <a:pt x="79683" y="89214"/>
                </a:cubicBezTo>
                <a:cubicBezTo>
                  <a:pt x="77786" y="91727"/>
                  <a:pt x="75652" y="91727"/>
                  <a:pt x="73517" y="91727"/>
                </a:cubicBezTo>
                <a:close/>
                <a:moveTo>
                  <a:pt x="86086" y="86387"/>
                </a:moveTo>
                <a:lnTo>
                  <a:pt x="86086" y="86387"/>
                </a:lnTo>
                <a:cubicBezTo>
                  <a:pt x="86086" y="55916"/>
                  <a:pt x="86086" y="55916"/>
                  <a:pt x="86086" y="55916"/>
                </a:cubicBezTo>
                <a:cubicBezTo>
                  <a:pt x="88221" y="55916"/>
                  <a:pt x="88221" y="55916"/>
                  <a:pt x="88221" y="55916"/>
                </a:cubicBezTo>
                <a:cubicBezTo>
                  <a:pt x="92252" y="55916"/>
                  <a:pt x="96521" y="55916"/>
                  <a:pt x="98656" y="58429"/>
                </a:cubicBezTo>
                <a:cubicBezTo>
                  <a:pt x="102924" y="58429"/>
                  <a:pt x="94387" y="77905"/>
                  <a:pt x="86086" y="86387"/>
                </a:cubicBezTo>
                <a:close/>
                <a:moveTo>
                  <a:pt x="33675" y="27958"/>
                </a:moveTo>
                <a:lnTo>
                  <a:pt x="33675" y="27958"/>
                </a:lnTo>
                <a:cubicBezTo>
                  <a:pt x="33675" y="25130"/>
                  <a:pt x="33675" y="25130"/>
                  <a:pt x="33675" y="25130"/>
                </a:cubicBezTo>
                <a:cubicBezTo>
                  <a:pt x="20869" y="25130"/>
                  <a:pt x="20869" y="25130"/>
                  <a:pt x="20869" y="25130"/>
                </a:cubicBezTo>
                <a:cubicBezTo>
                  <a:pt x="20869" y="25130"/>
                  <a:pt x="20869" y="25130"/>
                  <a:pt x="20869" y="27958"/>
                </a:cubicBezTo>
                <a:cubicBezTo>
                  <a:pt x="18735" y="36439"/>
                  <a:pt x="0" y="111204"/>
                  <a:pt x="0" y="114031"/>
                </a:cubicBezTo>
                <a:lnTo>
                  <a:pt x="0" y="114031"/>
                </a:lnTo>
                <a:cubicBezTo>
                  <a:pt x="10434" y="114031"/>
                  <a:pt x="10434" y="114031"/>
                  <a:pt x="10434" y="114031"/>
                </a:cubicBezTo>
                <a:lnTo>
                  <a:pt x="10434" y="114031"/>
                </a:lnTo>
                <a:cubicBezTo>
                  <a:pt x="10434" y="111204"/>
                  <a:pt x="16837" y="86387"/>
                  <a:pt x="16837" y="86387"/>
                </a:cubicBezTo>
                <a:cubicBezTo>
                  <a:pt x="37944" y="86387"/>
                  <a:pt x="37944" y="86387"/>
                  <a:pt x="37944" y="86387"/>
                </a:cubicBezTo>
                <a:cubicBezTo>
                  <a:pt x="37944" y="86387"/>
                  <a:pt x="44110" y="111204"/>
                  <a:pt x="44110" y="114031"/>
                </a:cubicBezTo>
                <a:lnTo>
                  <a:pt x="44110" y="114031"/>
                </a:lnTo>
                <a:cubicBezTo>
                  <a:pt x="54545" y="114031"/>
                  <a:pt x="54545" y="114031"/>
                  <a:pt x="54545" y="114031"/>
                </a:cubicBezTo>
                <a:lnTo>
                  <a:pt x="54545" y="114031"/>
                </a:lnTo>
                <a:cubicBezTo>
                  <a:pt x="54545" y="111204"/>
                  <a:pt x="35810" y="36439"/>
                  <a:pt x="33675" y="27958"/>
                </a:cubicBezTo>
                <a:close/>
                <a:moveTo>
                  <a:pt x="18735" y="75078"/>
                </a:moveTo>
                <a:lnTo>
                  <a:pt x="18735" y="75078"/>
                </a:lnTo>
                <a:cubicBezTo>
                  <a:pt x="27509" y="36439"/>
                  <a:pt x="27509" y="36439"/>
                  <a:pt x="27509" y="36439"/>
                </a:cubicBezTo>
                <a:cubicBezTo>
                  <a:pt x="35810" y="75078"/>
                  <a:pt x="35810" y="75078"/>
                  <a:pt x="35810" y="75078"/>
                </a:cubicBezTo>
                <a:lnTo>
                  <a:pt x="18735" y="7507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2" name="Shape 5152"/>
          <p:cNvSpPr/>
          <p:nvPr/>
        </p:nvSpPr>
        <p:spPr>
          <a:xfrm>
            <a:off x="4888232" y="1627112"/>
            <a:ext cx="196474" cy="278248"/>
          </a:xfrm>
          <a:custGeom>
            <a:avLst/>
            <a:gdLst/>
            <a:ahLst/>
            <a:cxnLst/>
            <a:rect l="0" t="0" r="0" b="0"/>
            <a:pathLst>
              <a:path w="120000" h="120000" extrusionOk="0">
                <a:moveTo>
                  <a:pt x="11830" y="117865"/>
                </a:moveTo>
                <a:lnTo>
                  <a:pt x="11830" y="117865"/>
                </a:lnTo>
                <a:cubicBezTo>
                  <a:pt x="14873" y="111225"/>
                  <a:pt x="17915" y="102924"/>
                  <a:pt x="23661" y="90355"/>
                </a:cubicBezTo>
                <a:cubicBezTo>
                  <a:pt x="44619" y="88221"/>
                  <a:pt x="56788" y="92490"/>
                  <a:pt x="68619" y="73517"/>
                </a:cubicBezTo>
                <a:cubicBezTo>
                  <a:pt x="56788" y="77786"/>
                  <a:pt x="44619" y="69249"/>
                  <a:pt x="44619" y="67351"/>
                </a:cubicBezTo>
                <a:cubicBezTo>
                  <a:pt x="44619" y="63083"/>
                  <a:pt x="77408" y="69249"/>
                  <a:pt x="98704" y="46007"/>
                </a:cubicBezTo>
                <a:cubicBezTo>
                  <a:pt x="71661" y="50513"/>
                  <a:pt x="62535" y="42213"/>
                  <a:pt x="65577" y="39841"/>
                </a:cubicBezTo>
                <a:cubicBezTo>
                  <a:pt x="74704" y="37707"/>
                  <a:pt x="98704" y="39841"/>
                  <a:pt x="110535" y="31541"/>
                </a:cubicBezTo>
                <a:cubicBezTo>
                  <a:pt x="116619" y="27272"/>
                  <a:pt x="119661" y="14703"/>
                  <a:pt x="116619" y="10434"/>
                </a:cubicBezTo>
                <a:cubicBezTo>
                  <a:pt x="113577" y="6403"/>
                  <a:pt x="95661" y="0"/>
                  <a:pt x="83830" y="0"/>
                </a:cubicBezTo>
                <a:cubicBezTo>
                  <a:pt x="74704" y="2134"/>
                  <a:pt x="56788" y="29407"/>
                  <a:pt x="53746" y="29407"/>
                </a:cubicBezTo>
                <a:cubicBezTo>
                  <a:pt x="47661" y="29407"/>
                  <a:pt x="47661" y="16837"/>
                  <a:pt x="56788" y="4268"/>
                </a:cubicBezTo>
                <a:cubicBezTo>
                  <a:pt x="44619" y="8300"/>
                  <a:pt x="29746" y="16837"/>
                  <a:pt x="23661" y="25138"/>
                </a:cubicBezTo>
                <a:cubicBezTo>
                  <a:pt x="14873" y="37707"/>
                  <a:pt x="26704" y="71383"/>
                  <a:pt x="20619" y="71383"/>
                </a:cubicBezTo>
                <a:cubicBezTo>
                  <a:pt x="17915" y="73517"/>
                  <a:pt x="5746" y="56679"/>
                  <a:pt x="2704" y="50513"/>
                </a:cubicBezTo>
                <a:cubicBezTo>
                  <a:pt x="0" y="60948"/>
                  <a:pt x="0" y="71383"/>
                  <a:pt x="11830" y="86086"/>
                </a:cubicBezTo>
                <a:cubicBezTo>
                  <a:pt x="8788" y="96521"/>
                  <a:pt x="5746" y="107193"/>
                  <a:pt x="2704" y="113359"/>
                </a:cubicBezTo>
                <a:cubicBezTo>
                  <a:pt x="2704" y="117865"/>
                  <a:pt x="11830" y="119762"/>
                  <a:pt x="11830" y="117865"/>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3" name="Shape 5153"/>
          <p:cNvSpPr/>
          <p:nvPr/>
        </p:nvSpPr>
        <p:spPr>
          <a:xfrm>
            <a:off x="7029994" y="4977771"/>
            <a:ext cx="274286" cy="120640"/>
          </a:xfrm>
          <a:custGeom>
            <a:avLst/>
            <a:gdLst/>
            <a:ahLst/>
            <a:cxnLst/>
            <a:rect l="0" t="0" r="0" b="0"/>
            <a:pathLst>
              <a:path w="120000" h="120000" extrusionOk="0">
                <a:moveTo>
                  <a:pt x="96338" y="0"/>
                </a:moveTo>
                <a:lnTo>
                  <a:pt x="96338" y="0"/>
                </a:lnTo>
                <a:cubicBezTo>
                  <a:pt x="83299" y="0"/>
                  <a:pt x="68571" y="14054"/>
                  <a:pt x="59879" y="37837"/>
                </a:cubicBezTo>
                <a:cubicBezTo>
                  <a:pt x="51428" y="14054"/>
                  <a:pt x="36458" y="0"/>
                  <a:pt x="23420" y="0"/>
                </a:cubicBezTo>
                <a:cubicBezTo>
                  <a:pt x="12796" y="0"/>
                  <a:pt x="0" y="14054"/>
                  <a:pt x="0" y="57297"/>
                </a:cubicBezTo>
                <a:cubicBezTo>
                  <a:pt x="0" y="100000"/>
                  <a:pt x="12796" y="119459"/>
                  <a:pt x="23420" y="119459"/>
                </a:cubicBezTo>
                <a:lnTo>
                  <a:pt x="23420" y="119459"/>
                </a:lnTo>
                <a:cubicBezTo>
                  <a:pt x="36458" y="119459"/>
                  <a:pt x="51428" y="100000"/>
                  <a:pt x="59879" y="76216"/>
                </a:cubicBezTo>
                <a:cubicBezTo>
                  <a:pt x="68571" y="100000"/>
                  <a:pt x="83299" y="119459"/>
                  <a:pt x="96338" y="119459"/>
                </a:cubicBezTo>
                <a:cubicBezTo>
                  <a:pt x="106961" y="119459"/>
                  <a:pt x="119758" y="100000"/>
                  <a:pt x="119758" y="57297"/>
                </a:cubicBezTo>
                <a:cubicBezTo>
                  <a:pt x="119758" y="14054"/>
                  <a:pt x="106961" y="0"/>
                  <a:pt x="96338" y="0"/>
                </a:cubicBezTo>
                <a:close/>
                <a:moveTo>
                  <a:pt x="23420" y="95135"/>
                </a:moveTo>
                <a:lnTo>
                  <a:pt x="23420" y="95135"/>
                </a:lnTo>
                <a:cubicBezTo>
                  <a:pt x="14969" y="95135"/>
                  <a:pt x="10623" y="81081"/>
                  <a:pt x="10623" y="57297"/>
                </a:cubicBezTo>
                <a:cubicBezTo>
                  <a:pt x="10623" y="32972"/>
                  <a:pt x="14969" y="23783"/>
                  <a:pt x="23420" y="23783"/>
                </a:cubicBezTo>
                <a:cubicBezTo>
                  <a:pt x="34285" y="23783"/>
                  <a:pt x="47082" y="37837"/>
                  <a:pt x="53601" y="57297"/>
                </a:cubicBezTo>
                <a:cubicBezTo>
                  <a:pt x="47082" y="81081"/>
                  <a:pt x="34285" y="95135"/>
                  <a:pt x="23420" y="95135"/>
                </a:cubicBezTo>
                <a:close/>
                <a:moveTo>
                  <a:pt x="96338" y="95135"/>
                </a:moveTo>
                <a:lnTo>
                  <a:pt x="96338" y="95135"/>
                </a:lnTo>
                <a:cubicBezTo>
                  <a:pt x="85472" y="95135"/>
                  <a:pt x="72676" y="81081"/>
                  <a:pt x="66398" y="57297"/>
                </a:cubicBezTo>
                <a:cubicBezTo>
                  <a:pt x="72676" y="37837"/>
                  <a:pt x="85472" y="23783"/>
                  <a:pt x="96338" y="23783"/>
                </a:cubicBezTo>
                <a:cubicBezTo>
                  <a:pt x="105030" y="23783"/>
                  <a:pt x="109134" y="32972"/>
                  <a:pt x="109134" y="57297"/>
                </a:cubicBezTo>
                <a:cubicBezTo>
                  <a:pt x="109134" y="81081"/>
                  <a:pt x="105030" y="95135"/>
                  <a:pt x="96338" y="95135"/>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4" name="Shape 5154"/>
          <p:cNvSpPr/>
          <p:nvPr/>
        </p:nvSpPr>
        <p:spPr>
          <a:xfrm>
            <a:off x="5394008" y="4899940"/>
            <a:ext cx="274285" cy="272411"/>
          </a:xfrm>
          <a:custGeom>
            <a:avLst/>
            <a:gdLst/>
            <a:ahLst/>
            <a:cxnLst/>
            <a:rect l="0" t="0" r="0" b="0"/>
            <a:pathLst>
              <a:path w="120000" h="120000" extrusionOk="0">
                <a:moveTo>
                  <a:pt x="113239" y="55662"/>
                </a:moveTo>
                <a:lnTo>
                  <a:pt x="113239" y="55662"/>
                </a:lnTo>
                <a:cubicBezTo>
                  <a:pt x="113239" y="55662"/>
                  <a:pt x="109134" y="55662"/>
                  <a:pt x="106961" y="55662"/>
                </a:cubicBezTo>
                <a:cubicBezTo>
                  <a:pt x="104788" y="55662"/>
                  <a:pt x="102615" y="57831"/>
                  <a:pt x="102615" y="60000"/>
                </a:cubicBezTo>
                <a:cubicBezTo>
                  <a:pt x="102615" y="64096"/>
                  <a:pt x="104788" y="66265"/>
                  <a:pt x="106961" y="66265"/>
                </a:cubicBezTo>
                <a:cubicBezTo>
                  <a:pt x="109134" y="66265"/>
                  <a:pt x="113239" y="66265"/>
                  <a:pt x="113239" y="66265"/>
                </a:cubicBezTo>
                <a:cubicBezTo>
                  <a:pt x="117585" y="66265"/>
                  <a:pt x="119758" y="64096"/>
                  <a:pt x="119758" y="60000"/>
                </a:cubicBezTo>
                <a:cubicBezTo>
                  <a:pt x="119758" y="57831"/>
                  <a:pt x="117585" y="55662"/>
                  <a:pt x="113239" y="55662"/>
                </a:cubicBezTo>
                <a:close/>
                <a:moveTo>
                  <a:pt x="59879" y="27951"/>
                </a:moveTo>
                <a:lnTo>
                  <a:pt x="59879" y="27951"/>
                </a:lnTo>
                <a:cubicBezTo>
                  <a:pt x="40563" y="27951"/>
                  <a:pt x="27766" y="42891"/>
                  <a:pt x="27766" y="60000"/>
                </a:cubicBezTo>
                <a:cubicBezTo>
                  <a:pt x="27766" y="79036"/>
                  <a:pt x="40563" y="94216"/>
                  <a:pt x="59879" y="94216"/>
                </a:cubicBezTo>
                <a:cubicBezTo>
                  <a:pt x="79195" y="94216"/>
                  <a:pt x="91991" y="79036"/>
                  <a:pt x="91991" y="60000"/>
                </a:cubicBezTo>
                <a:cubicBezTo>
                  <a:pt x="91991" y="42891"/>
                  <a:pt x="79195" y="27951"/>
                  <a:pt x="59879" y="27951"/>
                </a:cubicBezTo>
                <a:close/>
                <a:moveTo>
                  <a:pt x="59879" y="83373"/>
                </a:moveTo>
                <a:lnTo>
                  <a:pt x="59879" y="83373"/>
                </a:lnTo>
                <a:cubicBezTo>
                  <a:pt x="47082" y="83373"/>
                  <a:pt x="36217" y="72771"/>
                  <a:pt x="36217" y="60000"/>
                </a:cubicBezTo>
                <a:cubicBezTo>
                  <a:pt x="36217" y="47228"/>
                  <a:pt x="47082" y="36385"/>
                  <a:pt x="59879" y="36385"/>
                </a:cubicBezTo>
                <a:lnTo>
                  <a:pt x="59879" y="83373"/>
                </a:lnTo>
                <a:close/>
                <a:moveTo>
                  <a:pt x="17142" y="60000"/>
                </a:moveTo>
                <a:lnTo>
                  <a:pt x="17142" y="60000"/>
                </a:lnTo>
                <a:cubicBezTo>
                  <a:pt x="17142" y="57831"/>
                  <a:pt x="14969" y="55662"/>
                  <a:pt x="12796" y="55662"/>
                </a:cubicBezTo>
                <a:cubicBezTo>
                  <a:pt x="10623" y="55662"/>
                  <a:pt x="6519" y="55662"/>
                  <a:pt x="6519" y="55662"/>
                </a:cubicBezTo>
                <a:cubicBezTo>
                  <a:pt x="2173" y="55662"/>
                  <a:pt x="0" y="57831"/>
                  <a:pt x="0" y="60000"/>
                </a:cubicBezTo>
                <a:cubicBezTo>
                  <a:pt x="0" y="64096"/>
                  <a:pt x="2173" y="66265"/>
                  <a:pt x="6519" y="66265"/>
                </a:cubicBezTo>
                <a:cubicBezTo>
                  <a:pt x="6519" y="66265"/>
                  <a:pt x="10623" y="66265"/>
                  <a:pt x="12796" y="66265"/>
                </a:cubicBezTo>
                <a:cubicBezTo>
                  <a:pt x="14969" y="66265"/>
                  <a:pt x="17142" y="64096"/>
                  <a:pt x="17142" y="60000"/>
                </a:cubicBezTo>
                <a:close/>
                <a:moveTo>
                  <a:pt x="59879" y="19277"/>
                </a:moveTo>
                <a:lnTo>
                  <a:pt x="59879" y="19277"/>
                </a:lnTo>
                <a:cubicBezTo>
                  <a:pt x="61810" y="19277"/>
                  <a:pt x="63983" y="14939"/>
                  <a:pt x="63983" y="12771"/>
                </a:cubicBezTo>
                <a:cubicBezTo>
                  <a:pt x="63983" y="10843"/>
                  <a:pt x="63983" y="8674"/>
                  <a:pt x="63983" y="6506"/>
                </a:cubicBezTo>
                <a:cubicBezTo>
                  <a:pt x="63983" y="4337"/>
                  <a:pt x="61810" y="0"/>
                  <a:pt x="59879" y="0"/>
                </a:cubicBezTo>
                <a:cubicBezTo>
                  <a:pt x="57706" y="0"/>
                  <a:pt x="55533" y="4337"/>
                  <a:pt x="55533" y="6506"/>
                </a:cubicBezTo>
                <a:cubicBezTo>
                  <a:pt x="55533" y="8674"/>
                  <a:pt x="55533" y="10843"/>
                  <a:pt x="55533" y="12771"/>
                </a:cubicBezTo>
                <a:cubicBezTo>
                  <a:pt x="55533" y="14939"/>
                  <a:pt x="57706" y="19277"/>
                  <a:pt x="59879" y="19277"/>
                </a:cubicBezTo>
                <a:close/>
                <a:moveTo>
                  <a:pt x="59879" y="102650"/>
                </a:moveTo>
                <a:lnTo>
                  <a:pt x="59879" y="102650"/>
                </a:lnTo>
                <a:cubicBezTo>
                  <a:pt x="57706" y="102650"/>
                  <a:pt x="55533" y="104819"/>
                  <a:pt x="55533" y="109156"/>
                </a:cubicBezTo>
                <a:lnTo>
                  <a:pt x="55533" y="113253"/>
                </a:lnTo>
                <a:cubicBezTo>
                  <a:pt x="55533" y="117590"/>
                  <a:pt x="57706" y="119759"/>
                  <a:pt x="59879" y="119759"/>
                </a:cubicBezTo>
                <a:cubicBezTo>
                  <a:pt x="61810" y="119759"/>
                  <a:pt x="63983" y="117590"/>
                  <a:pt x="63983" y="113253"/>
                </a:cubicBezTo>
                <a:lnTo>
                  <a:pt x="63983" y="109156"/>
                </a:lnTo>
                <a:cubicBezTo>
                  <a:pt x="63983" y="104819"/>
                  <a:pt x="61810" y="102650"/>
                  <a:pt x="59879" y="102650"/>
                </a:cubicBezTo>
                <a:close/>
                <a:moveTo>
                  <a:pt x="104788" y="23614"/>
                </a:moveTo>
                <a:lnTo>
                  <a:pt x="104788" y="23614"/>
                </a:lnTo>
                <a:cubicBezTo>
                  <a:pt x="106961" y="21445"/>
                  <a:pt x="106961" y="17349"/>
                  <a:pt x="104788" y="14939"/>
                </a:cubicBezTo>
                <a:cubicBezTo>
                  <a:pt x="102615" y="12771"/>
                  <a:pt x="100442" y="14939"/>
                  <a:pt x="96338" y="17349"/>
                </a:cubicBezTo>
                <a:cubicBezTo>
                  <a:pt x="96338" y="17349"/>
                  <a:pt x="94164" y="19277"/>
                  <a:pt x="91991" y="21445"/>
                </a:cubicBezTo>
                <a:cubicBezTo>
                  <a:pt x="89818" y="23614"/>
                  <a:pt x="89818" y="25783"/>
                  <a:pt x="91991" y="27951"/>
                </a:cubicBezTo>
                <a:cubicBezTo>
                  <a:pt x="94164" y="30120"/>
                  <a:pt x="98511" y="30120"/>
                  <a:pt x="100442" y="27951"/>
                </a:cubicBezTo>
                <a:cubicBezTo>
                  <a:pt x="100442" y="25783"/>
                  <a:pt x="102615" y="23614"/>
                  <a:pt x="104788" y="23614"/>
                </a:cubicBezTo>
                <a:close/>
                <a:moveTo>
                  <a:pt x="19315" y="94216"/>
                </a:moveTo>
                <a:lnTo>
                  <a:pt x="19315" y="94216"/>
                </a:lnTo>
                <a:cubicBezTo>
                  <a:pt x="19315" y="94216"/>
                  <a:pt x="17142" y="96385"/>
                  <a:pt x="14969" y="98313"/>
                </a:cubicBezTo>
                <a:cubicBezTo>
                  <a:pt x="12796" y="100481"/>
                  <a:pt x="12796" y="102650"/>
                  <a:pt x="14969" y="104819"/>
                </a:cubicBezTo>
                <a:cubicBezTo>
                  <a:pt x="17142" y="106987"/>
                  <a:pt x="19315" y="106987"/>
                  <a:pt x="23420" y="104819"/>
                </a:cubicBezTo>
                <a:lnTo>
                  <a:pt x="25593" y="100481"/>
                </a:lnTo>
                <a:cubicBezTo>
                  <a:pt x="29939" y="98313"/>
                  <a:pt x="29939" y="94216"/>
                  <a:pt x="27766" y="91807"/>
                </a:cubicBezTo>
                <a:cubicBezTo>
                  <a:pt x="25593" y="91807"/>
                  <a:pt x="21488" y="91807"/>
                  <a:pt x="19315" y="94216"/>
                </a:cubicBezTo>
                <a:close/>
                <a:moveTo>
                  <a:pt x="23420" y="17349"/>
                </a:moveTo>
                <a:lnTo>
                  <a:pt x="23420" y="17349"/>
                </a:lnTo>
                <a:cubicBezTo>
                  <a:pt x="19315" y="14939"/>
                  <a:pt x="17142" y="12771"/>
                  <a:pt x="14969" y="14939"/>
                </a:cubicBezTo>
                <a:cubicBezTo>
                  <a:pt x="12796" y="17349"/>
                  <a:pt x="12796" y="21445"/>
                  <a:pt x="14969" y="23614"/>
                </a:cubicBezTo>
                <a:cubicBezTo>
                  <a:pt x="17142" y="23614"/>
                  <a:pt x="19315" y="25783"/>
                  <a:pt x="19315" y="27951"/>
                </a:cubicBezTo>
                <a:cubicBezTo>
                  <a:pt x="21488" y="30120"/>
                  <a:pt x="25593" y="30120"/>
                  <a:pt x="27766" y="27951"/>
                </a:cubicBezTo>
                <a:cubicBezTo>
                  <a:pt x="29939" y="25783"/>
                  <a:pt x="29939" y="23614"/>
                  <a:pt x="25593" y="21445"/>
                </a:cubicBezTo>
                <a:cubicBezTo>
                  <a:pt x="25593" y="19277"/>
                  <a:pt x="23420" y="17349"/>
                  <a:pt x="23420" y="17349"/>
                </a:cubicBezTo>
                <a:close/>
                <a:moveTo>
                  <a:pt x="91991" y="100481"/>
                </a:moveTo>
                <a:lnTo>
                  <a:pt x="91991" y="100481"/>
                </a:lnTo>
                <a:cubicBezTo>
                  <a:pt x="94164" y="100481"/>
                  <a:pt x="96338" y="104819"/>
                  <a:pt x="96338" y="104819"/>
                </a:cubicBezTo>
                <a:cubicBezTo>
                  <a:pt x="100442" y="106987"/>
                  <a:pt x="102615" y="106987"/>
                  <a:pt x="104788" y="104819"/>
                </a:cubicBezTo>
                <a:cubicBezTo>
                  <a:pt x="106961" y="102650"/>
                  <a:pt x="106961" y="100481"/>
                  <a:pt x="104788" y="98313"/>
                </a:cubicBezTo>
                <a:cubicBezTo>
                  <a:pt x="102615" y="96385"/>
                  <a:pt x="100442" y="94216"/>
                  <a:pt x="100442" y="94216"/>
                </a:cubicBezTo>
                <a:cubicBezTo>
                  <a:pt x="98511" y="91807"/>
                  <a:pt x="94164" y="91807"/>
                  <a:pt x="91991" y="91807"/>
                </a:cubicBezTo>
                <a:cubicBezTo>
                  <a:pt x="89818" y="94216"/>
                  <a:pt x="89818" y="98313"/>
                  <a:pt x="91991" y="10048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5" name="Shape 5155"/>
          <p:cNvSpPr/>
          <p:nvPr/>
        </p:nvSpPr>
        <p:spPr>
          <a:xfrm>
            <a:off x="8121303" y="4942747"/>
            <a:ext cx="274285" cy="190689"/>
          </a:xfrm>
          <a:custGeom>
            <a:avLst/>
            <a:gdLst/>
            <a:ahLst/>
            <a:cxnLst/>
            <a:rect l="0" t="0" r="0" b="0"/>
            <a:pathLst>
              <a:path w="120000" h="120000" extrusionOk="0">
                <a:moveTo>
                  <a:pt x="106961" y="0"/>
                </a:moveTo>
                <a:lnTo>
                  <a:pt x="106961" y="0"/>
                </a:lnTo>
                <a:cubicBezTo>
                  <a:pt x="12796" y="0"/>
                  <a:pt x="12796" y="0"/>
                  <a:pt x="12796" y="0"/>
                </a:cubicBezTo>
                <a:cubicBezTo>
                  <a:pt x="6519" y="0"/>
                  <a:pt x="0" y="6224"/>
                  <a:pt x="0" y="15561"/>
                </a:cubicBezTo>
                <a:cubicBezTo>
                  <a:pt x="0" y="100979"/>
                  <a:pt x="0" y="100979"/>
                  <a:pt x="0" y="100979"/>
                </a:cubicBezTo>
                <a:cubicBezTo>
                  <a:pt x="0" y="110662"/>
                  <a:pt x="6519" y="119654"/>
                  <a:pt x="12796" y="119654"/>
                </a:cubicBezTo>
                <a:cubicBezTo>
                  <a:pt x="106961" y="119654"/>
                  <a:pt x="106961" y="119654"/>
                  <a:pt x="106961" y="119654"/>
                </a:cubicBezTo>
                <a:cubicBezTo>
                  <a:pt x="115412" y="119654"/>
                  <a:pt x="119758" y="110662"/>
                  <a:pt x="119758" y="100979"/>
                </a:cubicBezTo>
                <a:cubicBezTo>
                  <a:pt x="119758" y="15561"/>
                  <a:pt x="119758" y="15561"/>
                  <a:pt x="119758" y="15561"/>
                </a:cubicBezTo>
                <a:cubicBezTo>
                  <a:pt x="119758" y="6224"/>
                  <a:pt x="115412" y="0"/>
                  <a:pt x="106961" y="0"/>
                </a:cubicBezTo>
                <a:close/>
                <a:moveTo>
                  <a:pt x="106961" y="100979"/>
                </a:moveTo>
                <a:lnTo>
                  <a:pt x="106961" y="100979"/>
                </a:lnTo>
                <a:cubicBezTo>
                  <a:pt x="12796" y="100979"/>
                  <a:pt x="12796" y="100979"/>
                  <a:pt x="12796" y="100979"/>
                </a:cubicBezTo>
                <a:cubicBezTo>
                  <a:pt x="12796" y="49106"/>
                  <a:pt x="12796" y="49106"/>
                  <a:pt x="12796" y="49106"/>
                </a:cubicBezTo>
                <a:cubicBezTo>
                  <a:pt x="106961" y="49106"/>
                  <a:pt x="106961" y="49106"/>
                  <a:pt x="106961" y="49106"/>
                </a:cubicBezTo>
                <a:lnTo>
                  <a:pt x="106961" y="100979"/>
                </a:lnTo>
                <a:close/>
                <a:moveTo>
                  <a:pt x="106961" y="24553"/>
                </a:moveTo>
                <a:lnTo>
                  <a:pt x="106961" y="24553"/>
                </a:lnTo>
                <a:cubicBezTo>
                  <a:pt x="12796" y="24553"/>
                  <a:pt x="12796" y="24553"/>
                  <a:pt x="12796" y="24553"/>
                </a:cubicBezTo>
                <a:cubicBezTo>
                  <a:pt x="12796" y="15561"/>
                  <a:pt x="12796" y="15561"/>
                  <a:pt x="12796" y="15561"/>
                </a:cubicBezTo>
                <a:cubicBezTo>
                  <a:pt x="106961" y="15561"/>
                  <a:pt x="106961" y="15561"/>
                  <a:pt x="106961" y="15561"/>
                </a:cubicBezTo>
                <a:lnTo>
                  <a:pt x="106961" y="24553"/>
                </a:lnTo>
                <a:close/>
                <a:moveTo>
                  <a:pt x="23420" y="67435"/>
                </a:moveTo>
                <a:lnTo>
                  <a:pt x="23420" y="67435"/>
                </a:lnTo>
                <a:cubicBezTo>
                  <a:pt x="23420" y="73659"/>
                  <a:pt x="23420" y="73659"/>
                  <a:pt x="23420" y="73659"/>
                </a:cubicBezTo>
                <a:cubicBezTo>
                  <a:pt x="27766" y="73659"/>
                  <a:pt x="27766" y="73659"/>
                  <a:pt x="27766" y="73659"/>
                </a:cubicBezTo>
                <a:cubicBezTo>
                  <a:pt x="27766" y="67435"/>
                  <a:pt x="27766" y="67435"/>
                  <a:pt x="27766" y="67435"/>
                </a:cubicBezTo>
                <a:lnTo>
                  <a:pt x="23420" y="67435"/>
                </a:lnTo>
                <a:close/>
                <a:moveTo>
                  <a:pt x="44909" y="79884"/>
                </a:moveTo>
                <a:lnTo>
                  <a:pt x="44909" y="79884"/>
                </a:lnTo>
                <a:cubicBezTo>
                  <a:pt x="44909" y="82651"/>
                  <a:pt x="44909" y="82651"/>
                  <a:pt x="44909" y="82651"/>
                </a:cubicBezTo>
                <a:cubicBezTo>
                  <a:pt x="53360" y="82651"/>
                  <a:pt x="53360" y="82651"/>
                  <a:pt x="53360" y="82651"/>
                </a:cubicBezTo>
                <a:cubicBezTo>
                  <a:pt x="53360" y="79884"/>
                  <a:pt x="53360" y="79884"/>
                  <a:pt x="53360" y="79884"/>
                </a:cubicBezTo>
                <a:cubicBezTo>
                  <a:pt x="55533" y="79884"/>
                  <a:pt x="55533" y="79884"/>
                  <a:pt x="55533" y="79884"/>
                </a:cubicBezTo>
                <a:cubicBezTo>
                  <a:pt x="55533" y="73659"/>
                  <a:pt x="55533" y="73659"/>
                  <a:pt x="55533" y="73659"/>
                </a:cubicBezTo>
                <a:cubicBezTo>
                  <a:pt x="59879" y="73659"/>
                  <a:pt x="59879" y="73659"/>
                  <a:pt x="59879" y="73659"/>
                </a:cubicBezTo>
                <a:cubicBezTo>
                  <a:pt x="59879" y="67435"/>
                  <a:pt x="59879" y="67435"/>
                  <a:pt x="59879" y="67435"/>
                </a:cubicBezTo>
                <a:cubicBezTo>
                  <a:pt x="53360" y="67435"/>
                  <a:pt x="53360" y="67435"/>
                  <a:pt x="53360" y="67435"/>
                </a:cubicBezTo>
                <a:cubicBezTo>
                  <a:pt x="53360" y="73659"/>
                  <a:pt x="53360" y="73659"/>
                  <a:pt x="53360" y="73659"/>
                </a:cubicBezTo>
                <a:cubicBezTo>
                  <a:pt x="49014" y="73659"/>
                  <a:pt x="49014" y="73659"/>
                  <a:pt x="49014" y="73659"/>
                </a:cubicBezTo>
                <a:cubicBezTo>
                  <a:pt x="49014" y="79884"/>
                  <a:pt x="49014" y="79884"/>
                  <a:pt x="49014" y="79884"/>
                </a:cubicBezTo>
                <a:lnTo>
                  <a:pt x="44909" y="79884"/>
                </a:lnTo>
                <a:close/>
                <a:moveTo>
                  <a:pt x="59879" y="82651"/>
                </a:moveTo>
                <a:lnTo>
                  <a:pt x="59879" y="82651"/>
                </a:lnTo>
                <a:cubicBezTo>
                  <a:pt x="59879" y="79884"/>
                  <a:pt x="59879" y="79884"/>
                  <a:pt x="59879" y="79884"/>
                </a:cubicBezTo>
                <a:cubicBezTo>
                  <a:pt x="55533" y="79884"/>
                  <a:pt x="55533" y="79884"/>
                  <a:pt x="55533" y="79884"/>
                </a:cubicBezTo>
                <a:cubicBezTo>
                  <a:pt x="55533" y="82651"/>
                  <a:pt x="55533" y="82651"/>
                  <a:pt x="55533" y="82651"/>
                </a:cubicBezTo>
                <a:lnTo>
                  <a:pt x="59879" y="82651"/>
                </a:lnTo>
                <a:close/>
                <a:moveTo>
                  <a:pt x="42736" y="82651"/>
                </a:moveTo>
                <a:lnTo>
                  <a:pt x="42736" y="82651"/>
                </a:lnTo>
                <a:cubicBezTo>
                  <a:pt x="42736" y="79884"/>
                  <a:pt x="42736" y="79884"/>
                  <a:pt x="42736" y="79884"/>
                </a:cubicBezTo>
                <a:cubicBezTo>
                  <a:pt x="34285" y="79884"/>
                  <a:pt x="34285" y="79884"/>
                  <a:pt x="34285" y="79884"/>
                </a:cubicBezTo>
                <a:cubicBezTo>
                  <a:pt x="34285" y="82651"/>
                  <a:pt x="34285" y="82651"/>
                  <a:pt x="34285" y="82651"/>
                </a:cubicBezTo>
                <a:lnTo>
                  <a:pt x="42736" y="82651"/>
                </a:lnTo>
                <a:close/>
                <a:moveTo>
                  <a:pt x="44909" y="73659"/>
                </a:moveTo>
                <a:lnTo>
                  <a:pt x="44909" y="73659"/>
                </a:lnTo>
                <a:cubicBezTo>
                  <a:pt x="49014" y="73659"/>
                  <a:pt x="49014" y="73659"/>
                  <a:pt x="49014" y="73659"/>
                </a:cubicBezTo>
                <a:cubicBezTo>
                  <a:pt x="49014" y="67435"/>
                  <a:pt x="49014" y="67435"/>
                  <a:pt x="49014" y="67435"/>
                </a:cubicBezTo>
                <a:cubicBezTo>
                  <a:pt x="42736" y="67435"/>
                  <a:pt x="42736" y="67435"/>
                  <a:pt x="42736" y="67435"/>
                </a:cubicBezTo>
                <a:cubicBezTo>
                  <a:pt x="42736" y="79884"/>
                  <a:pt x="42736" y="79884"/>
                  <a:pt x="42736" y="79884"/>
                </a:cubicBezTo>
                <a:cubicBezTo>
                  <a:pt x="44909" y="79884"/>
                  <a:pt x="44909" y="79884"/>
                  <a:pt x="44909" y="79884"/>
                </a:cubicBezTo>
                <a:lnTo>
                  <a:pt x="44909" y="73659"/>
                </a:lnTo>
                <a:close/>
                <a:moveTo>
                  <a:pt x="32112" y="79884"/>
                </a:moveTo>
                <a:lnTo>
                  <a:pt x="32112" y="79884"/>
                </a:lnTo>
                <a:cubicBezTo>
                  <a:pt x="34285" y="79884"/>
                  <a:pt x="34285" y="79884"/>
                  <a:pt x="34285" y="79884"/>
                </a:cubicBezTo>
                <a:cubicBezTo>
                  <a:pt x="34285" y="73659"/>
                  <a:pt x="34285" y="73659"/>
                  <a:pt x="34285" y="73659"/>
                </a:cubicBezTo>
                <a:cubicBezTo>
                  <a:pt x="38390" y="73659"/>
                  <a:pt x="38390" y="73659"/>
                  <a:pt x="38390" y="73659"/>
                </a:cubicBezTo>
                <a:cubicBezTo>
                  <a:pt x="38390" y="67435"/>
                  <a:pt x="38390" y="67435"/>
                  <a:pt x="38390" y="67435"/>
                </a:cubicBezTo>
                <a:cubicBezTo>
                  <a:pt x="32112" y="67435"/>
                  <a:pt x="32112" y="67435"/>
                  <a:pt x="32112" y="67435"/>
                </a:cubicBezTo>
                <a:cubicBezTo>
                  <a:pt x="32112" y="73659"/>
                  <a:pt x="32112" y="73659"/>
                  <a:pt x="32112" y="73659"/>
                </a:cubicBezTo>
                <a:cubicBezTo>
                  <a:pt x="27766" y="73659"/>
                  <a:pt x="27766" y="73659"/>
                  <a:pt x="27766" y="73659"/>
                </a:cubicBezTo>
                <a:cubicBezTo>
                  <a:pt x="27766" y="79884"/>
                  <a:pt x="27766" y="79884"/>
                  <a:pt x="27766" y="79884"/>
                </a:cubicBezTo>
                <a:cubicBezTo>
                  <a:pt x="23420" y="79884"/>
                  <a:pt x="23420" y="79884"/>
                  <a:pt x="23420" y="79884"/>
                </a:cubicBezTo>
                <a:cubicBezTo>
                  <a:pt x="23420" y="82651"/>
                  <a:pt x="23420" y="82651"/>
                  <a:pt x="23420" y="82651"/>
                </a:cubicBezTo>
                <a:cubicBezTo>
                  <a:pt x="32112" y="82651"/>
                  <a:pt x="32112" y="82651"/>
                  <a:pt x="32112" y="82651"/>
                </a:cubicBezTo>
                <a:lnTo>
                  <a:pt x="32112" y="79884"/>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6" name="Shape 5156"/>
          <p:cNvSpPr/>
          <p:nvPr/>
        </p:nvSpPr>
        <p:spPr>
          <a:xfrm>
            <a:off x="3767746" y="1660190"/>
            <a:ext cx="254833" cy="206254"/>
          </a:xfrm>
          <a:custGeom>
            <a:avLst/>
            <a:gdLst/>
            <a:ahLst/>
            <a:cxnLst/>
            <a:rect l="0" t="0" r="0" b="0"/>
            <a:pathLst>
              <a:path w="120000" h="120000" extrusionOk="0">
                <a:moveTo>
                  <a:pt x="115324" y="2895"/>
                </a:moveTo>
                <a:lnTo>
                  <a:pt x="115324" y="2895"/>
                </a:lnTo>
                <a:cubicBezTo>
                  <a:pt x="112727" y="2895"/>
                  <a:pt x="4675" y="51474"/>
                  <a:pt x="2337" y="51474"/>
                </a:cubicBezTo>
                <a:cubicBezTo>
                  <a:pt x="0" y="51474"/>
                  <a:pt x="0" y="54369"/>
                  <a:pt x="2337" y="54369"/>
                </a:cubicBezTo>
                <a:cubicBezTo>
                  <a:pt x="4675" y="56943"/>
                  <a:pt x="25454" y="68525"/>
                  <a:pt x="25454" y="68525"/>
                </a:cubicBezTo>
                <a:lnTo>
                  <a:pt x="25454" y="68525"/>
                </a:lnTo>
                <a:cubicBezTo>
                  <a:pt x="41558" y="73994"/>
                  <a:pt x="41558" y="73994"/>
                  <a:pt x="41558" y="73994"/>
                </a:cubicBezTo>
                <a:cubicBezTo>
                  <a:pt x="41558" y="73994"/>
                  <a:pt x="110389" y="11260"/>
                  <a:pt x="112727" y="11260"/>
                </a:cubicBezTo>
                <a:cubicBezTo>
                  <a:pt x="112727" y="8364"/>
                  <a:pt x="112727" y="11260"/>
                  <a:pt x="112727" y="11260"/>
                </a:cubicBezTo>
                <a:lnTo>
                  <a:pt x="62337" y="79785"/>
                </a:lnTo>
                <a:lnTo>
                  <a:pt x="62337" y="79785"/>
                </a:lnTo>
                <a:cubicBezTo>
                  <a:pt x="59999" y="82680"/>
                  <a:pt x="59999" y="82680"/>
                  <a:pt x="59999" y="82680"/>
                </a:cubicBezTo>
                <a:cubicBezTo>
                  <a:pt x="62337" y="85576"/>
                  <a:pt x="62337" y="85576"/>
                  <a:pt x="62337" y="85576"/>
                </a:cubicBezTo>
                <a:lnTo>
                  <a:pt x="62337" y="85576"/>
                </a:lnTo>
                <a:cubicBezTo>
                  <a:pt x="62337" y="85576"/>
                  <a:pt x="94285" y="105522"/>
                  <a:pt x="94285" y="108418"/>
                </a:cubicBezTo>
                <a:cubicBezTo>
                  <a:pt x="96623" y="108418"/>
                  <a:pt x="98961" y="108418"/>
                  <a:pt x="101298" y="105522"/>
                </a:cubicBezTo>
                <a:cubicBezTo>
                  <a:pt x="101298" y="102627"/>
                  <a:pt x="119740" y="8364"/>
                  <a:pt x="119740" y="5790"/>
                </a:cubicBezTo>
                <a:cubicBezTo>
                  <a:pt x="119740" y="2895"/>
                  <a:pt x="117662" y="0"/>
                  <a:pt x="115324" y="2895"/>
                </a:cubicBezTo>
                <a:close/>
                <a:moveTo>
                  <a:pt x="41558" y="116782"/>
                </a:moveTo>
                <a:lnTo>
                  <a:pt x="41558" y="116782"/>
                </a:lnTo>
                <a:cubicBezTo>
                  <a:pt x="41558" y="119678"/>
                  <a:pt x="41558" y="119678"/>
                  <a:pt x="43896" y="119678"/>
                </a:cubicBezTo>
                <a:cubicBezTo>
                  <a:pt x="43896" y="116782"/>
                  <a:pt x="62337" y="99731"/>
                  <a:pt x="62337" y="99731"/>
                </a:cubicBezTo>
                <a:cubicBezTo>
                  <a:pt x="41558" y="85576"/>
                  <a:pt x="41558" y="85576"/>
                  <a:pt x="41558" y="85576"/>
                </a:cubicBezTo>
                <a:lnTo>
                  <a:pt x="41558" y="116782"/>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7" name="Shape 5157"/>
          <p:cNvSpPr/>
          <p:nvPr/>
        </p:nvSpPr>
        <p:spPr>
          <a:xfrm>
            <a:off x="8704889" y="4919398"/>
            <a:ext cx="196474" cy="239332"/>
          </a:xfrm>
          <a:custGeom>
            <a:avLst/>
            <a:gdLst/>
            <a:ahLst/>
            <a:cxnLst/>
            <a:rect l="0" t="0" r="0" b="0"/>
            <a:pathLst>
              <a:path w="120000" h="120000" extrusionOk="0">
                <a:moveTo>
                  <a:pt x="116957" y="78068"/>
                </a:moveTo>
                <a:lnTo>
                  <a:pt x="116957" y="78068"/>
                </a:lnTo>
                <a:cubicBezTo>
                  <a:pt x="110873" y="88000"/>
                  <a:pt x="86873" y="95172"/>
                  <a:pt x="60169" y="95172"/>
                </a:cubicBezTo>
                <a:cubicBezTo>
                  <a:pt x="32788" y="95172"/>
                  <a:pt x="12169" y="88000"/>
                  <a:pt x="3042" y="78068"/>
                </a:cubicBezTo>
                <a:cubicBezTo>
                  <a:pt x="3042" y="75862"/>
                  <a:pt x="0" y="78068"/>
                  <a:pt x="0" y="78068"/>
                </a:cubicBezTo>
                <a:cubicBezTo>
                  <a:pt x="0" y="80551"/>
                  <a:pt x="0" y="92689"/>
                  <a:pt x="0" y="92689"/>
                </a:cubicBezTo>
                <a:cubicBezTo>
                  <a:pt x="0" y="105103"/>
                  <a:pt x="27042" y="119724"/>
                  <a:pt x="60169" y="119724"/>
                </a:cubicBezTo>
                <a:cubicBezTo>
                  <a:pt x="92957" y="119724"/>
                  <a:pt x="119661" y="105103"/>
                  <a:pt x="119661" y="92689"/>
                </a:cubicBezTo>
                <a:cubicBezTo>
                  <a:pt x="119661" y="92689"/>
                  <a:pt x="119661" y="80551"/>
                  <a:pt x="119661" y="78068"/>
                </a:cubicBezTo>
                <a:cubicBezTo>
                  <a:pt x="119661" y="78068"/>
                  <a:pt x="116957" y="75862"/>
                  <a:pt x="116957" y="78068"/>
                </a:cubicBezTo>
                <a:close/>
                <a:moveTo>
                  <a:pt x="116957" y="44137"/>
                </a:moveTo>
                <a:lnTo>
                  <a:pt x="116957" y="44137"/>
                </a:lnTo>
                <a:cubicBezTo>
                  <a:pt x="110873" y="51310"/>
                  <a:pt x="86873" y="58758"/>
                  <a:pt x="60169" y="58758"/>
                </a:cubicBezTo>
                <a:cubicBezTo>
                  <a:pt x="32788" y="58758"/>
                  <a:pt x="12169" y="51310"/>
                  <a:pt x="3042" y="44137"/>
                </a:cubicBezTo>
                <a:cubicBezTo>
                  <a:pt x="3042" y="41655"/>
                  <a:pt x="0" y="44137"/>
                  <a:pt x="0" y="44137"/>
                </a:cubicBezTo>
                <a:lnTo>
                  <a:pt x="0" y="61241"/>
                </a:lnTo>
                <a:cubicBezTo>
                  <a:pt x="0" y="70896"/>
                  <a:pt x="27042" y="80551"/>
                  <a:pt x="60169" y="80551"/>
                </a:cubicBezTo>
                <a:cubicBezTo>
                  <a:pt x="92957" y="80551"/>
                  <a:pt x="119661" y="70896"/>
                  <a:pt x="119661" y="61241"/>
                </a:cubicBezTo>
                <a:lnTo>
                  <a:pt x="119661" y="44137"/>
                </a:lnTo>
                <a:cubicBezTo>
                  <a:pt x="119661" y="44137"/>
                  <a:pt x="116957" y="41655"/>
                  <a:pt x="116957" y="44137"/>
                </a:cubicBezTo>
                <a:close/>
                <a:moveTo>
                  <a:pt x="60169" y="0"/>
                </a:moveTo>
                <a:lnTo>
                  <a:pt x="60169" y="0"/>
                </a:lnTo>
                <a:cubicBezTo>
                  <a:pt x="27042" y="0"/>
                  <a:pt x="0" y="7172"/>
                  <a:pt x="0" y="17103"/>
                </a:cubicBezTo>
                <a:cubicBezTo>
                  <a:pt x="0" y="26758"/>
                  <a:pt x="0" y="26758"/>
                  <a:pt x="0" y="26758"/>
                </a:cubicBezTo>
                <a:cubicBezTo>
                  <a:pt x="0" y="36689"/>
                  <a:pt x="27042" y="44137"/>
                  <a:pt x="60169" y="44137"/>
                </a:cubicBezTo>
                <a:cubicBezTo>
                  <a:pt x="92957" y="44137"/>
                  <a:pt x="119661" y="36689"/>
                  <a:pt x="119661" y="26758"/>
                </a:cubicBezTo>
                <a:cubicBezTo>
                  <a:pt x="119661" y="17103"/>
                  <a:pt x="119661" y="17103"/>
                  <a:pt x="119661" y="17103"/>
                </a:cubicBezTo>
                <a:cubicBezTo>
                  <a:pt x="119661" y="7172"/>
                  <a:pt x="92957" y="0"/>
                  <a:pt x="60169" y="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8" name="Shape 5158"/>
          <p:cNvSpPr/>
          <p:nvPr/>
        </p:nvSpPr>
        <p:spPr>
          <a:xfrm>
            <a:off x="1059904" y="3821969"/>
            <a:ext cx="212036" cy="245170"/>
          </a:xfrm>
          <a:custGeom>
            <a:avLst/>
            <a:gdLst/>
            <a:ahLst/>
            <a:cxnLst/>
            <a:rect l="0" t="0" r="0" b="0"/>
            <a:pathLst>
              <a:path w="120000" h="120000" extrusionOk="0">
                <a:moveTo>
                  <a:pt x="106153" y="0"/>
                </a:moveTo>
                <a:lnTo>
                  <a:pt x="106153" y="0"/>
                </a:lnTo>
                <a:cubicBezTo>
                  <a:pt x="13538" y="0"/>
                  <a:pt x="13538" y="0"/>
                  <a:pt x="13538" y="0"/>
                </a:cubicBezTo>
                <a:cubicBezTo>
                  <a:pt x="5230" y="0"/>
                  <a:pt x="0" y="7297"/>
                  <a:pt x="0" y="14324"/>
                </a:cubicBezTo>
                <a:cubicBezTo>
                  <a:pt x="0" y="107837"/>
                  <a:pt x="0" y="107837"/>
                  <a:pt x="0" y="107837"/>
                </a:cubicBezTo>
                <a:cubicBezTo>
                  <a:pt x="0" y="114864"/>
                  <a:pt x="5230" y="119729"/>
                  <a:pt x="13538" y="119729"/>
                </a:cubicBezTo>
                <a:cubicBezTo>
                  <a:pt x="106153" y="119729"/>
                  <a:pt x="106153" y="119729"/>
                  <a:pt x="106153" y="119729"/>
                </a:cubicBezTo>
                <a:cubicBezTo>
                  <a:pt x="114461" y="119729"/>
                  <a:pt x="119692" y="114864"/>
                  <a:pt x="119692" y="107837"/>
                </a:cubicBezTo>
                <a:cubicBezTo>
                  <a:pt x="119692" y="14324"/>
                  <a:pt x="119692" y="14324"/>
                  <a:pt x="119692" y="14324"/>
                </a:cubicBezTo>
                <a:cubicBezTo>
                  <a:pt x="119692" y="7297"/>
                  <a:pt x="114461" y="0"/>
                  <a:pt x="106153" y="0"/>
                </a:cubicBezTo>
                <a:close/>
                <a:moveTo>
                  <a:pt x="106153" y="107837"/>
                </a:moveTo>
                <a:lnTo>
                  <a:pt x="106153" y="107837"/>
                </a:lnTo>
                <a:cubicBezTo>
                  <a:pt x="13538" y="107837"/>
                  <a:pt x="13538" y="107837"/>
                  <a:pt x="13538" y="107837"/>
                </a:cubicBezTo>
                <a:cubicBezTo>
                  <a:pt x="13538" y="14324"/>
                  <a:pt x="13538" y="14324"/>
                  <a:pt x="13538" y="14324"/>
                </a:cubicBezTo>
                <a:cubicBezTo>
                  <a:pt x="106153" y="14324"/>
                  <a:pt x="106153" y="14324"/>
                  <a:pt x="106153" y="14324"/>
                </a:cubicBezTo>
                <a:lnTo>
                  <a:pt x="106153" y="107837"/>
                </a:lnTo>
                <a:close/>
                <a:moveTo>
                  <a:pt x="68000" y="74324"/>
                </a:moveTo>
                <a:lnTo>
                  <a:pt x="68000" y="74324"/>
                </a:lnTo>
                <a:cubicBezTo>
                  <a:pt x="29846" y="74324"/>
                  <a:pt x="29846" y="74324"/>
                  <a:pt x="29846" y="74324"/>
                </a:cubicBezTo>
                <a:cubicBezTo>
                  <a:pt x="29846" y="81621"/>
                  <a:pt x="29846" y="81621"/>
                  <a:pt x="29846" y="81621"/>
                </a:cubicBezTo>
                <a:cubicBezTo>
                  <a:pt x="68000" y="81621"/>
                  <a:pt x="68000" y="81621"/>
                  <a:pt x="68000" y="81621"/>
                </a:cubicBezTo>
                <a:lnTo>
                  <a:pt x="68000" y="74324"/>
                </a:lnTo>
                <a:close/>
                <a:moveTo>
                  <a:pt x="89846" y="47837"/>
                </a:moveTo>
                <a:lnTo>
                  <a:pt x="89846" y="47837"/>
                </a:lnTo>
                <a:cubicBezTo>
                  <a:pt x="60000" y="47837"/>
                  <a:pt x="60000" y="47837"/>
                  <a:pt x="60000" y="47837"/>
                </a:cubicBezTo>
                <a:cubicBezTo>
                  <a:pt x="60000" y="52972"/>
                  <a:pt x="60000" y="52972"/>
                  <a:pt x="60000" y="52972"/>
                </a:cubicBezTo>
                <a:cubicBezTo>
                  <a:pt x="89846" y="52972"/>
                  <a:pt x="89846" y="52972"/>
                  <a:pt x="89846" y="52972"/>
                </a:cubicBezTo>
                <a:lnTo>
                  <a:pt x="89846" y="47837"/>
                </a:lnTo>
                <a:close/>
                <a:moveTo>
                  <a:pt x="60000" y="40810"/>
                </a:moveTo>
                <a:lnTo>
                  <a:pt x="60000" y="40810"/>
                </a:lnTo>
                <a:cubicBezTo>
                  <a:pt x="89846" y="40810"/>
                  <a:pt x="89846" y="40810"/>
                  <a:pt x="89846" y="40810"/>
                </a:cubicBezTo>
                <a:cubicBezTo>
                  <a:pt x="89846" y="26486"/>
                  <a:pt x="89846" y="26486"/>
                  <a:pt x="89846" y="26486"/>
                </a:cubicBezTo>
                <a:cubicBezTo>
                  <a:pt x="60000" y="26486"/>
                  <a:pt x="60000" y="26486"/>
                  <a:pt x="60000" y="26486"/>
                </a:cubicBezTo>
                <a:lnTo>
                  <a:pt x="60000" y="40810"/>
                </a:lnTo>
                <a:close/>
                <a:moveTo>
                  <a:pt x="51692" y="26486"/>
                </a:moveTo>
                <a:lnTo>
                  <a:pt x="51692" y="26486"/>
                </a:lnTo>
                <a:cubicBezTo>
                  <a:pt x="29846" y="26486"/>
                  <a:pt x="29846" y="26486"/>
                  <a:pt x="29846" y="26486"/>
                </a:cubicBezTo>
                <a:cubicBezTo>
                  <a:pt x="29846" y="52972"/>
                  <a:pt x="29846" y="52972"/>
                  <a:pt x="29846" y="52972"/>
                </a:cubicBezTo>
                <a:cubicBezTo>
                  <a:pt x="51692" y="52972"/>
                  <a:pt x="51692" y="52972"/>
                  <a:pt x="51692" y="52972"/>
                </a:cubicBezTo>
                <a:lnTo>
                  <a:pt x="51692" y="26486"/>
                </a:lnTo>
                <a:close/>
                <a:moveTo>
                  <a:pt x="43384" y="60000"/>
                </a:moveTo>
                <a:lnTo>
                  <a:pt x="43384" y="60000"/>
                </a:lnTo>
                <a:cubicBezTo>
                  <a:pt x="29846" y="60000"/>
                  <a:pt x="29846" y="60000"/>
                  <a:pt x="29846" y="60000"/>
                </a:cubicBezTo>
                <a:cubicBezTo>
                  <a:pt x="29846" y="67297"/>
                  <a:pt x="29846" y="67297"/>
                  <a:pt x="29846" y="67297"/>
                </a:cubicBezTo>
                <a:cubicBezTo>
                  <a:pt x="43384" y="67297"/>
                  <a:pt x="43384" y="67297"/>
                  <a:pt x="43384" y="67297"/>
                </a:cubicBezTo>
                <a:lnTo>
                  <a:pt x="43384" y="60000"/>
                </a:lnTo>
                <a:close/>
                <a:moveTo>
                  <a:pt x="51692" y="67297"/>
                </a:moveTo>
                <a:lnTo>
                  <a:pt x="51692" y="67297"/>
                </a:lnTo>
                <a:cubicBezTo>
                  <a:pt x="89846" y="67297"/>
                  <a:pt x="89846" y="67297"/>
                  <a:pt x="89846" y="67297"/>
                </a:cubicBezTo>
                <a:cubicBezTo>
                  <a:pt x="89846" y="60000"/>
                  <a:pt x="89846" y="60000"/>
                  <a:pt x="89846" y="60000"/>
                </a:cubicBezTo>
                <a:cubicBezTo>
                  <a:pt x="51692" y="60000"/>
                  <a:pt x="51692" y="60000"/>
                  <a:pt x="51692" y="60000"/>
                </a:cubicBezTo>
                <a:lnTo>
                  <a:pt x="51692" y="67297"/>
                </a:lnTo>
                <a:close/>
                <a:moveTo>
                  <a:pt x="89846" y="86216"/>
                </a:moveTo>
                <a:lnTo>
                  <a:pt x="89846" y="86216"/>
                </a:lnTo>
                <a:cubicBezTo>
                  <a:pt x="29846" y="86216"/>
                  <a:pt x="29846" y="86216"/>
                  <a:pt x="29846" y="86216"/>
                </a:cubicBezTo>
                <a:cubicBezTo>
                  <a:pt x="29846" y="93513"/>
                  <a:pt x="29846" y="93513"/>
                  <a:pt x="29846" y="93513"/>
                </a:cubicBezTo>
                <a:cubicBezTo>
                  <a:pt x="89846" y="93513"/>
                  <a:pt x="89846" y="93513"/>
                  <a:pt x="89846" y="93513"/>
                </a:cubicBezTo>
                <a:lnTo>
                  <a:pt x="89846" y="86216"/>
                </a:lnTo>
                <a:close/>
                <a:moveTo>
                  <a:pt x="76307" y="81621"/>
                </a:moveTo>
                <a:lnTo>
                  <a:pt x="76307" y="81621"/>
                </a:lnTo>
                <a:cubicBezTo>
                  <a:pt x="89846" y="81621"/>
                  <a:pt x="89846" y="81621"/>
                  <a:pt x="89846" y="81621"/>
                </a:cubicBezTo>
                <a:cubicBezTo>
                  <a:pt x="89846" y="74324"/>
                  <a:pt x="89846" y="74324"/>
                  <a:pt x="89846" y="74324"/>
                </a:cubicBezTo>
                <a:cubicBezTo>
                  <a:pt x="76307" y="74324"/>
                  <a:pt x="76307" y="74324"/>
                  <a:pt x="76307" y="74324"/>
                </a:cubicBezTo>
                <a:lnTo>
                  <a:pt x="76307" y="81621"/>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59" name="Shape 5159"/>
          <p:cNvSpPr/>
          <p:nvPr/>
        </p:nvSpPr>
        <p:spPr>
          <a:xfrm>
            <a:off x="7586347" y="3267417"/>
            <a:ext cx="254834" cy="268520"/>
          </a:xfrm>
          <a:custGeom>
            <a:avLst/>
            <a:gdLst/>
            <a:ahLst/>
            <a:cxnLst/>
            <a:rect l="0" t="0" r="0" b="0"/>
            <a:pathLst>
              <a:path w="120000" h="120000" extrusionOk="0">
                <a:moveTo>
                  <a:pt x="115064" y="74016"/>
                </a:moveTo>
                <a:lnTo>
                  <a:pt x="115064" y="74016"/>
                </a:lnTo>
                <a:cubicBezTo>
                  <a:pt x="105974" y="65409"/>
                  <a:pt x="105974" y="65409"/>
                  <a:pt x="105974" y="65409"/>
                </a:cubicBezTo>
                <a:cubicBezTo>
                  <a:pt x="101298" y="60983"/>
                  <a:pt x="101298" y="56557"/>
                  <a:pt x="105974" y="54344"/>
                </a:cubicBezTo>
                <a:cubicBezTo>
                  <a:pt x="115064" y="45737"/>
                  <a:pt x="115064" y="45737"/>
                  <a:pt x="115064" y="45737"/>
                </a:cubicBezTo>
                <a:cubicBezTo>
                  <a:pt x="119740" y="41311"/>
                  <a:pt x="117402" y="39344"/>
                  <a:pt x="115064" y="39344"/>
                </a:cubicBezTo>
                <a:cubicBezTo>
                  <a:pt x="98961" y="37131"/>
                  <a:pt x="98961" y="37131"/>
                  <a:pt x="98961" y="37131"/>
                </a:cubicBezTo>
                <a:cubicBezTo>
                  <a:pt x="94545" y="37131"/>
                  <a:pt x="92207" y="34918"/>
                  <a:pt x="94545" y="30491"/>
                </a:cubicBezTo>
                <a:cubicBezTo>
                  <a:pt x="101298" y="8852"/>
                  <a:pt x="101298" y="8852"/>
                  <a:pt x="101298" y="8852"/>
                </a:cubicBezTo>
                <a:cubicBezTo>
                  <a:pt x="103636" y="6639"/>
                  <a:pt x="101298" y="4180"/>
                  <a:pt x="98961" y="6639"/>
                </a:cubicBezTo>
                <a:cubicBezTo>
                  <a:pt x="80779" y="17459"/>
                  <a:pt x="80779" y="17459"/>
                  <a:pt x="80779" y="17459"/>
                </a:cubicBezTo>
                <a:cubicBezTo>
                  <a:pt x="75844" y="19672"/>
                  <a:pt x="71428" y="17459"/>
                  <a:pt x="69350" y="13032"/>
                </a:cubicBezTo>
                <a:cubicBezTo>
                  <a:pt x="64415" y="4180"/>
                  <a:pt x="64415" y="4180"/>
                  <a:pt x="64415" y="4180"/>
                </a:cubicBezTo>
                <a:cubicBezTo>
                  <a:pt x="62077" y="0"/>
                  <a:pt x="57662" y="0"/>
                  <a:pt x="55324" y="4180"/>
                </a:cubicBezTo>
                <a:cubicBezTo>
                  <a:pt x="50649" y="13032"/>
                  <a:pt x="50649" y="13032"/>
                  <a:pt x="50649" y="13032"/>
                </a:cubicBezTo>
                <a:cubicBezTo>
                  <a:pt x="48311" y="17459"/>
                  <a:pt x="43896" y="17459"/>
                  <a:pt x="39220" y="17459"/>
                </a:cubicBezTo>
                <a:cubicBezTo>
                  <a:pt x="30129" y="13032"/>
                  <a:pt x="30129" y="13032"/>
                  <a:pt x="30129" y="13032"/>
                </a:cubicBezTo>
                <a:cubicBezTo>
                  <a:pt x="25454" y="11065"/>
                  <a:pt x="20779" y="13032"/>
                  <a:pt x="23116" y="17459"/>
                </a:cubicBezTo>
                <a:cubicBezTo>
                  <a:pt x="23116" y="26065"/>
                  <a:pt x="23116" y="26065"/>
                  <a:pt x="23116" y="26065"/>
                </a:cubicBezTo>
                <a:cubicBezTo>
                  <a:pt x="23116" y="30491"/>
                  <a:pt x="20779" y="34918"/>
                  <a:pt x="16363" y="34918"/>
                </a:cubicBezTo>
                <a:cubicBezTo>
                  <a:pt x="4675" y="39344"/>
                  <a:pt x="4675" y="39344"/>
                  <a:pt x="4675" y="39344"/>
                </a:cubicBezTo>
                <a:cubicBezTo>
                  <a:pt x="2337" y="39344"/>
                  <a:pt x="0" y="41311"/>
                  <a:pt x="4675" y="45737"/>
                </a:cubicBezTo>
                <a:cubicBezTo>
                  <a:pt x="16363" y="54344"/>
                  <a:pt x="16363" y="54344"/>
                  <a:pt x="16363" y="54344"/>
                </a:cubicBezTo>
                <a:cubicBezTo>
                  <a:pt x="18441" y="56557"/>
                  <a:pt x="18441" y="60983"/>
                  <a:pt x="16363" y="65409"/>
                </a:cubicBezTo>
                <a:cubicBezTo>
                  <a:pt x="4675" y="74016"/>
                  <a:pt x="4675" y="74016"/>
                  <a:pt x="4675" y="74016"/>
                </a:cubicBezTo>
                <a:cubicBezTo>
                  <a:pt x="0" y="76475"/>
                  <a:pt x="2337" y="78442"/>
                  <a:pt x="7012" y="78442"/>
                </a:cubicBezTo>
                <a:cubicBezTo>
                  <a:pt x="18441" y="80655"/>
                  <a:pt x="18441" y="80655"/>
                  <a:pt x="18441" y="80655"/>
                </a:cubicBezTo>
                <a:cubicBezTo>
                  <a:pt x="23116" y="80655"/>
                  <a:pt x="25454" y="85081"/>
                  <a:pt x="25454" y="89508"/>
                </a:cubicBezTo>
                <a:cubicBezTo>
                  <a:pt x="18441" y="108934"/>
                  <a:pt x="18441" y="108934"/>
                  <a:pt x="18441" y="108934"/>
                </a:cubicBezTo>
                <a:cubicBezTo>
                  <a:pt x="16363" y="113360"/>
                  <a:pt x="18441" y="113360"/>
                  <a:pt x="23116" y="113360"/>
                </a:cubicBezTo>
                <a:cubicBezTo>
                  <a:pt x="36883" y="104508"/>
                  <a:pt x="36883" y="104508"/>
                  <a:pt x="36883" y="104508"/>
                </a:cubicBezTo>
                <a:cubicBezTo>
                  <a:pt x="41558" y="102540"/>
                  <a:pt x="45974" y="102540"/>
                  <a:pt x="48311" y="106721"/>
                </a:cubicBezTo>
                <a:cubicBezTo>
                  <a:pt x="55324" y="115573"/>
                  <a:pt x="55324" y="115573"/>
                  <a:pt x="55324" y="115573"/>
                </a:cubicBezTo>
                <a:cubicBezTo>
                  <a:pt x="57662" y="119754"/>
                  <a:pt x="62077" y="117540"/>
                  <a:pt x="64415" y="115573"/>
                </a:cubicBezTo>
                <a:cubicBezTo>
                  <a:pt x="69350" y="104508"/>
                  <a:pt x="69350" y="104508"/>
                  <a:pt x="69350" y="104508"/>
                </a:cubicBezTo>
                <a:cubicBezTo>
                  <a:pt x="71428" y="100327"/>
                  <a:pt x="75844" y="100327"/>
                  <a:pt x="80779" y="100327"/>
                </a:cubicBezTo>
                <a:cubicBezTo>
                  <a:pt x="92207" y="106721"/>
                  <a:pt x="92207" y="106721"/>
                  <a:pt x="92207" y="106721"/>
                </a:cubicBezTo>
                <a:cubicBezTo>
                  <a:pt x="94545" y="108934"/>
                  <a:pt x="98961" y="106721"/>
                  <a:pt x="96883" y="102540"/>
                </a:cubicBezTo>
                <a:cubicBezTo>
                  <a:pt x="96883" y="91475"/>
                  <a:pt x="96883" y="91475"/>
                  <a:pt x="96883" y="91475"/>
                </a:cubicBezTo>
                <a:cubicBezTo>
                  <a:pt x="96883" y="89508"/>
                  <a:pt x="101298" y="85081"/>
                  <a:pt x="103636" y="82868"/>
                </a:cubicBezTo>
                <a:cubicBezTo>
                  <a:pt x="115064" y="80655"/>
                  <a:pt x="115064" y="80655"/>
                  <a:pt x="115064" y="80655"/>
                </a:cubicBezTo>
                <a:cubicBezTo>
                  <a:pt x="117402" y="78442"/>
                  <a:pt x="119740" y="76475"/>
                  <a:pt x="115064" y="74016"/>
                </a:cubicBezTo>
                <a:close/>
                <a:moveTo>
                  <a:pt x="66753" y="85081"/>
                </a:moveTo>
                <a:lnTo>
                  <a:pt x="66753" y="85081"/>
                </a:lnTo>
                <a:cubicBezTo>
                  <a:pt x="52987" y="85081"/>
                  <a:pt x="52987" y="85081"/>
                  <a:pt x="52987" y="85081"/>
                </a:cubicBezTo>
                <a:cubicBezTo>
                  <a:pt x="52987" y="71803"/>
                  <a:pt x="52987" y="71803"/>
                  <a:pt x="52987" y="71803"/>
                </a:cubicBezTo>
                <a:cubicBezTo>
                  <a:pt x="66753" y="71803"/>
                  <a:pt x="66753" y="71803"/>
                  <a:pt x="66753" y="71803"/>
                </a:cubicBezTo>
                <a:lnTo>
                  <a:pt x="66753" y="85081"/>
                </a:lnTo>
                <a:close/>
                <a:moveTo>
                  <a:pt x="66753" y="65409"/>
                </a:moveTo>
                <a:lnTo>
                  <a:pt x="66753" y="65409"/>
                </a:lnTo>
                <a:cubicBezTo>
                  <a:pt x="52987" y="65409"/>
                  <a:pt x="52987" y="65409"/>
                  <a:pt x="52987" y="65409"/>
                </a:cubicBezTo>
                <a:cubicBezTo>
                  <a:pt x="52987" y="32704"/>
                  <a:pt x="52987" y="32704"/>
                  <a:pt x="52987" y="32704"/>
                </a:cubicBezTo>
                <a:cubicBezTo>
                  <a:pt x="66753" y="32704"/>
                  <a:pt x="66753" y="32704"/>
                  <a:pt x="66753" y="32704"/>
                </a:cubicBezTo>
                <a:lnTo>
                  <a:pt x="66753" y="65409"/>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0" name="Shape 5160"/>
          <p:cNvSpPr/>
          <p:nvPr/>
        </p:nvSpPr>
        <p:spPr>
          <a:xfrm>
            <a:off x="2695891" y="4353171"/>
            <a:ext cx="219819" cy="274357"/>
          </a:xfrm>
          <a:custGeom>
            <a:avLst/>
            <a:gdLst/>
            <a:ahLst/>
            <a:cxnLst/>
            <a:rect l="0" t="0" r="0" b="0"/>
            <a:pathLst>
              <a:path w="120000" h="120000" extrusionOk="0">
                <a:moveTo>
                  <a:pt x="114300" y="29879"/>
                </a:moveTo>
                <a:lnTo>
                  <a:pt x="114300" y="29879"/>
                </a:lnTo>
                <a:cubicBezTo>
                  <a:pt x="111600" y="10602"/>
                  <a:pt x="90300" y="0"/>
                  <a:pt x="69300" y="2168"/>
                </a:cubicBezTo>
                <a:cubicBezTo>
                  <a:pt x="47700" y="6506"/>
                  <a:pt x="31800" y="19277"/>
                  <a:pt x="34500" y="36385"/>
                </a:cubicBezTo>
                <a:cubicBezTo>
                  <a:pt x="34500" y="40481"/>
                  <a:pt x="37200" y="46987"/>
                  <a:pt x="39900" y="51325"/>
                </a:cubicBezTo>
                <a:cubicBezTo>
                  <a:pt x="2700" y="98072"/>
                  <a:pt x="2700" y="98072"/>
                  <a:pt x="2700" y="98072"/>
                </a:cubicBezTo>
                <a:cubicBezTo>
                  <a:pt x="0" y="98072"/>
                  <a:pt x="0" y="102409"/>
                  <a:pt x="0" y="104578"/>
                </a:cubicBezTo>
                <a:cubicBezTo>
                  <a:pt x="2700" y="115180"/>
                  <a:pt x="2700" y="115180"/>
                  <a:pt x="2700" y="115180"/>
                </a:cubicBezTo>
                <a:cubicBezTo>
                  <a:pt x="2700" y="117349"/>
                  <a:pt x="5400" y="119759"/>
                  <a:pt x="8100" y="119759"/>
                </a:cubicBezTo>
                <a:cubicBezTo>
                  <a:pt x="18600" y="117349"/>
                  <a:pt x="18600" y="117349"/>
                  <a:pt x="18600" y="117349"/>
                </a:cubicBezTo>
                <a:cubicBezTo>
                  <a:pt x="21300" y="117349"/>
                  <a:pt x="24000" y="115180"/>
                  <a:pt x="26700" y="113253"/>
                </a:cubicBezTo>
                <a:cubicBezTo>
                  <a:pt x="42600" y="93975"/>
                  <a:pt x="42600" y="93975"/>
                  <a:pt x="42600" y="93975"/>
                </a:cubicBezTo>
                <a:lnTo>
                  <a:pt x="42600" y="93975"/>
                </a:lnTo>
                <a:cubicBezTo>
                  <a:pt x="53100" y="91807"/>
                  <a:pt x="53100" y="91807"/>
                  <a:pt x="53100" y="91807"/>
                </a:cubicBezTo>
                <a:cubicBezTo>
                  <a:pt x="69300" y="68433"/>
                  <a:pt x="69300" y="68433"/>
                  <a:pt x="69300" y="68433"/>
                </a:cubicBezTo>
                <a:cubicBezTo>
                  <a:pt x="74400" y="70602"/>
                  <a:pt x="85200" y="68433"/>
                  <a:pt x="87900" y="68433"/>
                </a:cubicBezTo>
                <a:cubicBezTo>
                  <a:pt x="108900" y="66265"/>
                  <a:pt x="119700" y="46987"/>
                  <a:pt x="114300" y="29879"/>
                </a:cubicBezTo>
                <a:close/>
                <a:moveTo>
                  <a:pt x="95700" y="38313"/>
                </a:moveTo>
                <a:lnTo>
                  <a:pt x="95700" y="38313"/>
                </a:lnTo>
                <a:cubicBezTo>
                  <a:pt x="90300" y="45060"/>
                  <a:pt x="85200" y="40481"/>
                  <a:pt x="76800" y="34216"/>
                </a:cubicBezTo>
                <a:cubicBezTo>
                  <a:pt x="69300" y="29879"/>
                  <a:pt x="60900" y="27710"/>
                  <a:pt x="66300" y="19277"/>
                </a:cubicBezTo>
                <a:cubicBezTo>
                  <a:pt x="72000" y="12771"/>
                  <a:pt x="85200" y="10602"/>
                  <a:pt x="93000" y="17108"/>
                </a:cubicBezTo>
                <a:cubicBezTo>
                  <a:pt x="101100" y="21445"/>
                  <a:pt x="103800" y="32048"/>
                  <a:pt x="95700" y="38313"/>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1" name="Shape 5161"/>
          <p:cNvSpPr/>
          <p:nvPr/>
        </p:nvSpPr>
        <p:spPr>
          <a:xfrm>
            <a:off x="4318263" y="3273256"/>
            <a:ext cx="245107" cy="252954"/>
          </a:xfrm>
          <a:custGeom>
            <a:avLst/>
            <a:gdLst/>
            <a:ahLst/>
            <a:cxnLst/>
            <a:rect l="0" t="0" r="0" b="0"/>
            <a:pathLst>
              <a:path w="120000" h="120000" extrusionOk="0">
                <a:moveTo>
                  <a:pt x="107865" y="41298"/>
                </a:moveTo>
                <a:lnTo>
                  <a:pt x="107865" y="41298"/>
                </a:lnTo>
                <a:cubicBezTo>
                  <a:pt x="98157" y="18441"/>
                  <a:pt x="81438" y="0"/>
                  <a:pt x="71730" y="2077"/>
                </a:cubicBezTo>
                <a:cubicBezTo>
                  <a:pt x="57438" y="9350"/>
                  <a:pt x="81438" y="36883"/>
                  <a:pt x="9707" y="64415"/>
                </a:cubicBezTo>
                <a:cubicBezTo>
                  <a:pt x="2426" y="66753"/>
                  <a:pt x="0" y="75844"/>
                  <a:pt x="2426" y="82857"/>
                </a:cubicBezTo>
                <a:cubicBezTo>
                  <a:pt x="4853" y="87532"/>
                  <a:pt x="14292" y="94285"/>
                  <a:pt x="21842" y="92207"/>
                </a:cubicBezTo>
                <a:lnTo>
                  <a:pt x="26426" y="89870"/>
                </a:lnTo>
                <a:cubicBezTo>
                  <a:pt x="31280" y="96623"/>
                  <a:pt x="36134" y="92207"/>
                  <a:pt x="36134" y="96623"/>
                </a:cubicBezTo>
                <a:cubicBezTo>
                  <a:pt x="38561" y="101298"/>
                  <a:pt x="43146" y="110389"/>
                  <a:pt x="43146" y="112727"/>
                </a:cubicBezTo>
                <a:cubicBezTo>
                  <a:pt x="45573" y="115064"/>
                  <a:pt x="48000" y="119740"/>
                  <a:pt x="50426" y="117402"/>
                </a:cubicBezTo>
                <a:cubicBezTo>
                  <a:pt x="52853" y="117402"/>
                  <a:pt x="62292" y="115064"/>
                  <a:pt x="64719" y="112727"/>
                </a:cubicBezTo>
                <a:cubicBezTo>
                  <a:pt x="69303" y="112727"/>
                  <a:pt x="69303" y="110389"/>
                  <a:pt x="67146" y="108051"/>
                </a:cubicBezTo>
                <a:cubicBezTo>
                  <a:pt x="67146" y="105974"/>
                  <a:pt x="62292" y="103636"/>
                  <a:pt x="62292" y="101298"/>
                </a:cubicBezTo>
                <a:cubicBezTo>
                  <a:pt x="59865" y="98961"/>
                  <a:pt x="57438" y="89870"/>
                  <a:pt x="55011" y="87532"/>
                </a:cubicBezTo>
                <a:cubicBezTo>
                  <a:pt x="52853" y="85194"/>
                  <a:pt x="57438" y="80519"/>
                  <a:pt x="62292" y="80519"/>
                </a:cubicBezTo>
                <a:cubicBezTo>
                  <a:pt x="95730" y="78441"/>
                  <a:pt x="100584" y="96623"/>
                  <a:pt x="112449" y="92207"/>
                </a:cubicBezTo>
                <a:cubicBezTo>
                  <a:pt x="119730" y="89870"/>
                  <a:pt x="119730" y="64415"/>
                  <a:pt x="107865" y="41298"/>
                </a:cubicBezTo>
                <a:close/>
                <a:moveTo>
                  <a:pt x="105168" y="80519"/>
                </a:moveTo>
                <a:lnTo>
                  <a:pt x="105168" y="80519"/>
                </a:lnTo>
                <a:cubicBezTo>
                  <a:pt x="102741" y="80519"/>
                  <a:pt x="88449" y="71428"/>
                  <a:pt x="81438" y="52987"/>
                </a:cubicBezTo>
                <a:cubicBezTo>
                  <a:pt x="74157" y="34545"/>
                  <a:pt x="74157" y="16103"/>
                  <a:pt x="76584" y="16103"/>
                </a:cubicBezTo>
                <a:cubicBezTo>
                  <a:pt x="79011" y="16103"/>
                  <a:pt x="90876" y="27532"/>
                  <a:pt x="98157" y="45974"/>
                </a:cubicBezTo>
                <a:cubicBezTo>
                  <a:pt x="107865" y="64415"/>
                  <a:pt x="105168" y="78441"/>
                  <a:pt x="105168" y="80519"/>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2" name="Shape 5162"/>
          <p:cNvSpPr/>
          <p:nvPr/>
        </p:nvSpPr>
        <p:spPr>
          <a:xfrm>
            <a:off x="3767746" y="4372628"/>
            <a:ext cx="254833" cy="235442"/>
          </a:xfrm>
          <a:custGeom>
            <a:avLst/>
            <a:gdLst/>
            <a:ahLst/>
            <a:cxnLst/>
            <a:rect l="0" t="0" r="0" b="0"/>
            <a:pathLst>
              <a:path w="120000" h="120000" extrusionOk="0">
                <a:moveTo>
                  <a:pt x="69090" y="0"/>
                </a:moveTo>
                <a:lnTo>
                  <a:pt x="69090" y="0"/>
                </a:lnTo>
                <a:lnTo>
                  <a:pt x="69090" y="0"/>
                </a:lnTo>
                <a:cubicBezTo>
                  <a:pt x="36883" y="0"/>
                  <a:pt x="16103" y="12646"/>
                  <a:pt x="18441" y="22482"/>
                </a:cubicBezTo>
                <a:cubicBezTo>
                  <a:pt x="18441" y="25011"/>
                  <a:pt x="18441" y="32599"/>
                  <a:pt x="20779" y="40187"/>
                </a:cubicBezTo>
                <a:cubicBezTo>
                  <a:pt x="4675" y="47494"/>
                  <a:pt x="0" y="57611"/>
                  <a:pt x="0" y="67447"/>
                </a:cubicBezTo>
                <a:cubicBezTo>
                  <a:pt x="2337" y="77283"/>
                  <a:pt x="9350" y="87400"/>
                  <a:pt x="29870" y="89648"/>
                </a:cubicBezTo>
                <a:cubicBezTo>
                  <a:pt x="39220" y="89648"/>
                  <a:pt x="52987" y="84871"/>
                  <a:pt x="59999" y="74754"/>
                </a:cubicBezTo>
                <a:cubicBezTo>
                  <a:pt x="59999" y="72505"/>
                  <a:pt x="59999" y="69976"/>
                  <a:pt x="59999" y="69976"/>
                </a:cubicBezTo>
                <a:cubicBezTo>
                  <a:pt x="59999" y="62388"/>
                  <a:pt x="64675" y="59859"/>
                  <a:pt x="69090" y="59859"/>
                </a:cubicBezTo>
                <a:cubicBezTo>
                  <a:pt x="73766" y="59859"/>
                  <a:pt x="78441" y="62388"/>
                  <a:pt x="78441" y="69976"/>
                </a:cubicBezTo>
                <a:cubicBezTo>
                  <a:pt x="78441" y="74754"/>
                  <a:pt x="73766" y="79812"/>
                  <a:pt x="69090" y="79812"/>
                </a:cubicBezTo>
                <a:cubicBezTo>
                  <a:pt x="57662" y="92177"/>
                  <a:pt x="43896" y="99765"/>
                  <a:pt x="29870" y="99765"/>
                </a:cubicBezTo>
                <a:cubicBezTo>
                  <a:pt x="29870" y="102295"/>
                  <a:pt x="29870" y="102295"/>
                  <a:pt x="29870" y="104543"/>
                </a:cubicBezTo>
                <a:cubicBezTo>
                  <a:pt x="29870" y="107072"/>
                  <a:pt x="46233" y="119718"/>
                  <a:pt x="69090" y="119718"/>
                </a:cubicBezTo>
                <a:lnTo>
                  <a:pt x="69090" y="119718"/>
                </a:lnTo>
                <a:cubicBezTo>
                  <a:pt x="92207" y="119718"/>
                  <a:pt x="105974" y="107072"/>
                  <a:pt x="105974" y="104543"/>
                </a:cubicBezTo>
                <a:cubicBezTo>
                  <a:pt x="108051" y="99765"/>
                  <a:pt x="117662" y="32599"/>
                  <a:pt x="117662" y="22482"/>
                </a:cubicBezTo>
                <a:cubicBezTo>
                  <a:pt x="119740" y="12646"/>
                  <a:pt x="98961" y="0"/>
                  <a:pt x="69090" y="0"/>
                </a:cubicBezTo>
                <a:close/>
                <a:moveTo>
                  <a:pt x="9350" y="64918"/>
                </a:moveTo>
                <a:lnTo>
                  <a:pt x="9350" y="64918"/>
                </a:lnTo>
                <a:cubicBezTo>
                  <a:pt x="9350" y="62388"/>
                  <a:pt x="13766" y="55081"/>
                  <a:pt x="23116" y="50023"/>
                </a:cubicBezTo>
                <a:cubicBezTo>
                  <a:pt x="23116" y="59859"/>
                  <a:pt x="25454" y="69976"/>
                  <a:pt x="27532" y="79812"/>
                </a:cubicBezTo>
                <a:cubicBezTo>
                  <a:pt x="16103" y="77283"/>
                  <a:pt x="11428" y="72505"/>
                  <a:pt x="9350" y="64918"/>
                </a:cubicBezTo>
                <a:close/>
                <a:moveTo>
                  <a:pt x="69090" y="37377"/>
                </a:moveTo>
                <a:lnTo>
                  <a:pt x="69090" y="37377"/>
                </a:lnTo>
                <a:cubicBezTo>
                  <a:pt x="46233" y="37377"/>
                  <a:pt x="27532" y="27540"/>
                  <a:pt x="27532" y="22482"/>
                </a:cubicBezTo>
                <a:cubicBezTo>
                  <a:pt x="27532" y="19953"/>
                  <a:pt x="46233" y="10117"/>
                  <a:pt x="69090" y="10117"/>
                </a:cubicBezTo>
                <a:cubicBezTo>
                  <a:pt x="92207" y="10117"/>
                  <a:pt x="108051" y="19953"/>
                  <a:pt x="108051" y="22482"/>
                </a:cubicBezTo>
                <a:cubicBezTo>
                  <a:pt x="108051" y="27540"/>
                  <a:pt x="92207" y="37377"/>
                  <a:pt x="69090" y="37377"/>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3" name="Shape 5163"/>
          <p:cNvSpPr/>
          <p:nvPr/>
        </p:nvSpPr>
        <p:spPr>
          <a:xfrm>
            <a:off x="4327990" y="4372628"/>
            <a:ext cx="225654" cy="241278"/>
          </a:xfrm>
          <a:custGeom>
            <a:avLst/>
            <a:gdLst/>
            <a:ahLst/>
            <a:cxnLst/>
            <a:rect l="0" t="0" r="0" b="0"/>
            <a:pathLst>
              <a:path w="120000" h="120000" extrusionOk="0">
                <a:moveTo>
                  <a:pt x="75403" y="112293"/>
                </a:moveTo>
                <a:lnTo>
                  <a:pt x="75403" y="112293"/>
                </a:lnTo>
                <a:cubicBezTo>
                  <a:pt x="75403" y="114770"/>
                  <a:pt x="78044" y="117247"/>
                  <a:pt x="80684" y="117247"/>
                </a:cubicBezTo>
                <a:cubicBezTo>
                  <a:pt x="109144" y="119724"/>
                  <a:pt x="109144" y="119724"/>
                  <a:pt x="109144" y="119724"/>
                </a:cubicBezTo>
                <a:cubicBezTo>
                  <a:pt x="112078" y="119724"/>
                  <a:pt x="112078" y="117247"/>
                  <a:pt x="114718" y="114770"/>
                </a:cubicBezTo>
                <a:cubicBezTo>
                  <a:pt x="114718" y="92752"/>
                  <a:pt x="114718" y="92752"/>
                  <a:pt x="114718" y="92752"/>
                </a:cubicBezTo>
                <a:cubicBezTo>
                  <a:pt x="78044" y="90275"/>
                  <a:pt x="78044" y="90275"/>
                  <a:pt x="78044" y="90275"/>
                </a:cubicBezTo>
                <a:lnTo>
                  <a:pt x="75403" y="112293"/>
                </a:lnTo>
                <a:close/>
                <a:moveTo>
                  <a:pt x="5281" y="92752"/>
                </a:moveTo>
                <a:lnTo>
                  <a:pt x="5281" y="92752"/>
                </a:lnTo>
                <a:cubicBezTo>
                  <a:pt x="5281" y="114770"/>
                  <a:pt x="5281" y="114770"/>
                  <a:pt x="5281" y="114770"/>
                </a:cubicBezTo>
                <a:cubicBezTo>
                  <a:pt x="5281" y="117247"/>
                  <a:pt x="7921" y="119724"/>
                  <a:pt x="10268" y="119724"/>
                </a:cubicBezTo>
                <a:cubicBezTo>
                  <a:pt x="39022" y="117247"/>
                  <a:pt x="39022" y="117247"/>
                  <a:pt x="39022" y="117247"/>
                </a:cubicBezTo>
                <a:cubicBezTo>
                  <a:pt x="41662" y="117247"/>
                  <a:pt x="44303" y="114770"/>
                  <a:pt x="44303" y="112293"/>
                </a:cubicBezTo>
                <a:cubicBezTo>
                  <a:pt x="41662" y="90275"/>
                  <a:pt x="41662" y="90275"/>
                  <a:pt x="41662" y="90275"/>
                </a:cubicBezTo>
                <a:lnTo>
                  <a:pt x="5281" y="92752"/>
                </a:lnTo>
                <a:close/>
                <a:moveTo>
                  <a:pt x="0" y="56422"/>
                </a:moveTo>
                <a:lnTo>
                  <a:pt x="0" y="56422"/>
                </a:lnTo>
                <a:cubicBezTo>
                  <a:pt x="2640" y="80642"/>
                  <a:pt x="2640" y="80642"/>
                  <a:pt x="2640" y="80642"/>
                </a:cubicBezTo>
                <a:cubicBezTo>
                  <a:pt x="39022" y="75688"/>
                  <a:pt x="39022" y="75688"/>
                  <a:pt x="39022" y="75688"/>
                </a:cubicBezTo>
                <a:cubicBezTo>
                  <a:pt x="39022" y="53944"/>
                  <a:pt x="39022" y="53944"/>
                  <a:pt x="39022" y="53944"/>
                </a:cubicBezTo>
                <a:lnTo>
                  <a:pt x="39022" y="51467"/>
                </a:lnTo>
                <a:cubicBezTo>
                  <a:pt x="39022" y="41834"/>
                  <a:pt x="46943" y="31926"/>
                  <a:pt x="59853" y="31926"/>
                </a:cubicBezTo>
                <a:cubicBezTo>
                  <a:pt x="72762" y="31926"/>
                  <a:pt x="80684" y="41834"/>
                  <a:pt x="80684" y="51467"/>
                </a:cubicBezTo>
                <a:lnTo>
                  <a:pt x="80684" y="53944"/>
                </a:lnTo>
                <a:cubicBezTo>
                  <a:pt x="78044" y="75688"/>
                  <a:pt x="78044" y="75688"/>
                  <a:pt x="78044" y="75688"/>
                </a:cubicBezTo>
                <a:cubicBezTo>
                  <a:pt x="117066" y="80642"/>
                  <a:pt x="117066" y="80642"/>
                  <a:pt x="117066" y="80642"/>
                </a:cubicBezTo>
                <a:cubicBezTo>
                  <a:pt x="119706" y="56422"/>
                  <a:pt x="119706" y="56422"/>
                  <a:pt x="119706" y="56422"/>
                </a:cubicBezTo>
                <a:cubicBezTo>
                  <a:pt x="119706" y="53944"/>
                  <a:pt x="119706" y="53944"/>
                  <a:pt x="119706" y="51467"/>
                </a:cubicBezTo>
                <a:cubicBezTo>
                  <a:pt x="119706" y="22018"/>
                  <a:pt x="93594" y="0"/>
                  <a:pt x="59853" y="0"/>
                </a:cubicBezTo>
                <a:cubicBezTo>
                  <a:pt x="25819" y="0"/>
                  <a:pt x="0" y="22018"/>
                  <a:pt x="0" y="51467"/>
                </a:cubicBezTo>
                <a:cubicBezTo>
                  <a:pt x="0" y="53944"/>
                  <a:pt x="0" y="53944"/>
                  <a:pt x="0" y="56422"/>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4" name="Shape 5164"/>
          <p:cNvSpPr/>
          <p:nvPr/>
        </p:nvSpPr>
        <p:spPr>
          <a:xfrm>
            <a:off x="7029994" y="4368738"/>
            <a:ext cx="274286" cy="245170"/>
          </a:xfrm>
          <a:custGeom>
            <a:avLst/>
            <a:gdLst/>
            <a:ahLst/>
            <a:cxnLst/>
            <a:rect l="0" t="0" r="0" b="0"/>
            <a:pathLst>
              <a:path w="120000" h="120000" extrusionOk="0">
                <a:moveTo>
                  <a:pt x="106961" y="18918"/>
                </a:moveTo>
                <a:lnTo>
                  <a:pt x="106961" y="18918"/>
                </a:lnTo>
                <a:cubicBezTo>
                  <a:pt x="102857" y="18918"/>
                  <a:pt x="102857" y="18918"/>
                  <a:pt x="102857" y="18918"/>
                </a:cubicBezTo>
                <a:cubicBezTo>
                  <a:pt x="102857" y="119729"/>
                  <a:pt x="102857" y="119729"/>
                  <a:pt x="102857" y="119729"/>
                </a:cubicBezTo>
                <a:cubicBezTo>
                  <a:pt x="106961" y="119729"/>
                  <a:pt x="106961" y="119729"/>
                  <a:pt x="106961" y="119729"/>
                </a:cubicBezTo>
                <a:cubicBezTo>
                  <a:pt x="115653" y="119729"/>
                  <a:pt x="119758" y="114864"/>
                  <a:pt x="119758" y="107567"/>
                </a:cubicBezTo>
                <a:cubicBezTo>
                  <a:pt x="119758" y="33513"/>
                  <a:pt x="119758" y="33513"/>
                  <a:pt x="119758" y="33513"/>
                </a:cubicBezTo>
                <a:cubicBezTo>
                  <a:pt x="119758" y="26216"/>
                  <a:pt x="115653" y="18918"/>
                  <a:pt x="106961" y="18918"/>
                </a:cubicBezTo>
                <a:close/>
                <a:moveTo>
                  <a:pt x="0" y="33513"/>
                </a:moveTo>
                <a:lnTo>
                  <a:pt x="0" y="33513"/>
                </a:lnTo>
                <a:cubicBezTo>
                  <a:pt x="0" y="107567"/>
                  <a:pt x="0" y="107567"/>
                  <a:pt x="0" y="107567"/>
                </a:cubicBezTo>
                <a:cubicBezTo>
                  <a:pt x="0" y="114864"/>
                  <a:pt x="6277" y="119729"/>
                  <a:pt x="12796" y="119729"/>
                </a:cubicBezTo>
                <a:cubicBezTo>
                  <a:pt x="17142" y="119729"/>
                  <a:pt x="17142" y="119729"/>
                  <a:pt x="17142" y="119729"/>
                </a:cubicBezTo>
                <a:cubicBezTo>
                  <a:pt x="17142" y="18918"/>
                  <a:pt x="17142" y="18918"/>
                  <a:pt x="17142" y="18918"/>
                </a:cubicBezTo>
                <a:cubicBezTo>
                  <a:pt x="12796" y="18918"/>
                  <a:pt x="12796" y="18918"/>
                  <a:pt x="12796" y="18918"/>
                </a:cubicBezTo>
                <a:cubicBezTo>
                  <a:pt x="6277" y="18918"/>
                  <a:pt x="0" y="26216"/>
                  <a:pt x="0" y="33513"/>
                </a:cubicBezTo>
                <a:close/>
                <a:moveTo>
                  <a:pt x="81368" y="7027"/>
                </a:moveTo>
                <a:lnTo>
                  <a:pt x="81368" y="7027"/>
                </a:lnTo>
                <a:cubicBezTo>
                  <a:pt x="77022" y="4594"/>
                  <a:pt x="70503" y="0"/>
                  <a:pt x="59879" y="0"/>
                </a:cubicBezTo>
                <a:cubicBezTo>
                  <a:pt x="49255" y="0"/>
                  <a:pt x="42736" y="4594"/>
                  <a:pt x="38631" y="7027"/>
                </a:cubicBezTo>
                <a:cubicBezTo>
                  <a:pt x="38631" y="18918"/>
                  <a:pt x="38631" y="18918"/>
                  <a:pt x="38631" y="18918"/>
                </a:cubicBezTo>
                <a:cubicBezTo>
                  <a:pt x="25835" y="18918"/>
                  <a:pt x="25835" y="18918"/>
                  <a:pt x="25835" y="18918"/>
                </a:cubicBezTo>
                <a:cubicBezTo>
                  <a:pt x="25835" y="119729"/>
                  <a:pt x="25835" y="119729"/>
                  <a:pt x="25835" y="119729"/>
                </a:cubicBezTo>
                <a:cubicBezTo>
                  <a:pt x="94164" y="119729"/>
                  <a:pt x="94164" y="119729"/>
                  <a:pt x="94164" y="119729"/>
                </a:cubicBezTo>
                <a:cubicBezTo>
                  <a:pt x="94164" y="18918"/>
                  <a:pt x="94164" y="18918"/>
                  <a:pt x="94164" y="18918"/>
                </a:cubicBezTo>
                <a:cubicBezTo>
                  <a:pt x="81368" y="18918"/>
                  <a:pt x="81368" y="18918"/>
                  <a:pt x="81368" y="18918"/>
                </a:cubicBezTo>
                <a:lnTo>
                  <a:pt x="81368" y="7027"/>
                </a:lnTo>
                <a:close/>
                <a:moveTo>
                  <a:pt x="72676" y="18918"/>
                </a:moveTo>
                <a:lnTo>
                  <a:pt x="72676" y="18918"/>
                </a:lnTo>
                <a:cubicBezTo>
                  <a:pt x="47082" y="18918"/>
                  <a:pt x="47082" y="18918"/>
                  <a:pt x="47082" y="18918"/>
                </a:cubicBezTo>
                <a:cubicBezTo>
                  <a:pt x="47082" y="11891"/>
                  <a:pt x="47082" y="11891"/>
                  <a:pt x="47082" y="11891"/>
                </a:cubicBezTo>
                <a:cubicBezTo>
                  <a:pt x="49255" y="9459"/>
                  <a:pt x="53601" y="7027"/>
                  <a:pt x="59879" y="7027"/>
                </a:cubicBezTo>
                <a:cubicBezTo>
                  <a:pt x="66398" y="7027"/>
                  <a:pt x="70503" y="9459"/>
                  <a:pt x="72676" y="11891"/>
                </a:cubicBezTo>
                <a:lnTo>
                  <a:pt x="72676" y="1891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5" name="Shape 5165"/>
          <p:cNvSpPr/>
          <p:nvPr/>
        </p:nvSpPr>
        <p:spPr>
          <a:xfrm>
            <a:off x="6543673" y="3812239"/>
            <a:ext cx="155623" cy="264628"/>
          </a:xfrm>
          <a:custGeom>
            <a:avLst/>
            <a:gdLst/>
            <a:ahLst/>
            <a:cxnLst/>
            <a:rect l="0" t="0" r="0" b="0"/>
            <a:pathLst>
              <a:path w="120000" h="120000" extrusionOk="0">
                <a:moveTo>
                  <a:pt x="63604" y="2254"/>
                </a:moveTo>
                <a:lnTo>
                  <a:pt x="63604" y="2254"/>
                </a:lnTo>
                <a:cubicBezTo>
                  <a:pt x="63604" y="0"/>
                  <a:pt x="59787" y="0"/>
                  <a:pt x="55971" y="2254"/>
                </a:cubicBezTo>
                <a:cubicBezTo>
                  <a:pt x="48339" y="46346"/>
                  <a:pt x="0" y="55365"/>
                  <a:pt x="0" y="86430"/>
                </a:cubicBezTo>
                <a:cubicBezTo>
                  <a:pt x="0" y="104217"/>
                  <a:pt x="29681" y="119749"/>
                  <a:pt x="59787" y="119749"/>
                </a:cubicBezTo>
                <a:cubicBezTo>
                  <a:pt x="93286" y="119749"/>
                  <a:pt x="119575" y="104217"/>
                  <a:pt x="119575" y="86430"/>
                </a:cubicBezTo>
                <a:cubicBezTo>
                  <a:pt x="119575" y="55365"/>
                  <a:pt x="70812" y="46346"/>
                  <a:pt x="63604" y="2254"/>
                </a:cubicBezTo>
                <a:close/>
                <a:moveTo>
                  <a:pt x="52155" y="51106"/>
                </a:moveTo>
                <a:lnTo>
                  <a:pt x="52155" y="51106"/>
                </a:lnTo>
                <a:cubicBezTo>
                  <a:pt x="52155" y="51106"/>
                  <a:pt x="52155" y="53361"/>
                  <a:pt x="52155" y="55365"/>
                </a:cubicBezTo>
                <a:cubicBezTo>
                  <a:pt x="48339" y="64384"/>
                  <a:pt x="41130" y="73152"/>
                  <a:pt x="41130" y="84175"/>
                </a:cubicBezTo>
                <a:cubicBezTo>
                  <a:pt x="41130" y="90939"/>
                  <a:pt x="37314" y="93194"/>
                  <a:pt x="29681" y="93194"/>
                </a:cubicBezTo>
                <a:cubicBezTo>
                  <a:pt x="22473" y="93194"/>
                  <a:pt x="18657" y="90939"/>
                  <a:pt x="18657" y="86430"/>
                </a:cubicBezTo>
                <a:cubicBezTo>
                  <a:pt x="18657" y="73152"/>
                  <a:pt x="29681" y="64384"/>
                  <a:pt x="37314" y="55365"/>
                </a:cubicBezTo>
                <a:cubicBezTo>
                  <a:pt x="41130" y="53361"/>
                  <a:pt x="44946" y="51106"/>
                  <a:pt x="48339" y="48601"/>
                </a:cubicBezTo>
                <a:lnTo>
                  <a:pt x="52155" y="48601"/>
                </a:lnTo>
                <a:lnTo>
                  <a:pt x="52155" y="51106"/>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6" name="Shape 5166"/>
          <p:cNvSpPr/>
          <p:nvPr/>
        </p:nvSpPr>
        <p:spPr>
          <a:xfrm>
            <a:off x="4862943" y="4388195"/>
            <a:ext cx="245107" cy="206254"/>
          </a:xfrm>
          <a:custGeom>
            <a:avLst/>
            <a:gdLst/>
            <a:ahLst/>
            <a:cxnLst/>
            <a:rect l="0" t="0" r="0" b="0"/>
            <a:pathLst>
              <a:path w="120000" h="120000" extrusionOk="0">
                <a:moveTo>
                  <a:pt x="117297" y="68525"/>
                </a:moveTo>
                <a:lnTo>
                  <a:pt x="117297" y="68525"/>
                </a:lnTo>
                <a:cubicBezTo>
                  <a:pt x="95675" y="8686"/>
                  <a:pt x="95675" y="8686"/>
                  <a:pt x="95675" y="8686"/>
                </a:cubicBezTo>
                <a:cubicBezTo>
                  <a:pt x="95675" y="2895"/>
                  <a:pt x="91081" y="0"/>
                  <a:pt x="86216" y="0"/>
                </a:cubicBezTo>
                <a:cubicBezTo>
                  <a:pt x="33513" y="0"/>
                  <a:pt x="33513" y="0"/>
                  <a:pt x="33513" y="0"/>
                </a:cubicBezTo>
                <a:cubicBezTo>
                  <a:pt x="28648" y="0"/>
                  <a:pt x="24054" y="2895"/>
                  <a:pt x="21621" y="8686"/>
                </a:cubicBezTo>
                <a:cubicBezTo>
                  <a:pt x="2432" y="68525"/>
                  <a:pt x="2432" y="68525"/>
                  <a:pt x="2432" y="68525"/>
                </a:cubicBezTo>
                <a:cubicBezTo>
                  <a:pt x="0" y="71420"/>
                  <a:pt x="0" y="79785"/>
                  <a:pt x="0" y="82680"/>
                </a:cubicBezTo>
                <a:cubicBezTo>
                  <a:pt x="4864" y="110991"/>
                  <a:pt x="4864" y="110991"/>
                  <a:pt x="4864" y="110991"/>
                </a:cubicBezTo>
                <a:cubicBezTo>
                  <a:pt x="4864" y="116782"/>
                  <a:pt x="9459" y="119678"/>
                  <a:pt x="12162" y="119678"/>
                </a:cubicBezTo>
                <a:cubicBezTo>
                  <a:pt x="107837" y="119678"/>
                  <a:pt x="107837" y="119678"/>
                  <a:pt x="107837" y="119678"/>
                </a:cubicBezTo>
                <a:cubicBezTo>
                  <a:pt x="110270" y="119678"/>
                  <a:pt x="114864" y="116782"/>
                  <a:pt x="114864" y="110991"/>
                </a:cubicBezTo>
                <a:cubicBezTo>
                  <a:pt x="119729" y="82680"/>
                  <a:pt x="119729" y="82680"/>
                  <a:pt x="119729" y="82680"/>
                </a:cubicBezTo>
                <a:cubicBezTo>
                  <a:pt x="119729" y="79785"/>
                  <a:pt x="119729" y="71420"/>
                  <a:pt x="117297" y="68525"/>
                </a:cubicBezTo>
                <a:close/>
                <a:moveTo>
                  <a:pt x="107837" y="88471"/>
                </a:moveTo>
                <a:lnTo>
                  <a:pt x="107837" y="88471"/>
                </a:lnTo>
                <a:cubicBezTo>
                  <a:pt x="107837" y="99731"/>
                  <a:pt x="107837" y="99731"/>
                  <a:pt x="107837" y="99731"/>
                </a:cubicBezTo>
                <a:cubicBezTo>
                  <a:pt x="107837" y="105522"/>
                  <a:pt x="102972" y="108418"/>
                  <a:pt x="100540" y="108418"/>
                </a:cubicBezTo>
                <a:cubicBezTo>
                  <a:pt x="19189" y="108418"/>
                  <a:pt x="19189" y="108418"/>
                  <a:pt x="19189" y="108418"/>
                </a:cubicBezTo>
                <a:cubicBezTo>
                  <a:pt x="16756" y="108418"/>
                  <a:pt x="12162" y="105522"/>
                  <a:pt x="12162" y="99731"/>
                </a:cubicBezTo>
                <a:cubicBezTo>
                  <a:pt x="9459" y="88471"/>
                  <a:pt x="9459" y="88471"/>
                  <a:pt x="9459" y="88471"/>
                </a:cubicBezTo>
                <a:cubicBezTo>
                  <a:pt x="9459" y="85576"/>
                  <a:pt x="12162" y="79785"/>
                  <a:pt x="16756" y="79785"/>
                </a:cubicBezTo>
                <a:cubicBezTo>
                  <a:pt x="102972" y="79785"/>
                  <a:pt x="102972" y="79785"/>
                  <a:pt x="102972" y="79785"/>
                </a:cubicBezTo>
                <a:cubicBezTo>
                  <a:pt x="107837" y="79785"/>
                  <a:pt x="110270" y="85576"/>
                  <a:pt x="107837" y="8847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7" name="Shape 5167"/>
          <p:cNvSpPr/>
          <p:nvPr/>
        </p:nvSpPr>
        <p:spPr>
          <a:xfrm>
            <a:off x="5954250" y="4359009"/>
            <a:ext cx="248997" cy="254898"/>
          </a:xfrm>
          <a:custGeom>
            <a:avLst/>
            <a:gdLst/>
            <a:ahLst/>
            <a:cxnLst/>
            <a:rect l="0" t="0" r="0" b="0"/>
            <a:pathLst>
              <a:path w="120000" h="120000" extrusionOk="0">
                <a:moveTo>
                  <a:pt x="73008" y="78181"/>
                </a:moveTo>
                <a:lnTo>
                  <a:pt x="73008" y="78181"/>
                </a:lnTo>
                <a:cubicBezTo>
                  <a:pt x="73008" y="78181"/>
                  <a:pt x="119734" y="43896"/>
                  <a:pt x="115221" y="6753"/>
                </a:cubicBezTo>
                <a:lnTo>
                  <a:pt x="115221" y="4675"/>
                </a:lnTo>
                <a:cubicBezTo>
                  <a:pt x="112831" y="4675"/>
                  <a:pt x="112831" y="4675"/>
                  <a:pt x="112831" y="4675"/>
                </a:cubicBezTo>
                <a:cubicBezTo>
                  <a:pt x="75398" y="0"/>
                  <a:pt x="42212" y="46233"/>
                  <a:pt x="42212" y="46233"/>
                </a:cubicBezTo>
                <a:cubicBezTo>
                  <a:pt x="14070" y="41298"/>
                  <a:pt x="16460" y="48311"/>
                  <a:pt x="2389" y="78181"/>
                </a:cubicBezTo>
                <a:cubicBezTo>
                  <a:pt x="0" y="85194"/>
                  <a:pt x="4778" y="85194"/>
                  <a:pt x="9292" y="85194"/>
                </a:cubicBezTo>
                <a:cubicBezTo>
                  <a:pt x="14070" y="82857"/>
                  <a:pt x="23362" y="80519"/>
                  <a:pt x="23362" y="80519"/>
                </a:cubicBezTo>
                <a:cubicBezTo>
                  <a:pt x="40088" y="96623"/>
                  <a:pt x="40088" y="96623"/>
                  <a:pt x="40088" y="96623"/>
                </a:cubicBezTo>
                <a:cubicBezTo>
                  <a:pt x="40088" y="96623"/>
                  <a:pt x="37433" y="105714"/>
                  <a:pt x="35309" y="110389"/>
                </a:cubicBezTo>
                <a:cubicBezTo>
                  <a:pt x="32920" y="115064"/>
                  <a:pt x="35309" y="119740"/>
                  <a:pt x="40088" y="117402"/>
                </a:cubicBezTo>
                <a:cubicBezTo>
                  <a:pt x="70619" y="103376"/>
                  <a:pt x="77522" y="105714"/>
                  <a:pt x="73008" y="78181"/>
                </a:cubicBezTo>
                <a:close/>
                <a:moveTo>
                  <a:pt x="79911" y="38961"/>
                </a:moveTo>
                <a:lnTo>
                  <a:pt x="79911" y="38961"/>
                </a:lnTo>
                <a:cubicBezTo>
                  <a:pt x="75398" y="34545"/>
                  <a:pt x="75398" y="29870"/>
                  <a:pt x="79911" y="25194"/>
                </a:cubicBezTo>
                <a:cubicBezTo>
                  <a:pt x="84690" y="20779"/>
                  <a:pt x="91592" y="20779"/>
                  <a:pt x="93982" y="25194"/>
                </a:cubicBezTo>
                <a:cubicBezTo>
                  <a:pt x="98761" y="29870"/>
                  <a:pt x="98761" y="34545"/>
                  <a:pt x="93982" y="38961"/>
                </a:cubicBezTo>
                <a:cubicBezTo>
                  <a:pt x="91592" y="43896"/>
                  <a:pt x="84690" y="43896"/>
                  <a:pt x="79911" y="3896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8" name="Shape 5168"/>
          <p:cNvSpPr/>
          <p:nvPr/>
        </p:nvSpPr>
        <p:spPr>
          <a:xfrm>
            <a:off x="6479478" y="4353171"/>
            <a:ext cx="284012" cy="274357"/>
          </a:xfrm>
          <a:custGeom>
            <a:avLst/>
            <a:gdLst/>
            <a:ahLst/>
            <a:cxnLst/>
            <a:rect l="0" t="0" r="0" b="0"/>
            <a:pathLst>
              <a:path w="120000" h="120000" extrusionOk="0">
                <a:moveTo>
                  <a:pt x="18407" y="81204"/>
                </a:moveTo>
                <a:lnTo>
                  <a:pt x="18407" y="81204"/>
                </a:lnTo>
                <a:cubicBezTo>
                  <a:pt x="10252" y="89638"/>
                  <a:pt x="16543" y="100240"/>
                  <a:pt x="4194" y="113253"/>
                </a:cubicBezTo>
                <a:cubicBezTo>
                  <a:pt x="0" y="119759"/>
                  <a:pt x="27029" y="117349"/>
                  <a:pt x="39378" y="104578"/>
                </a:cubicBezTo>
                <a:cubicBezTo>
                  <a:pt x="45436" y="98072"/>
                  <a:pt x="43339" y="89638"/>
                  <a:pt x="37281" y="83373"/>
                </a:cubicBezTo>
                <a:cubicBezTo>
                  <a:pt x="30757" y="76867"/>
                  <a:pt x="22601" y="76867"/>
                  <a:pt x="18407" y="81204"/>
                </a:cubicBezTo>
                <a:close/>
                <a:moveTo>
                  <a:pt x="115572" y="4337"/>
                </a:moveTo>
                <a:lnTo>
                  <a:pt x="115572" y="4337"/>
                </a:lnTo>
                <a:cubicBezTo>
                  <a:pt x="111611" y="0"/>
                  <a:pt x="59883" y="40481"/>
                  <a:pt x="45436" y="55662"/>
                </a:cubicBezTo>
                <a:cubicBezTo>
                  <a:pt x="39378" y="64096"/>
                  <a:pt x="37281" y="68433"/>
                  <a:pt x="32854" y="70602"/>
                </a:cubicBezTo>
                <a:cubicBezTo>
                  <a:pt x="32854" y="72530"/>
                  <a:pt x="34951" y="72530"/>
                  <a:pt x="34951" y="72530"/>
                </a:cubicBezTo>
                <a:cubicBezTo>
                  <a:pt x="37281" y="74698"/>
                  <a:pt x="39378" y="74698"/>
                  <a:pt x="43339" y="79036"/>
                </a:cubicBezTo>
                <a:cubicBezTo>
                  <a:pt x="45436" y="81204"/>
                  <a:pt x="47533" y="83373"/>
                  <a:pt x="47533" y="85301"/>
                </a:cubicBezTo>
                <a:cubicBezTo>
                  <a:pt x="47533" y="87469"/>
                  <a:pt x="49631" y="87469"/>
                  <a:pt x="49631" y="87469"/>
                </a:cubicBezTo>
                <a:cubicBezTo>
                  <a:pt x="53592" y="85301"/>
                  <a:pt x="57786" y="81204"/>
                  <a:pt x="64077" y="74698"/>
                </a:cubicBezTo>
                <a:cubicBezTo>
                  <a:pt x="78291" y="59759"/>
                  <a:pt x="119766" y="8433"/>
                  <a:pt x="115572" y="4337"/>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69" name="Shape 5169"/>
          <p:cNvSpPr/>
          <p:nvPr/>
        </p:nvSpPr>
        <p:spPr>
          <a:xfrm>
            <a:off x="7576622" y="4368736"/>
            <a:ext cx="274285" cy="249062"/>
          </a:xfrm>
          <a:custGeom>
            <a:avLst/>
            <a:gdLst/>
            <a:ahLst/>
            <a:cxnLst/>
            <a:rect l="0" t="0" r="0" b="0"/>
            <a:pathLst>
              <a:path w="120000" h="120000" extrusionOk="0">
                <a:moveTo>
                  <a:pt x="59637" y="72743"/>
                </a:moveTo>
                <a:lnTo>
                  <a:pt x="59637" y="72743"/>
                </a:lnTo>
                <a:cubicBezTo>
                  <a:pt x="74607" y="72743"/>
                  <a:pt x="85472" y="68230"/>
                  <a:pt x="87645" y="61061"/>
                </a:cubicBezTo>
                <a:cubicBezTo>
                  <a:pt x="85472" y="54159"/>
                  <a:pt x="83299" y="46991"/>
                  <a:pt x="81368" y="40088"/>
                </a:cubicBezTo>
                <a:cubicBezTo>
                  <a:pt x="79195" y="44601"/>
                  <a:pt x="70503" y="49380"/>
                  <a:pt x="59637" y="49380"/>
                </a:cubicBezTo>
                <a:cubicBezTo>
                  <a:pt x="49014" y="49380"/>
                  <a:pt x="40563" y="44601"/>
                  <a:pt x="40563" y="40088"/>
                </a:cubicBezTo>
                <a:cubicBezTo>
                  <a:pt x="36217" y="46991"/>
                  <a:pt x="34044" y="54159"/>
                  <a:pt x="32112" y="61061"/>
                </a:cubicBezTo>
                <a:cubicBezTo>
                  <a:pt x="34044" y="68230"/>
                  <a:pt x="44909" y="72743"/>
                  <a:pt x="59637" y="72743"/>
                </a:cubicBezTo>
                <a:close/>
                <a:moveTo>
                  <a:pt x="59637" y="28141"/>
                </a:moveTo>
                <a:lnTo>
                  <a:pt x="59637" y="28141"/>
                </a:lnTo>
                <a:cubicBezTo>
                  <a:pt x="66156" y="28141"/>
                  <a:pt x="72434" y="25752"/>
                  <a:pt x="74607" y="23362"/>
                </a:cubicBezTo>
                <a:cubicBezTo>
                  <a:pt x="72434" y="16460"/>
                  <a:pt x="70503" y="9292"/>
                  <a:pt x="68571" y="4513"/>
                </a:cubicBezTo>
                <a:cubicBezTo>
                  <a:pt x="68571" y="2123"/>
                  <a:pt x="63983" y="0"/>
                  <a:pt x="59637" y="0"/>
                </a:cubicBezTo>
                <a:cubicBezTo>
                  <a:pt x="55533" y="0"/>
                  <a:pt x="51187" y="2123"/>
                  <a:pt x="51187" y="4513"/>
                </a:cubicBezTo>
                <a:cubicBezTo>
                  <a:pt x="49014" y="9292"/>
                  <a:pt x="46841" y="16460"/>
                  <a:pt x="44909" y="23362"/>
                </a:cubicBezTo>
                <a:cubicBezTo>
                  <a:pt x="46841" y="25752"/>
                  <a:pt x="53360" y="28141"/>
                  <a:pt x="59637" y="28141"/>
                </a:cubicBezTo>
                <a:close/>
                <a:moveTo>
                  <a:pt x="113239" y="79911"/>
                </a:moveTo>
                <a:lnTo>
                  <a:pt x="113239" y="79911"/>
                </a:lnTo>
                <a:cubicBezTo>
                  <a:pt x="89818" y="70619"/>
                  <a:pt x="89818" y="70619"/>
                  <a:pt x="89818" y="70619"/>
                </a:cubicBezTo>
                <a:cubicBezTo>
                  <a:pt x="91991" y="77522"/>
                  <a:pt x="91991" y="77522"/>
                  <a:pt x="91991" y="77522"/>
                </a:cubicBezTo>
                <a:cubicBezTo>
                  <a:pt x="91991" y="86814"/>
                  <a:pt x="77022" y="91592"/>
                  <a:pt x="59637" y="91592"/>
                </a:cubicBezTo>
                <a:cubicBezTo>
                  <a:pt x="42736" y="91592"/>
                  <a:pt x="27766" y="86814"/>
                  <a:pt x="27766" y="77522"/>
                </a:cubicBezTo>
                <a:cubicBezTo>
                  <a:pt x="29939" y="70619"/>
                  <a:pt x="29939" y="70619"/>
                  <a:pt x="29939" y="70619"/>
                </a:cubicBezTo>
                <a:cubicBezTo>
                  <a:pt x="6277" y="79911"/>
                  <a:pt x="6277" y="79911"/>
                  <a:pt x="6277" y="79911"/>
                </a:cubicBezTo>
                <a:cubicBezTo>
                  <a:pt x="0" y="82300"/>
                  <a:pt x="0" y="86814"/>
                  <a:pt x="6277" y="91592"/>
                </a:cubicBezTo>
                <a:cubicBezTo>
                  <a:pt x="49014" y="115221"/>
                  <a:pt x="49014" y="115221"/>
                  <a:pt x="49014" y="115221"/>
                </a:cubicBezTo>
                <a:cubicBezTo>
                  <a:pt x="55533" y="119734"/>
                  <a:pt x="63983" y="119734"/>
                  <a:pt x="70503" y="115221"/>
                </a:cubicBezTo>
                <a:cubicBezTo>
                  <a:pt x="113239" y="91592"/>
                  <a:pt x="113239" y="91592"/>
                  <a:pt x="113239" y="91592"/>
                </a:cubicBezTo>
                <a:cubicBezTo>
                  <a:pt x="119758" y="86814"/>
                  <a:pt x="119758" y="82300"/>
                  <a:pt x="113239" y="79911"/>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0" name="Shape 5170"/>
          <p:cNvSpPr/>
          <p:nvPr/>
        </p:nvSpPr>
        <p:spPr>
          <a:xfrm>
            <a:off x="7029994" y="2201121"/>
            <a:ext cx="274286" cy="219875"/>
          </a:xfrm>
          <a:custGeom>
            <a:avLst/>
            <a:gdLst/>
            <a:ahLst/>
            <a:cxnLst/>
            <a:rect l="0" t="0" r="0" b="0"/>
            <a:pathLst>
              <a:path w="120000" h="120000" extrusionOk="0">
                <a:moveTo>
                  <a:pt x="40804" y="58800"/>
                </a:moveTo>
                <a:lnTo>
                  <a:pt x="40804" y="58800"/>
                </a:lnTo>
                <a:cubicBezTo>
                  <a:pt x="40804" y="72000"/>
                  <a:pt x="49255" y="82500"/>
                  <a:pt x="59879" y="82500"/>
                </a:cubicBezTo>
                <a:cubicBezTo>
                  <a:pt x="70503" y="82500"/>
                  <a:pt x="79195" y="72000"/>
                  <a:pt x="79195" y="58800"/>
                </a:cubicBezTo>
                <a:cubicBezTo>
                  <a:pt x="79195" y="45300"/>
                  <a:pt x="70503" y="34800"/>
                  <a:pt x="59879" y="34800"/>
                </a:cubicBezTo>
                <a:cubicBezTo>
                  <a:pt x="49255" y="34800"/>
                  <a:pt x="40804" y="45300"/>
                  <a:pt x="40804" y="58800"/>
                </a:cubicBezTo>
                <a:close/>
                <a:moveTo>
                  <a:pt x="28008" y="50700"/>
                </a:moveTo>
                <a:lnTo>
                  <a:pt x="28008" y="50700"/>
                </a:lnTo>
                <a:cubicBezTo>
                  <a:pt x="29939" y="32100"/>
                  <a:pt x="44909" y="18900"/>
                  <a:pt x="59879" y="18900"/>
                </a:cubicBezTo>
                <a:cubicBezTo>
                  <a:pt x="68571" y="18900"/>
                  <a:pt x="77022" y="21300"/>
                  <a:pt x="83299" y="29400"/>
                </a:cubicBezTo>
                <a:cubicBezTo>
                  <a:pt x="85472" y="32100"/>
                  <a:pt x="91991" y="32100"/>
                  <a:pt x="94164" y="29400"/>
                </a:cubicBezTo>
                <a:cubicBezTo>
                  <a:pt x="96338" y="26700"/>
                  <a:pt x="96338" y="21300"/>
                  <a:pt x="94164" y="16200"/>
                </a:cubicBezTo>
                <a:cubicBezTo>
                  <a:pt x="85472" y="5400"/>
                  <a:pt x="72676" y="0"/>
                  <a:pt x="59879" y="0"/>
                </a:cubicBezTo>
                <a:cubicBezTo>
                  <a:pt x="38631" y="0"/>
                  <a:pt x="19315" y="16200"/>
                  <a:pt x="14969" y="42900"/>
                </a:cubicBezTo>
                <a:cubicBezTo>
                  <a:pt x="0" y="42900"/>
                  <a:pt x="0" y="42900"/>
                  <a:pt x="0" y="42900"/>
                </a:cubicBezTo>
                <a:cubicBezTo>
                  <a:pt x="0" y="58800"/>
                  <a:pt x="0" y="58800"/>
                  <a:pt x="0" y="58800"/>
                </a:cubicBezTo>
                <a:cubicBezTo>
                  <a:pt x="19315" y="58800"/>
                  <a:pt x="19315" y="58800"/>
                  <a:pt x="19315" y="58800"/>
                </a:cubicBezTo>
                <a:cubicBezTo>
                  <a:pt x="25835" y="58800"/>
                  <a:pt x="25835" y="53400"/>
                  <a:pt x="28008" y="50700"/>
                </a:cubicBezTo>
                <a:close/>
                <a:moveTo>
                  <a:pt x="100442" y="58800"/>
                </a:moveTo>
                <a:lnTo>
                  <a:pt x="100442" y="58800"/>
                </a:lnTo>
                <a:cubicBezTo>
                  <a:pt x="94164" y="58800"/>
                  <a:pt x="94164" y="66600"/>
                  <a:pt x="91991" y="69300"/>
                </a:cubicBezTo>
                <a:cubicBezTo>
                  <a:pt x="89818" y="87900"/>
                  <a:pt x="77022" y="101100"/>
                  <a:pt x="59879" y="101100"/>
                </a:cubicBezTo>
                <a:cubicBezTo>
                  <a:pt x="51428" y="101100"/>
                  <a:pt x="42736" y="95700"/>
                  <a:pt x="36458" y="87900"/>
                </a:cubicBezTo>
                <a:cubicBezTo>
                  <a:pt x="34285" y="85200"/>
                  <a:pt x="28008" y="85200"/>
                  <a:pt x="25835" y="87900"/>
                </a:cubicBezTo>
                <a:cubicBezTo>
                  <a:pt x="23420" y="93000"/>
                  <a:pt x="23420" y="98400"/>
                  <a:pt x="25835" y="101100"/>
                </a:cubicBezTo>
                <a:cubicBezTo>
                  <a:pt x="34285" y="111900"/>
                  <a:pt x="47082" y="119700"/>
                  <a:pt x="59879" y="119700"/>
                </a:cubicBezTo>
                <a:cubicBezTo>
                  <a:pt x="81368" y="119700"/>
                  <a:pt x="100442" y="101100"/>
                  <a:pt x="105030" y="77100"/>
                </a:cubicBezTo>
                <a:cubicBezTo>
                  <a:pt x="119758" y="77100"/>
                  <a:pt x="119758" y="77100"/>
                  <a:pt x="119758" y="77100"/>
                </a:cubicBezTo>
                <a:cubicBezTo>
                  <a:pt x="119758" y="58800"/>
                  <a:pt x="119758" y="58800"/>
                  <a:pt x="119758" y="58800"/>
                </a:cubicBezTo>
                <a:lnTo>
                  <a:pt x="100442" y="5880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1" name="Shape 5171"/>
          <p:cNvSpPr/>
          <p:nvPr/>
        </p:nvSpPr>
        <p:spPr>
          <a:xfrm>
            <a:off x="5436803" y="4378466"/>
            <a:ext cx="184802" cy="225713"/>
          </a:xfrm>
          <a:custGeom>
            <a:avLst/>
            <a:gdLst/>
            <a:ahLst/>
            <a:cxnLst/>
            <a:rect l="0" t="0" r="0" b="0"/>
            <a:pathLst>
              <a:path w="120000" h="120000" extrusionOk="0">
                <a:moveTo>
                  <a:pt x="59821" y="0"/>
                </a:moveTo>
                <a:lnTo>
                  <a:pt x="59821" y="0"/>
                </a:lnTo>
                <a:cubicBezTo>
                  <a:pt x="22077" y="0"/>
                  <a:pt x="0" y="10562"/>
                  <a:pt x="0" y="18190"/>
                </a:cubicBezTo>
                <a:cubicBezTo>
                  <a:pt x="12462" y="106503"/>
                  <a:pt x="12462" y="106503"/>
                  <a:pt x="12462" y="106503"/>
                </a:cubicBezTo>
                <a:cubicBezTo>
                  <a:pt x="12462" y="109144"/>
                  <a:pt x="31335" y="119706"/>
                  <a:pt x="59821" y="119706"/>
                </a:cubicBezTo>
                <a:cubicBezTo>
                  <a:pt x="88308" y="119706"/>
                  <a:pt x="107181" y="109144"/>
                  <a:pt x="107181" y="106503"/>
                </a:cubicBezTo>
                <a:cubicBezTo>
                  <a:pt x="119643" y="18190"/>
                  <a:pt x="119643" y="18190"/>
                  <a:pt x="119643" y="18190"/>
                </a:cubicBezTo>
                <a:cubicBezTo>
                  <a:pt x="119643" y="10562"/>
                  <a:pt x="97566" y="0"/>
                  <a:pt x="59821" y="0"/>
                </a:cubicBezTo>
                <a:close/>
                <a:moveTo>
                  <a:pt x="59821" y="31393"/>
                </a:moveTo>
                <a:lnTo>
                  <a:pt x="59821" y="31393"/>
                </a:lnTo>
                <a:cubicBezTo>
                  <a:pt x="31335" y="31393"/>
                  <a:pt x="12462" y="23471"/>
                  <a:pt x="12462" y="20831"/>
                </a:cubicBezTo>
                <a:cubicBezTo>
                  <a:pt x="12462" y="18190"/>
                  <a:pt x="31335" y="10562"/>
                  <a:pt x="59821" y="10562"/>
                </a:cubicBezTo>
                <a:cubicBezTo>
                  <a:pt x="88308" y="10562"/>
                  <a:pt x="107181" y="18190"/>
                  <a:pt x="107181" y="20831"/>
                </a:cubicBezTo>
                <a:cubicBezTo>
                  <a:pt x="107181" y="23471"/>
                  <a:pt x="88308" y="31393"/>
                  <a:pt x="59821" y="31393"/>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2" name="Shape 5172"/>
          <p:cNvSpPr/>
          <p:nvPr/>
        </p:nvSpPr>
        <p:spPr>
          <a:xfrm>
            <a:off x="10829145" y="3831699"/>
            <a:ext cx="274285" cy="262683"/>
          </a:xfrm>
          <a:custGeom>
            <a:avLst/>
            <a:gdLst/>
            <a:ahLst/>
            <a:cxnLst/>
            <a:rect l="0" t="0" r="0" b="0"/>
            <a:pathLst>
              <a:path w="120000" h="120000" extrusionOk="0">
                <a:moveTo>
                  <a:pt x="102615" y="40000"/>
                </a:moveTo>
                <a:lnTo>
                  <a:pt x="102615" y="40000"/>
                </a:lnTo>
                <a:cubicBezTo>
                  <a:pt x="89818" y="4500"/>
                  <a:pt x="89818" y="4500"/>
                  <a:pt x="89818" y="4500"/>
                </a:cubicBezTo>
                <a:cubicBezTo>
                  <a:pt x="89818" y="2250"/>
                  <a:pt x="85472" y="0"/>
                  <a:pt x="83541" y="2250"/>
                </a:cubicBezTo>
                <a:cubicBezTo>
                  <a:pt x="2173" y="33500"/>
                  <a:pt x="2173" y="33500"/>
                  <a:pt x="2173" y="33500"/>
                </a:cubicBezTo>
                <a:cubicBezTo>
                  <a:pt x="0" y="33500"/>
                  <a:pt x="0" y="35750"/>
                  <a:pt x="0" y="40000"/>
                </a:cubicBezTo>
                <a:cubicBezTo>
                  <a:pt x="12796" y="75500"/>
                  <a:pt x="12796" y="75500"/>
                  <a:pt x="12796" y="75500"/>
                </a:cubicBezTo>
                <a:cubicBezTo>
                  <a:pt x="12796" y="55500"/>
                  <a:pt x="12796" y="55500"/>
                  <a:pt x="12796" y="55500"/>
                </a:cubicBezTo>
                <a:cubicBezTo>
                  <a:pt x="12796" y="46750"/>
                  <a:pt x="19315" y="40000"/>
                  <a:pt x="27766" y="40000"/>
                </a:cubicBezTo>
                <a:cubicBezTo>
                  <a:pt x="49014" y="40000"/>
                  <a:pt x="49014" y="40000"/>
                  <a:pt x="49014" y="40000"/>
                </a:cubicBezTo>
                <a:cubicBezTo>
                  <a:pt x="74607" y="22250"/>
                  <a:pt x="74607" y="22250"/>
                  <a:pt x="74607" y="22250"/>
                </a:cubicBezTo>
                <a:cubicBezTo>
                  <a:pt x="89818" y="40000"/>
                  <a:pt x="89818" y="40000"/>
                  <a:pt x="89818" y="40000"/>
                </a:cubicBezTo>
                <a:lnTo>
                  <a:pt x="102615" y="40000"/>
                </a:lnTo>
                <a:close/>
                <a:moveTo>
                  <a:pt x="115412" y="51000"/>
                </a:moveTo>
                <a:lnTo>
                  <a:pt x="115412" y="51000"/>
                </a:lnTo>
                <a:cubicBezTo>
                  <a:pt x="27766" y="51000"/>
                  <a:pt x="27766" y="51000"/>
                  <a:pt x="27766" y="51000"/>
                </a:cubicBezTo>
                <a:cubicBezTo>
                  <a:pt x="25593" y="51000"/>
                  <a:pt x="23420" y="53250"/>
                  <a:pt x="23420" y="55500"/>
                </a:cubicBezTo>
                <a:cubicBezTo>
                  <a:pt x="23420" y="115500"/>
                  <a:pt x="23420" y="115500"/>
                  <a:pt x="23420" y="115500"/>
                </a:cubicBezTo>
                <a:cubicBezTo>
                  <a:pt x="23420" y="117500"/>
                  <a:pt x="25593" y="119750"/>
                  <a:pt x="27766" y="119750"/>
                </a:cubicBezTo>
                <a:cubicBezTo>
                  <a:pt x="115412" y="119750"/>
                  <a:pt x="115412" y="119750"/>
                  <a:pt x="115412" y="119750"/>
                </a:cubicBezTo>
                <a:cubicBezTo>
                  <a:pt x="117585" y="119750"/>
                  <a:pt x="119758" y="117500"/>
                  <a:pt x="119758" y="115500"/>
                </a:cubicBezTo>
                <a:cubicBezTo>
                  <a:pt x="119758" y="55500"/>
                  <a:pt x="119758" y="55500"/>
                  <a:pt x="119758" y="55500"/>
                </a:cubicBezTo>
                <a:cubicBezTo>
                  <a:pt x="119758" y="53250"/>
                  <a:pt x="117585" y="51000"/>
                  <a:pt x="115412" y="51000"/>
                </a:cubicBezTo>
                <a:close/>
                <a:moveTo>
                  <a:pt x="109134" y="106500"/>
                </a:moveTo>
                <a:lnTo>
                  <a:pt x="109134" y="106500"/>
                </a:lnTo>
                <a:cubicBezTo>
                  <a:pt x="36217" y="106500"/>
                  <a:pt x="36217" y="106500"/>
                  <a:pt x="36217" y="106500"/>
                </a:cubicBezTo>
                <a:cubicBezTo>
                  <a:pt x="36217" y="97750"/>
                  <a:pt x="36217" y="97750"/>
                  <a:pt x="36217" y="97750"/>
                </a:cubicBezTo>
                <a:cubicBezTo>
                  <a:pt x="47082" y="68750"/>
                  <a:pt x="47082" y="68750"/>
                  <a:pt x="47082" y="68750"/>
                </a:cubicBezTo>
                <a:cubicBezTo>
                  <a:pt x="63983" y="91000"/>
                  <a:pt x="63983" y="91000"/>
                  <a:pt x="63983" y="91000"/>
                </a:cubicBezTo>
                <a:cubicBezTo>
                  <a:pt x="79195" y="75500"/>
                  <a:pt x="79195" y="75500"/>
                  <a:pt x="79195" y="75500"/>
                </a:cubicBezTo>
                <a:cubicBezTo>
                  <a:pt x="100442" y="66500"/>
                  <a:pt x="100442" y="66500"/>
                  <a:pt x="100442" y="66500"/>
                </a:cubicBezTo>
                <a:cubicBezTo>
                  <a:pt x="109134" y="86750"/>
                  <a:pt x="109134" y="86750"/>
                  <a:pt x="109134" y="86750"/>
                </a:cubicBezTo>
                <a:lnTo>
                  <a:pt x="109134" y="10650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3" name="Shape 5173"/>
          <p:cNvSpPr/>
          <p:nvPr/>
        </p:nvSpPr>
        <p:spPr>
          <a:xfrm>
            <a:off x="9230117" y="3841426"/>
            <a:ext cx="196474" cy="249062"/>
          </a:xfrm>
          <a:custGeom>
            <a:avLst/>
            <a:gdLst/>
            <a:ahLst/>
            <a:cxnLst/>
            <a:rect l="0" t="0" r="0" b="0"/>
            <a:pathLst>
              <a:path w="120000" h="120000" extrusionOk="0">
                <a:moveTo>
                  <a:pt x="101797" y="0"/>
                </a:moveTo>
                <a:lnTo>
                  <a:pt x="101797" y="0"/>
                </a:lnTo>
                <a:cubicBezTo>
                  <a:pt x="17865" y="0"/>
                  <a:pt x="17865" y="0"/>
                  <a:pt x="17865" y="0"/>
                </a:cubicBezTo>
                <a:cubicBezTo>
                  <a:pt x="9101" y="0"/>
                  <a:pt x="0" y="7152"/>
                  <a:pt x="0" y="14304"/>
                </a:cubicBezTo>
                <a:cubicBezTo>
                  <a:pt x="0" y="105695"/>
                  <a:pt x="0" y="105695"/>
                  <a:pt x="0" y="105695"/>
                </a:cubicBezTo>
                <a:cubicBezTo>
                  <a:pt x="0" y="112847"/>
                  <a:pt x="9101" y="119735"/>
                  <a:pt x="17865" y="119735"/>
                </a:cubicBezTo>
                <a:cubicBezTo>
                  <a:pt x="101797" y="119735"/>
                  <a:pt x="101797" y="119735"/>
                  <a:pt x="101797" y="119735"/>
                </a:cubicBezTo>
                <a:cubicBezTo>
                  <a:pt x="110561" y="119735"/>
                  <a:pt x="119662" y="112847"/>
                  <a:pt x="119662" y="105695"/>
                </a:cubicBezTo>
                <a:cubicBezTo>
                  <a:pt x="119662" y="14304"/>
                  <a:pt x="119662" y="14304"/>
                  <a:pt x="119662" y="14304"/>
                </a:cubicBezTo>
                <a:cubicBezTo>
                  <a:pt x="119662" y="7152"/>
                  <a:pt x="110561" y="0"/>
                  <a:pt x="101797" y="0"/>
                </a:cubicBezTo>
                <a:close/>
                <a:moveTo>
                  <a:pt x="101797" y="105695"/>
                </a:moveTo>
                <a:lnTo>
                  <a:pt x="101797" y="105695"/>
                </a:lnTo>
                <a:cubicBezTo>
                  <a:pt x="17865" y="105695"/>
                  <a:pt x="17865" y="105695"/>
                  <a:pt x="17865" y="105695"/>
                </a:cubicBezTo>
                <a:cubicBezTo>
                  <a:pt x="17865" y="14304"/>
                  <a:pt x="17865" y="14304"/>
                  <a:pt x="17865" y="14304"/>
                </a:cubicBezTo>
                <a:cubicBezTo>
                  <a:pt x="101797" y="14304"/>
                  <a:pt x="101797" y="14304"/>
                  <a:pt x="101797" y="14304"/>
                </a:cubicBezTo>
                <a:lnTo>
                  <a:pt x="101797" y="105695"/>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4" name="Shape 5174"/>
          <p:cNvSpPr/>
          <p:nvPr/>
        </p:nvSpPr>
        <p:spPr>
          <a:xfrm>
            <a:off x="10282517" y="3870613"/>
            <a:ext cx="274286" cy="188742"/>
          </a:xfrm>
          <a:custGeom>
            <a:avLst/>
            <a:gdLst/>
            <a:ahLst/>
            <a:cxnLst/>
            <a:rect l="0" t="0" r="0" b="0"/>
            <a:pathLst>
              <a:path w="120000" h="120000" extrusionOk="0">
                <a:moveTo>
                  <a:pt x="0" y="15260"/>
                </a:moveTo>
                <a:lnTo>
                  <a:pt x="0" y="15260"/>
                </a:lnTo>
                <a:cubicBezTo>
                  <a:pt x="0" y="101271"/>
                  <a:pt x="0" y="101271"/>
                  <a:pt x="0" y="101271"/>
                </a:cubicBezTo>
                <a:cubicBezTo>
                  <a:pt x="0" y="110635"/>
                  <a:pt x="4337" y="119653"/>
                  <a:pt x="12771" y="119653"/>
                </a:cubicBezTo>
                <a:cubicBezTo>
                  <a:pt x="106987" y="119653"/>
                  <a:pt x="106987" y="119653"/>
                  <a:pt x="106987" y="119653"/>
                </a:cubicBezTo>
                <a:cubicBezTo>
                  <a:pt x="113253" y="119653"/>
                  <a:pt x="119759" y="110635"/>
                  <a:pt x="119759" y="101271"/>
                </a:cubicBezTo>
                <a:cubicBezTo>
                  <a:pt x="119759" y="15260"/>
                  <a:pt x="119759" y="15260"/>
                  <a:pt x="119759" y="15260"/>
                </a:cubicBezTo>
                <a:cubicBezTo>
                  <a:pt x="119759" y="5895"/>
                  <a:pt x="113253" y="0"/>
                  <a:pt x="106987" y="0"/>
                </a:cubicBezTo>
                <a:cubicBezTo>
                  <a:pt x="12771" y="0"/>
                  <a:pt x="12771" y="0"/>
                  <a:pt x="12771" y="0"/>
                </a:cubicBezTo>
                <a:cubicBezTo>
                  <a:pt x="4337" y="0"/>
                  <a:pt x="0" y="5895"/>
                  <a:pt x="0" y="15260"/>
                </a:cubicBezTo>
                <a:close/>
                <a:moveTo>
                  <a:pt x="106987" y="15260"/>
                </a:moveTo>
                <a:lnTo>
                  <a:pt x="106987" y="15260"/>
                </a:lnTo>
                <a:cubicBezTo>
                  <a:pt x="106987" y="101271"/>
                  <a:pt x="106987" y="101271"/>
                  <a:pt x="106987" y="101271"/>
                </a:cubicBezTo>
                <a:cubicBezTo>
                  <a:pt x="12771" y="101271"/>
                  <a:pt x="12771" y="101271"/>
                  <a:pt x="12771" y="101271"/>
                </a:cubicBezTo>
                <a:cubicBezTo>
                  <a:pt x="12771" y="15260"/>
                  <a:pt x="12771" y="15260"/>
                  <a:pt x="12771" y="15260"/>
                </a:cubicBezTo>
                <a:lnTo>
                  <a:pt x="106987" y="15260"/>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5" name="Shape 5175"/>
          <p:cNvSpPr/>
          <p:nvPr/>
        </p:nvSpPr>
        <p:spPr>
          <a:xfrm>
            <a:off x="9737836" y="3825861"/>
            <a:ext cx="274286" cy="278248"/>
          </a:xfrm>
          <a:custGeom>
            <a:avLst/>
            <a:gdLst/>
            <a:ahLst/>
            <a:cxnLst/>
            <a:rect l="0" t="0" r="0" b="0"/>
            <a:pathLst>
              <a:path w="120000" h="120000" extrusionOk="0">
                <a:moveTo>
                  <a:pt x="115653" y="44110"/>
                </a:moveTo>
                <a:lnTo>
                  <a:pt x="115653" y="44110"/>
                </a:lnTo>
                <a:cubicBezTo>
                  <a:pt x="70503" y="33675"/>
                  <a:pt x="70503" y="33675"/>
                  <a:pt x="70503" y="33675"/>
                </a:cubicBezTo>
                <a:cubicBezTo>
                  <a:pt x="64225" y="4031"/>
                  <a:pt x="64225" y="4031"/>
                  <a:pt x="64225" y="4031"/>
                </a:cubicBezTo>
                <a:cubicBezTo>
                  <a:pt x="62052" y="1897"/>
                  <a:pt x="59879" y="0"/>
                  <a:pt x="57706" y="0"/>
                </a:cubicBezTo>
                <a:cubicBezTo>
                  <a:pt x="4104" y="14466"/>
                  <a:pt x="4104" y="14466"/>
                  <a:pt x="4104" y="14466"/>
                </a:cubicBezTo>
                <a:cubicBezTo>
                  <a:pt x="0" y="16837"/>
                  <a:pt x="0" y="18972"/>
                  <a:pt x="0" y="21106"/>
                </a:cubicBezTo>
                <a:cubicBezTo>
                  <a:pt x="19074" y="92490"/>
                  <a:pt x="19074" y="92490"/>
                  <a:pt x="19074" y="92490"/>
                </a:cubicBezTo>
                <a:cubicBezTo>
                  <a:pt x="19074" y="94624"/>
                  <a:pt x="23420" y="94624"/>
                  <a:pt x="25835" y="94624"/>
                </a:cubicBezTo>
                <a:cubicBezTo>
                  <a:pt x="47082" y="88221"/>
                  <a:pt x="47082" y="88221"/>
                  <a:pt x="47082" y="88221"/>
                </a:cubicBezTo>
                <a:cubicBezTo>
                  <a:pt x="42736" y="100790"/>
                  <a:pt x="42736" y="100790"/>
                  <a:pt x="42736" y="100790"/>
                </a:cubicBezTo>
                <a:cubicBezTo>
                  <a:pt x="42736" y="102924"/>
                  <a:pt x="44909" y="105059"/>
                  <a:pt x="47082" y="105059"/>
                </a:cubicBezTo>
                <a:cubicBezTo>
                  <a:pt x="96096" y="117628"/>
                  <a:pt x="96096" y="117628"/>
                  <a:pt x="96096" y="117628"/>
                </a:cubicBezTo>
                <a:cubicBezTo>
                  <a:pt x="98269" y="119762"/>
                  <a:pt x="100442" y="117628"/>
                  <a:pt x="102857" y="115494"/>
                </a:cubicBezTo>
                <a:cubicBezTo>
                  <a:pt x="119758" y="50276"/>
                  <a:pt x="119758" y="50276"/>
                  <a:pt x="119758" y="50276"/>
                </a:cubicBezTo>
                <a:cubicBezTo>
                  <a:pt x="119758" y="48379"/>
                  <a:pt x="117826" y="44110"/>
                  <a:pt x="115653" y="44110"/>
                </a:cubicBezTo>
                <a:close/>
                <a:moveTo>
                  <a:pt x="8450" y="23003"/>
                </a:moveTo>
                <a:lnTo>
                  <a:pt x="8450" y="23003"/>
                </a:lnTo>
                <a:cubicBezTo>
                  <a:pt x="55533" y="10434"/>
                  <a:pt x="55533" y="10434"/>
                  <a:pt x="55533" y="10434"/>
                </a:cubicBezTo>
                <a:cubicBezTo>
                  <a:pt x="74849" y="73517"/>
                  <a:pt x="74849" y="73517"/>
                  <a:pt x="74849" y="73517"/>
                </a:cubicBezTo>
                <a:cubicBezTo>
                  <a:pt x="28008" y="86324"/>
                  <a:pt x="28008" y="86324"/>
                  <a:pt x="28008" y="86324"/>
                </a:cubicBezTo>
                <a:lnTo>
                  <a:pt x="8450" y="23003"/>
                </a:lnTo>
                <a:close/>
                <a:moveTo>
                  <a:pt x="93923" y="109328"/>
                </a:moveTo>
                <a:lnTo>
                  <a:pt x="93923" y="109328"/>
                </a:lnTo>
                <a:cubicBezTo>
                  <a:pt x="53601" y="98893"/>
                  <a:pt x="53601" y="98893"/>
                  <a:pt x="53601" y="98893"/>
                </a:cubicBezTo>
                <a:cubicBezTo>
                  <a:pt x="55533" y="86324"/>
                  <a:pt x="55533" y="86324"/>
                  <a:pt x="55533" y="86324"/>
                </a:cubicBezTo>
                <a:cubicBezTo>
                  <a:pt x="79195" y="79683"/>
                  <a:pt x="79195" y="79683"/>
                  <a:pt x="79195" y="79683"/>
                </a:cubicBezTo>
                <a:cubicBezTo>
                  <a:pt x="81126" y="79683"/>
                  <a:pt x="83299" y="77549"/>
                  <a:pt x="83299" y="75652"/>
                </a:cubicBezTo>
                <a:cubicBezTo>
                  <a:pt x="74849" y="41976"/>
                  <a:pt x="74849" y="41976"/>
                  <a:pt x="74849" y="41976"/>
                </a:cubicBezTo>
                <a:cubicBezTo>
                  <a:pt x="108893" y="50276"/>
                  <a:pt x="108893" y="50276"/>
                  <a:pt x="108893" y="50276"/>
                </a:cubicBezTo>
                <a:lnTo>
                  <a:pt x="93923" y="10932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6" name="Shape 5176"/>
          <p:cNvSpPr/>
          <p:nvPr/>
        </p:nvSpPr>
        <p:spPr>
          <a:xfrm>
            <a:off x="10842761" y="1673811"/>
            <a:ext cx="245107" cy="217929"/>
          </a:xfrm>
          <a:custGeom>
            <a:avLst/>
            <a:gdLst/>
            <a:ahLst/>
            <a:cxnLst/>
            <a:rect l="0" t="0" r="0" b="0"/>
            <a:pathLst>
              <a:path w="120000" h="120000" extrusionOk="0">
                <a:moveTo>
                  <a:pt x="115135" y="0"/>
                </a:moveTo>
                <a:lnTo>
                  <a:pt x="115135" y="0"/>
                </a:lnTo>
                <a:cubicBezTo>
                  <a:pt x="2432" y="0"/>
                  <a:pt x="2432" y="0"/>
                  <a:pt x="2432" y="0"/>
                </a:cubicBezTo>
                <a:cubicBezTo>
                  <a:pt x="0" y="0"/>
                  <a:pt x="0" y="2406"/>
                  <a:pt x="0" y="5112"/>
                </a:cubicBezTo>
                <a:cubicBezTo>
                  <a:pt x="0" y="21052"/>
                  <a:pt x="0" y="21052"/>
                  <a:pt x="0" y="21052"/>
                </a:cubicBezTo>
                <a:cubicBezTo>
                  <a:pt x="119729" y="21052"/>
                  <a:pt x="119729" y="21052"/>
                  <a:pt x="119729" y="21052"/>
                </a:cubicBezTo>
                <a:cubicBezTo>
                  <a:pt x="119729" y="5112"/>
                  <a:pt x="119729" y="5112"/>
                  <a:pt x="119729" y="5112"/>
                </a:cubicBezTo>
                <a:cubicBezTo>
                  <a:pt x="119729" y="2406"/>
                  <a:pt x="117297" y="0"/>
                  <a:pt x="115135" y="0"/>
                </a:cubicBezTo>
                <a:close/>
                <a:moveTo>
                  <a:pt x="7297" y="109172"/>
                </a:moveTo>
                <a:lnTo>
                  <a:pt x="7297" y="109172"/>
                </a:lnTo>
                <a:cubicBezTo>
                  <a:pt x="7297" y="114285"/>
                  <a:pt x="9729" y="119699"/>
                  <a:pt x="14594" y="119699"/>
                </a:cubicBezTo>
                <a:cubicBezTo>
                  <a:pt x="102972" y="119699"/>
                  <a:pt x="102972" y="119699"/>
                  <a:pt x="102972" y="119699"/>
                </a:cubicBezTo>
                <a:cubicBezTo>
                  <a:pt x="110270" y="119699"/>
                  <a:pt x="112702" y="114285"/>
                  <a:pt x="112702" y="109172"/>
                </a:cubicBezTo>
                <a:cubicBezTo>
                  <a:pt x="112702" y="29172"/>
                  <a:pt x="112702" y="29172"/>
                  <a:pt x="112702" y="29172"/>
                </a:cubicBezTo>
                <a:cubicBezTo>
                  <a:pt x="7297" y="29172"/>
                  <a:pt x="7297" y="29172"/>
                  <a:pt x="7297" y="29172"/>
                </a:cubicBezTo>
                <a:lnTo>
                  <a:pt x="7297" y="109172"/>
                </a:lnTo>
                <a:close/>
                <a:moveTo>
                  <a:pt x="40810" y="45112"/>
                </a:moveTo>
                <a:lnTo>
                  <a:pt x="40810" y="45112"/>
                </a:lnTo>
                <a:cubicBezTo>
                  <a:pt x="79189" y="45112"/>
                  <a:pt x="79189" y="45112"/>
                  <a:pt x="79189" y="45112"/>
                </a:cubicBezTo>
                <a:cubicBezTo>
                  <a:pt x="79189" y="58345"/>
                  <a:pt x="79189" y="58345"/>
                  <a:pt x="79189" y="58345"/>
                </a:cubicBezTo>
                <a:cubicBezTo>
                  <a:pt x="40810" y="58345"/>
                  <a:pt x="40810" y="58345"/>
                  <a:pt x="40810" y="58345"/>
                </a:cubicBezTo>
                <a:lnTo>
                  <a:pt x="40810" y="45112"/>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7" name="Shape 5177"/>
          <p:cNvSpPr/>
          <p:nvPr/>
        </p:nvSpPr>
        <p:spPr>
          <a:xfrm>
            <a:off x="10298080" y="1658245"/>
            <a:ext cx="245107" cy="245170"/>
          </a:xfrm>
          <a:custGeom>
            <a:avLst/>
            <a:gdLst/>
            <a:ahLst/>
            <a:cxnLst/>
            <a:rect l="0" t="0" r="0" b="0"/>
            <a:pathLst>
              <a:path w="120000" h="120000" extrusionOk="0">
                <a:moveTo>
                  <a:pt x="18918" y="107865"/>
                </a:moveTo>
                <a:lnTo>
                  <a:pt x="18918" y="107865"/>
                </a:lnTo>
                <a:cubicBezTo>
                  <a:pt x="18918" y="114876"/>
                  <a:pt x="26486" y="119730"/>
                  <a:pt x="33513" y="119730"/>
                </a:cubicBezTo>
                <a:cubicBezTo>
                  <a:pt x="40810" y="119730"/>
                  <a:pt x="45405" y="114876"/>
                  <a:pt x="45405" y="107865"/>
                </a:cubicBezTo>
                <a:cubicBezTo>
                  <a:pt x="45405" y="100584"/>
                  <a:pt x="40810" y="93303"/>
                  <a:pt x="33513" y="93303"/>
                </a:cubicBezTo>
                <a:cubicBezTo>
                  <a:pt x="26486" y="93303"/>
                  <a:pt x="18918" y="100584"/>
                  <a:pt x="18918" y="107865"/>
                </a:cubicBezTo>
                <a:close/>
                <a:moveTo>
                  <a:pt x="86216" y="107865"/>
                </a:moveTo>
                <a:lnTo>
                  <a:pt x="86216" y="107865"/>
                </a:lnTo>
                <a:cubicBezTo>
                  <a:pt x="86216" y="114876"/>
                  <a:pt x="93243" y="119730"/>
                  <a:pt x="100540" y="119730"/>
                </a:cubicBezTo>
                <a:cubicBezTo>
                  <a:pt x="107837" y="119730"/>
                  <a:pt x="112702" y="114876"/>
                  <a:pt x="112702" y="107865"/>
                </a:cubicBezTo>
                <a:cubicBezTo>
                  <a:pt x="112702" y="100584"/>
                  <a:pt x="107837" y="93303"/>
                  <a:pt x="100540" y="93303"/>
                </a:cubicBezTo>
                <a:cubicBezTo>
                  <a:pt x="93243" y="93303"/>
                  <a:pt x="86216" y="100584"/>
                  <a:pt x="86216" y="107865"/>
                </a:cubicBezTo>
                <a:close/>
                <a:moveTo>
                  <a:pt x="42972" y="76584"/>
                </a:moveTo>
                <a:lnTo>
                  <a:pt x="42972" y="76584"/>
                </a:lnTo>
                <a:cubicBezTo>
                  <a:pt x="117297" y="55011"/>
                  <a:pt x="117297" y="55011"/>
                  <a:pt x="117297" y="55011"/>
                </a:cubicBezTo>
                <a:cubicBezTo>
                  <a:pt x="119729" y="55011"/>
                  <a:pt x="119729" y="52584"/>
                  <a:pt x="119729" y="50426"/>
                </a:cubicBezTo>
                <a:cubicBezTo>
                  <a:pt x="119729" y="14561"/>
                  <a:pt x="119729" y="14561"/>
                  <a:pt x="119729" y="14561"/>
                </a:cubicBezTo>
                <a:cubicBezTo>
                  <a:pt x="26486" y="14561"/>
                  <a:pt x="26486" y="14561"/>
                  <a:pt x="26486" y="14561"/>
                </a:cubicBezTo>
                <a:cubicBezTo>
                  <a:pt x="26486" y="2696"/>
                  <a:pt x="26486" y="2696"/>
                  <a:pt x="26486" y="2696"/>
                </a:cubicBezTo>
                <a:lnTo>
                  <a:pt x="24054" y="0"/>
                </a:lnTo>
                <a:cubicBezTo>
                  <a:pt x="2432" y="0"/>
                  <a:pt x="2432" y="0"/>
                  <a:pt x="2432" y="0"/>
                </a:cubicBezTo>
                <a:cubicBezTo>
                  <a:pt x="0" y="0"/>
                  <a:pt x="0" y="2696"/>
                  <a:pt x="0" y="2696"/>
                </a:cubicBezTo>
                <a:cubicBezTo>
                  <a:pt x="0" y="14561"/>
                  <a:pt x="0" y="14561"/>
                  <a:pt x="0" y="14561"/>
                </a:cubicBezTo>
                <a:cubicBezTo>
                  <a:pt x="12162" y="14561"/>
                  <a:pt x="12162" y="14561"/>
                  <a:pt x="12162" y="14561"/>
                </a:cubicBezTo>
                <a:cubicBezTo>
                  <a:pt x="26486" y="74157"/>
                  <a:pt x="26486" y="74157"/>
                  <a:pt x="26486" y="74157"/>
                </a:cubicBezTo>
                <a:cubicBezTo>
                  <a:pt x="26486" y="81438"/>
                  <a:pt x="26486" y="81438"/>
                  <a:pt x="26486" y="81438"/>
                </a:cubicBezTo>
                <a:cubicBezTo>
                  <a:pt x="26486" y="91146"/>
                  <a:pt x="26486" y="91146"/>
                  <a:pt x="26486" y="91146"/>
                </a:cubicBezTo>
                <a:cubicBezTo>
                  <a:pt x="26486" y="93303"/>
                  <a:pt x="28648" y="93303"/>
                  <a:pt x="28648" y="93303"/>
                </a:cubicBezTo>
                <a:cubicBezTo>
                  <a:pt x="33513" y="93303"/>
                  <a:pt x="33513" y="93303"/>
                  <a:pt x="33513" y="93303"/>
                </a:cubicBezTo>
                <a:cubicBezTo>
                  <a:pt x="100540" y="93303"/>
                  <a:pt x="100540" y="93303"/>
                  <a:pt x="100540" y="93303"/>
                </a:cubicBezTo>
                <a:cubicBezTo>
                  <a:pt x="117297" y="93303"/>
                  <a:pt x="117297" y="93303"/>
                  <a:pt x="117297" y="93303"/>
                </a:cubicBezTo>
                <a:cubicBezTo>
                  <a:pt x="119729" y="93303"/>
                  <a:pt x="119729" y="93303"/>
                  <a:pt x="119729" y="91146"/>
                </a:cubicBezTo>
                <a:cubicBezTo>
                  <a:pt x="119729" y="81438"/>
                  <a:pt x="119729" y="81438"/>
                  <a:pt x="119729" y="81438"/>
                </a:cubicBezTo>
                <a:cubicBezTo>
                  <a:pt x="45405" y="81438"/>
                  <a:pt x="45405" y="81438"/>
                  <a:pt x="45405" y="81438"/>
                </a:cubicBezTo>
                <a:cubicBezTo>
                  <a:pt x="35945" y="81438"/>
                  <a:pt x="35945" y="76584"/>
                  <a:pt x="42972" y="76584"/>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8" name="Shape 5178"/>
          <p:cNvSpPr/>
          <p:nvPr/>
        </p:nvSpPr>
        <p:spPr>
          <a:xfrm>
            <a:off x="9776742" y="1644623"/>
            <a:ext cx="196474" cy="272411"/>
          </a:xfrm>
          <a:custGeom>
            <a:avLst/>
            <a:gdLst/>
            <a:ahLst/>
            <a:cxnLst/>
            <a:rect l="0" t="0" r="0" b="0"/>
            <a:pathLst>
              <a:path w="120000" h="120000" extrusionOk="0">
                <a:moveTo>
                  <a:pt x="107191" y="13038"/>
                </a:moveTo>
                <a:lnTo>
                  <a:pt x="107191" y="13038"/>
                </a:lnTo>
                <a:cubicBezTo>
                  <a:pt x="95393" y="29939"/>
                  <a:pt x="95393" y="29939"/>
                  <a:pt x="95393" y="29939"/>
                </a:cubicBezTo>
                <a:cubicBezTo>
                  <a:pt x="23932" y="29939"/>
                  <a:pt x="23932" y="29939"/>
                  <a:pt x="23932" y="29939"/>
                </a:cubicBezTo>
                <a:cubicBezTo>
                  <a:pt x="12134" y="13038"/>
                  <a:pt x="12134" y="13038"/>
                  <a:pt x="12134" y="13038"/>
                </a:cubicBezTo>
                <a:cubicBezTo>
                  <a:pt x="5730" y="13038"/>
                  <a:pt x="0" y="17142"/>
                  <a:pt x="0" y="21488"/>
                </a:cubicBezTo>
                <a:cubicBezTo>
                  <a:pt x="0" y="111307"/>
                  <a:pt x="0" y="111307"/>
                  <a:pt x="0" y="111307"/>
                </a:cubicBezTo>
                <a:cubicBezTo>
                  <a:pt x="0" y="117585"/>
                  <a:pt x="5730" y="119758"/>
                  <a:pt x="12134" y="119758"/>
                </a:cubicBezTo>
                <a:cubicBezTo>
                  <a:pt x="107191" y="119758"/>
                  <a:pt x="107191" y="119758"/>
                  <a:pt x="107191" y="119758"/>
                </a:cubicBezTo>
                <a:cubicBezTo>
                  <a:pt x="113258" y="119758"/>
                  <a:pt x="119662" y="117585"/>
                  <a:pt x="119662" y="111307"/>
                </a:cubicBezTo>
                <a:cubicBezTo>
                  <a:pt x="119662" y="21488"/>
                  <a:pt x="119662" y="21488"/>
                  <a:pt x="119662" y="21488"/>
                </a:cubicBezTo>
                <a:cubicBezTo>
                  <a:pt x="119662" y="17142"/>
                  <a:pt x="113258" y="13038"/>
                  <a:pt x="107191" y="13038"/>
                </a:cubicBezTo>
                <a:close/>
                <a:moveTo>
                  <a:pt x="89325" y="23661"/>
                </a:moveTo>
                <a:lnTo>
                  <a:pt x="89325" y="23661"/>
                </a:lnTo>
                <a:cubicBezTo>
                  <a:pt x="98426" y="13038"/>
                  <a:pt x="98426" y="13038"/>
                  <a:pt x="98426" y="13038"/>
                </a:cubicBezTo>
                <a:cubicBezTo>
                  <a:pt x="77528" y="13038"/>
                  <a:pt x="77528" y="13038"/>
                  <a:pt x="77528" y="13038"/>
                </a:cubicBezTo>
                <a:cubicBezTo>
                  <a:pt x="71460" y="0"/>
                  <a:pt x="71460" y="0"/>
                  <a:pt x="71460" y="0"/>
                </a:cubicBezTo>
                <a:cubicBezTo>
                  <a:pt x="44831" y="0"/>
                  <a:pt x="44831" y="0"/>
                  <a:pt x="44831" y="0"/>
                </a:cubicBezTo>
                <a:cubicBezTo>
                  <a:pt x="38764" y="13038"/>
                  <a:pt x="38764" y="13038"/>
                  <a:pt x="38764" y="13038"/>
                </a:cubicBezTo>
                <a:cubicBezTo>
                  <a:pt x="20561" y="13038"/>
                  <a:pt x="20561" y="13038"/>
                  <a:pt x="20561" y="13038"/>
                </a:cubicBezTo>
                <a:cubicBezTo>
                  <a:pt x="30000" y="23661"/>
                  <a:pt x="30000" y="23661"/>
                  <a:pt x="30000" y="23661"/>
                </a:cubicBezTo>
                <a:lnTo>
                  <a:pt x="89325" y="23661"/>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79" name="Shape 5179"/>
          <p:cNvSpPr/>
          <p:nvPr/>
        </p:nvSpPr>
        <p:spPr>
          <a:xfrm>
            <a:off x="7615526" y="4899940"/>
            <a:ext cx="200364" cy="272411"/>
          </a:xfrm>
          <a:custGeom>
            <a:avLst/>
            <a:gdLst/>
            <a:ahLst/>
            <a:cxnLst/>
            <a:rect l="0" t="0" r="0" b="0"/>
            <a:pathLst>
              <a:path w="120000" h="120000" extrusionOk="0">
                <a:moveTo>
                  <a:pt x="34945" y="115421"/>
                </a:moveTo>
                <a:lnTo>
                  <a:pt x="34945" y="115421"/>
                </a:lnTo>
                <a:cubicBezTo>
                  <a:pt x="40549" y="117590"/>
                  <a:pt x="49450" y="119759"/>
                  <a:pt x="58021" y="119759"/>
                </a:cubicBezTo>
                <a:cubicBezTo>
                  <a:pt x="66923" y="119759"/>
                  <a:pt x="75494" y="117590"/>
                  <a:pt x="81758" y="115421"/>
                </a:cubicBezTo>
                <a:cubicBezTo>
                  <a:pt x="81758" y="102650"/>
                  <a:pt x="81758" y="102650"/>
                  <a:pt x="81758" y="102650"/>
                </a:cubicBezTo>
                <a:cubicBezTo>
                  <a:pt x="34945" y="102650"/>
                  <a:pt x="34945" y="102650"/>
                  <a:pt x="34945" y="102650"/>
                </a:cubicBezTo>
                <a:lnTo>
                  <a:pt x="34945" y="115421"/>
                </a:lnTo>
                <a:close/>
                <a:moveTo>
                  <a:pt x="81758" y="96385"/>
                </a:moveTo>
                <a:lnTo>
                  <a:pt x="81758" y="96385"/>
                </a:lnTo>
                <a:cubicBezTo>
                  <a:pt x="81758" y="70602"/>
                  <a:pt x="119670" y="62168"/>
                  <a:pt x="116703" y="36385"/>
                </a:cubicBezTo>
                <a:cubicBezTo>
                  <a:pt x="113736" y="19277"/>
                  <a:pt x="99230" y="0"/>
                  <a:pt x="58021" y="0"/>
                </a:cubicBezTo>
                <a:cubicBezTo>
                  <a:pt x="17472" y="0"/>
                  <a:pt x="2967" y="19277"/>
                  <a:pt x="0" y="36385"/>
                </a:cubicBezTo>
                <a:cubicBezTo>
                  <a:pt x="0" y="62168"/>
                  <a:pt x="34945" y="70602"/>
                  <a:pt x="34945" y="96385"/>
                </a:cubicBezTo>
                <a:lnTo>
                  <a:pt x="81758" y="96385"/>
                </a:lnTo>
                <a:close/>
                <a:moveTo>
                  <a:pt x="17472" y="36385"/>
                </a:moveTo>
                <a:lnTo>
                  <a:pt x="17472" y="36385"/>
                </a:lnTo>
                <a:cubicBezTo>
                  <a:pt x="20439" y="21445"/>
                  <a:pt x="34945" y="12771"/>
                  <a:pt x="58021" y="12771"/>
                </a:cubicBezTo>
                <a:cubicBezTo>
                  <a:pt x="81758" y="12771"/>
                  <a:pt x="96263" y="21445"/>
                  <a:pt x="99230" y="36385"/>
                </a:cubicBezTo>
                <a:cubicBezTo>
                  <a:pt x="99230" y="45060"/>
                  <a:pt x="93296" y="51325"/>
                  <a:pt x="84725" y="60000"/>
                </a:cubicBezTo>
                <a:cubicBezTo>
                  <a:pt x="75494" y="66265"/>
                  <a:pt x="70219" y="74939"/>
                  <a:pt x="63956" y="85542"/>
                </a:cubicBezTo>
                <a:cubicBezTo>
                  <a:pt x="52417" y="85542"/>
                  <a:pt x="52417" y="85542"/>
                  <a:pt x="52417" y="85542"/>
                </a:cubicBezTo>
                <a:cubicBezTo>
                  <a:pt x="46483" y="74939"/>
                  <a:pt x="40549" y="66265"/>
                  <a:pt x="31978" y="60000"/>
                </a:cubicBezTo>
                <a:cubicBezTo>
                  <a:pt x="23076" y="51325"/>
                  <a:pt x="17472" y="45060"/>
                  <a:pt x="17472" y="36385"/>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0" name="Shape 5180"/>
          <p:cNvSpPr/>
          <p:nvPr/>
        </p:nvSpPr>
        <p:spPr>
          <a:xfrm>
            <a:off x="10829145" y="3339413"/>
            <a:ext cx="274285" cy="159556"/>
          </a:xfrm>
          <a:custGeom>
            <a:avLst/>
            <a:gdLst/>
            <a:ahLst/>
            <a:cxnLst/>
            <a:rect l="0" t="0" r="0" b="0"/>
            <a:pathLst>
              <a:path w="120000" h="120000" extrusionOk="0">
                <a:moveTo>
                  <a:pt x="29939" y="90511"/>
                </a:moveTo>
                <a:lnTo>
                  <a:pt x="29939" y="90511"/>
                </a:lnTo>
                <a:cubicBezTo>
                  <a:pt x="29939" y="39726"/>
                  <a:pt x="29939" y="39726"/>
                  <a:pt x="29939" y="39726"/>
                </a:cubicBezTo>
                <a:cubicBezTo>
                  <a:pt x="42736" y="39726"/>
                  <a:pt x="42736" y="39726"/>
                  <a:pt x="42736" y="39726"/>
                </a:cubicBezTo>
                <a:cubicBezTo>
                  <a:pt x="21247" y="0"/>
                  <a:pt x="21247" y="0"/>
                  <a:pt x="21247" y="0"/>
                </a:cubicBezTo>
                <a:cubicBezTo>
                  <a:pt x="0" y="39726"/>
                  <a:pt x="0" y="39726"/>
                  <a:pt x="0" y="39726"/>
                </a:cubicBezTo>
                <a:cubicBezTo>
                  <a:pt x="12796" y="39726"/>
                  <a:pt x="12796" y="39726"/>
                  <a:pt x="12796" y="39726"/>
                </a:cubicBezTo>
                <a:cubicBezTo>
                  <a:pt x="12796" y="101569"/>
                  <a:pt x="12796" y="101569"/>
                  <a:pt x="12796" y="101569"/>
                </a:cubicBezTo>
                <a:cubicBezTo>
                  <a:pt x="12796" y="112218"/>
                  <a:pt x="17142" y="119590"/>
                  <a:pt x="23420" y="119590"/>
                </a:cubicBezTo>
                <a:cubicBezTo>
                  <a:pt x="77022" y="119590"/>
                  <a:pt x="77022" y="119590"/>
                  <a:pt x="77022" y="119590"/>
                </a:cubicBezTo>
                <a:cubicBezTo>
                  <a:pt x="61810" y="90511"/>
                  <a:pt x="61810" y="90511"/>
                  <a:pt x="61810" y="90511"/>
                </a:cubicBezTo>
                <a:lnTo>
                  <a:pt x="29939" y="90511"/>
                </a:lnTo>
                <a:close/>
                <a:moveTo>
                  <a:pt x="106961" y="79863"/>
                </a:moveTo>
                <a:lnTo>
                  <a:pt x="106961" y="79863"/>
                </a:lnTo>
                <a:cubicBezTo>
                  <a:pt x="106961" y="18020"/>
                  <a:pt x="106961" y="18020"/>
                  <a:pt x="106961" y="18020"/>
                </a:cubicBezTo>
                <a:cubicBezTo>
                  <a:pt x="106961" y="6962"/>
                  <a:pt x="102615" y="0"/>
                  <a:pt x="96338" y="0"/>
                </a:cubicBezTo>
                <a:cubicBezTo>
                  <a:pt x="42736" y="0"/>
                  <a:pt x="42736" y="0"/>
                  <a:pt x="42736" y="0"/>
                </a:cubicBezTo>
                <a:cubicBezTo>
                  <a:pt x="57706" y="24982"/>
                  <a:pt x="57706" y="24982"/>
                  <a:pt x="57706" y="24982"/>
                </a:cubicBezTo>
                <a:cubicBezTo>
                  <a:pt x="89818" y="24982"/>
                  <a:pt x="89818" y="24982"/>
                  <a:pt x="89818" y="24982"/>
                </a:cubicBezTo>
                <a:cubicBezTo>
                  <a:pt x="89818" y="79863"/>
                  <a:pt x="89818" y="79863"/>
                  <a:pt x="89818" y="79863"/>
                </a:cubicBezTo>
                <a:cubicBezTo>
                  <a:pt x="77022" y="79863"/>
                  <a:pt x="77022" y="79863"/>
                  <a:pt x="77022" y="79863"/>
                </a:cubicBezTo>
                <a:cubicBezTo>
                  <a:pt x="98269" y="119590"/>
                  <a:pt x="98269" y="119590"/>
                  <a:pt x="98269" y="119590"/>
                </a:cubicBezTo>
                <a:cubicBezTo>
                  <a:pt x="119758" y="79863"/>
                  <a:pt x="119758" y="79863"/>
                  <a:pt x="119758" y="79863"/>
                </a:cubicBezTo>
                <a:lnTo>
                  <a:pt x="106961" y="79863"/>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1" name="Shape 5181"/>
          <p:cNvSpPr/>
          <p:nvPr/>
        </p:nvSpPr>
        <p:spPr>
          <a:xfrm>
            <a:off x="8704889" y="3263525"/>
            <a:ext cx="196474" cy="266575"/>
          </a:xfrm>
          <a:custGeom>
            <a:avLst/>
            <a:gdLst/>
            <a:ahLst/>
            <a:cxnLst/>
            <a:rect l="0" t="0" r="0" b="0"/>
            <a:pathLst>
              <a:path w="120000" h="120000" extrusionOk="0">
                <a:moveTo>
                  <a:pt x="116957" y="32525"/>
                </a:moveTo>
                <a:lnTo>
                  <a:pt x="116957" y="32525"/>
                </a:lnTo>
                <a:cubicBezTo>
                  <a:pt x="39211" y="4188"/>
                  <a:pt x="39211" y="4188"/>
                  <a:pt x="39211" y="4188"/>
                </a:cubicBezTo>
                <a:cubicBezTo>
                  <a:pt x="30084" y="0"/>
                  <a:pt x="9126" y="6160"/>
                  <a:pt x="3042" y="13059"/>
                </a:cubicBezTo>
                <a:cubicBezTo>
                  <a:pt x="0" y="17248"/>
                  <a:pt x="0" y="19466"/>
                  <a:pt x="0" y="19466"/>
                </a:cubicBezTo>
                <a:cubicBezTo>
                  <a:pt x="3042" y="85010"/>
                  <a:pt x="3042" y="85010"/>
                  <a:pt x="3042" y="85010"/>
                </a:cubicBezTo>
                <a:cubicBezTo>
                  <a:pt x="3042" y="85010"/>
                  <a:pt x="6084" y="87227"/>
                  <a:pt x="6084" y="89445"/>
                </a:cubicBezTo>
                <a:cubicBezTo>
                  <a:pt x="12169" y="89445"/>
                  <a:pt x="75042" y="119753"/>
                  <a:pt x="75042" y="119753"/>
                </a:cubicBezTo>
                <a:cubicBezTo>
                  <a:pt x="78084" y="119753"/>
                  <a:pt x="78084" y="119753"/>
                  <a:pt x="78084" y="119753"/>
                </a:cubicBezTo>
                <a:cubicBezTo>
                  <a:pt x="81126" y="119753"/>
                  <a:pt x="81126" y="119753"/>
                  <a:pt x="81126" y="119753"/>
                </a:cubicBezTo>
                <a:cubicBezTo>
                  <a:pt x="83830" y="119753"/>
                  <a:pt x="83830" y="117782"/>
                  <a:pt x="83830" y="117782"/>
                </a:cubicBezTo>
                <a:cubicBezTo>
                  <a:pt x="83830" y="50020"/>
                  <a:pt x="83830" y="50020"/>
                  <a:pt x="83830" y="50020"/>
                </a:cubicBezTo>
                <a:cubicBezTo>
                  <a:pt x="83830" y="47802"/>
                  <a:pt x="83830" y="47802"/>
                  <a:pt x="81126" y="45585"/>
                </a:cubicBezTo>
                <a:cubicBezTo>
                  <a:pt x="14873" y="17248"/>
                  <a:pt x="14873" y="17248"/>
                  <a:pt x="14873" y="17248"/>
                </a:cubicBezTo>
                <a:cubicBezTo>
                  <a:pt x="14873" y="17248"/>
                  <a:pt x="17915" y="15030"/>
                  <a:pt x="24000" y="13059"/>
                </a:cubicBezTo>
                <a:cubicBezTo>
                  <a:pt x="30084" y="10841"/>
                  <a:pt x="32788" y="10841"/>
                  <a:pt x="36169" y="10841"/>
                </a:cubicBezTo>
                <a:cubicBezTo>
                  <a:pt x="36169" y="10841"/>
                  <a:pt x="99042" y="36960"/>
                  <a:pt x="101746" y="36960"/>
                </a:cubicBezTo>
                <a:cubicBezTo>
                  <a:pt x="104788" y="39178"/>
                  <a:pt x="104788" y="39178"/>
                  <a:pt x="104788" y="39178"/>
                </a:cubicBezTo>
                <a:cubicBezTo>
                  <a:pt x="104788" y="41396"/>
                  <a:pt x="104788" y="104722"/>
                  <a:pt x="104788" y="104722"/>
                </a:cubicBezTo>
                <a:cubicBezTo>
                  <a:pt x="104788" y="106694"/>
                  <a:pt x="107830" y="108911"/>
                  <a:pt x="110873" y="108911"/>
                </a:cubicBezTo>
                <a:cubicBezTo>
                  <a:pt x="113915" y="108911"/>
                  <a:pt x="119661" y="106694"/>
                  <a:pt x="119661" y="104722"/>
                </a:cubicBezTo>
                <a:cubicBezTo>
                  <a:pt x="119661" y="34743"/>
                  <a:pt x="119661" y="34743"/>
                  <a:pt x="119661" y="34743"/>
                </a:cubicBezTo>
                <a:lnTo>
                  <a:pt x="116957" y="32525"/>
                </a:ln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2" name="Shape 5182"/>
          <p:cNvSpPr/>
          <p:nvPr/>
        </p:nvSpPr>
        <p:spPr>
          <a:xfrm>
            <a:off x="10305861" y="4359009"/>
            <a:ext cx="252888" cy="274357"/>
          </a:xfrm>
          <a:custGeom>
            <a:avLst/>
            <a:gdLst/>
            <a:ahLst/>
            <a:cxnLst/>
            <a:rect l="0" t="0" r="0" b="0"/>
            <a:pathLst>
              <a:path w="120000" h="120000" extrusionOk="0">
                <a:moveTo>
                  <a:pt x="20563" y="2173"/>
                </a:moveTo>
                <a:lnTo>
                  <a:pt x="20563" y="2173"/>
                </a:lnTo>
                <a:cubicBezTo>
                  <a:pt x="20563" y="0"/>
                  <a:pt x="18481" y="0"/>
                  <a:pt x="18481" y="2173"/>
                </a:cubicBezTo>
                <a:cubicBezTo>
                  <a:pt x="16138" y="25835"/>
                  <a:pt x="0" y="29939"/>
                  <a:pt x="0" y="47082"/>
                </a:cubicBezTo>
                <a:cubicBezTo>
                  <a:pt x="0" y="57706"/>
                  <a:pt x="9110" y="66156"/>
                  <a:pt x="20563" y="66156"/>
                </a:cubicBezTo>
                <a:cubicBezTo>
                  <a:pt x="32277" y="66156"/>
                  <a:pt x="41388" y="57706"/>
                  <a:pt x="41388" y="47082"/>
                </a:cubicBezTo>
                <a:cubicBezTo>
                  <a:pt x="41388" y="29939"/>
                  <a:pt x="22906" y="25835"/>
                  <a:pt x="20563" y="2173"/>
                </a:cubicBezTo>
                <a:close/>
                <a:moveTo>
                  <a:pt x="101518" y="2173"/>
                </a:moveTo>
                <a:lnTo>
                  <a:pt x="101518" y="2173"/>
                </a:lnTo>
                <a:cubicBezTo>
                  <a:pt x="101518" y="0"/>
                  <a:pt x="99175" y="0"/>
                  <a:pt x="99175" y="2173"/>
                </a:cubicBezTo>
                <a:cubicBezTo>
                  <a:pt x="94490" y="25835"/>
                  <a:pt x="78351" y="29939"/>
                  <a:pt x="78351" y="47082"/>
                </a:cubicBezTo>
                <a:cubicBezTo>
                  <a:pt x="78351" y="57706"/>
                  <a:pt x="87462" y="66156"/>
                  <a:pt x="99175" y="66156"/>
                </a:cubicBezTo>
                <a:cubicBezTo>
                  <a:pt x="110629" y="66156"/>
                  <a:pt x="119739" y="57706"/>
                  <a:pt x="119739" y="47082"/>
                </a:cubicBezTo>
                <a:cubicBezTo>
                  <a:pt x="119739" y="29939"/>
                  <a:pt x="103600" y="25835"/>
                  <a:pt x="101518" y="2173"/>
                </a:cubicBezTo>
                <a:close/>
                <a:moveTo>
                  <a:pt x="59869" y="53360"/>
                </a:moveTo>
                <a:lnTo>
                  <a:pt x="59869" y="53360"/>
                </a:lnTo>
                <a:cubicBezTo>
                  <a:pt x="55184" y="79195"/>
                  <a:pt x="39045" y="83299"/>
                  <a:pt x="39045" y="100684"/>
                </a:cubicBezTo>
                <a:cubicBezTo>
                  <a:pt x="39045" y="111307"/>
                  <a:pt x="48156" y="119758"/>
                  <a:pt x="59869" y="119758"/>
                </a:cubicBezTo>
                <a:cubicBezTo>
                  <a:pt x="71583" y="119758"/>
                  <a:pt x="80694" y="111307"/>
                  <a:pt x="80694" y="100684"/>
                </a:cubicBezTo>
                <a:cubicBezTo>
                  <a:pt x="80694" y="83299"/>
                  <a:pt x="64295" y="79195"/>
                  <a:pt x="59869" y="5336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3" name="Shape 5183"/>
          <p:cNvSpPr/>
          <p:nvPr/>
        </p:nvSpPr>
        <p:spPr>
          <a:xfrm>
            <a:off x="9813703" y="4359009"/>
            <a:ext cx="143952" cy="274357"/>
          </a:xfrm>
          <a:custGeom>
            <a:avLst/>
            <a:gdLst/>
            <a:ahLst/>
            <a:cxnLst/>
            <a:rect l="0" t="0" r="0" b="0"/>
            <a:pathLst>
              <a:path w="120000" h="120000" extrusionOk="0">
                <a:moveTo>
                  <a:pt x="87518" y="59879"/>
                </a:moveTo>
                <a:lnTo>
                  <a:pt x="87518" y="59879"/>
                </a:lnTo>
                <a:cubicBezTo>
                  <a:pt x="87518" y="6277"/>
                  <a:pt x="87518" y="6277"/>
                  <a:pt x="87518" y="6277"/>
                </a:cubicBezTo>
                <a:cubicBezTo>
                  <a:pt x="87518" y="4104"/>
                  <a:pt x="83458" y="0"/>
                  <a:pt x="75789" y="0"/>
                </a:cubicBezTo>
                <a:cubicBezTo>
                  <a:pt x="39699" y="0"/>
                  <a:pt x="39699" y="0"/>
                  <a:pt x="39699" y="0"/>
                </a:cubicBezTo>
                <a:cubicBezTo>
                  <a:pt x="32030" y="0"/>
                  <a:pt x="32030" y="4104"/>
                  <a:pt x="32030" y="6277"/>
                </a:cubicBezTo>
                <a:cubicBezTo>
                  <a:pt x="32030" y="59879"/>
                  <a:pt x="32030" y="59879"/>
                  <a:pt x="32030" y="59879"/>
                </a:cubicBezTo>
                <a:cubicBezTo>
                  <a:pt x="11729" y="64225"/>
                  <a:pt x="0" y="74849"/>
                  <a:pt x="0" y="87887"/>
                </a:cubicBezTo>
                <a:cubicBezTo>
                  <a:pt x="0" y="106961"/>
                  <a:pt x="27969" y="119758"/>
                  <a:pt x="59548" y="119758"/>
                </a:cubicBezTo>
                <a:cubicBezTo>
                  <a:pt x="92030" y="119758"/>
                  <a:pt x="119548" y="106961"/>
                  <a:pt x="119548" y="87887"/>
                </a:cubicBezTo>
                <a:cubicBezTo>
                  <a:pt x="119548" y="74849"/>
                  <a:pt x="107819" y="64225"/>
                  <a:pt x="87518" y="59879"/>
                </a:cubicBezTo>
                <a:close/>
                <a:moveTo>
                  <a:pt x="59548" y="109134"/>
                </a:moveTo>
                <a:lnTo>
                  <a:pt x="59548" y="109134"/>
                </a:lnTo>
                <a:cubicBezTo>
                  <a:pt x="39699" y="109134"/>
                  <a:pt x="19849" y="98511"/>
                  <a:pt x="19849" y="87887"/>
                </a:cubicBezTo>
                <a:cubicBezTo>
                  <a:pt x="19849" y="79195"/>
                  <a:pt x="32030" y="70503"/>
                  <a:pt x="47819" y="68329"/>
                </a:cubicBezTo>
                <a:cubicBezTo>
                  <a:pt x="47819" y="23661"/>
                  <a:pt x="47819" y="23661"/>
                  <a:pt x="47819" y="23661"/>
                </a:cubicBezTo>
                <a:cubicBezTo>
                  <a:pt x="71729" y="23661"/>
                  <a:pt x="71729" y="23661"/>
                  <a:pt x="71729" y="23661"/>
                </a:cubicBezTo>
                <a:cubicBezTo>
                  <a:pt x="71729" y="68329"/>
                  <a:pt x="71729" y="68329"/>
                  <a:pt x="71729" y="68329"/>
                </a:cubicBezTo>
                <a:cubicBezTo>
                  <a:pt x="87518" y="70503"/>
                  <a:pt x="95639" y="79195"/>
                  <a:pt x="95639" y="87887"/>
                </a:cubicBezTo>
                <a:cubicBezTo>
                  <a:pt x="95639" y="98511"/>
                  <a:pt x="79849" y="109134"/>
                  <a:pt x="59548" y="109134"/>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4" name="Shape 5184"/>
          <p:cNvSpPr/>
          <p:nvPr/>
        </p:nvSpPr>
        <p:spPr>
          <a:xfrm>
            <a:off x="9191212" y="1716619"/>
            <a:ext cx="274285" cy="128422"/>
          </a:xfrm>
          <a:custGeom>
            <a:avLst/>
            <a:gdLst/>
            <a:ahLst/>
            <a:cxnLst/>
            <a:rect l="0" t="0" r="0" b="0"/>
            <a:pathLst>
              <a:path w="120000" h="120000" extrusionOk="0">
                <a:moveTo>
                  <a:pt x="91750" y="0"/>
                </a:moveTo>
                <a:lnTo>
                  <a:pt x="91750" y="0"/>
                </a:lnTo>
                <a:cubicBezTo>
                  <a:pt x="77022" y="0"/>
                  <a:pt x="64225" y="27413"/>
                  <a:pt x="64225" y="59482"/>
                </a:cubicBezTo>
                <a:cubicBezTo>
                  <a:pt x="64225" y="72931"/>
                  <a:pt x="66156" y="86896"/>
                  <a:pt x="68329" y="96206"/>
                </a:cubicBezTo>
                <a:cubicBezTo>
                  <a:pt x="49014" y="96206"/>
                  <a:pt x="49014" y="96206"/>
                  <a:pt x="49014" y="96206"/>
                </a:cubicBezTo>
                <a:cubicBezTo>
                  <a:pt x="53360" y="86896"/>
                  <a:pt x="55533" y="72931"/>
                  <a:pt x="55533" y="59482"/>
                </a:cubicBezTo>
                <a:cubicBezTo>
                  <a:pt x="55533" y="27413"/>
                  <a:pt x="42736" y="0"/>
                  <a:pt x="27525" y="0"/>
                </a:cubicBezTo>
                <a:cubicBezTo>
                  <a:pt x="12796" y="0"/>
                  <a:pt x="0" y="27413"/>
                  <a:pt x="0" y="59482"/>
                </a:cubicBezTo>
                <a:cubicBezTo>
                  <a:pt x="0" y="91551"/>
                  <a:pt x="12796" y="119482"/>
                  <a:pt x="27525" y="119482"/>
                </a:cubicBezTo>
                <a:cubicBezTo>
                  <a:pt x="91750" y="119482"/>
                  <a:pt x="91750" y="119482"/>
                  <a:pt x="91750" y="119482"/>
                </a:cubicBezTo>
                <a:cubicBezTo>
                  <a:pt x="106720" y="119482"/>
                  <a:pt x="119758" y="91551"/>
                  <a:pt x="119758" y="59482"/>
                </a:cubicBezTo>
                <a:cubicBezTo>
                  <a:pt x="119758" y="27413"/>
                  <a:pt x="106720" y="0"/>
                  <a:pt x="91750" y="0"/>
                </a:cubicBezTo>
                <a:close/>
                <a:moveTo>
                  <a:pt x="12796" y="59482"/>
                </a:moveTo>
                <a:lnTo>
                  <a:pt x="12796" y="59482"/>
                </a:lnTo>
                <a:cubicBezTo>
                  <a:pt x="12796" y="41379"/>
                  <a:pt x="19074" y="27413"/>
                  <a:pt x="27525" y="27413"/>
                </a:cubicBezTo>
                <a:cubicBezTo>
                  <a:pt x="36217" y="27413"/>
                  <a:pt x="42736" y="41379"/>
                  <a:pt x="42736" y="59482"/>
                </a:cubicBezTo>
                <a:cubicBezTo>
                  <a:pt x="42736" y="77586"/>
                  <a:pt x="36217" y="96206"/>
                  <a:pt x="27525" y="96206"/>
                </a:cubicBezTo>
                <a:cubicBezTo>
                  <a:pt x="19074" y="96206"/>
                  <a:pt x="12796" y="77586"/>
                  <a:pt x="12796" y="59482"/>
                </a:cubicBezTo>
                <a:close/>
                <a:moveTo>
                  <a:pt x="91750" y="96206"/>
                </a:moveTo>
                <a:lnTo>
                  <a:pt x="91750" y="96206"/>
                </a:lnTo>
                <a:cubicBezTo>
                  <a:pt x="83299" y="96206"/>
                  <a:pt x="77022" y="77586"/>
                  <a:pt x="77022" y="59482"/>
                </a:cubicBezTo>
                <a:cubicBezTo>
                  <a:pt x="77022" y="41379"/>
                  <a:pt x="83299" y="27413"/>
                  <a:pt x="91750" y="27413"/>
                </a:cubicBezTo>
                <a:cubicBezTo>
                  <a:pt x="100442" y="27413"/>
                  <a:pt x="106720" y="41379"/>
                  <a:pt x="106720" y="59482"/>
                </a:cubicBezTo>
                <a:cubicBezTo>
                  <a:pt x="106720" y="77586"/>
                  <a:pt x="100442" y="96206"/>
                  <a:pt x="91750" y="9620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5" name="Shape 5185"/>
          <p:cNvSpPr/>
          <p:nvPr/>
        </p:nvSpPr>
        <p:spPr>
          <a:xfrm>
            <a:off x="10829145" y="2779024"/>
            <a:ext cx="274285" cy="188742"/>
          </a:xfrm>
          <a:custGeom>
            <a:avLst/>
            <a:gdLst/>
            <a:ahLst/>
            <a:cxnLst/>
            <a:rect l="0" t="0" r="0" b="0"/>
            <a:pathLst>
              <a:path w="120000" h="120000" extrusionOk="0">
                <a:moveTo>
                  <a:pt x="106961" y="0"/>
                </a:moveTo>
                <a:lnTo>
                  <a:pt x="106961" y="0"/>
                </a:lnTo>
                <a:cubicBezTo>
                  <a:pt x="51187" y="0"/>
                  <a:pt x="51187" y="0"/>
                  <a:pt x="51187" y="0"/>
                </a:cubicBezTo>
                <a:cubicBezTo>
                  <a:pt x="47082" y="0"/>
                  <a:pt x="44909" y="0"/>
                  <a:pt x="42736" y="2774"/>
                </a:cubicBezTo>
                <a:cubicBezTo>
                  <a:pt x="2173" y="55144"/>
                  <a:pt x="2173" y="55144"/>
                  <a:pt x="2173" y="55144"/>
                </a:cubicBezTo>
                <a:cubicBezTo>
                  <a:pt x="0" y="58265"/>
                  <a:pt x="0" y="61387"/>
                  <a:pt x="2173" y="64508"/>
                </a:cubicBezTo>
                <a:cubicBezTo>
                  <a:pt x="42736" y="113410"/>
                  <a:pt x="42736" y="113410"/>
                  <a:pt x="42736" y="113410"/>
                </a:cubicBezTo>
                <a:cubicBezTo>
                  <a:pt x="44909" y="116531"/>
                  <a:pt x="47082" y="119653"/>
                  <a:pt x="51187" y="119653"/>
                </a:cubicBezTo>
                <a:cubicBezTo>
                  <a:pt x="106961" y="119653"/>
                  <a:pt x="106961" y="119653"/>
                  <a:pt x="106961" y="119653"/>
                </a:cubicBezTo>
                <a:cubicBezTo>
                  <a:pt x="113239" y="119653"/>
                  <a:pt x="119758" y="110635"/>
                  <a:pt x="119758" y="101271"/>
                </a:cubicBezTo>
                <a:cubicBezTo>
                  <a:pt x="119758" y="15260"/>
                  <a:pt x="119758" y="15260"/>
                  <a:pt x="119758" y="15260"/>
                </a:cubicBezTo>
                <a:cubicBezTo>
                  <a:pt x="119758" y="5895"/>
                  <a:pt x="113239" y="0"/>
                  <a:pt x="106961" y="0"/>
                </a:cubicBezTo>
                <a:close/>
                <a:moveTo>
                  <a:pt x="89818" y="95028"/>
                </a:moveTo>
                <a:lnTo>
                  <a:pt x="89818" y="95028"/>
                </a:lnTo>
                <a:cubicBezTo>
                  <a:pt x="74607" y="70751"/>
                  <a:pt x="74607" y="70751"/>
                  <a:pt x="74607" y="70751"/>
                </a:cubicBezTo>
                <a:cubicBezTo>
                  <a:pt x="59879" y="95028"/>
                  <a:pt x="59879" y="95028"/>
                  <a:pt x="59879" y="95028"/>
                </a:cubicBezTo>
                <a:cubicBezTo>
                  <a:pt x="51187" y="79768"/>
                  <a:pt x="51187" y="79768"/>
                  <a:pt x="51187" y="79768"/>
                </a:cubicBezTo>
                <a:cubicBezTo>
                  <a:pt x="66156" y="58265"/>
                  <a:pt x="66156" y="58265"/>
                  <a:pt x="66156" y="58265"/>
                </a:cubicBezTo>
                <a:cubicBezTo>
                  <a:pt x="51187" y="36763"/>
                  <a:pt x="51187" y="36763"/>
                  <a:pt x="51187" y="36763"/>
                </a:cubicBezTo>
                <a:cubicBezTo>
                  <a:pt x="59879" y="24277"/>
                  <a:pt x="59879" y="24277"/>
                  <a:pt x="59879" y="24277"/>
                </a:cubicBezTo>
                <a:cubicBezTo>
                  <a:pt x="74607" y="46127"/>
                  <a:pt x="74607" y="46127"/>
                  <a:pt x="74607" y="46127"/>
                </a:cubicBezTo>
                <a:cubicBezTo>
                  <a:pt x="89818" y="24277"/>
                  <a:pt x="89818" y="24277"/>
                  <a:pt x="89818" y="24277"/>
                </a:cubicBezTo>
                <a:cubicBezTo>
                  <a:pt x="100442" y="36763"/>
                  <a:pt x="100442" y="36763"/>
                  <a:pt x="100442" y="36763"/>
                </a:cubicBezTo>
                <a:cubicBezTo>
                  <a:pt x="83541" y="58265"/>
                  <a:pt x="83541" y="58265"/>
                  <a:pt x="83541" y="58265"/>
                </a:cubicBezTo>
                <a:cubicBezTo>
                  <a:pt x="100442" y="79768"/>
                  <a:pt x="100442" y="79768"/>
                  <a:pt x="100442" y="79768"/>
                </a:cubicBezTo>
                <a:lnTo>
                  <a:pt x="89818" y="9502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6" name="Shape 5186"/>
          <p:cNvSpPr/>
          <p:nvPr/>
        </p:nvSpPr>
        <p:spPr>
          <a:xfrm>
            <a:off x="8131028" y="3827806"/>
            <a:ext cx="254834" cy="219875"/>
          </a:xfrm>
          <a:custGeom>
            <a:avLst/>
            <a:gdLst/>
            <a:ahLst/>
            <a:cxnLst/>
            <a:rect l="0" t="0" r="0" b="0"/>
            <a:pathLst>
              <a:path w="120000" h="120000" extrusionOk="0">
                <a:moveTo>
                  <a:pt x="11453" y="37200"/>
                </a:moveTo>
                <a:lnTo>
                  <a:pt x="11453" y="37200"/>
                </a:lnTo>
                <a:cubicBezTo>
                  <a:pt x="22906" y="26700"/>
                  <a:pt x="32277" y="18600"/>
                  <a:pt x="57527" y="31800"/>
                </a:cubicBezTo>
                <a:cubicBezTo>
                  <a:pt x="69240" y="39900"/>
                  <a:pt x="78351" y="42600"/>
                  <a:pt x="85379" y="42600"/>
                </a:cubicBezTo>
                <a:cubicBezTo>
                  <a:pt x="99175" y="42600"/>
                  <a:pt x="108286" y="34500"/>
                  <a:pt x="115314" y="26700"/>
                </a:cubicBezTo>
                <a:cubicBezTo>
                  <a:pt x="117396" y="24000"/>
                  <a:pt x="119739" y="18600"/>
                  <a:pt x="117396" y="15900"/>
                </a:cubicBezTo>
                <a:cubicBezTo>
                  <a:pt x="115314" y="13200"/>
                  <a:pt x="110629" y="13200"/>
                  <a:pt x="108286" y="15900"/>
                </a:cubicBezTo>
                <a:cubicBezTo>
                  <a:pt x="96832" y="26700"/>
                  <a:pt x="87722" y="34500"/>
                  <a:pt x="62212" y="18600"/>
                </a:cubicBezTo>
                <a:cubicBezTo>
                  <a:pt x="32277" y="0"/>
                  <a:pt x="16138" y="13200"/>
                  <a:pt x="4685" y="26700"/>
                </a:cubicBezTo>
                <a:cubicBezTo>
                  <a:pt x="2342" y="29100"/>
                  <a:pt x="0" y="34500"/>
                  <a:pt x="2342" y="37200"/>
                </a:cubicBezTo>
                <a:cubicBezTo>
                  <a:pt x="4685" y="39900"/>
                  <a:pt x="9110" y="39900"/>
                  <a:pt x="11453" y="37200"/>
                </a:cubicBezTo>
                <a:close/>
                <a:moveTo>
                  <a:pt x="108286" y="53400"/>
                </a:moveTo>
                <a:lnTo>
                  <a:pt x="108286" y="53400"/>
                </a:lnTo>
                <a:cubicBezTo>
                  <a:pt x="96832" y="63900"/>
                  <a:pt x="87722" y="74400"/>
                  <a:pt x="62212" y="58500"/>
                </a:cubicBezTo>
                <a:cubicBezTo>
                  <a:pt x="32277" y="37200"/>
                  <a:pt x="16138" y="53400"/>
                  <a:pt x="4685" y="63900"/>
                </a:cubicBezTo>
                <a:cubicBezTo>
                  <a:pt x="2342" y="66600"/>
                  <a:pt x="0" y="72000"/>
                  <a:pt x="2342" y="74400"/>
                </a:cubicBezTo>
                <a:cubicBezTo>
                  <a:pt x="4685" y="77100"/>
                  <a:pt x="9110" y="77100"/>
                  <a:pt x="11453" y="74400"/>
                </a:cubicBezTo>
                <a:cubicBezTo>
                  <a:pt x="22906" y="63900"/>
                  <a:pt x="32277" y="56100"/>
                  <a:pt x="57527" y="72000"/>
                </a:cubicBezTo>
                <a:cubicBezTo>
                  <a:pt x="69240" y="79800"/>
                  <a:pt x="78351" y="82500"/>
                  <a:pt x="85379" y="82500"/>
                </a:cubicBezTo>
                <a:cubicBezTo>
                  <a:pt x="99175" y="82500"/>
                  <a:pt x="108286" y="72000"/>
                  <a:pt x="115314" y="66600"/>
                </a:cubicBezTo>
                <a:cubicBezTo>
                  <a:pt x="117396" y="63900"/>
                  <a:pt x="119739" y="58500"/>
                  <a:pt x="117396" y="56100"/>
                </a:cubicBezTo>
                <a:cubicBezTo>
                  <a:pt x="115314" y="50400"/>
                  <a:pt x="110629" y="50400"/>
                  <a:pt x="108286" y="53400"/>
                </a:cubicBezTo>
                <a:close/>
                <a:moveTo>
                  <a:pt x="108286" y="90600"/>
                </a:moveTo>
                <a:lnTo>
                  <a:pt x="108286" y="90600"/>
                </a:lnTo>
                <a:cubicBezTo>
                  <a:pt x="96832" y="103800"/>
                  <a:pt x="87722" y="111600"/>
                  <a:pt x="62212" y="95700"/>
                </a:cubicBezTo>
                <a:cubicBezTo>
                  <a:pt x="32277" y="74400"/>
                  <a:pt x="16138" y="90600"/>
                  <a:pt x="4685" y="101100"/>
                </a:cubicBezTo>
                <a:cubicBezTo>
                  <a:pt x="2342" y="103800"/>
                  <a:pt x="0" y="108900"/>
                  <a:pt x="2342" y="111600"/>
                </a:cubicBezTo>
                <a:cubicBezTo>
                  <a:pt x="4685" y="117000"/>
                  <a:pt x="9110" y="117000"/>
                  <a:pt x="11453" y="114300"/>
                </a:cubicBezTo>
                <a:cubicBezTo>
                  <a:pt x="22906" y="101100"/>
                  <a:pt x="32277" y="93000"/>
                  <a:pt x="57527" y="108900"/>
                </a:cubicBezTo>
                <a:cubicBezTo>
                  <a:pt x="69240" y="117000"/>
                  <a:pt x="78351" y="119700"/>
                  <a:pt x="85379" y="119700"/>
                </a:cubicBezTo>
                <a:cubicBezTo>
                  <a:pt x="99175" y="119700"/>
                  <a:pt x="108286" y="111600"/>
                  <a:pt x="115314" y="103800"/>
                </a:cubicBezTo>
                <a:cubicBezTo>
                  <a:pt x="117396" y="101100"/>
                  <a:pt x="119739" y="95700"/>
                  <a:pt x="117396" y="93000"/>
                </a:cubicBezTo>
                <a:cubicBezTo>
                  <a:pt x="115314" y="90600"/>
                  <a:pt x="110629" y="87900"/>
                  <a:pt x="108286" y="9060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7" name="Shape 5187"/>
          <p:cNvSpPr/>
          <p:nvPr/>
        </p:nvSpPr>
        <p:spPr>
          <a:xfrm>
            <a:off x="5995101" y="2140803"/>
            <a:ext cx="264560" cy="229603"/>
          </a:xfrm>
          <a:custGeom>
            <a:avLst/>
            <a:gdLst/>
            <a:ahLst/>
            <a:cxnLst/>
            <a:rect l="0" t="0" r="0" b="0"/>
            <a:pathLst>
              <a:path w="120000" h="120000" extrusionOk="0">
                <a:moveTo>
                  <a:pt x="119749" y="112230"/>
                </a:moveTo>
                <a:lnTo>
                  <a:pt x="119749" y="112230"/>
                </a:lnTo>
                <a:cubicBezTo>
                  <a:pt x="64384" y="0"/>
                  <a:pt x="64384" y="0"/>
                  <a:pt x="64384" y="0"/>
                </a:cubicBezTo>
                <a:cubicBezTo>
                  <a:pt x="62129" y="0"/>
                  <a:pt x="62129" y="0"/>
                  <a:pt x="59874" y="0"/>
                </a:cubicBezTo>
                <a:cubicBezTo>
                  <a:pt x="57620" y="0"/>
                  <a:pt x="57620" y="0"/>
                  <a:pt x="55365" y="0"/>
                </a:cubicBezTo>
                <a:cubicBezTo>
                  <a:pt x="0" y="112230"/>
                  <a:pt x="0" y="112230"/>
                  <a:pt x="0" y="112230"/>
                </a:cubicBezTo>
                <a:cubicBezTo>
                  <a:pt x="0" y="114820"/>
                  <a:pt x="0" y="117410"/>
                  <a:pt x="0" y="117410"/>
                </a:cubicBezTo>
                <a:cubicBezTo>
                  <a:pt x="2004" y="119712"/>
                  <a:pt x="2004" y="119712"/>
                  <a:pt x="4258" y="119712"/>
                </a:cubicBezTo>
                <a:cubicBezTo>
                  <a:pt x="115490" y="119712"/>
                  <a:pt x="115490" y="119712"/>
                  <a:pt x="115490" y="119712"/>
                </a:cubicBezTo>
                <a:cubicBezTo>
                  <a:pt x="117745" y="119712"/>
                  <a:pt x="117745" y="119712"/>
                  <a:pt x="119749" y="117410"/>
                </a:cubicBezTo>
                <a:cubicBezTo>
                  <a:pt x="119749" y="117410"/>
                  <a:pt x="119749" y="114820"/>
                  <a:pt x="119749" y="112230"/>
                </a:cubicBezTo>
                <a:close/>
                <a:moveTo>
                  <a:pt x="66388" y="107050"/>
                </a:moveTo>
                <a:lnTo>
                  <a:pt x="66388" y="107050"/>
                </a:lnTo>
                <a:cubicBezTo>
                  <a:pt x="53110" y="107050"/>
                  <a:pt x="53110" y="107050"/>
                  <a:pt x="53110" y="107050"/>
                </a:cubicBezTo>
                <a:cubicBezTo>
                  <a:pt x="53110" y="91798"/>
                  <a:pt x="53110" y="91798"/>
                  <a:pt x="53110" y="91798"/>
                </a:cubicBezTo>
                <a:cubicBezTo>
                  <a:pt x="66388" y="91798"/>
                  <a:pt x="66388" y="91798"/>
                  <a:pt x="66388" y="91798"/>
                </a:cubicBezTo>
                <a:lnTo>
                  <a:pt x="66388" y="107050"/>
                </a:lnTo>
                <a:close/>
                <a:moveTo>
                  <a:pt x="66388" y="81726"/>
                </a:moveTo>
                <a:lnTo>
                  <a:pt x="66388" y="81726"/>
                </a:lnTo>
                <a:cubicBezTo>
                  <a:pt x="53110" y="81726"/>
                  <a:pt x="53110" y="81726"/>
                  <a:pt x="53110" y="81726"/>
                </a:cubicBezTo>
                <a:cubicBezTo>
                  <a:pt x="53110" y="38561"/>
                  <a:pt x="53110" y="38561"/>
                  <a:pt x="53110" y="38561"/>
                </a:cubicBezTo>
                <a:cubicBezTo>
                  <a:pt x="66388" y="38561"/>
                  <a:pt x="66388" y="38561"/>
                  <a:pt x="66388" y="38561"/>
                </a:cubicBezTo>
                <a:lnTo>
                  <a:pt x="66388" y="81726"/>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8" name="Shape 5188"/>
          <p:cNvSpPr/>
          <p:nvPr/>
        </p:nvSpPr>
        <p:spPr>
          <a:xfrm>
            <a:off x="10850542" y="4876591"/>
            <a:ext cx="213981" cy="245170"/>
          </a:xfrm>
          <a:custGeom>
            <a:avLst/>
            <a:gdLst/>
            <a:ahLst/>
            <a:cxnLst/>
            <a:rect l="0" t="0" r="0" b="0"/>
            <a:pathLst>
              <a:path w="120000" h="120000" extrusionOk="0">
                <a:moveTo>
                  <a:pt x="114153" y="0"/>
                </a:moveTo>
                <a:lnTo>
                  <a:pt x="114153" y="0"/>
                </a:lnTo>
                <a:cubicBezTo>
                  <a:pt x="95384" y="0"/>
                  <a:pt x="95384" y="0"/>
                  <a:pt x="95384" y="0"/>
                </a:cubicBezTo>
                <a:cubicBezTo>
                  <a:pt x="92615" y="0"/>
                  <a:pt x="89846" y="2696"/>
                  <a:pt x="89846" y="7550"/>
                </a:cubicBezTo>
                <a:cubicBezTo>
                  <a:pt x="89846" y="119730"/>
                  <a:pt x="89846" y="119730"/>
                  <a:pt x="89846" y="119730"/>
                </a:cubicBezTo>
                <a:cubicBezTo>
                  <a:pt x="119692" y="119730"/>
                  <a:pt x="119692" y="119730"/>
                  <a:pt x="119692" y="119730"/>
                </a:cubicBezTo>
                <a:cubicBezTo>
                  <a:pt x="119692" y="7550"/>
                  <a:pt x="119692" y="7550"/>
                  <a:pt x="119692" y="7550"/>
                </a:cubicBezTo>
                <a:cubicBezTo>
                  <a:pt x="119692" y="2696"/>
                  <a:pt x="116923" y="0"/>
                  <a:pt x="114153" y="0"/>
                </a:cubicBezTo>
                <a:close/>
                <a:moveTo>
                  <a:pt x="68000" y="40719"/>
                </a:moveTo>
                <a:lnTo>
                  <a:pt x="68000" y="40719"/>
                </a:lnTo>
                <a:cubicBezTo>
                  <a:pt x="51692" y="40719"/>
                  <a:pt x="51692" y="40719"/>
                  <a:pt x="51692" y="40719"/>
                </a:cubicBezTo>
                <a:cubicBezTo>
                  <a:pt x="46153" y="40719"/>
                  <a:pt x="43384" y="43146"/>
                  <a:pt x="43384" y="48000"/>
                </a:cubicBezTo>
                <a:cubicBezTo>
                  <a:pt x="43384" y="119730"/>
                  <a:pt x="43384" y="119730"/>
                  <a:pt x="43384" y="119730"/>
                </a:cubicBezTo>
                <a:cubicBezTo>
                  <a:pt x="76307" y="119730"/>
                  <a:pt x="76307" y="119730"/>
                  <a:pt x="76307" y="119730"/>
                </a:cubicBezTo>
                <a:cubicBezTo>
                  <a:pt x="76307" y="48000"/>
                  <a:pt x="76307" y="48000"/>
                  <a:pt x="76307" y="48000"/>
                </a:cubicBezTo>
                <a:cubicBezTo>
                  <a:pt x="76307" y="43146"/>
                  <a:pt x="70769" y="40719"/>
                  <a:pt x="68000" y="40719"/>
                </a:cubicBezTo>
                <a:close/>
                <a:moveTo>
                  <a:pt x="21538" y="81438"/>
                </a:moveTo>
                <a:lnTo>
                  <a:pt x="21538" y="81438"/>
                </a:lnTo>
                <a:cubicBezTo>
                  <a:pt x="5230" y="81438"/>
                  <a:pt x="5230" y="81438"/>
                  <a:pt x="5230" y="81438"/>
                </a:cubicBezTo>
                <a:cubicBezTo>
                  <a:pt x="0" y="81438"/>
                  <a:pt x="0" y="83595"/>
                  <a:pt x="0" y="86022"/>
                </a:cubicBezTo>
                <a:cubicBezTo>
                  <a:pt x="0" y="119730"/>
                  <a:pt x="0" y="119730"/>
                  <a:pt x="0" y="119730"/>
                </a:cubicBezTo>
                <a:cubicBezTo>
                  <a:pt x="29846" y="119730"/>
                  <a:pt x="29846" y="119730"/>
                  <a:pt x="29846" y="119730"/>
                </a:cubicBezTo>
                <a:cubicBezTo>
                  <a:pt x="29846" y="86022"/>
                  <a:pt x="29846" y="86022"/>
                  <a:pt x="29846" y="86022"/>
                </a:cubicBezTo>
                <a:cubicBezTo>
                  <a:pt x="29846" y="83595"/>
                  <a:pt x="27076" y="81438"/>
                  <a:pt x="21538" y="81438"/>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89" name="Shape 5189"/>
          <p:cNvSpPr/>
          <p:nvPr/>
        </p:nvSpPr>
        <p:spPr>
          <a:xfrm>
            <a:off x="9243733" y="4999176"/>
            <a:ext cx="229543" cy="231550"/>
          </a:xfrm>
          <a:custGeom>
            <a:avLst/>
            <a:gdLst/>
            <a:ahLst/>
            <a:cxnLst/>
            <a:rect l="0" t="0" r="0" b="0"/>
            <a:pathLst>
              <a:path w="120000" h="120000" extrusionOk="0">
                <a:moveTo>
                  <a:pt x="50813" y="0"/>
                </a:moveTo>
                <a:lnTo>
                  <a:pt x="50813" y="0"/>
                </a:lnTo>
                <a:cubicBezTo>
                  <a:pt x="22966" y="2589"/>
                  <a:pt x="2583" y="25323"/>
                  <a:pt x="0" y="50647"/>
                </a:cubicBezTo>
                <a:cubicBezTo>
                  <a:pt x="50813" y="50647"/>
                  <a:pt x="50813" y="50647"/>
                  <a:pt x="50813" y="50647"/>
                </a:cubicBezTo>
                <a:lnTo>
                  <a:pt x="50813" y="0"/>
                </a:lnTo>
                <a:close/>
                <a:moveTo>
                  <a:pt x="66028" y="0"/>
                </a:moveTo>
                <a:lnTo>
                  <a:pt x="66028" y="0"/>
                </a:lnTo>
                <a:cubicBezTo>
                  <a:pt x="66028" y="58417"/>
                  <a:pt x="66028" y="58417"/>
                  <a:pt x="66028" y="58417"/>
                </a:cubicBezTo>
                <a:cubicBezTo>
                  <a:pt x="66028" y="63597"/>
                  <a:pt x="63732" y="65899"/>
                  <a:pt x="58564" y="65899"/>
                </a:cubicBezTo>
                <a:cubicBezTo>
                  <a:pt x="0" y="65899"/>
                  <a:pt x="0" y="65899"/>
                  <a:pt x="0" y="65899"/>
                </a:cubicBezTo>
                <a:cubicBezTo>
                  <a:pt x="2583" y="96690"/>
                  <a:pt x="28133" y="119712"/>
                  <a:pt x="58564" y="119712"/>
                </a:cubicBezTo>
                <a:cubicBezTo>
                  <a:pt x="91578" y="119712"/>
                  <a:pt x="119712" y="91798"/>
                  <a:pt x="119712" y="58417"/>
                </a:cubicBezTo>
                <a:cubicBezTo>
                  <a:pt x="119712" y="27913"/>
                  <a:pt x="96746" y="2589"/>
                  <a:pt x="66028" y="0"/>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90" name="Shape 5190"/>
          <p:cNvSpPr/>
          <p:nvPr/>
        </p:nvSpPr>
        <p:spPr>
          <a:xfrm>
            <a:off x="10790238" y="4397925"/>
            <a:ext cx="274285" cy="235441"/>
          </a:xfrm>
          <a:custGeom>
            <a:avLst/>
            <a:gdLst/>
            <a:ahLst/>
            <a:cxnLst/>
            <a:rect l="0" t="0" r="0" b="0"/>
            <a:pathLst>
              <a:path w="120000" h="120000" extrusionOk="0">
                <a:moveTo>
                  <a:pt x="4104" y="69577"/>
                </a:moveTo>
                <a:lnTo>
                  <a:pt x="4104" y="69577"/>
                </a:lnTo>
                <a:cubicBezTo>
                  <a:pt x="12796" y="72112"/>
                  <a:pt x="12796" y="72112"/>
                  <a:pt x="12796" y="72112"/>
                </a:cubicBezTo>
                <a:cubicBezTo>
                  <a:pt x="19315" y="59718"/>
                  <a:pt x="19315" y="59718"/>
                  <a:pt x="19315" y="59718"/>
                </a:cubicBezTo>
                <a:cubicBezTo>
                  <a:pt x="6277" y="57183"/>
                  <a:pt x="6277" y="57183"/>
                  <a:pt x="6277" y="57183"/>
                </a:cubicBezTo>
                <a:cubicBezTo>
                  <a:pt x="4104" y="57183"/>
                  <a:pt x="0" y="59718"/>
                  <a:pt x="0" y="62253"/>
                </a:cubicBezTo>
                <a:cubicBezTo>
                  <a:pt x="0" y="64788"/>
                  <a:pt x="2173" y="69577"/>
                  <a:pt x="4104" y="69577"/>
                </a:cubicBezTo>
                <a:close/>
                <a:moveTo>
                  <a:pt x="111066" y="72112"/>
                </a:moveTo>
                <a:lnTo>
                  <a:pt x="111066" y="72112"/>
                </a:lnTo>
                <a:cubicBezTo>
                  <a:pt x="83299" y="99718"/>
                  <a:pt x="83299" y="99718"/>
                  <a:pt x="83299" y="99718"/>
                </a:cubicBezTo>
                <a:cubicBezTo>
                  <a:pt x="53360" y="72112"/>
                  <a:pt x="53360" y="72112"/>
                  <a:pt x="53360" y="72112"/>
                </a:cubicBezTo>
                <a:cubicBezTo>
                  <a:pt x="51187" y="69577"/>
                  <a:pt x="51187" y="69577"/>
                  <a:pt x="51187" y="69577"/>
                </a:cubicBezTo>
                <a:cubicBezTo>
                  <a:pt x="46841" y="69577"/>
                  <a:pt x="46841" y="69577"/>
                  <a:pt x="46841" y="69577"/>
                </a:cubicBezTo>
                <a:cubicBezTo>
                  <a:pt x="40563" y="79718"/>
                  <a:pt x="40563" y="79718"/>
                  <a:pt x="40563" y="79718"/>
                </a:cubicBezTo>
                <a:cubicBezTo>
                  <a:pt x="46841" y="82253"/>
                  <a:pt x="46841" y="82253"/>
                  <a:pt x="46841" y="82253"/>
                </a:cubicBezTo>
                <a:cubicBezTo>
                  <a:pt x="81368" y="112112"/>
                  <a:pt x="81368" y="112112"/>
                  <a:pt x="81368" y="112112"/>
                </a:cubicBezTo>
                <a:cubicBezTo>
                  <a:pt x="81368" y="114647"/>
                  <a:pt x="83299" y="114647"/>
                  <a:pt x="83299" y="114647"/>
                </a:cubicBezTo>
                <a:cubicBezTo>
                  <a:pt x="85472" y="114647"/>
                  <a:pt x="87645" y="114647"/>
                  <a:pt x="87645" y="112112"/>
                </a:cubicBezTo>
                <a:cubicBezTo>
                  <a:pt x="117585" y="82253"/>
                  <a:pt x="117585" y="82253"/>
                  <a:pt x="117585" y="82253"/>
                </a:cubicBezTo>
                <a:cubicBezTo>
                  <a:pt x="119758" y="79718"/>
                  <a:pt x="119758" y="74647"/>
                  <a:pt x="117585" y="72112"/>
                </a:cubicBezTo>
                <a:cubicBezTo>
                  <a:pt x="115412" y="69577"/>
                  <a:pt x="113239" y="69577"/>
                  <a:pt x="111066" y="72112"/>
                </a:cubicBezTo>
                <a:close/>
                <a:moveTo>
                  <a:pt x="51187" y="39718"/>
                </a:moveTo>
                <a:lnTo>
                  <a:pt x="51187" y="39718"/>
                </a:lnTo>
                <a:cubicBezTo>
                  <a:pt x="81368" y="62253"/>
                  <a:pt x="81368" y="62253"/>
                  <a:pt x="81368" y="62253"/>
                </a:cubicBezTo>
                <a:cubicBezTo>
                  <a:pt x="83299" y="64788"/>
                  <a:pt x="87645" y="64788"/>
                  <a:pt x="89818" y="59718"/>
                </a:cubicBezTo>
                <a:cubicBezTo>
                  <a:pt x="119758" y="9859"/>
                  <a:pt x="119758" y="9859"/>
                  <a:pt x="119758" y="9859"/>
                </a:cubicBezTo>
                <a:cubicBezTo>
                  <a:pt x="119758" y="7323"/>
                  <a:pt x="119758" y="2535"/>
                  <a:pt x="117585" y="2535"/>
                </a:cubicBezTo>
                <a:cubicBezTo>
                  <a:pt x="115412" y="0"/>
                  <a:pt x="111066" y="0"/>
                  <a:pt x="109134" y="2535"/>
                </a:cubicBezTo>
                <a:cubicBezTo>
                  <a:pt x="83299" y="49859"/>
                  <a:pt x="83299" y="49859"/>
                  <a:pt x="83299" y="49859"/>
                </a:cubicBezTo>
                <a:cubicBezTo>
                  <a:pt x="53360" y="27323"/>
                  <a:pt x="53360" y="27323"/>
                  <a:pt x="53360" y="27323"/>
                </a:cubicBezTo>
                <a:cubicBezTo>
                  <a:pt x="51187" y="24788"/>
                  <a:pt x="51187" y="24788"/>
                  <a:pt x="49014" y="24788"/>
                </a:cubicBezTo>
                <a:cubicBezTo>
                  <a:pt x="46841" y="27323"/>
                  <a:pt x="46841" y="27323"/>
                  <a:pt x="44909" y="29859"/>
                </a:cubicBezTo>
                <a:cubicBezTo>
                  <a:pt x="0" y="109859"/>
                  <a:pt x="0" y="109859"/>
                  <a:pt x="0" y="109859"/>
                </a:cubicBezTo>
                <a:cubicBezTo>
                  <a:pt x="0" y="114647"/>
                  <a:pt x="0" y="117183"/>
                  <a:pt x="2173" y="119718"/>
                </a:cubicBezTo>
                <a:cubicBezTo>
                  <a:pt x="4104" y="119718"/>
                  <a:pt x="4104" y="119718"/>
                  <a:pt x="6277" y="119718"/>
                </a:cubicBezTo>
                <a:cubicBezTo>
                  <a:pt x="6277" y="119718"/>
                  <a:pt x="8450" y="119718"/>
                  <a:pt x="10623" y="117183"/>
                </a:cubicBezTo>
                <a:lnTo>
                  <a:pt x="51187" y="39718"/>
                </a:ln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91" name="Shape 5191"/>
          <p:cNvSpPr/>
          <p:nvPr/>
        </p:nvSpPr>
        <p:spPr>
          <a:xfrm>
            <a:off x="9191211" y="2218635"/>
            <a:ext cx="268450" cy="214037"/>
          </a:xfrm>
          <a:custGeom>
            <a:avLst/>
            <a:gdLst/>
            <a:ahLst/>
            <a:cxnLst/>
            <a:rect l="0" t="0" r="0" b="0"/>
            <a:pathLst>
              <a:path w="120000" h="120000" extrusionOk="0">
                <a:moveTo>
                  <a:pt x="117782" y="2769"/>
                </a:moveTo>
                <a:lnTo>
                  <a:pt x="117782" y="2769"/>
                </a:lnTo>
                <a:cubicBezTo>
                  <a:pt x="91663" y="60000"/>
                  <a:pt x="91663" y="60000"/>
                  <a:pt x="91663" y="60000"/>
                </a:cubicBezTo>
                <a:cubicBezTo>
                  <a:pt x="89445" y="62769"/>
                  <a:pt x="87227" y="62769"/>
                  <a:pt x="85010" y="60000"/>
                </a:cubicBezTo>
                <a:cubicBezTo>
                  <a:pt x="71950" y="46153"/>
                  <a:pt x="71950" y="46153"/>
                  <a:pt x="71950" y="46153"/>
                </a:cubicBezTo>
                <a:cubicBezTo>
                  <a:pt x="69733" y="43384"/>
                  <a:pt x="69733" y="43384"/>
                  <a:pt x="67515" y="46153"/>
                </a:cubicBezTo>
                <a:cubicBezTo>
                  <a:pt x="47802" y="81846"/>
                  <a:pt x="47802" y="81846"/>
                  <a:pt x="47802" y="81846"/>
                </a:cubicBezTo>
                <a:cubicBezTo>
                  <a:pt x="47802" y="84615"/>
                  <a:pt x="45831" y="84615"/>
                  <a:pt x="43613" y="81846"/>
                </a:cubicBezTo>
                <a:cubicBezTo>
                  <a:pt x="34743" y="73538"/>
                  <a:pt x="34743" y="73538"/>
                  <a:pt x="34743" y="73538"/>
                </a:cubicBezTo>
                <a:cubicBezTo>
                  <a:pt x="32525" y="70769"/>
                  <a:pt x="30308" y="70769"/>
                  <a:pt x="30308" y="73538"/>
                </a:cubicBezTo>
                <a:cubicBezTo>
                  <a:pt x="1971" y="117230"/>
                  <a:pt x="1971" y="117230"/>
                  <a:pt x="1971" y="117230"/>
                </a:cubicBezTo>
                <a:cubicBezTo>
                  <a:pt x="0" y="119692"/>
                  <a:pt x="0" y="119692"/>
                  <a:pt x="1971" y="119692"/>
                </a:cubicBezTo>
                <a:cubicBezTo>
                  <a:pt x="119753" y="119692"/>
                  <a:pt x="119753" y="119692"/>
                  <a:pt x="119753" y="119692"/>
                </a:cubicBezTo>
                <a:cubicBezTo>
                  <a:pt x="119753" y="2769"/>
                  <a:pt x="119753" y="2769"/>
                  <a:pt x="119753" y="2769"/>
                </a:cubicBezTo>
                <a:cubicBezTo>
                  <a:pt x="119753" y="0"/>
                  <a:pt x="119753" y="0"/>
                  <a:pt x="117782" y="2769"/>
                </a:cubicBezTo>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92" name="Shape 5192"/>
          <p:cNvSpPr/>
          <p:nvPr/>
        </p:nvSpPr>
        <p:spPr>
          <a:xfrm>
            <a:off x="1604585" y="2722595"/>
            <a:ext cx="215926" cy="254900"/>
          </a:xfrm>
          <a:custGeom>
            <a:avLst/>
            <a:gdLst/>
            <a:ahLst/>
            <a:cxnLst/>
            <a:rect l="0" t="0" r="0" b="0"/>
            <a:pathLst>
              <a:path w="120000" h="120000" extrusionOk="0">
                <a:moveTo>
                  <a:pt x="86854" y="46133"/>
                </a:moveTo>
                <a:lnTo>
                  <a:pt x="86854" y="46133"/>
                </a:lnTo>
                <a:cubicBezTo>
                  <a:pt x="86854" y="43801"/>
                  <a:pt x="114475" y="23066"/>
                  <a:pt x="97902" y="4665"/>
                </a:cubicBezTo>
                <a:cubicBezTo>
                  <a:pt x="95140" y="0"/>
                  <a:pt x="81636" y="25399"/>
                  <a:pt x="62608" y="34730"/>
                </a:cubicBezTo>
                <a:cubicBezTo>
                  <a:pt x="51867" y="41468"/>
                  <a:pt x="30076" y="52872"/>
                  <a:pt x="30076" y="59870"/>
                </a:cubicBezTo>
                <a:cubicBezTo>
                  <a:pt x="30076" y="103671"/>
                  <a:pt x="30076" y="103671"/>
                  <a:pt x="30076" y="103671"/>
                </a:cubicBezTo>
                <a:cubicBezTo>
                  <a:pt x="30076" y="112742"/>
                  <a:pt x="65370" y="119740"/>
                  <a:pt x="95140" y="119740"/>
                </a:cubicBezTo>
                <a:cubicBezTo>
                  <a:pt x="105882" y="119740"/>
                  <a:pt x="119693" y="64535"/>
                  <a:pt x="119693" y="57537"/>
                </a:cubicBezTo>
                <a:cubicBezTo>
                  <a:pt x="119693" y="48466"/>
                  <a:pt x="89616" y="48466"/>
                  <a:pt x="86854" y="46133"/>
                </a:cubicBezTo>
                <a:close/>
                <a:moveTo>
                  <a:pt x="21790" y="46133"/>
                </a:moveTo>
                <a:lnTo>
                  <a:pt x="21790" y="46133"/>
                </a:lnTo>
                <a:cubicBezTo>
                  <a:pt x="16572" y="46133"/>
                  <a:pt x="0" y="48466"/>
                  <a:pt x="0" y="66609"/>
                </a:cubicBezTo>
                <a:cubicBezTo>
                  <a:pt x="0" y="96414"/>
                  <a:pt x="0" y="96414"/>
                  <a:pt x="0" y="96414"/>
                </a:cubicBezTo>
                <a:cubicBezTo>
                  <a:pt x="0" y="115075"/>
                  <a:pt x="16572" y="117408"/>
                  <a:pt x="21790" y="117408"/>
                </a:cubicBezTo>
                <a:cubicBezTo>
                  <a:pt x="27314" y="117408"/>
                  <a:pt x="13503" y="112742"/>
                  <a:pt x="13503" y="103671"/>
                </a:cubicBezTo>
                <a:cubicBezTo>
                  <a:pt x="13503" y="62203"/>
                  <a:pt x="13503" y="62203"/>
                  <a:pt x="13503" y="62203"/>
                </a:cubicBezTo>
                <a:cubicBezTo>
                  <a:pt x="13503" y="50799"/>
                  <a:pt x="27314" y="46133"/>
                  <a:pt x="21790" y="46133"/>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
        <p:nvSpPr>
          <p:cNvPr id="5193" name="Shape 5193"/>
          <p:cNvSpPr/>
          <p:nvPr/>
        </p:nvSpPr>
        <p:spPr>
          <a:xfrm>
            <a:off x="2151212" y="2732324"/>
            <a:ext cx="213981" cy="254898"/>
          </a:xfrm>
          <a:custGeom>
            <a:avLst/>
            <a:gdLst/>
            <a:ahLst/>
            <a:cxnLst/>
            <a:rect l="0" t="0" r="0" b="0"/>
            <a:pathLst>
              <a:path w="120000" h="120000" extrusionOk="0">
                <a:moveTo>
                  <a:pt x="32755" y="76103"/>
                </a:moveTo>
                <a:lnTo>
                  <a:pt x="32755" y="76103"/>
                </a:lnTo>
                <a:cubicBezTo>
                  <a:pt x="32755" y="78181"/>
                  <a:pt x="5816" y="99220"/>
                  <a:pt x="22040" y="115324"/>
                </a:cubicBezTo>
                <a:cubicBezTo>
                  <a:pt x="24489" y="119740"/>
                  <a:pt x="38265" y="96883"/>
                  <a:pt x="56938" y="85454"/>
                </a:cubicBezTo>
                <a:cubicBezTo>
                  <a:pt x="65204" y="80519"/>
                  <a:pt x="89693" y="66753"/>
                  <a:pt x="89693" y="62077"/>
                </a:cubicBezTo>
                <a:cubicBezTo>
                  <a:pt x="89693" y="16363"/>
                  <a:pt x="89693" y="16363"/>
                  <a:pt x="89693" y="16363"/>
                </a:cubicBezTo>
                <a:cubicBezTo>
                  <a:pt x="89693" y="9090"/>
                  <a:pt x="51734" y="0"/>
                  <a:pt x="24489" y="0"/>
                </a:cubicBezTo>
                <a:cubicBezTo>
                  <a:pt x="13469" y="0"/>
                  <a:pt x="0" y="55324"/>
                  <a:pt x="0" y="64415"/>
                </a:cubicBezTo>
                <a:cubicBezTo>
                  <a:pt x="0" y="73766"/>
                  <a:pt x="29999" y="73766"/>
                  <a:pt x="32755" y="76103"/>
                </a:cubicBezTo>
                <a:close/>
                <a:moveTo>
                  <a:pt x="97653" y="73766"/>
                </a:moveTo>
                <a:lnTo>
                  <a:pt x="97653" y="73766"/>
                </a:lnTo>
                <a:cubicBezTo>
                  <a:pt x="103469" y="73766"/>
                  <a:pt x="119693" y="71428"/>
                  <a:pt x="119693" y="55324"/>
                </a:cubicBezTo>
                <a:cubicBezTo>
                  <a:pt x="119693" y="23116"/>
                  <a:pt x="119693" y="23116"/>
                  <a:pt x="119693" y="23116"/>
                </a:cubicBezTo>
                <a:cubicBezTo>
                  <a:pt x="119693" y="4675"/>
                  <a:pt x="103469" y="4675"/>
                  <a:pt x="97653" y="4675"/>
                </a:cubicBezTo>
                <a:cubicBezTo>
                  <a:pt x="92448" y="4675"/>
                  <a:pt x="105918" y="7012"/>
                  <a:pt x="105918" y="18441"/>
                </a:cubicBezTo>
                <a:cubicBezTo>
                  <a:pt x="105918" y="59999"/>
                  <a:pt x="105918" y="59999"/>
                  <a:pt x="105918" y="59999"/>
                </a:cubicBezTo>
                <a:cubicBezTo>
                  <a:pt x="105918" y="71428"/>
                  <a:pt x="92448" y="73766"/>
                  <a:pt x="97653" y="73766"/>
                </a:cubicBezTo>
                <a:close/>
              </a:path>
            </a:pathLst>
          </a:custGeom>
          <a:solidFill>
            <a:schemeClr val="bg1"/>
          </a:solidFill>
          <a:ln>
            <a:noFill/>
          </a:ln>
        </p:spPr>
        <p:txBody>
          <a:bodyPr lIns="45700" tIns="22850" rIns="45700" bIns="22850" anchor="ctr" anchorCtr="0">
            <a:noAutofit/>
          </a:bodyPr>
          <a:lstStyle/>
          <a:p>
            <a:endParaRPr>
              <a:solidFill>
                <a:schemeClr val="dk1"/>
              </a:solidFill>
              <a:latin typeface="Roboto"/>
              <a:ea typeface="Roboto"/>
              <a:cs typeface="Roboto"/>
              <a:sym typeface="Roboto"/>
            </a:endParaRPr>
          </a:p>
        </p:txBody>
      </p:sp>
    </p:spTree>
    <p:extLst>
      <p:ext uri="{BB962C8B-B14F-4D97-AF65-F5344CB8AC3E}">
        <p14:creationId xmlns:p14="http://schemas.microsoft.com/office/powerpoint/2010/main" val="6033301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5278445" y="2993656"/>
            <a:ext cx="2356611" cy="1015663"/>
          </a:xfrm>
          <a:prstGeom prst="rect">
            <a:avLst/>
          </a:prstGeom>
        </p:spPr>
        <p:txBody>
          <a:bodyPr wrap="square">
            <a:spAutoFit/>
          </a:bodyPr>
          <a:lstStyle/>
          <a:p>
            <a:pPr algn="r">
              <a:lnSpc>
                <a:spcPct val="150000"/>
              </a:lnSpc>
            </a:pPr>
            <a:r>
              <a:rPr lang="id-ID" sz="8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endParaRPr lang="id-ID" sz="8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4" name="Rectangle 13"/>
          <p:cNvSpPr/>
          <p:nvPr/>
        </p:nvSpPr>
        <p:spPr>
          <a:xfrm>
            <a:off x="9290229" y="1239582"/>
            <a:ext cx="2356611" cy="1015663"/>
          </a:xfrm>
          <a:prstGeom prst="rect">
            <a:avLst/>
          </a:prstGeom>
        </p:spPr>
        <p:txBody>
          <a:bodyPr wrap="square">
            <a:spAutoFit/>
          </a:bodyPr>
          <a:lstStyle/>
          <a:p>
            <a:pPr>
              <a:lnSpc>
                <a:spcPct val="150000"/>
              </a:lnSpc>
            </a:pPr>
            <a:r>
              <a:rPr lang="id-ID" sz="8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a:t>
            </a:r>
            <a:endParaRPr lang="id-ID" sz="8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6" name="Rectangle 15"/>
          <p:cNvSpPr/>
          <p:nvPr/>
        </p:nvSpPr>
        <p:spPr>
          <a:xfrm>
            <a:off x="5285787" y="2729953"/>
            <a:ext cx="2349269" cy="276999"/>
          </a:xfrm>
          <a:prstGeom prst="rect">
            <a:avLst/>
          </a:prstGeom>
        </p:spPr>
        <p:txBody>
          <a:bodyPr wrap="square">
            <a:spAutoFit/>
          </a:bodyPr>
          <a:lstStyle/>
          <a:p>
            <a:pPr algn="r"/>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a:t>
            </a:r>
          </a:p>
        </p:txBody>
      </p:sp>
      <p:sp>
        <p:nvSpPr>
          <p:cNvPr id="17" name="Rectangle 16"/>
          <p:cNvSpPr/>
          <p:nvPr/>
        </p:nvSpPr>
        <p:spPr>
          <a:xfrm>
            <a:off x="9290229" y="715764"/>
            <a:ext cx="2349269" cy="461665"/>
          </a:xfrm>
          <a:prstGeom prst="rect">
            <a:avLst/>
          </a:prstGeom>
        </p:spPr>
        <p:txBody>
          <a:bodyPr wrap="square">
            <a:spAutoFit/>
          </a:bodyPr>
          <a:lstStyle/>
          <a:p>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 ALIQUET PORTTITOR</a:t>
            </a:r>
          </a:p>
        </p:txBody>
      </p:sp>
      <p:cxnSp>
        <p:nvCxnSpPr>
          <p:cNvPr id="23" name="Straight Connector 22"/>
          <p:cNvCxnSpPr/>
          <p:nvPr/>
        </p:nvCxnSpPr>
        <p:spPr>
          <a:xfrm>
            <a:off x="8416344" y="-127000"/>
            <a:ext cx="0" cy="698500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7871741" y="715764"/>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12 March 2016</a:t>
            </a:r>
          </a:p>
        </p:txBody>
      </p:sp>
      <p:sp>
        <p:nvSpPr>
          <p:cNvPr id="25" name="Rectangle 24"/>
          <p:cNvSpPr/>
          <p:nvPr/>
        </p:nvSpPr>
        <p:spPr>
          <a:xfrm>
            <a:off x="9290229" y="4996401"/>
            <a:ext cx="2356611" cy="1015663"/>
          </a:xfrm>
          <a:prstGeom prst="rect">
            <a:avLst/>
          </a:prstGeom>
        </p:spPr>
        <p:txBody>
          <a:bodyPr wrap="square">
            <a:spAutoFit/>
          </a:bodyPr>
          <a:lstStyle/>
          <a:p>
            <a:pPr>
              <a:lnSpc>
                <a:spcPct val="150000"/>
              </a:lnSpc>
            </a:pPr>
            <a:r>
              <a:rPr lang="id-ID" sz="8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endParaRPr lang="id-ID" sz="8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endParaRPr>
          </a:p>
        </p:txBody>
      </p:sp>
      <p:sp>
        <p:nvSpPr>
          <p:cNvPr id="26" name="Rectangle 25"/>
          <p:cNvSpPr/>
          <p:nvPr/>
        </p:nvSpPr>
        <p:spPr>
          <a:xfrm>
            <a:off x="9297571" y="4732698"/>
            <a:ext cx="2349269" cy="276999"/>
          </a:xfrm>
          <a:prstGeom prst="rect">
            <a:avLst/>
          </a:prstGeom>
        </p:spPr>
        <p:txBody>
          <a:bodyPr wrap="square">
            <a:spAutoFit/>
          </a:bodyPr>
          <a:lstStyle/>
          <a:p>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a:t>
            </a:r>
          </a:p>
        </p:txBody>
      </p:sp>
      <p:sp>
        <p:nvSpPr>
          <p:cNvPr id="27" name="Rectangle 26"/>
          <p:cNvSpPr/>
          <p:nvPr/>
        </p:nvSpPr>
        <p:spPr>
          <a:xfrm>
            <a:off x="7871741" y="2729953"/>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12 March 2016</a:t>
            </a:r>
          </a:p>
        </p:txBody>
      </p:sp>
      <p:sp>
        <p:nvSpPr>
          <p:cNvPr id="35" name="Rectangle 34"/>
          <p:cNvSpPr/>
          <p:nvPr/>
        </p:nvSpPr>
        <p:spPr>
          <a:xfrm>
            <a:off x="7871741" y="4744142"/>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12 March 2016</a:t>
            </a:r>
          </a:p>
        </p:txBody>
      </p:sp>
      <p:cxnSp>
        <p:nvCxnSpPr>
          <p:cNvPr id="36" name="Straight Connector 35"/>
          <p:cNvCxnSpPr/>
          <p:nvPr/>
        </p:nvCxnSpPr>
        <p:spPr>
          <a:xfrm>
            <a:off x="1595383" y="3559322"/>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539701" y="4149018"/>
            <a:ext cx="3622675" cy="1546577"/>
          </a:xfrm>
          <a:prstGeom prst="rect">
            <a:avLst/>
          </a:prstGeom>
        </p:spPr>
        <p:txBody>
          <a:bodyPr wrap="square">
            <a:spAutoFit/>
          </a:bodyPr>
          <a:lstStyle/>
          <a:p>
            <a:pPr algn="just">
              <a:lnSpc>
                <a:spcPct val="150000"/>
              </a:lnSpc>
            </a:pPr>
            <a:r>
              <a:rPr lang="id-ID" sz="9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38" name="Subtitle 2"/>
          <p:cNvSpPr txBox="1">
            <a:spLocks/>
          </p:cNvSpPr>
          <p:nvPr/>
        </p:nvSpPr>
        <p:spPr>
          <a:xfrm>
            <a:off x="1539700" y="2440563"/>
            <a:ext cx="3337099" cy="89533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Vertical Timeline Middle Slide</a:t>
            </a:r>
          </a:p>
        </p:txBody>
      </p:sp>
    </p:spTree>
    <p:extLst>
      <p:ext uri="{BB962C8B-B14F-4D97-AF65-F5344CB8AC3E}">
        <p14:creationId xmlns:p14="http://schemas.microsoft.com/office/powerpoint/2010/main" val="41779949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5278445" y="2993656"/>
            <a:ext cx="2356611" cy="1015663"/>
          </a:xfrm>
          <a:prstGeom prst="rect">
            <a:avLst/>
          </a:prstGeom>
        </p:spPr>
        <p:txBody>
          <a:bodyPr wrap="square">
            <a:spAutoFit/>
          </a:bodyPr>
          <a:lstStyle/>
          <a:p>
            <a:pPr algn="r">
              <a:lnSpc>
                <a:spcPct val="150000"/>
              </a:lnSpc>
            </a:pPr>
            <a:r>
              <a:rPr lang="id-ID" sz="8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endParaRPr lang="id-ID" sz="8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4" name="Rectangle 13"/>
          <p:cNvSpPr/>
          <p:nvPr/>
        </p:nvSpPr>
        <p:spPr>
          <a:xfrm>
            <a:off x="9290229" y="1239582"/>
            <a:ext cx="2356611" cy="1015663"/>
          </a:xfrm>
          <a:prstGeom prst="rect">
            <a:avLst/>
          </a:prstGeom>
        </p:spPr>
        <p:txBody>
          <a:bodyPr wrap="square">
            <a:spAutoFit/>
          </a:bodyPr>
          <a:lstStyle/>
          <a:p>
            <a:pPr>
              <a:lnSpc>
                <a:spcPct val="150000"/>
              </a:lnSpc>
            </a:pPr>
            <a:r>
              <a:rPr lang="id-ID" sz="8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a:t>
            </a:r>
            <a:endParaRPr lang="id-ID" sz="8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6" name="Rectangle 15"/>
          <p:cNvSpPr/>
          <p:nvPr/>
        </p:nvSpPr>
        <p:spPr>
          <a:xfrm>
            <a:off x="5285787" y="2729953"/>
            <a:ext cx="2349269" cy="276999"/>
          </a:xfrm>
          <a:prstGeom prst="rect">
            <a:avLst/>
          </a:prstGeom>
        </p:spPr>
        <p:txBody>
          <a:bodyPr wrap="square">
            <a:spAutoFit/>
          </a:bodyPr>
          <a:lstStyle/>
          <a:p>
            <a:pPr algn="r"/>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a:t>
            </a:r>
          </a:p>
        </p:txBody>
      </p:sp>
      <p:sp>
        <p:nvSpPr>
          <p:cNvPr id="17" name="Rectangle 16"/>
          <p:cNvSpPr/>
          <p:nvPr/>
        </p:nvSpPr>
        <p:spPr>
          <a:xfrm>
            <a:off x="9290229" y="715764"/>
            <a:ext cx="2349269" cy="461665"/>
          </a:xfrm>
          <a:prstGeom prst="rect">
            <a:avLst/>
          </a:prstGeom>
        </p:spPr>
        <p:txBody>
          <a:bodyPr wrap="square">
            <a:spAutoFit/>
          </a:bodyPr>
          <a:lstStyle/>
          <a:p>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 ALIQUET PORTTITOR</a:t>
            </a:r>
          </a:p>
        </p:txBody>
      </p:sp>
      <p:cxnSp>
        <p:nvCxnSpPr>
          <p:cNvPr id="23" name="Straight Connector 22"/>
          <p:cNvCxnSpPr>
            <a:endCxn id="35" idx="0"/>
          </p:cNvCxnSpPr>
          <p:nvPr/>
        </p:nvCxnSpPr>
        <p:spPr>
          <a:xfrm flipH="1">
            <a:off x="8416343" y="-127000"/>
            <a:ext cx="3" cy="4871142"/>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7871741" y="715764"/>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12 March 2016</a:t>
            </a:r>
          </a:p>
        </p:txBody>
      </p:sp>
      <p:sp>
        <p:nvSpPr>
          <p:cNvPr id="25" name="Rectangle 24"/>
          <p:cNvSpPr/>
          <p:nvPr/>
        </p:nvSpPr>
        <p:spPr>
          <a:xfrm>
            <a:off x="9290229" y="4996401"/>
            <a:ext cx="2356611" cy="1015663"/>
          </a:xfrm>
          <a:prstGeom prst="rect">
            <a:avLst/>
          </a:prstGeom>
        </p:spPr>
        <p:txBody>
          <a:bodyPr wrap="square">
            <a:spAutoFit/>
          </a:bodyPr>
          <a:lstStyle/>
          <a:p>
            <a:pPr>
              <a:lnSpc>
                <a:spcPct val="150000"/>
              </a:lnSpc>
            </a:pPr>
            <a:r>
              <a:rPr lang="id-ID" sz="8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a:t>
            </a:r>
            <a:endParaRPr lang="id-ID" sz="8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endParaRPr>
          </a:p>
        </p:txBody>
      </p:sp>
      <p:sp>
        <p:nvSpPr>
          <p:cNvPr id="26" name="Rectangle 25"/>
          <p:cNvSpPr/>
          <p:nvPr/>
        </p:nvSpPr>
        <p:spPr>
          <a:xfrm>
            <a:off x="9297571" y="4732698"/>
            <a:ext cx="2349269" cy="276999"/>
          </a:xfrm>
          <a:prstGeom prst="rect">
            <a:avLst/>
          </a:prstGeom>
        </p:spPr>
        <p:txBody>
          <a:bodyPr wrap="square">
            <a:spAutoFit/>
          </a:bodyPr>
          <a:lstStyle/>
          <a:p>
            <a:r>
              <a:rPr lang="id-ID" sz="1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NULLA NETUS NIBH</a:t>
            </a:r>
          </a:p>
        </p:txBody>
      </p:sp>
      <p:sp>
        <p:nvSpPr>
          <p:cNvPr id="27" name="Rectangle 26"/>
          <p:cNvSpPr/>
          <p:nvPr/>
        </p:nvSpPr>
        <p:spPr>
          <a:xfrm>
            <a:off x="7871741" y="2729953"/>
            <a:ext cx="1089204"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12 March 2016</a:t>
            </a:r>
          </a:p>
        </p:txBody>
      </p:sp>
      <p:sp>
        <p:nvSpPr>
          <p:cNvPr id="35" name="Rectangle 34"/>
          <p:cNvSpPr/>
          <p:nvPr/>
        </p:nvSpPr>
        <p:spPr>
          <a:xfrm>
            <a:off x="7658769" y="4744142"/>
            <a:ext cx="1515147" cy="370698"/>
          </a:xfrm>
          <a:prstGeom prst="rect">
            <a:avLst/>
          </a:prstGeom>
          <a:solidFill>
            <a:srgbClr val="BAC9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END POINT</a:t>
            </a:r>
          </a:p>
        </p:txBody>
      </p:sp>
      <p:cxnSp>
        <p:nvCxnSpPr>
          <p:cNvPr id="36" name="Straight Connector 35"/>
          <p:cNvCxnSpPr/>
          <p:nvPr/>
        </p:nvCxnSpPr>
        <p:spPr>
          <a:xfrm>
            <a:off x="1595383" y="3559322"/>
            <a:ext cx="2229642" cy="0"/>
          </a:xfrm>
          <a:prstGeom prst="line">
            <a:avLst/>
          </a:prstGeom>
          <a:ln w="1270">
            <a:solidFill>
              <a:srgbClr val="BAC9D0"/>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539701" y="4149018"/>
            <a:ext cx="3622675" cy="1546577"/>
          </a:xfrm>
          <a:prstGeom prst="rect">
            <a:avLst/>
          </a:prstGeom>
        </p:spPr>
        <p:txBody>
          <a:bodyPr wrap="square">
            <a:spAutoFit/>
          </a:bodyPr>
          <a:lstStyle/>
          <a:p>
            <a:pPr algn="just">
              <a:lnSpc>
                <a:spcPct val="150000"/>
              </a:lnSpc>
            </a:pPr>
            <a:r>
              <a:rPr lang="id-ID" sz="900" i="0" dirty="0">
                <a:solidFill>
                  <a:schemeClr val="tx1">
                    <a:lumMod val="95000"/>
                    <a:lumOff val="5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sp>
        <p:nvSpPr>
          <p:cNvPr id="38" name="Subtitle 2"/>
          <p:cNvSpPr txBox="1">
            <a:spLocks/>
          </p:cNvSpPr>
          <p:nvPr/>
        </p:nvSpPr>
        <p:spPr>
          <a:xfrm>
            <a:off x="1539700" y="2440563"/>
            <a:ext cx="3337099" cy="89533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id-ID" sz="3200" dirty="0">
                <a:solidFill>
                  <a:schemeClr val="tx1">
                    <a:lumMod val="95000"/>
                    <a:lumOff val="5000"/>
                  </a:schemeClr>
                </a:solidFill>
                <a:latin typeface="Lato" panose="020F0502020204030203" pitchFamily="34" charset="0"/>
                <a:ea typeface="Lato" panose="020F0502020204030203" pitchFamily="34" charset="0"/>
                <a:cs typeface="Lato" panose="020F0502020204030203" pitchFamily="34" charset="0"/>
              </a:rPr>
              <a:t>Vertical Timeline End Slide</a:t>
            </a:r>
          </a:p>
        </p:txBody>
      </p:sp>
    </p:spTree>
    <p:extLst>
      <p:ext uri="{BB962C8B-B14F-4D97-AF65-F5344CB8AC3E}">
        <p14:creationId xmlns:p14="http://schemas.microsoft.com/office/powerpoint/2010/main" val="378561192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 4709"/>
          <p:cNvSpPr/>
          <p:nvPr/>
        </p:nvSpPr>
        <p:spPr>
          <a:xfrm rot="16200000">
            <a:off x="4846933" y="1012402"/>
            <a:ext cx="2417672" cy="2241347"/>
          </a:xfrm>
          <a:custGeom>
            <a:avLst/>
            <a:gdLst/>
            <a:ahLst/>
            <a:cxnLst/>
            <a:rect l="0" t="0" r="0" b="0"/>
            <a:pathLst>
              <a:path w="120000" h="120000" extrusionOk="0">
                <a:moveTo>
                  <a:pt x="73112" y="0"/>
                </a:moveTo>
                <a:lnTo>
                  <a:pt x="73112" y="0"/>
                </a:lnTo>
                <a:cubicBezTo>
                  <a:pt x="73112" y="9411"/>
                  <a:pt x="73112" y="9411"/>
                  <a:pt x="73112" y="9411"/>
                </a:cubicBezTo>
                <a:cubicBezTo>
                  <a:pt x="96556" y="15828"/>
                  <a:pt x="111059" y="34652"/>
                  <a:pt x="111059" y="59893"/>
                </a:cubicBezTo>
                <a:cubicBezTo>
                  <a:pt x="111059" y="84919"/>
                  <a:pt x="96556" y="103957"/>
                  <a:pt x="73112" y="110160"/>
                </a:cubicBezTo>
                <a:cubicBezTo>
                  <a:pt x="73112" y="119786"/>
                  <a:pt x="73112" y="119786"/>
                  <a:pt x="73112" y="119786"/>
                </a:cubicBezTo>
                <a:cubicBezTo>
                  <a:pt x="99337" y="113368"/>
                  <a:pt x="119801" y="91336"/>
                  <a:pt x="119801" y="59893"/>
                </a:cubicBezTo>
                <a:cubicBezTo>
                  <a:pt x="119801" y="28449"/>
                  <a:pt x="99337" y="6417"/>
                  <a:pt x="73112" y="0"/>
                </a:cubicBezTo>
                <a:close/>
                <a:moveTo>
                  <a:pt x="96556" y="59893"/>
                </a:moveTo>
                <a:lnTo>
                  <a:pt x="96556" y="59893"/>
                </a:lnTo>
                <a:cubicBezTo>
                  <a:pt x="96556" y="44064"/>
                  <a:pt x="87615" y="31443"/>
                  <a:pt x="73112" y="31443"/>
                </a:cubicBezTo>
                <a:cubicBezTo>
                  <a:pt x="73112" y="37860"/>
                  <a:pt x="73112" y="37860"/>
                  <a:pt x="73112" y="37860"/>
                </a:cubicBezTo>
                <a:cubicBezTo>
                  <a:pt x="81854" y="41069"/>
                  <a:pt x="87615" y="50267"/>
                  <a:pt x="87615" y="59893"/>
                </a:cubicBezTo>
                <a:cubicBezTo>
                  <a:pt x="87615" y="69304"/>
                  <a:pt x="81854" y="78716"/>
                  <a:pt x="73112" y="81925"/>
                </a:cubicBezTo>
                <a:cubicBezTo>
                  <a:pt x="73112" y="88128"/>
                  <a:pt x="73112" y="88128"/>
                  <a:pt x="73112" y="88128"/>
                </a:cubicBezTo>
                <a:cubicBezTo>
                  <a:pt x="87615" y="88128"/>
                  <a:pt x="96556" y="75508"/>
                  <a:pt x="96556" y="59893"/>
                </a:cubicBezTo>
                <a:close/>
                <a:moveTo>
                  <a:pt x="52649" y="9411"/>
                </a:moveTo>
                <a:lnTo>
                  <a:pt x="52649" y="9411"/>
                </a:lnTo>
                <a:cubicBezTo>
                  <a:pt x="17483" y="34652"/>
                  <a:pt x="17483" y="34652"/>
                  <a:pt x="17483" y="34652"/>
                </a:cubicBezTo>
                <a:cubicBezTo>
                  <a:pt x="5761" y="34652"/>
                  <a:pt x="5761" y="34652"/>
                  <a:pt x="5761" y="34652"/>
                </a:cubicBezTo>
                <a:cubicBezTo>
                  <a:pt x="2980" y="34652"/>
                  <a:pt x="0" y="37860"/>
                  <a:pt x="0" y="44064"/>
                </a:cubicBezTo>
                <a:cubicBezTo>
                  <a:pt x="0" y="75508"/>
                  <a:pt x="0" y="75508"/>
                  <a:pt x="0" y="75508"/>
                </a:cubicBezTo>
                <a:cubicBezTo>
                  <a:pt x="0" y="81925"/>
                  <a:pt x="2980" y="84919"/>
                  <a:pt x="5761" y="84919"/>
                </a:cubicBezTo>
                <a:cubicBezTo>
                  <a:pt x="17483" y="84919"/>
                  <a:pt x="17483" y="84919"/>
                  <a:pt x="17483" y="84919"/>
                </a:cubicBezTo>
                <a:cubicBezTo>
                  <a:pt x="52649" y="110160"/>
                  <a:pt x="52649" y="110160"/>
                  <a:pt x="52649" y="110160"/>
                </a:cubicBezTo>
                <a:cubicBezTo>
                  <a:pt x="58410" y="110160"/>
                  <a:pt x="61390" y="107165"/>
                  <a:pt x="61390" y="100748"/>
                </a:cubicBezTo>
                <a:cubicBezTo>
                  <a:pt x="61390" y="18823"/>
                  <a:pt x="61390" y="18823"/>
                  <a:pt x="61390" y="18823"/>
                </a:cubicBezTo>
                <a:cubicBezTo>
                  <a:pt x="61390" y="12620"/>
                  <a:pt x="58410" y="9411"/>
                  <a:pt x="52649" y="9411"/>
                </a:cubicBezTo>
                <a:close/>
                <a:moveTo>
                  <a:pt x="17483" y="72513"/>
                </a:moveTo>
                <a:lnTo>
                  <a:pt x="17483" y="72513"/>
                </a:lnTo>
                <a:cubicBezTo>
                  <a:pt x="17483" y="75508"/>
                  <a:pt x="17483" y="75508"/>
                  <a:pt x="14503" y="75508"/>
                </a:cubicBezTo>
                <a:cubicBezTo>
                  <a:pt x="11721" y="75508"/>
                  <a:pt x="11721" y="75508"/>
                  <a:pt x="11721" y="75508"/>
                </a:cubicBezTo>
                <a:cubicBezTo>
                  <a:pt x="8741" y="75508"/>
                  <a:pt x="5761" y="75508"/>
                  <a:pt x="5761" y="72513"/>
                </a:cubicBezTo>
                <a:cubicBezTo>
                  <a:pt x="5761" y="47272"/>
                  <a:pt x="5761" y="47272"/>
                  <a:pt x="5761" y="47272"/>
                </a:cubicBezTo>
                <a:cubicBezTo>
                  <a:pt x="5761" y="44064"/>
                  <a:pt x="8741" y="44064"/>
                  <a:pt x="11721" y="44064"/>
                </a:cubicBezTo>
                <a:cubicBezTo>
                  <a:pt x="14503" y="44064"/>
                  <a:pt x="14503" y="44064"/>
                  <a:pt x="14503" y="44064"/>
                </a:cubicBezTo>
                <a:cubicBezTo>
                  <a:pt x="17483" y="44064"/>
                  <a:pt x="17483" y="44064"/>
                  <a:pt x="17483" y="47272"/>
                </a:cubicBezTo>
                <a:lnTo>
                  <a:pt x="17483" y="72513"/>
                </a:lnTo>
                <a:close/>
                <a:moveTo>
                  <a:pt x="52649" y="100748"/>
                </a:moveTo>
                <a:lnTo>
                  <a:pt x="52649" y="100748"/>
                </a:lnTo>
                <a:cubicBezTo>
                  <a:pt x="26225" y="81925"/>
                  <a:pt x="26225" y="81925"/>
                  <a:pt x="26225" y="81925"/>
                </a:cubicBezTo>
                <a:cubicBezTo>
                  <a:pt x="26225" y="75508"/>
                  <a:pt x="26225" y="41069"/>
                  <a:pt x="26225" y="34652"/>
                </a:cubicBezTo>
                <a:cubicBezTo>
                  <a:pt x="52649" y="18823"/>
                  <a:pt x="52649" y="18823"/>
                  <a:pt x="52649" y="18823"/>
                </a:cubicBezTo>
                <a:cubicBezTo>
                  <a:pt x="52649" y="22032"/>
                  <a:pt x="52649" y="97540"/>
                  <a:pt x="52649" y="100748"/>
                </a:cubicBezTo>
                <a:close/>
              </a:path>
            </a:pathLst>
          </a:custGeom>
          <a:solidFill>
            <a:srgbClr val="BAC9D0"/>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3" name="Subtitle 2"/>
          <p:cNvSpPr txBox="1">
            <a:spLocks/>
          </p:cNvSpPr>
          <p:nvPr/>
        </p:nvSpPr>
        <p:spPr>
          <a:xfrm>
            <a:off x="3954508" y="3678915"/>
            <a:ext cx="4202522" cy="747943"/>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id-ID" sz="36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Welcome Message</a:t>
            </a:r>
          </a:p>
        </p:txBody>
      </p:sp>
      <p:sp>
        <p:nvSpPr>
          <p:cNvPr id="4" name="Rectangle 3"/>
          <p:cNvSpPr/>
          <p:nvPr/>
        </p:nvSpPr>
        <p:spPr>
          <a:xfrm>
            <a:off x="2557974" y="4426858"/>
            <a:ext cx="6995590" cy="1131079"/>
          </a:xfrm>
          <a:prstGeom prst="rect">
            <a:avLst/>
          </a:prstGeom>
        </p:spPr>
        <p:txBody>
          <a:bodyPr wrap="square">
            <a:spAutoFit/>
          </a:bodyPr>
          <a:lstStyle/>
          <a:p>
            <a:pPr algn="ctr">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In et quam est eget mi. Pellentesque nunc orci eu enim, eget in fringilla vitae, et eros praesent dolor porttitor. Lacinia lectus nonummy, accumsan mauris in sed justo</a:t>
            </a:r>
          </a:p>
        </p:txBody>
      </p:sp>
    </p:spTree>
    <p:extLst>
      <p:ext uri="{BB962C8B-B14F-4D97-AF65-F5344CB8AC3E}">
        <p14:creationId xmlns:p14="http://schemas.microsoft.com/office/powerpoint/2010/main" val="2995059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764" b="1764"/>
          <a:stretch>
            <a:fillRect/>
          </a:stretch>
        </p:blipFill>
        <p:spPr/>
      </p:pic>
      <p:sp>
        <p:nvSpPr>
          <p:cNvPr id="17" name="Rectangle 16"/>
          <p:cNvSpPr/>
          <p:nvPr/>
        </p:nvSpPr>
        <p:spPr>
          <a:xfrm>
            <a:off x="482596" y="342899"/>
            <a:ext cx="11256197" cy="6108701"/>
          </a:xfrm>
          <a:prstGeom prst="rect">
            <a:avLst/>
          </a:prstGeom>
          <a:solidFill>
            <a:schemeClr val="tx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4728876" y="5370917"/>
            <a:ext cx="3070418"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Achievements</a:t>
            </a:r>
          </a:p>
        </p:txBody>
      </p:sp>
      <p:sp>
        <p:nvSpPr>
          <p:cNvPr id="6" name="Rectangle 5"/>
          <p:cNvSpPr/>
          <p:nvPr/>
        </p:nvSpPr>
        <p:spPr>
          <a:xfrm>
            <a:off x="4311650" y="5806836"/>
            <a:ext cx="3604260" cy="246221"/>
          </a:xfrm>
          <a:prstGeom prst="rect">
            <a:avLst/>
          </a:prstGeom>
        </p:spPr>
        <p:txBody>
          <a:bodyPr wrap="square">
            <a:spAutoFit/>
          </a:bodyPr>
          <a:lstStyle/>
          <a:p>
            <a:r>
              <a:rPr lang="id-ID" sz="10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Lorem ipsum dolor sit amet, lacus nulla ac netus nibh aliquet</a:t>
            </a:r>
            <a:endParaRPr lang="id-ID" sz="1000" dirty="0">
              <a:solidFill>
                <a:schemeClr val="bg1">
                  <a:lumMod val="95000"/>
                </a:schemeClr>
              </a:solidFill>
            </a:endParaRPr>
          </a:p>
        </p:txBody>
      </p:sp>
      <p:sp>
        <p:nvSpPr>
          <p:cNvPr id="7" name="Rectangle 6"/>
          <p:cNvSpPr/>
          <p:nvPr/>
        </p:nvSpPr>
        <p:spPr>
          <a:xfrm>
            <a:off x="4883761" y="3647015"/>
            <a:ext cx="2673351" cy="750205"/>
          </a:xfrm>
          <a:prstGeom prst="rect">
            <a:avLst/>
          </a:prstGeom>
        </p:spPr>
        <p:txBody>
          <a:bodyPr wrap="square">
            <a:spAutoFit/>
          </a:bodyPr>
          <a:lstStyle/>
          <a:p>
            <a:pPr algn="ctr">
              <a:lnSpc>
                <a:spcPct val="150000"/>
              </a:lnSpc>
            </a:pPr>
            <a:r>
              <a:rPr lang="id-ID" sz="105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a:t>
            </a: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8" name="Rectangle 7"/>
          <p:cNvSpPr/>
          <p:nvPr/>
        </p:nvSpPr>
        <p:spPr>
          <a:xfrm>
            <a:off x="8465116" y="3647015"/>
            <a:ext cx="2328095" cy="750205"/>
          </a:xfrm>
          <a:prstGeom prst="rect">
            <a:avLst/>
          </a:prstGeom>
        </p:spPr>
        <p:txBody>
          <a:bodyPr wrap="square">
            <a:spAutoFit/>
          </a:bodyPr>
          <a:lstStyle/>
          <a:p>
            <a:pPr algn="ctr">
              <a:lnSpc>
                <a:spcPct val="150000"/>
              </a:lnSpc>
            </a:pPr>
            <a:r>
              <a:rPr lang="id-ID" sz="105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a:t>
            </a: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9" name="Rectangle 8"/>
          <p:cNvSpPr/>
          <p:nvPr/>
        </p:nvSpPr>
        <p:spPr>
          <a:xfrm>
            <a:off x="1727200" y="3647015"/>
            <a:ext cx="2029077" cy="750205"/>
          </a:xfrm>
          <a:prstGeom prst="rect">
            <a:avLst/>
          </a:prstGeom>
        </p:spPr>
        <p:txBody>
          <a:bodyPr wrap="square">
            <a:spAutoFit/>
          </a:bodyPr>
          <a:lstStyle/>
          <a:p>
            <a:pPr algn="ctr">
              <a:lnSpc>
                <a:spcPct val="150000"/>
              </a:lnSpc>
            </a:pPr>
            <a:r>
              <a:rPr lang="id-ID" sz="105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a:t>
            </a: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0" name="Rectangle 9"/>
          <p:cNvSpPr/>
          <p:nvPr/>
        </p:nvSpPr>
        <p:spPr>
          <a:xfrm>
            <a:off x="5321504" y="3397249"/>
            <a:ext cx="1578383" cy="276999"/>
          </a:xfrm>
          <a:prstGeom prst="rect">
            <a:avLst/>
          </a:prstGeom>
        </p:spPr>
        <p:txBody>
          <a:bodyPr wrap="square">
            <a:spAutoFit/>
          </a:bodyPr>
          <a:lstStyle/>
          <a:p>
            <a:r>
              <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FULL CUSTOMIZED</a:t>
            </a:r>
          </a:p>
        </p:txBody>
      </p:sp>
      <p:sp>
        <p:nvSpPr>
          <p:cNvPr id="11" name="Rectangle 10"/>
          <p:cNvSpPr/>
          <p:nvPr/>
        </p:nvSpPr>
        <p:spPr>
          <a:xfrm>
            <a:off x="2025899" y="3397249"/>
            <a:ext cx="1292633" cy="276999"/>
          </a:xfrm>
          <a:prstGeom prst="rect">
            <a:avLst/>
          </a:prstGeom>
        </p:spPr>
        <p:txBody>
          <a:bodyPr wrap="square">
            <a:spAutoFit/>
          </a:bodyPr>
          <a:lstStyle/>
          <a:p>
            <a:r>
              <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LAYERED FILES</a:t>
            </a:r>
          </a:p>
        </p:txBody>
      </p:sp>
      <p:sp>
        <p:nvSpPr>
          <p:cNvPr id="12" name="Rectangle 11"/>
          <p:cNvSpPr/>
          <p:nvPr/>
        </p:nvSpPr>
        <p:spPr>
          <a:xfrm>
            <a:off x="8765359" y="3370015"/>
            <a:ext cx="1727608" cy="276999"/>
          </a:xfrm>
          <a:prstGeom prst="rect">
            <a:avLst/>
          </a:prstGeom>
        </p:spPr>
        <p:txBody>
          <a:bodyPr wrap="square">
            <a:spAutoFit/>
          </a:bodyPr>
          <a:lstStyle/>
          <a:p>
            <a:r>
              <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UNLIMITED OPTIONS</a:t>
            </a:r>
          </a:p>
        </p:txBody>
      </p:sp>
      <p:sp>
        <p:nvSpPr>
          <p:cNvPr id="14" name="Subtitle 2"/>
          <p:cNvSpPr txBox="1">
            <a:spLocks/>
          </p:cNvSpPr>
          <p:nvPr/>
        </p:nvSpPr>
        <p:spPr>
          <a:xfrm>
            <a:off x="2266555" y="2838219"/>
            <a:ext cx="950366"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259</a:t>
            </a:r>
          </a:p>
        </p:txBody>
      </p:sp>
      <p:sp>
        <p:nvSpPr>
          <p:cNvPr id="15" name="Subtitle 2"/>
          <p:cNvSpPr txBox="1">
            <a:spLocks/>
          </p:cNvSpPr>
          <p:nvPr/>
        </p:nvSpPr>
        <p:spPr>
          <a:xfrm>
            <a:off x="5707345" y="2838218"/>
            <a:ext cx="1133389"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3500</a:t>
            </a:r>
          </a:p>
        </p:txBody>
      </p:sp>
      <p:sp>
        <p:nvSpPr>
          <p:cNvPr id="18" name="Subtitle 2"/>
          <p:cNvSpPr txBox="1">
            <a:spLocks/>
          </p:cNvSpPr>
          <p:nvPr/>
        </p:nvSpPr>
        <p:spPr>
          <a:xfrm>
            <a:off x="8913913" y="2835705"/>
            <a:ext cx="1430499"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15000</a:t>
            </a:r>
          </a:p>
        </p:txBody>
      </p:sp>
    </p:spTree>
    <p:extLst>
      <p:ext uri="{BB962C8B-B14F-4D97-AF65-F5344CB8AC3E}">
        <p14:creationId xmlns:p14="http://schemas.microsoft.com/office/powerpoint/2010/main" val="40667459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89400" y="825500"/>
            <a:ext cx="1257300" cy="5308600"/>
          </a:xfrm>
          <a:prstGeom prst="rect">
            <a:avLst/>
          </a:prstGeom>
          <a:solidFill>
            <a:schemeClr val="tx2">
              <a:lumMod val="75000"/>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2146700" y="825500"/>
            <a:ext cx="1257300" cy="5308600"/>
          </a:xfrm>
          <a:prstGeom prst="rect">
            <a:avLst/>
          </a:prstGeom>
          <a:solidFill>
            <a:schemeClr val="accent1">
              <a:lumMod val="50000"/>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3404000" y="825500"/>
            <a:ext cx="1257300" cy="5308600"/>
          </a:xfrm>
          <a:prstGeom prst="rect">
            <a:avLst/>
          </a:prstGeom>
          <a:solidFill>
            <a:srgbClr val="7E858E">
              <a:alpha val="5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a:spLocks/>
          </p:cNvSpPr>
          <p:nvPr/>
        </p:nvSpPr>
        <p:spPr>
          <a:xfrm>
            <a:off x="5905500" y="2642904"/>
            <a:ext cx="2336572"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Our Goals</a:t>
            </a:r>
          </a:p>
        </p:txBody>
      </p:sp>
      <p:sp>
        <p:nvSpPr>
          <p:cNvPr id="6" name="Rectangle 5"/>
          <p:cNvSpPr/>
          <p:nvPr/>
        </p:nvSpPr>
        <p:spPr>
          <a:xfrm>
            <a:off x="5905500" y="4014734"/>
            <a:ext cx="4412343" cy="1338828"/>
          </a:xfrm>
          <a:prstGeom prst="rect">
            <a:avLst/>
          </a:prstGeom>
        </p:spPr>
        <p:txBody>
          <a:bodyPr wrap="square">
            <a:spAutoFit/>
          </a:bodyPr>
          <a:lstStyle/>
          <a:p>
            <a:pPr algn="just">
              <a:lnSpc>
                <a:spcPct val="150000"/>
              </a:lnSpc>
            </a:pPr>
            <a:r>
              <a:rPr lang="id-ID" sz="900" i="0" dirty="0">
                <a:solidFill>
                  <a:schemeClr val="bg2">
                    <a:lumMod val="10000"/>
                  </a:schemeClr>
                </a:solidFill>
                <a:effectLst/>
                <a:latin typeface="Lato" panose="020F0502020204030203" pitchFamily="34" charset="0"/>
                <a:ea typeface="Lato" panose="020F0502020204030203" pitchFamily="34" charset="0"/>
                <a:cs typeface="Lato" panose="020F0502020204030203" pitchFamily="34" charset="0"/>
              </a:rPr>
              <a:t>Lorem ipsum dolor sit amet, lacus nulla ac netus nibh aliquet, porttitor ligula justo libero vivamus porttitor dolor, conubia mollit. Sapien nam suspendisse, tincidunt eget ante tincidunt, eros in auctor fringilla praesent at diam. In et quam est eget mi. Pellentesque nunc orci eu enim, eget in fringilla vitae, et eros praesent dolor porttitor. Lacinia lectus nonummy, accumsan mauris in sed </a:t>
            </a:r>
            <a:r>
              <a:rPr lang="id-ID" sz="900" dirty="0">
                <a:solidFill>
                  <a:schemeClr val="bg2">
                    <a:lumMod val="10000"/>
                  </a:schemeClr>
                </a:solidFill>
                <a:latin typeface="Lato" panose="020F0502020204030203" pitchFamily="34" charset="0"/>
                <a:ea typeface="Lato" panose="020F0502020204030203" pitchFamily="34" charset="0"/>
                <a:cs typeface="Lato" panose="020F0502020204030203" pitchFamily="34" charset="0"/>
              </a:rPr>
              <a:t>justotincidunt, eros in auctor fringilla praesent at diam. </a:t>
            </a:r>
          </a:p>
        </p:txBody>
      </p:sp>
      <p:cxnSp>
        <p:nvCxnSpPr>
          <p:cNvPr id="7" name="Straight Connector 6"/>
          <p:cNvCxnSpPr/>
          <p:nvPr/>
        </p:nvCxnSpPr>
        <p:spPr>
          <a:xfrm>
            <a:off x="6010040" y="3328479"/>
            <a:ext cx="2827118" cy="0"/>
          </a:xfrm>
          <a:prstGeom prst="line">
            <a:avLst/>
          </a:prstGeom>
          <a:ln w="127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 name="Shape 4697"/>
          <p:cNvSpPr/>
          <p:nvPr/>
        </p:nvSpPr>
        <p:spPr>
          <a:xfrm>
            <a:off x="2635259" y="5602401"/>
            <a:ext cx="304394" cy="264300"/>
          </a:xfrm>
          <a:custGeom>
            <a:avLst/>
            <a:gdLst/>
            <a:ahLst/>
            <a:cxnLst/>
            <a:rect l="0" t="0" r="0" b="0"/>
            <a:pathLst>
              <a:path w="120000" h="120000" extrusionOk="0">
                <a:moveTo>
                  <a:pt x="3163" y="27045"/>
                </a:moveTo>
                <a:lnTo>
                  <a:pt x="3163" y="27045"/>
                </a:lnTo>
                <a:cubicBezTo>
                  <a:pt x="23276" y="27045"/>
                  <a:pt x="23276" y="27045"/>
                  <a:pt x="23276" y="27045"/>
                </a:cubicBezTo>
                <a:cubicBezTo>
                  <a:pt x="36610" y="50415"/>
                  <a:pt x="36610" y="50415"/>
                  <a:pt x="36610" y="50415"/>
                </a:cubicBezTo>
                <a:cubicBezTo>
                  <a:pt x="43163" y="42538"/>
                  <a:pt x="43163" y="42538"/>
                  <a:pt x="43163" y="42538"/>
                </a:cubicBezTo>
                <a:cubicBezTo>
                  <a:pt x="43163" y="42538"/>
                  <a:pt x="26440" y="19431"/>
                  <a:pt x="26440" y="15492"/>
                </a:cubicBezTo>
                <a:cubicBezTo>
                  <a:pt x="3163" y="15492"/>
                  <a:pt x="3163" y="15492"/>
                  <a:pt x="3163" y="15492"/>
                </a:cubicBezTo>
                <a:cubicBezTo>
                  <a:pt x="3163" y="15492"/>
                  <a:pt x="0" y="19431"/>
                  <a:pt x="0" y="23107"/>
                </a:cubicBezTo>
                <a:cubicBezTo>
                  <a:pt x="0" y="27045"/>
                  <a:pt x="3163" y="27045"/>
                  <a:pt x="3163" y="27045"/>
                </a:cubicBezTo>
                <a:close/>
                <a:moveTo>
                  <a:pt x="93107" y="27045"/>
                </a:moveTo>
                <a:lnTo>
                  <a:pt x="93107" y="27045"/>
                </a:lnTo>
                <a:cubicBezTo>
                  <a:pt x="93107" y="42538"/>
                  <a:pt x="93107" y="42538"/>
                  <a:pt x="93107" y="42538"/>
                </a:cubicBezTo>
                <a:lnTo>
                  <a:pt x="99661" y="42538"/>
                </a:lnTo>
                <a:cubicBezTo>
                  <a:pt x="119774" y="23107"/>
                  <a:pt x="119774" y="23107"/>
                  <a:pt x="119774" y="23107"/>
                </a:cubicBezTo>
                <a:lnTo>
                  <a:pt x="119774" y="19431"/>
                </a:lnTo>
                <a:cubicBezTo>
                  <a:pt x="99661" y="3938"/>
                  <a:pt x="99661" y="3938"/>
                  <a:pt x="99661" y="3938"/>
                </a:cubicBezTo>
                <a:cubicBezTo>
                  <a:pt x="99661" y="0"/>
                  <a:pt x="93107" y="0"/>
                  <a:pt x="93107" y="3938"/>
                </a:cubicBezTo>
                <a:cubicBezTo>
                  <a:pt x="93107" y="15492"/>
                  <a:pt x="93107" y="15492"/>
                  <a:pt x="93107" y="15492"/>
                </a:cubicBezTo>
                <a:cubicBezTo>
                  <a:pt x="69830" y="15492"/>
                  <a:pt x="69830" y="15492"/>
                  <a:pt x="69830" y="15492"/>
                </a:cubicBezTo>
                <a:cubicBezTo>
                  <a:pt x="23276" y="92691"/>
                  <a:pt x="23276" y="92691"/>
                  <a:pt x="23276" y="92691"/>
                </a:cubicBezTo>
                <a:cubicBezTo>
                  <a:pt x="3163" y="92691"/>
                  <a:pt x="3163" y="92691"/>
                  <a:pt x="3163" y="92691"/>
                </a:cubicBezTo>
                <a:cubicBezTo>
                  <a:pt x="3163" y="92691"/>
                  <a:pt x="0" y="96630"/>
                  <a:pt x="0" y="100568"/>
                </a:cubicBezTo>
                <a:lnTo>
                  <a:pt x="3163" y="104245"/>
                </a:lnTo>
                <a:cubicBezTo>
                  <a:pt x="26440" y="104245"/>
                  <a:pt x="26440" y="104245"/>
                  <a:pt x="26440" y="104245"/>
                </a:cubicBezTo>
                <a:cubicBezTo>
                  <a:pt x="76384" y="27045"/>
                  <a:pt x="76384" y="27045"/>
                  <a:pt x="76384" y="27045"/>
                </a:cubicBezTo>
                <a:lnTo>
                  <a:pt x="93107" y="27045"/>
                </a:lnTo>
                <a:close/>
                <a:moveTo>
                  <a:pt x="99661" y="81137"/>
                </a:moveTo>
                <a:lnTo>
                  <a:pt x="99661" y="81137"/>
                </a:lnTo>
                <a:cubicBezTo>
                  <a:pt x="99661" y="77199"/>
                  <a:pt x="93107" y="77199"/>
                  <a:pt x="93107" y="81137"/>
                </a:cubicBezTo>
                <a:cubicBezTo>
                  <a:pt x="93107" y="92691"/>
                  <a:pt x="93107" y="92691"/>
                  <a:pt x="93107" y="92691"/>
                </a:cubicBezTo>
                <a:cubicBezTo>
                  <a:pt x="76384" y="92691"/>
                  <a:pt x="76384" y="92691"/>
                  <a:pt x="76384" y="92691"/>
                </a:cubicBezTo>
                <a:cubicBezTo>
                  <a:pt x="59887" y="69584"/>
                  <a:pt x="59887" y="69584"/>
                  <a:pt x="59887" y="69584"/>
                </a:cubicBezTo>
                <a:cubicBezTo>
                  <a:pt x="53107" y="77199"/>
                  <a:pt x="53107" y="77199"/>
                  <a:pt x="53107" y="77199"/>
                </a:cubicBezTo>
                <a:cubicBezTo>
                  <a:pt x="69830" y="104245"/>
                  <a:pt x="69830" y="104245"/>
                  <a:pt x="69830" y="104245"/>
                </a:cubicBezTo>
                <a:cubicBezTo>
                  <a:pt x="93107" y="104245"/>
                  <a:pt x="93107" y="104245"/>
                  <a:pt x="93107" y="104245"/>
                </a:cubicBezTo>
                <a:cubicBezTo>
                  <a:pt x="93107" y="119737"/>
                  <a:pt x="93107" y="119737"/>
                  <a:pt x="93107" y="119737"/>
                </a:cubicBezTo>
                <a:lnTo>
                  <a:pt x="99661" y="119737"/>
                </a:lnTo>
                <a:cubicBezTo>
                  <a:pt x="119774" y="100568"/>
                  <a:pt x="119774" y="100568"/>
                  <a:pt x="119774" y="100568"/>
                </a:cubicBezTo>
                <a:lnTo>
                  <a:pt x="119774" y="96630"/>
                </a:lnTo>
                <a:lnTo>
                  <a:pt x="99661" y="81137"/>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5" name="Shape 4706"/>
          <p:cNvSpPr/>
          <p:nvPr/>
        </p:nvSpPr>
        <p:spPr>
          <a:xfrm>
            <a:off x="3950368" y="5562295"/>
            <a:ext cx="246585" cy="312422"/>
          </a:xfrm>
          <a:custGeom>
            <a:avLst/>
            <a:gdLst/>
            <a:ahLst/>
            <a:cxnLst/>
            <a:rect l="0" t="0" r="0" b="0"/>
            <a:pathLst>
              <a:path w="120000" h="120000" extrusionOk="0">
                <a:moveTo>
                  <a:pt x="115665" y="53475"/>
                </a:moveTo>
                <a:lnTo>
                  <a:pt x="115665" y="53475"/>
                </a:lnTo>
                <a:cubicBezTo>
                  <a:pt x="15981" y="3208"/>
                  <a:pt x="15981" y="3208"/>
                  <a:pt x="15981" y="3208"/>
                </a:cubicBezTo>
                <a:cubicBezTo>
                  <a:pt x="8126" y="0"/>
                  <a:pt x="0" y="0"/>
                  <a:pt x="0" y="9411"/>
                </a:cubicBezTo>
                <a:cubicBezTo>
                  <a:pt x="0" y="110160"/>
                  <a:pt x="0" y="110160"/>
                  <a:pt x="0" y="110160"/>
                </a:cubicBezTo>
                <a:cubicBezTo>
                  <a:pt x="0" y="119786"/>
                  <a:pt x="8126" y="119786"/>
                  <a:pt x="15981" y="116577"/>
                </a:cubicBezTo>
                <a:cubicBezTo>
                  <a:pt x="115665" y="66096"/>
                  <a:pt x="115665" y="66096"/>
                  <a:pt x="115665" y="66096"/>
                </a:cubicBezTo>
                <a:cubicBezTo>
                  <a:pt x="119729" y="62887"/>
                  <a:pt x="119729" y="56684"/>
                  <a:pt x="115665" y="53475"/>
                </a:cubicBezTo>
                <a:close/>
                <a:moveTo>
                  <a:pt x="11918" y="107165"/>
                </a:moveTo>
                <a:lnTo>
                  <a:pt x="11918" y="107165"/>
                </a:lnTo>
                <a:cubicBezTo>
                  <a:pt x="11918" y="103957"/>
                  <a:pt x="11918" y="18823"/>
                  <a:pt x="11918" y="12620"/>
                </a:cubicBezTo>
                <a:cubicBezTo>
                  <a:pt x="107810" y="59893"/>
                  <a:pt x="107810" y="59893"/>
                  <a:pt x="107810" y="59893"/>
                </a:cubicBezTo>
                <a:lnTo>
                  <a:pt x="11918" y="107165"/>
                </a:ln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6" name="Shape 4738"/>
          <p:cNvSpPr/>
          <p:nvPr/>
        </p:nvSpPr>
        <p:spPr>
          <a:xfrm>
            <a:off x="1339966" y="5570312"/>
            <a:ext cx="329968" cy="320515"/>
          </a:xfrm>
          <a:custGeom>
            <a:avLst/>
            <a:gdLst/>
            <a:ahLst/>
            <a:cxnLst/>
            <a:rect l="0" t="0" r="0" b="0"/>
            <a:pathLst>
              <a:path w="120000" h="120000" extrusionOk="0">
                <a:moveTo>
                  <a:pt x="58485" y="17059"/>
                </a:moveTo>
                <a:lnTo>
                  <a:pt x="58485" y="17059"/>
                </a:lnTo>
                <a:cubicBezTo>
                  <a:pt x="44479" y="17059"/>
                  <a:pt x="33312" y="31405"/>
                  <a:pt x="33312" y="45557"/>
                </a:cubicBezTo>
                <a:cubicBezTo>
                  <a:pt x="33312" y="59903"/>
                  <a:pt x="44479" y="71147"/>
                  <a:pt x="58485" y="71147"/>
                </a:cubicBezTo>
                <a:cubicBezTo>
                  <a:pt x="72492" y="71147"/>
                  <a:pt x="86309" y="59903"/>
                  <a:pt x="86309" y="45557"/>
                </a:cubicBezTo>
                <a:cubicBezTo>
                  <a:pt x="86309" y="31405"/>
                  <a:pt x="72492" y="17059"/>
                  <a:pt x="58485" y="17059"/>
                </a:cubicBezTo>
                <a:close/>
                <a:moveTo>
                  <a:pt x="58485" y="62617"/>
                </a:moveTo>
                <a:lnTo>
                  <a:pt x="58485" y="62617"/>
                </a:lnTo>
                <a:cubicBezTo>
                  <a:pt x="50157" y="62617"/>
                  <a:pt x="41829" y="54087"/>
                  <a:pt x="41829" y="45557"/>
                </a:cubicBezTo>
                <a:cubicBezTo>
                  <a:pt x="41829" y="34119"/>
                  <a:pt x="50157" y="25589"/>
                  <a:pt x="58485" y="25589"/>
                </a:cubicBezTo>
                <a:cubicBezTo>
                  <a:pt x="69652" y="25589"/>
                  <a:pt x="77981" y="34119"/>
                  <a:pt x="77981" y="45557"/>
                </a:cubicBezTo>
                <a:cubicBezTo>
                  <a:pt x="77981" y="54087"/>
                  <a:pt x="69652" y="62617"/>
                  <a:pt x="58485" y="62617"/>
                </a:cubicBezTo>
                <a:close/>
                <a:moveTo>
                  <a:pt x="100315" y="65525"/>
                </a:moveTo>
                <a:lnTo>
                  <a:pt x="100315" y="65525"/>
                </a:lnTo>
                <a:cubicBezTo>
                  <a:pt x="102965" y="59903"/>
                  <a:pt x="105804" y="51179"/>
                  <a:pt x="105804" y="45557"/>
                </a:cubicBezTo>
                <a:cubicBezTo>
                  <a:pt x="105804" y="19967"/>
                  <a:pt x="83470" y="0"/>
                  <a:pt x="58485" y="0"/>
                </a:cubicBezTo>
                <a:cubicBezTo>
                  <a:pt x="33312" y="0"/>
                  <a:pt x="13817" y="19967"/>
                  <a:pt x="13817" y="45557"/>
                </a:cubicBezTo>
                <a:cubicBezTo>
                  <a:pt x="13817" y="51179"/>
                  <a:pt x="16656" y="59903"/>
                  <a:pt x="19495" y="65525"/>
                </a:cubicBezTo>
                <a:cubicBezTo>
                  <a:pt x="0" y="96930"/>
                  <a:pt x="0" y="96930"/>
                  <a:pt x="0" y="96930"/>
                </a:cubicBezTo>
                <a:cubicBezTo>
                  <a:pt x="0" y="96930"/>
                  <a:pt x="10977" y="99838"/>
                  <a:pt x="22145" y="102746"/>
                </a:cubicBezTo>
                <a:cubicBezTo>
                  <a:pt x="30662" y="111276"/>
                  <a:pt x="38990" y="119806"/>
                  <a:pt x="38990" y="119806"/>
                </a:cubicBezTo>
                <a:cubicBezTo>
                  <a:pt x="55646" y="91308"/>
                  <a:pt x="55646" y="91308"/>
                  <a:pt x="55646" y="91308"/>
                </a:cubicBezTo>
                <a:cubicBezTo>
                  <a:pt x="58485" y="91308"/>
                  <a:pt x="58485" y="91308"/>
                  <a:pt x="58485" y="91308"/>
                </a:cubicBezTo>
                <a:cubicBezTo>
                  <a:pt x="61324" y="91308"/>
                  <a:pt x="61324" y="91308"/>
                  <a:pt x="61324" y="91308"/>
                </a:cubicBezTo>
                <a:cubicBezTo>
                  <a:pt x="77981" y="119806"/>
                  <a:pt x="77981" y="119806"/>
                  <a:pt x="77981" y="119806"/>
                </a:cubicBezTo>
                <a:cubicBezTo>
                  <a:pt x="77981" y="119806"/>
                  <a:pt x="86309" y="111276"/>
                  <a:pt x="94637" y="102746"/>
                </a:cubicBezTo>
                <a:cubicBezTo>
                  <a:pt x="105804" y="99838"/>
                  <a:pt x="119810" y="96930"/>
                  <a:pt x="119810" y="96930"/>
                </a:cubicBezTo>
                <a:lnTo>
                  <a:pt x="100315" y="65525"/>
                </a:lnTo>
                <a:close/>
                <a:moveTo>
                  <a:pt x="38990" y="105460"/>
                </a:moveTo>
                <a:lnTo>
                  <a:pt x="38990" y="105460"/>
                </a:lnTo>
                <a:cubicBezTo>
                  <a:pt x="38990" y="105460"/>
                  <a:pt x="33312" y="102746"/>
                  <a:pt x="27823" y="96930"/>
                </a:cubicBezTo>
                <a:cubicBezTo>
                  <a:pt x="19495" y="94022"/>
                  <a:pt x="10977" y="91308"/>
                  <a:pt x="10977" y="91308"/>
                </a:cubicBezTo>
                <a:cubicBezTo>
                  <a:pt x="22145" y="74054"/>
                  <a:pt x="22145" y="74054"/>
                  <a:pt x="22145" y="74054"/>
                </a:cubicBezTo>
                <a:cubicBezTo>
                  <a:pt x="27823" y="79870"/>
                  <a:pt x="38990" y="88400"/>
                  <a:pt x="47318" y="88400"/>
                </a:cubicBezTo>
                <a:lnTo>
                  <a:pt x="38990" y="105460"/>
                </a:lnTo>
                <a:close/>
                <a:moveTo>
                  <a:pt x="58485" y="82584"/>
                </a:moveTo>
                <a:lnTo>
                  <a:pt x="58485" y="82584"/>
                </a:lnTo>
                <a:cubicBezTo>
                  <a:pt x="38990" y="82584"/>
                  <a:pt x="22145" y="65525"/>
                  <a:pt x="22145" y="45557"/>
                </a:cubicBezTo>
                <a:cubicBezTo>
                  <a:pt x="22145" y="22681"/>
                  <a:pt x="38990" y="5621"/>
                  <a:pt x="58485" y="5621"/>
                </a:cubicBezTo>
                <a:cubicBezTo>
                  <a:pt x="80630" y="5621"/>
                  <a:pt x="97476" y="22681"/>
                  <a:pt x="97476" y="45557"/>
                </a:cubicBezTo>
                <a:cubicBezTo>
                  <a:pt x="97476" y="65525"/>
                  <a:pt x="80630" y="82584"/>
                  <a:pt x="58485" y="82584"/>
                </a:cubicBezTo>
                <a:close/>
                <a:moveTo>
                  <a:pt x="91798" y="96930"/>
                </a:moveTo>
                <a:lnTo>
                  <a:pt x="91798" y="96930"/>
                </a:lnTo>
                <a:cubicBezTo>
                  <a:pt x="86309" y="102746"/>
                  <a:pt x="80630" y="105460"/>
                  <a:pt x="80630" y="105460"/>
                </a:cubicBezTo>
                <a:cubicBezTo>
                  <a:pt x="69652" y="88400"/>
                  <a:pt x="69652" y="88400"/>
                  <a:pt x="69652" y="88400"/>
                </a:cubicBezTo>
                <a:cubicBezTo>
                  <a:pt x="80630" y="88400"/>
                  <a:pt x="89148" y="79870"/>
                  <a:pt x="94637" y="74054"/>
                </a:cubicBezTo>
                <a:cubicBezTo>
                  <a:pt x="105804" y="91308"/>
                  <a:pt x="105804" y="91308"/>
                  <a:pt x="105804" y="91308"/>
                </a:cubicBezTo>
                <a:cubicBezTo>
                  <a:pt x="105804" y="91308"/>
                  <a:pt x="100315" y="94022"/>
                  <a:pt x="91798" y="96930"/>
                </a:cubicBezTo>
                <a:close/>
              </a:path>
            </a:pathLst>
          </a:custGeom>
          <a:solidFill>
            <a:schemeClr val="bg1"/>
          </a:solidFill>
          <a:ln>
            <a:noFill/>
          </a:ln>
        </p:spPr>
        <p:txBody>
          <a:bodyPr lIns="45713" tIns="22850" rIns="45713" bIns="22850" anchor="ctr" anchorCtr="0">
            <a:noAutofit/>
          </a:bodyPr>
          <a:lstStyle/>
          <a:p>
            <a:endParaRPr>
              <a:solidFill>
                <a:schemeClr val="dk1"/>
              </a:solidFill>
              <a:latin typeface="Roboto"/>
              <a:ea typeface="Roboto"/>
              <a:cs typeface="Roboto"/>
              <a:sym typeface="Roboto"/>
            </a:endParaRPr>
          </a:p>
        </p:txBody>
      </p:sp>
      <p:sp>
        <p:nvSpPr>
          <p:cNvPr id="17" name="Rectangle 16"/>
          <p:cNvSpPr/>
          <p:nvPr/>
        </p:nvSpPr>
        <p:spPr>
          <a:xfrm>
            <a:off x="2531417" y="1777233"/>
            <a:ext cx="461665" cy="3405134"/>
          </a:xfrm>
          <a:prstGeom prst="rect">
            <a:avLst/>
          </a:prstGeom>
        </p:spPr>
        <p:txBody>
          <a:bodyPr vert="vert270" wrap="square">
            <a:spAutoFit/>
          </a:bodyPr>
          <a:lstStyle/>
          <a:p>
            <a:r>
              <a:rPr lang="id-ID" spc="3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FULL CUSTOMIZED</a:t>
            </a:r>
          </a:p>
        </p:txBody>
      </p:sp>
      <p:sp>
        <p:nvSpPr>
          <p:cNvPr id="18" name="Rectangle 17"/>
          <p:cNvSpPr/>
          <p:nvPr/>
        </p:nvSpPr>
        <p:spPr>
          <a:xfrm>
            <a:off x="1274117" y="1783897"/>
            <a:ext cx="461665" cy="3405134"/>
          </a:xfrm>
          <a:prstGeom prst="rect">
            <a:avLst/>
          </a:prstGeom>
        </p:spPr>
        <p:txBody>
          <a:bodyPr vert="vert270" wrap="square">
            <a:spAutoFit/>
          </a:bodyPr>
          <a:lstStyle/>
          <a:p>
            <a:r>
              <a:rPr lang="id-ID" spc="3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LAYERED FILES</a:t>
            </a:r>
          </a:p>
        </p:txBody>
      </p:sp>
      <p:sp>
        <p:nvSpPr>
          <p:cNvPr id="19" name="Rectangle 18"/>
          <p:cNvSpPr/>
          <p:nvPr/>
        </p:nvSpPr>
        <p:spPr>
          <a:xfrm>
            <a:off x="3794376" y="1783897"/>
            <a:ext cx="461665" cy="3405134"/>
          </a:xfrm>
          <a:prstGeom prst="rect">
            <a:avLst/>
          </a:prstGeom>
        </p:spPr>
        <p:txBody>
          <a:bodyPr vert="vert270" wrap="square">
            <a:spAutoFit/>
          </a:bodyPr>
          <a:lstStyle/>
          <a:p>
            <a:r>
              <a:rPr lang="id-ID" spc="3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UNLIMITED OPTIONS</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75669175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E53135DE-5BDE-4784-8362-2A767A10739A"/>
  <p:tag name="ISPRING_SCORM_RATE_SLIDES" val="1"/>
  <p:tag name="ISPRINGONLINEFOLDERID" val="0"/>
  <p:tag name="ISPRINGONLINEFOLDERPATH" val="Content List"/>
  <p:tag name="ISPRINGCLOUDFOLDERID" val="0"/>
  <p:tag name="ISPRINGCLOUDFOLDERPATH" val="Repository"/>
  <p:tag name="ISPRING_PLAYERS_CUSTOMIZATION" val="UEsDBBQAAgAIAPlefEkVDq0oZAQAAAcRAAAdAAAAdW5pdmVyc2FsL2NvbW1vbl9tZXNzYWdlcy5sbmetWG1v2zYQ/l6g/4EQUGADtrQd0KIYEge0xNhEZMmV6DjZCwRGYmwilJjpxW32ab9mP2y/ZEfKTuK+QFISwDZMyvfc8e6eu6MPjz/nCm1EWUldHDlvD944SBSpzmSxOnIW7OTnDw6qal5kXOlCHDmFdtDx6OWLQ8WLVcNXAr6/fIHQYS6qCpbVyKzu10hmR858nLjhbI6Di8QPJ2EyphNn5Or8hhe3yNcr/Uf5wy/vP3x+++79j4evt5J9gOIZ9v19KGSR3r3pARSwKPQTQCN+EpBz5ozM5zC5cMF8GhBntP0yTHoekTNnZD475RZRRAKWxD71SELjJAiZ9YVPGPGc0YVu0JpvBKo12kjxCdVrAZGsZSlQpWRmH6QaNopGdCnzwhmmQRKRmEXUZTQMnFGsy/L2JwvLm3qtS1BXoUxW/FKJzOqEnLHPb0pRgWpeQ04heNVrCb/UOZfFQafqCC9pMElYGPpxQgJvt+OMSJEhr+RGzUCUCMckAoCSV6J8hGxis8yKI6zUMIQpnUx9eDNjwlSu1gre9VA75gRiMBdFlxTkCIkgu+J4GUaecRqoQhzd8Kr6pMtsLz8eBqoLmAZuCCnosgfgzGDsgCHGEipHWYq07gKbkTjGE5KMw3NIZOBdOEQiPAW6nQ6RuCAxUITEXTIBPqMTbBLeUGyX/zt+pdyks7pFPE1BzrhvI3VTwY5xKbDAMq06GKYmJh8XEDaK/e/QuEUF79rVSm4E2FFmouxUBJXFJZ7Joo8L+ltygqlPvATSyguXCbMlz2jM+S0qdI14tuFFKtClSHkDuX4LzzKZ2Wcmzlb/X438G/F6W1VebQtS4JHzV0Pt2ath3zCrqcCmuhb5Td2l2jhsa/5jrDA5/V0T+hz9cfpjlwQ4ouHzRKaSeaPaqvvk+NxZNjRGnUY80VP9o/XclsRtbR1TKFhjqftLEOimpn9AA1T9pWhwAormbYmGGk6LqwE6g3ALEGj0WIwzcNWeCWfgwgHySzKOKYPZaCkuK1l3jh2WjW2Avh3aFOY8JWpxT8ZLcaVhwlGCb9rpA7qQjXRnQB8MN3utglHmg8kBAK7a5AFIJXOwP+uBuZiRnQfaAr93kqVuVGbJq+S1LfLg2yYXX49NV6XO7a7i1S552yZz/BQr2sNFrdL5gPZ/x7/e8XlAv8dHKSY4cqeJiwOXmEHfcFX1FAIKGFf4LE58PDbiwIWc1+kamumVboqsJ1A7q3vkBAPY9syx4GW6/u+ff3tifGFJu4u2u78OAgFimypI7sB+D3Qtqj+7QBge78vZRR+p7d1mJ9fzqsMoZOGz3CF421pyncPWQbdeSPJt0DBj2J3OgAexTXvdlDC6DUGY4egUapmdwp3RjJfXUAiZ1moQinW1ScB6mPb762VTK1mIIbJPayXmwIzOE+x59q4N5FMyvW57ZgY3inR76VZw6e4L5k5xAHX2CzyRyXogoG1NuyoERG/X9zTffN2p7laV/cvi8PWDfzD+B1BLAwQUAAIACAD5XnxJCH4LIykDAACGDAAAJwAAAHVuaXZlcnNhbC9mbGFzaF9wdWJsaXNoaW5nX3NldHRpbmdzLnhtbNVX3W7aMBS+5yksT70saTu6diihqgpo1VpAhW3tVWViQ6w6dhbbUHq1p9mD7Ul2HAMFtevSH6RNCBGfn+/8n5jw6DYVaMJyzZWM8G51ByMmY0W5HEf4y6C9fYiRNkRSIpRkEZYKo6NGJczsUHCd9JkxIKoRwEhdz0yEE2OyehBMp9Mq11nuuEpYA/i6Gqs0yHKmmTQsDzJBZvBjZhnTeI5QAgC+qZJztUalglDokc4VtYIhTsFzyV1QRLQF0QkOvNiQxDfjXFlJT5RQOcrHwwi/Ozx2n4WMh2rylEmXE90AoiObOqGUOy+I6PM7hhLGxwm4e1DDaMqpSSK8V3MoIB08RCmwfejEoZwoyIE0c/iUGUKJIf7o7Rl2a/SC4El0JknK4wFwkIs/ws3B9aerXuvi7LTz+XrQ7Z4NTnveiUInWMcJg3VDITikbB6zpZ2QGEPiBPwGnRERmoXBKmkhNlJyzTl3RkMlIPeFFrRROmS0Q1K2Uo3+DZdtkNzFaASBiFmEj3NOBEbcEMHjpbK2Q224KareXpVEgAXtydB5H9+b99mJE5JrturWgqNdzuPGN2UFRTNlkeA3DBmFIH6bwlPC0Gpx0ChXaUGF9jFICw4WJ5xNGT0qcjoH/JOhKzCRWtCEXs0EM97Cd8vv0JCNVA64jEygs4HOtcevPgs4I1rfg5KFj1v9s9Nm6/q002xdbrkACZ0QGT8THArO0sxsBJ/MkFRmoQfpiInVrCgK5bTglYmt+vIyaJ5a4cv81sVYgd5gSTZj5TmF+asHpc0mZFIMohuuAhpGkENJPCYwYlgXXFpWFjAmEikpZojEsNa0G+sJV1YDxQ+wh9Yv99DrIy6L0xhWG1jMKctLQe7s7r2v7X84OPxYrwa/fvzcflJpvvB7gjhzfuOfPLnyl2v/4TYMA7elH1/aJrf/5s7uXbS+lslrp3U5KFXSVr8UXLeMVPdzGakL/5LprbxgSrkAS2nshwzWkuApN4y+ZYu9oE1e9W73PbaZNtlgzK8Zjf8mZH9aXhPX7oVh8OjF1XFSLnkKiXArcXnbbezXduCm+SirUgG09f8OjcpvUEsDBBQAAgAIAPlefEm1/AlkugIAAFUKAAAhAAAAdW5pdmVyc2FsL2ZsYXNoX3NraW5fc2V0dGluZ3MueG1slVZtb+IwDP5+vwJx3+nulZ3UITHGSZN2t+k27XvamjYiTaokZce/vzhN1gQo9LAmEft5bMexzVK1pXzxYTJJc8GEfAatKS8VarxuQoubadZqLfgsF1wD1zMuZE3YdPHxp/2kiUVeYokdyLGcDcmhDzO3nzEUF+PbHGWIkIu6IXz/IEoxy0i+LaVoeXExtWrfgGSUbw3y6sd8tR4MwKjS9xrqKKf1Nco4SiNBKcCUvq9RLrIYyYD5SFf2M5LThzp/+wPajiqqLW35CWWI1pAS4iJfL1GG8dx4j19ljnKeoOGvNtAvn1EGoYzsQcbO776iDDJE0zb/0yONFCUWNOacf8R3DhOkMOOHWV2hXCTghTDQxVdw5bF3vQtA7ms49ymOqxTsCet6sBDw0TMGCy1bSBN/6myqEm+PrTbzAYsNYcoAQlUPejJJP5FWeTexrsf9gTfKi9CX0/SQV8HaGlZdwoG7WN/jV6tbuytCp++6IEMJO6cMUuyVPfK3qesRMlD2yGdGC3jkbH+cwaGpI/lHviXuOc/X31iBE3MsnNWfvBUjPeDoqiBVp/CYWhSwUJjOC60B3y1NrK5LKTnKKeVkR0uiqeC/EJft7WVUmhwYXK+d7qxUU83gVMPZHM2aDstlz3E/OmvckN3PQn+57jzRZovfTInWJK9q87OkphPHM2NiCjNNTjNwTxo4yHu+EQHHxh4i1URuQb4IwcaG4UKDGutedMM1BE+ToAZpcrrKqXNyqvy8rTOQa/NqFJSvcqzsgBUtK2b+9CuFNygOGAPWjqor448T+t6XgcI1ARCZV75ru0NnqVumKYMd+OEPFPbKQ3dLlenSoYZb6gfY6LDlnGZUT7pd0fdKvEMC/Qn8q0krcnxgGdH2mmTK3iyafL+G+1yixezXGTZfuMns2fVS5NjYjytolPjv5D9QSwMEFAACAAgA+V58SSqWD2f+AgAAlwsAACYAAAB1bml2ZXJzYWwvaHRtbF9wdWJsaXNoaW5nX3NldHRpbmdzLnhtbM2Wb08aMRjA3/Mpmi6+lFPnpiN3GCMYiU6IsE1fmXItXGOvvbU98Hy1T7MPtk+yp1dAiI6dRpaFEOjTPr/nX/u04dF9KtCEacOVjPBufQcjJmNFuRxH+MvgdPsQI2OJpEQoySIsFUZHzVqY5UPBTdJn1sJSgwAjTSOzEU6szRpBMJ1O69xk2s0qkVvgm3qs0iDTzDBpmQ4yQQr4sUXGDJ4RKgDgmyo5U2vWagiFnvRZ0VwwxCl4LrkLiogzmwoc+FVDEt+NtcolPVFCaaTHwwi/Ozx2n/kaT2rxlEmXEtMEoRPbBqGUOyeI6PMHhhLGxwl4e7CP0ZRTm0R4b99RYHXwlFKyfeTEUU4UpEDaGT5lllBiiR96e5bdWzMXeBEtJEl5PIAZ5MKPcGtwe3bTa19ddC7Pbwfd7sWg0/NOlDrBKicMVg2F4JDKdcwWdkJiLYkT8Bt0RkQYFgbLovmykZIrzrkxGioBqS+1MBqBp6KI8LHmRGDELRE8XsxaosfMnnIBMTjd3fpIWvwI9PHGCdGGLRuazxiXxbj5TeWCokLlSPA7hqxCEFGewr+EoeV0o5FWaSkVxFhkBKcMTTibMnpUZmkG/JOhGzCR5qAJmy8TzHoL33P+gIZspDRwGZnAVgU5N55ffxE4I8Y8Qsncx63+RafVvu1cttrXWy5AQidExi+EQwlZmtmN8EmBpLJzPUhHTHLDyqJQTsu5KrHVX18Gw9Nc+DK/dTGW0BssyWasvKQwf/WgstmETMqD6A5XiYYjyKEkngkTMRx3LnNWFRgTiZQUBSIxNCrjjvWEq9yAxB9gjzav99DrIy7L0RhuDrCoKdOVkDu7e+/3P3w8OPzUqAe/fvzcXqs0a+E9QZw538NP1jbxRSN/2g3DwPXO59uw1fm/6sK9q/bXKpm6bF8PKhWp3a+E61ZZ1T2vsurKXxu9pSujkgvQZsb+2ECjETzlltG33DSvKPz6+9dvizcq/AajWLt9/98g/Gjx3Fp5X4XBsw/AGshXH9PN2m9QSwMEFAACAAgA+V58SWhxUpGaAQAAHwYAAB8AAAB1bml2ZXJzYWwvaHRtbF9za2luX3NldHRpbmdzLmpzjZRNb8IwDIbv/AqUXSfEPmG7ocGkSRwmjdu0QyimVKRJlaQdHeK/rw5fTeqOxRfy8uR17CredrrVYhHrPne37rfbv/t7pwFqVudw7euiRU9RZ0YkC5glKYhEAguQ4nj0JO/OBGXMpDOdlx9oa2p+TOE/Sy5MHc8IC01ohjpcEOA3oW2owz8nsVOra19TrdHz3Fole5GSFqTtSaVT7hh29epWvcQAVgXoC+iSR+CZDtxqI8+ODwOMOhepNOOynKpY9eY8Wsda5XLRln9VZqCrT77eA/2nwcvEsxOJsW8W0jDxZIjRTmYajIFD3scJBgkLPgdR8+279QfqGTcLCugiMYk90qMbjDqd8RgaXRqOMHxMVl6Nbg4wmpyFjd0Td7cYHiF4CbphNb7H8ECV5dk/PmCmVYwdaaDNnp9QofgikfEhdR+D5PCyaNvWvXOh7vpj5j0hFTyhFfX80rbZEYKGAK03lo55TZB3StkJSpREDkVo1LQq6DliwzmC+88u49byaJVW46EajlUbuF6Dniklqtt/XbpnmKuz+wVQSwMEFAACAAgA+V58ST08L9HBAAAA5QEAABoAAAB1bml2ZXJzYWwvaTE4bl9wcmVzZXRzLnhtbJ2RsQrCMBCG9z5FuN3EbqUkdRPcHHSWmqYaaS8ll1of35SKdJGAQyD/8X0/JCd3r75jT+PJOlSQ8y0wg9o1Fm8Kzqf9pgBGocam7hwaBeiA7apM2rzAozdkArFYgaTgHsJQCjFNE7c0+NhArhtDLCauXS/i6R2K2RTDosLilvYv+zODKssYk9fRduGAVbzHtCCMvFYwOxeN3GLrQPwCGpMATKrBUAJofQJ4DAnAjytAiu+b56RHCvGjYpBitZ4qewNQSwMEFAACAAgA+V58SXL80YFnAAAAawAAABwAAAB1bml2ZXJzYWwvbG9jYWxfc2V0dGluZ3MueG1sDcw7CsNADEXR3qsQ6p1P58JjdymDIc4ChP0IBo0UZkRIdp/pbnG44/zNSh+Uerglvp4uTLDN98NeiZ/rrR+Yaojtom5IbM40T92ovok+ENFgpbfKD2VFbhG4S25yKaiwkGhnPk/dH1BLAwQUAAIACABElFdHI7RO+/sCAACwCAAAFAAAAHVuaXZlcnNhbC9wbGF5ZXIueG1srVXfT9swEH4u0v6HyO/YLR0DqgTEkNAexoTUse2tMombeE3izHYI5a/f2c7vpWxIe2iVnO/77nz33cW/es5S74lJxUUeoAWeI4/loYh4Hgfo4evt8Tm6unx35Bcp3TPp8ShAZc4NgKbIi5gKJS80gO+pTgLUM2BgRl4huZBc74H7FLjbSCdL9O5oBi65ClCidbEipKoqzBUg8liJtDQkCociI4VkiuWaSeLSQF6DXem/o+GXiZzofcFUD1notweuSVqOZ8UHJNUSCxmTk/l8QX7cfV6HCcvoMc+VpnnIkAeVnNlSPtJwdyeiMmXK2Ga+S3LNtDZJWNvM1yu+OM89JcMAOYdNxpSiMVM4zWNEHJZMgP1tSlVS86gBreFVO17zWr+Ned80brZzpHMuyseUqwSO+pDOOgn0yTCqn9nrWgU9NAq6NUzIk+xXySWL7Ou3VozzBXIBW8XZPLGqQjiAp1saaiH3NwADFdUdxG3TsGsatqCWA7fR1x0Fam67ZVSXkjWlmvlPPGLiC5WSGllcalkyn4yMNZYMwT5xV66b1DXET3SWnv5Db4zfqDU/1WudsYD/0ZhPQNTWhOcRe77l4KNZBjXVDIptbFgXKTYxu5xU+Zj1dD0wuRzrpsBFPE1lzGAMI6op6ezkEJRJqsAlLOUI2zs4CE54nKTw05MM49ODNBmVu0mG3sFBcCrC3QS0NbdlJOM6jsTUKsgnE+vED0ulRcZfrDwHe0avrA5fG7nm6Lrg7cHZ/I9RHMRoBnOLJlaXeertq+bw3sypVp3PpnCWgVphHpguC+fVzEJZjHwitqVlqm/6OTX7sAcd5Tw1HdNc30HvolrzF+ZVPDJfusXS1CRhRjMB+nC+7DFAP2G7DMJb06GIW5E3dcCY2Df3byvabPm6da7rhzrsQw2fOKscxs3UR1BHLEWZR6Me4qL7iKgUdtq1ZNRL2RZutDgBkYoiQO/hob7zxelFd+WzxUWDtXndu8Aulzes9DrhTkGk1nV7Eb/eDfD4G1BLAwQUAAIACAD5XnxJsIcj9GwBAAD3AgAAKQAAAHVuaXZlcnNhbC9za2luX2N1c3RvbWl6YXRpb25fc2V0dGluZ3MueG1sjVLbSiQxEH33K4I/MEkqt4Z2ILeWeVHRAZ+b6ezSrKaXTsRlycebdncYR0c09VR1Tp2iKqdNv8Zon1KeHse/fR6neBdyHuPPtD5DqN1ND9N8M4cUclodKvdjHKbnTfwxLbVaTbmPQz8PdkHTGqPu9SEltXKqZswwiiTz1CvkPLcVa8A1YCvmKLHt6p3EP9057ELMp1Xb1RH6sWETU5jzJg7hzxqO2W+h4w0u534YKy+tBVui7KcWx5ZAjHDJfaEaAASy3BGHi5SN1AR5zDiGYhQFCohwThpRiKQcatY1oqow3wjEJGPUFepp7UZaG0dtkdAQous0rxpbus5IjBEhBJgrXEBnMKpsqBoa1HJAcGBAFG00UYA625mOFe+8sBwp6gXGhRkDGB+Oe9ju7bkO1W+vsz/nF4Inv+AkunhrdcJc7e5pnit5Gx5/P/Q5oHG4OL+59Xf+aqu3m+ur8/++fPXwnrWYtW79qbdfAFBLAwQUAAIACAD5XnxJSnLKSHENAAAnIgAAFwAAAHVuaXZlcnNhbC91bml2ZXJzYWwucG5n7ZppVFNZtoCv5QTigO0r0WJqtQWrBBkiBCQkhTJoFYI1CDIYQCZFSAgISIBgQbWIAynhCcEAWVV2Y9cLczAhgRAVZTAJKZoKUwJBGSKEEMMlCYEEOoGqWr1W/+ufb+XHHc757jl377PP3mffu07hhQC/XTs+2QEAwK5zZ72/BoAt/gCwGWO0TVezetrOT3fZlPq132mgrtdiRlfYEu913gsAGvEmmqiturJx8tmQVADY3aE/NnWh/xEDAIfaznl7fXsTKR09f88uY/TWW7BcA+AAWp4J5shw4fsvtm71OfqXE3/ZcfqC0exnP915Z3Mncv9nX5kePmTq7e/adyuy6V6n2bQcCv9YIlTzvuRVnOtdDN9q5vmU/H+tZEZWwODoRRdVQHoHEd2euTBLrq9q0yywnyKz5T46eW49aVbgrx3q91Z2CF5M8nJXwZQ4fXVr5Ei3a8W2ksGI3Bz3Q7qa55edH0yeJLQpBsLYxroyMP/TtaOqabdK/tn156+G9jBFa6sq9kM9zOhrLs4i712/LY/8SHcxzdO3+tzIRl93iKA/f28ABmAABmAABmAABmAABmAABmAABmAABmAABmAA/7/BKyZLK0Xb6m81+P+22+AdNug2eWcPhAdLXZgsCayCKYeibUlqTrzVKbBlWs6dqOhqDd2t/2tZqlXOJYQtUAldCNziE2vLZq5Hfy9MoCEL2u2n5aJJ17UXLyafDSI91C/N2huyG/aQM9vAlmD2ZgB4PvrhzfF6WHPEckRXItjbVFuaia6mJwnAMifeTGzp2oXt20ueknBYNWCdrm+SehmhebsnsLaTL4ar6CVlETi15eDabDDrlLoT2o6Z9RCpez06U1ORN9/+lTaoDcxd7l/plJLKylEIFLqKksRgaaYcVA8Edaw5EDtwfdJL2OXT77m6NCE+IU6TfrmavxT4BhkDABZX2r0RnZea1Eoaixk+zyyPc5E5EcRKL9kxTLIjvdYlwUqVkFkX7QoTqdpVlajv6zoHj+BhC0USGypHQcHA4R++21OBTD+F6qxZMT5K6UWoewLbLc/bfJHIe730SwH8RtzcY/V0ynTlDBUDMghGThNUkgqsq0Ee2fMO3ktElaahcpFsCA4hyk/pz6rmJgnu7QRuUThmiYEw+asFyqRTiP3KWEJVtDNPnq9xVoxHNmEv0F7rZEpwdYzvSDsRv/mGC3csMbHeNS4en6f1nRUOxKLwEqKiHb+HkvHau1hN/yrq3RAsGAS966Tugjy262ibFdWzyObzOdW2zLUVEev+CSIFeSSYiQ+5LRWD1cTYMSQP+rH/2APPflSCgzMAoFjDxzMVBxeGakpz0C68xnIx9tlc8CFCeF/6+5exm7sSk2VQLO/KnpIMHsw2Z97GjhN7ZkDTJtU6fRVtsn+fFfVapxJLONDH9JkWiT1p8UzfOqw1CLYFODxGmdiuSKyaM6J5zcQhveoCdG9S47Lm5v0gNov2WDzESX+Rf4pUGJlyXtApSRCOZeez1m7nxrr+k8Y80JJJFqNMbB5sB1OfdAxVixJp9MerP/0ZozM4Q4UZnjmBzR5sxCLGvufnbAaSM7hvD3ZljxWH1uYz+bCuq7u5IfZrP24puT7iigyeUDJeMKDmPRCkXWZGbVWryplQg8o1simjMdC6qV8XDe+ZeZNgOVc77R4EPi0Jloyb5vW4JJnXkzFEd867mms2pRz6kSBx3XgcN8pl5ewzREFPOMsyHaIUOw4TZ2hnQjvTcQ/pqNZabqbY0V3mkjK60jJ3Q++WXZN0cVUYLg4WR1Y06FQmeK5pQLYiOUQW4jiTPIwZbAytkjD8HcsPpAyQrlc++CCNIRJR3SmQOM9At6EqYuYJ6jFnrytVZcahYb+OfPQmHBUVheAJe+He/n8b4vVfbczouz75mcqpnn3Git2x3x+npJDs6xGyjJez7ZuAlizUcv1JeE2Q5IrOtE6t8xH9/+Nfd80VTtvVR1lMvsNNPxZw+UYWzI1SJ/6hrHFrcZLQ+26ScI7feJmFmJHs/4Y6o+SN7odOL9NhDr4csJ2BC1fAp11pRqnlXSnIZnodf0VuB34pxedqJsplWkqdNXllGzA+T+8lmVY5zM+2irTzgglxKogTBuIWSkrQOJBoG7EyMniirVKuleWuSQUEncvcp9cehJZZZjzkM4bCuKkPM+0o91ck1C43ttNa1RQht56zFJILgjjPIvooHUfdpAR/vTjwevqUGLLX/5Y5DYuo4zi8hIqywTWRWqZhNrDCQ0ahAJDBrmi9ogiRN/V+Qr3qSArhfYLMlr82Qce3W1TIBeKxeWPwKUI7s7hs72tx5RlcGQSGx5gr+64c7lxlSE14fMcJWxuuI7vNXvaq5CBVgRlzVEH7w/kXefGHCQAUpcAJK6A3GNqpN+tj7YHEzvx9SvzqDKch6RXe+KhOgcgm0R1Si3xZUk9Csv5adFBJ+0Yf1QOfDsuYTmCvY18MQhpbO9CjiwH3EjvsROmjIS9izFlNXAjbsy/GxHfXGcGyJ3r08us21yDJJCzPOHkiSNbFzexwxaXRm9Ynb9F2eTAm7n3nMnWwS9O2w2bCjLX0ekYR5k142/ZgNan+Xo7F8DvO7IVK9qXaEp1rmA3vEThHHCXcT/JE9WdYFhF32IAjOgQa2Tx/EMa0hop3CZb4v6sURNq7x6UjcYh3e2XodPfcXqcJlfki5QXiFDfdgxxlbUxlfk0FSYlePxbMhA8kVOo8iN69k1IDDsWp4/A/UPLOFfji7f/EbRBFx8qq83o23iNe6rBeTV6oRedIFrc2Qge5LXzYc4/aMTwRvJ2kmU2JTRMBgNCSzLtTcOr6UMAlRtIv6Mbo28bGqavFw0ihqDccYb6atcL0o/7iXAaR7UztfuO6eoGc1qTzr8MQzsRYaVYpWBPZFNHrxH7GqtX+6KYLwagjBI1fAbuotYi/UOO/s9xMYguXF5bUZ08dt41YWx6Uge+f4Kuy56KtPSp93b679x/i4D2VQwup7w7FDcmimny+41K9WNJPm17nd3538MTIexFpZ5qHxdPcc9OmvwuSyG6szIhd9eygoqi5MnFY+ZBzx36iUoweTpSovLaXZCbVDPRkbilZkkSsYRd+DsyZPXmXY6KwC/RU/DpzEiLlUBj246x1e595Koioq5k3B261TgzHky7jAmCvdoqTaqCE+9ILj1cfVbATF2Wqb90ljo/YoRtmLo8KK9JaHYZY/Mk/jvf4YNxIzrGR3X4jwm8dywc7Eyor/BwLh/MnKSTtnHNxDacZwpul3loLZVoHU0+xdq1gBCwa+9F6ZKXB1JMlbN7dMpeOTHMJObLJMgDSsX9v3CXL4n7BmNKu/Mesny0SfvOe29roKul40lXHYYeJuLzuGlKIWTSuKpM6VTXUPKpsKYx0ri/kL7fciWwCX5o4VFgl9B9LeYjPnjxii1iV4wNxqlYRhq0Z345w81y8S+E6tPBXpkzJqomQabPJoNrgCR4DtzEMUw+gYy0L577pSvwHyezENCj372fFQDZF1olOv9Fkl2qz95lSJTRC8kWyolFvDbCFAZ/+pYKOE3jEdKLZFyDcmhI1vWA8kQYR8AVpgmUmCjbCuR6F3EdWYPa+iIkP0EUXu2um5baqMl268bOaPqHPOkjZ8nsR4agfwA9hPh/N07AsiysKHIyn+ZoYUUzGiLUBl9bjDu9LB2azpu3m3EbgbcxaVYvLJO+cxyiRC8hL9ryxLp26/WiayilmxyVog5ihPUnJ4hXo0qIM/y5pw44tQrQC5/5qVntzX5Bqly7BWuRAeHYIiBWFj9UHSE4VbnlmCtti9yJG/NDPiu7w/X3+NuX7G9a6oSvrl38I2/qHcG3GGxEZ+67QtpRkjuf/vs4FY+qwx3p9HYf3+s9XX/zzOI6sYh/SzTZiw8aiOIjMkoaKIfSkIEmkXgfs1KPg0vWVsXf2hwr3+HPQhiyrfQWTQhT58+faIFnZmTbztXPcnA37JPVG/dtCf8BTJUxlTyH+N7IJkmt1M+2fg6Q1jRiNDufxLBG2OZUIhzaRkVh56XexiyzDmbbWf5NYkYyA53IsFI6H7wxit+tTBli3NC8/vydptHLGWQTXOS4LPuqWaErv9kMs95XIcmRZ7AcYKxRLzUWP7d3eItIH+CndJIIyj08KlcIufVyL5DzcROYVd13pHW4M3cgLGwnim8+EwWn6vDB2vunRDKiTsOcJHs7YeeT4b76YO33gJXEpMAEFelnoBcN4KMHy8DiiiqBqphc6fLVntw1N7pPefTdLwQ8O5MUu/N0h59rBs67/7tC6VNvKCvQROPmWsFGg1fWTj2MZG00nqts/bTcOViszP+qu4MXs9iGwO4vrcQry04LPOG6NWwBgXNlyXkApw7x3lV2OWD0T/ilB+DEPvjLXM4FH4JbFt1XTjIO0x9t1r2jRbtmn331g6q//GDjtuEl3vpOVq8sHy478sUdB53C5dn767wShT/8X89oV0RqyaIu+9b3qR0IPNS/SYb2TtfnLzh3XHMvf6m2WcvqPXRBtlv5xS4Os1bSFgTC0fby+Izff/tPVhRq0m7saUd7OYX6yy0u/8wM45xPgXXc6Mu9fUEsDBBQAAgAIAPlefEmV7pF+SwAAAGsAAAAbAAAAdW5pdmVyc2FsL3VuaXZlcnNhbC5wbmcueG1ss7GvyM1RKEstKs7Mz7NVMtQzULK34+WyKShKLctMLVeoAIoBBSFASaESyDVCcMszU0oygEIG5mYIwYzUzPSMElslCwNzuKA+0EwAUEsBAgAAFAACAAgA+V58SRUOrShkBAAABxEAAB0AAAAAAAAAAQAAAAAAAAAAAHVuaXZlcnNhbC9jb21tb25fbWVzc2FnZXMubG5nUEsBAgAAFAACAAgA+V58SQh+CyMpAwAAhgwAACcAAAAAAAAAAQAAAAAAnwQAAHVuaXZlcnNhbC9mbGFzaF9wdWJsaXNoaW5nX3NldHRpbmdzLnhtbFBLAQIAABQAAgAIAPlefEm1/AlkugIAAFUKAAAhAAAAAAAAAAEAAAAAAA0IAAB1bml2ZXJzYWwvZmxhc2hfc2tpbl9zZXR0aW5ncy54bWxQSwECAAAUAAIACAD5XnxJKpYPZ/4CAACXCwAAJgAAAAAAAAABAAAAAAAGCwAAdW5pdmVyc2FsL2h0bWxfcHVibGlzaGluZ19zZXR0aW5ncy54bWxQSwECAAAUAAIACAD5XnxJaHFSkZoBAAAfBgAAHwAAAAAAAAABAAAAAABIDgAAdW5pdmVyc2FsL2h0bWxfc2tpbl9zZXR0aW5ncy5qc1BLAQIAABQAAgAIAPlefEk9PC/RwQAAAOUBAAAaAAAAAAAAAAEAAAAAAB8QAAB1bml2ZXJzYWwvaTE4bl9wcmVzZXRzLnhtbFBLAQIAABQAAgAIAPlefEly/NGBZwAAAGsAAAAcAAAAAAAAAAEAAAAAABgRAAB1bml2ZXJzYWwvbG9jYWxfc2V0dGluZ3MueG1sUEsBAgAAFAACAAgARJRXRyO0Tvv7AgAAsAgAABQAAAAAAAAAAQAAAAAAuREAAHVuaXZlcnNhbC9wbGF5ZXIueG1sUEsBAgAAFAACAAgA+V58SbCHI/RsAQAA9wIAACkAAAAAAAAAAQAAAAAA5hQAAHVuaXZlcnNhbC9za2luX2N1c3RvbWl6YXRpb25fc2V0dGluZ3MueG1sUEsBAgAAFAACAAgA+V58SUpyykhxDQAAJyIAABcAAAAAAAAAAAAAAAAAmRYAAHVuaXZlcnNhbC91bml2ZXJzYWwucG5nUEsBAgAAFAACAAgA+V58SZXukX5LAAAAawAAABsAAAAAAAAAAQAAAAAAPyQAAHVuaXZlcnNhbC91bml2ZXJzYWwucG5nLnhtbFBLBQYAAAAACwALAEkDAADDJAAAAAA="/>
  <p:tag name="ISPRING_PRESENTATION_TITLE" val="【厉害了】企业业务介绍产品宣传PPT模板"/>
  <p:tag name="ISPRING_SCORM_ENDPOINT" val="&lt;endpoint&gt;&lt;enable&gt;0&lt;/enable&gt;&lt;lrs&gt;http://&lt;/lrs&gt;&lt;auth&gt;0&lt;/auth&gt;&lt;login&gt;&lt;/login&gt;&lt;password&gt;&lt;/password&gt;&lt;key&gt;&lt;/key&gt;&lt;name&gt;&lt;/name&gt;&lt;email&gt;&lt;/email&gt;&lt;/endpoint&gt;&#10;"/>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ags/tag5.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407</TotalTime>
  <Words>4118</Words>
  <Application>Microsoft Office PowerPoint</Application>
  <PresentationFormat>宽屏</PresentationFormat>
  <Paragraphs>269</Paragraphs>
  <Slides>44</Slides>
  <Notes>44</Notes>
  <HiddenSlides>0</HiddenSlides>
  <MMClips>1</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44</vt:i4>
      </vt:variant>
    </vt:vector>
  </HeadingPairs>
  <TitlesOfParts>
    <vt:vector size="54" baseType="lpstr">
      <vt:lpstr>Gill Sans</vt:lpstr>
      <vt:lpstr>Lato</vt:lpstr>
      <vt:lpstr>Lato Light</vt:lpstr>
      <vt:lpstr>League Gothic</vt:lpstr>
      <vt:lpstr>宋体</vt:lpstr>
      <vt:lpstr>Arial</vt:lpstr>
      <vt:lpstr>Calibri</vt:lpstr>
      <vt:lpstr>Calibri Light</vt:lpstr>
      <vt:lpstr>Roboto</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Business Plan</vt:lpstr>
      <vt:lpstr>Business Plan</vt:lpstr>
      <vt:lpstr>Business Plan</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Wu Tony</cp:lastModifiedBy>
  <dcterms:created xsi:type="dcterms:W3CDTF">2016-10-04T07:07:08Z</dcterms:created>
  <dcterms:modified xsi:type="dcterms:W3CDTF">2018-07-23T15:19:28Z</dcterms:modified>
</cp:coreProperties>
</file>