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28" r:id="rId3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4953"/>
    <a:srgbClr val="5E443C"/>
    <a:srgbClr val="DA4B27"/>
    <a:srgbClr val="596273"/>
    <a:srgbClr val="17A34A"/>
    <a:srgbClr val="FCFCFC"/>
    <a:srgbClr val="292836"/>
    <a:srgbClr val="3B3838"/>
    <a:srgbClr val="D9EBF4"/>
    <a:srgbClr val="F39F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78" d="100"/>
          <a:sy n="78" d="100"/>
        </p:scale>
        <p:origin x="581" y="58"/>
      </p:cViewPr>
      <p:guideLst>
        <p:guide orient="horz" pos="2115"/>
        <p:guide pos="3840"/>
        <p:guide pos="5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0B5726-980D-49AE-B046-2211361A768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E11112-6B94-47F3-9566-6BED97D0492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rgbClr val="2928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D2F68-A850-446D-85C8-0E7954AA3385}" type="slidenum">
              <a:rPr lang="en-US" smtClean="0"/>
            </a:fld>
            <a:endParaRPr lang="en-US"/>
          </a:p>
        </p:txBody>
      </p:sp>
      <p:sp>
        <p:nvSpPr>
          <p:cNvPr id="6" name="Rectangle 62"/>
          <p:cNvSpPr>
            <a:spLocks noChangeArrowheads="1"/>
          </p:cNvSpPr>
          <p:nvPr userDrawn="1"/>
        </p:nvSpPr>
        <p:spPr bwMode="auto">
          <a:xfrm>
            <a:off x="-36" y="-217"/>
            <a:ext cx="12191858" cy="6857956"/>
          </a:xfrm>
          <a:prstGeom prst="rect">
            <a:avLst/>
          </a:prstGeom>
          <a:solidFill>
            <a:srgbClr val="E6D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D4E68-F11D-4361-8C3A-7B444C600E52}" type="datetimeFigureOut">
              <a:rPr lang="en-US" smtClean="0"/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D2F68-A850-446D-85C8-0E7954AA3385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组合 210"/>
          <p:cNvGrpSpPr/>
          <p:nvPr/>
        </p:nvGrpSpPr>
        <p:grpSpPr>
          <a:xfrm>
            <a:off x="6615113" y="833438"/>
            <a:ext cx="811213" cy="873125"/>
            <a:chOff x="6615113" y="833438"/>
            <a:chExt cx="811213" cy="873125"/>
          </a:xfrm>
        </p:grpSpPr>
        <p:sp>
          <p:nvSpPr>
            <p:cNvPr id="10" name="Rectangle 5"/>
            <p:cNvSpPr>
              <a:spLocks noChangeArrowheads="1"/>
            </p:cNvSpPr>
            <p:nvPr/>
          </p:nvSpPr>
          <p:spPr bwMode="auto">
            <a:xfrm>
              <a:off x="6615113" y="954088"/>
              <a:ext cx="81121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6675438" y="1014413"/>
              <a:ext cx="690563" cy="571500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6615113" y="833438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8"/>
            <p:cNvSpPr/>
            <p:nvPr/>
          </p:nvSpPr>
          <p:spPr bwMode="auto">
            <a:xfrm>
              <a:off x="6794501" y="1074738"/>
              <a:ext cx="450850" cy="450850"/>
            </a:xfrm>
            <a:custGeom>
              <a:avLst/>
              <a:gdLst>
                <a:gd name="T0" fmla="*/ 120 w 120"/>
                <a:gd name="T1" fmla="*/ 60 h 120"/>
                <a:gd name="T2" fmla="*/ 120 w 120"/>
                <a:gd name="T3" fmla="*/ 56 h 120"/>
                <a:gd name="T4" fmla="*/ 96 w 120"/>
                <a:gd name="T5" fmla="*/ 50 h 120"/>
                <a:gd name="T6" fmla="*/ 114 w 120"/>
                <a:gd name="T7" fmla="*/ 34 h 120"/>
                <a:gd name="T8" fmla="*/ 110 w 120"/>
                <a:gd name="T9" fmla="*/ 27 h 120"/>
                <a:gd name="T10" fmla="*/ 87 w 120"/>
                <a:gd name="T11" fmla="*/ 33 h 120"/>
                <a:gd name="T12" fmla="*/ 93 w 120"/>
                <a:gd name="T13" fmla="*/ 10 h 120"/>
                <a:gd name="T14" fmla="*/ 86 w 120"/>
                <a:gd name="T15" fmla="*/ 6 h 120"/>
                <a:gd name="T16" fmla="*/ 70 w 120"/>
                <a:gd name="T17" fmla="*/ 24 h 120"/>
                <a:gd name="T18" fmla="*/ 64 w 120"/>
                <a:gd name="T19" fmla="*/ 0 h 120"/>
                <a:gd name="T20" fmla="*/ 60 w 120"/>
                <a:gd name="T21" fmla="*/ 0 h 120"/>
                <a:gd name="T22" fmla="*/ 56 w 120"/>
                <a:gd name="T23" fmla="*/ 0 h 120"/>
                <a:gd name="T24" fmla="*/ 50 w 120"/>
                <a:gd name="T25" fmla="*/ 24 h 120"/>
                <a:gd name="T26" fmla="*/ 34 w 120"/>
                <a:gd name="T27" fmla="*/ 6 h 120"/>
                <a:gd name="T28" fmla="*/ 27 w 120"/>
                <a:gd name="T29" fmla="*/ 10 h 120"/>
                <a:gd name="T30" fmla="*/ 33 w 120"/>
                <a:gd name="T31" fmla="*/ 33 h 120"/>
                <a:gd name="T32" fmla="*/ 10 w 120"/>
                <a:gd name="T33" fmla="*/ 27 h 120"/>
                <a:gd name="T34" fmla="*/ 6 w 120"/>
                <a:gd name="T35" fmla="*/ 34 h 120"/>
                <a:gd name="T36" fmla="*/ 24 w 120"/>
                <a:gd name="T37" fmla="*/ 50 h 120"/>
                <a:gd name="T38" fmla="*/ 0 w 120"/>
                <a:gd name="T39" fmla="*/ 56 h 120"/>
                <a:gd name="T40" fmla="*/ 0 w 120"/>
                <a:gd name="T41" fmla="*/ 60 h 120"/>
                <a:gd name="T42" fmla="*/ 0 w 120"/>
                <a:gd name="T43" fmla="*/ 64 h 120"/>
                <a:gd name="T44" fmla="*/ 24 w 120"/>
                <a:gd name="T45" fmla="*/ 70 h 120"/>
                <a:gd name="T46" fmla="*/ 6 w 120"/>
                <a:gd name="T47" fmla="*/ 86 h 120"/>
                <a:gd name="T48" fmla="*/ 10 w 120"/>
                <a:gd name="T49" fmla="*/ 93 h 120"/>
                <a:gd name="T50" fmla="*/ 33 w 120"/>
                <a:gd name="T51" fmla="*/ 87 h 120"/>
                <a:gd name="T52" fmla="*/ 27 w 120"/>
                <a:gd name="T53" fmla="*/ 110 h 120"/>
                <a:gd name="T54" fmla="*/ 34 w 120"/>
                <a:gd name="T55" fmla="*/ 114 h 120"/>
                <a:gd name="T56" fmla="*/ 50 w 120"/>
                <a:gd name="T57" fmla="*/ 96 h 120"/>
                <a:gd name="T58" fmla="*/ 56 w 120"/>
                <a:gd name="T59" fmla="*/ 120 h 120"/>
                <a:gd name="T60" fmla="*/ 60 w 120"/>
                <a:gd name="T61" fmla="*/ 120 h 120"/>
                <a:gd name="T62" fmla="*/ 64 w 120"/>
                <a:gd name="T63" fmla="*/ 120 h 120"/>
                <a:gd name="T64" fmla="*/ 70 w 120"/>
                <a:gd name="T65" fmla="*/ 96 h 120"/>
                <a:gd name="T66" fmla="*/ 86 w 120"/>
                <a:gd name="T67" fmla="*/ 114 h 120"/>
                <a:gd name="T68" fmla="*/ 93 w 120"/>
                <a:gd name="T69" fmla="*/ 110 h 120"/>
                <a:gd name="T70" fmla="*/ 87 w 120"/>
                <a:gd name="T71" fmla="*/ 87 h 120"/>
                <a:gd name="T72" fmla="*/ 110 w 120"/>
                <a:gd name="T73" fmla="*/ 93 h 120"/>
                <a:gd name="T74" fmla="*/ 114 w 120"/>
                <a:gd name="T75" fmla="*/ 86 h 120"/>
                <a:gd name="T76" fmla="*/ 96 w 120"/>
                <a:gd name="T77" fmla="*/ 70 h 120"/>
                <a:gd name="T78" fmla="*/ 120 w 120"/>
                <a:gd name="T79" fmla="*/ 64 h 120"/>
                <a:gd name="T80" fmla="*/ 120 w 120"/>
                <a:gd name="T81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0" h="120">
                  <a:moveTo>
                    <a:pt x="120" y="60"/>
                  </a:moveTo>
                  <a:cubicBezTo>
                    <a:pt x="120" y="59"/>
                    <a:pt x="120" y="57"/>
                    <a:pt x="120" y="56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114" y="34"/>
                    <a:pt x="114" y="34"/>
                    <a:pt x="114" y="34"/>
                  </a:cubicBezTo>
                  <a:cubicBezTo>
                    <a:pt x="113" y="31"/>
                    <a:pt x="111" y="29"/>
                    <a:pt x="110" y="27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1" y="9"/>
                    <a:pt x="89" y="7"/>
                    <a:pt x="86" y="6"/>
                  </a:cubicBezTo>
                  <a:cubicBezTo>
                    <a:pt x="70" y="24"/>
                    <a:pt x="70" y="24"/>
                    <a:pt x="70" y="24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3" y="0"/>
                    <a:pt x="61" y="0"/>
                    <a:pt x="60" y="0"/>
                  </a:cubicBezTo>
                  <a:cubicBezTo>
                    <a:pt x="59" y="0"/>
                    <a:pt x="57" y="0"/>
                    <a:pt x="56" y="0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1" y="7"/>
                    <a:pt x="29" y="9"/>
                    <a:pt x="27" y="10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9" y="29"/>
                    <a:pt x="7" y="31"/>
                    <a:pt x="6" y="34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7"/>
                    <a:pt x="0" y="59"/>
                    <a:pt x="0" y="60"/>
                  </a:cubicBezTo>
                  <a:cubicBezTo>
                    <a:pt x="0" y="61"/>
                    <a:pt x="0" y="63"/>
                    <a:pt x="0" y="64"/>
                  </a:cubicBezTo>
                  <a:cubicBezTo>
                    <a:pt x="24" y="70"/>
                    <a:pt x="24" y="70"/>
                    <a:pt x="24" y="70"/>
                  </a:cubicBezTo>
                  <a:cubicBezTo>
                    <a:pt x="6" y="86"/>
                    <a:pt x="6" y="86"/>
                    <a:pt x="6" y="86"/>
                  </a:cubicBezTo>
                  <a:cubicBezTo>
                    <a:pt x="7" y="89"/>
                    <a:pt x="9" y="91"/>
                    <a:pt x="10" y="93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27" y="110"/>
                    <a:pt x="27" y="110"/>
                    <a:pt x="27" y="110"/>
                  </a:cubicBezTo>
                  <a:cubicBezTo>
                    <a:pt x="29" y="111"/>
                    <a:pt x="31" y="113"/>
                    <a:pt x="34" y="114"/>
                  </a:cubicBezTo>
                  <a:cubicBezTo>
                    <a:pt x="50" y="96"/>
                    <a:pt x="50" y="96"/>
                    <a:pt x="50" y="96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7" y="120"/>
                    <a:pt x="59" y="120"/>
                    <a:pt x="60" y="120"/>
                  </a:cubicBezTo>
                  <a:cubicBezTo>
                    <a:pt x="61" y="120"/>
                    <a:pt x="63" y="120"/>
                    <a:pt x="64" y="120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14"/>
                    <a:pt x="86" y="114"/>
                    <a:pt x="86" y="114"/>
                  </a:cubicBezTo>
                  <a:cubicBezTo>
                    <a:pt x="89" y="113"/>
                    <a:pt x="91" y="111"/>
                    <a:pt x="93" y="110"/>
                  </a:cubicBezTo>
                  <a:cubicBezTo>
                    <a:pt x="87" y="87"/>
                    <a:pt x="87" y="87"/>
                    <a:pt x="87" y="87"/>
                  </a:cubicBezTo>
                  <a:cubicBezTo>
                    <a:pt x="110" y="93"/>
                    <a:pt x="110" y="93"/>
                    <a:pt x="110" y="93"/>
                  </a:cubicBezTo>
                  <a:cubicBezTo>
                    <a:pt x="111" y="91"/>
                    <a:pt x="113" y="89"/>
                    <a:pt x="114" y="86"/>
                  </a:cubicBezTo>
                  <a:cubicBezTo>
                    <a:pt x="96" y="70"/>
                    <a:pt x="96" y="70"/>
                    <a:pt x="96" y="70"/>
                  </a:cubicBezTo>
                  <a:cubicBezTo>
                    <a:pt x="120" y="64"/>
                    <a:pt x="120" y="64"/>
                    <a:pt x="120" y="64"/>
                  </a:cubicBezTo>
                  <a:cubicBezTo>
                    <a:pt x="120" y="63"/>
                    <a:pt x="120" y="61"/>
                    <a:pt x="120" y="60"/>
                  </a:cubicBez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9"/>
            <p:cNvSpPr/>
            <p:nvPr/>
          </p:nvSpPr>
          <p:spPr bwMode="auto">
            <a:xfrm>
              <a:off x="6615113" y="1646238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Oval 10"/>
            <p:cNvSpPr>
              <a:spLocks noChangeArrowheads="1"/>
            </p:cNvSpPr>
            <p:nvPr/>
          </p:nvSpPr>
          <p:spPr bwMode="auto">
            <a:xfrm>
              <a:off x="6675438" y="863601"/>
              <a:ext cx="58738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Oval 11"/>
            <p:cNvSpPr>
              <a:spLocks noChangeArrowheads="1"/>
            </p:cNvSpPr>
            <p:nvPr/>
          </p:nvSpPr>
          <p:spPr bwMode="auto">
            <a:xfrm>
              <a:off x="6764338" y="863601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Oval 12"/>
            <p:cNvSpPr>
              <a:spLocks noChangeArrowheads="1"/>
            </p:cNvSpPr>
            <p:nvPr/>
          </p:nvSpPr>
          <p:spPr bwMode="auto">
            <a:xfrm>
              <a:off x="6854826" y="863601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6854826" y="1135063"/>
              <a:ext cx="330200" cy="330200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6929438" y="1209676"/>
              <a:ext cx="180975" cy="18097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6989763" y="1270001"/>
              <a:ext cx="60325" cy="60325"/>
            </a:xfrm>
            <a:prstGeom prst="ellipse">
              <a:avLst/>
            </a:pr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7" name="组合 216"/>
          <p:cNvGrpSpPr/>
          <p:nvPr/>
        </p:nvGrpSpPr>
        <p:grpSpPr>
          <a:xfrm>
            <a:off x="9920288" y="2336801"/>
            <a:ext cx="811213" cy="871537"/>
            <a:chOff x="9920288" y="2336801"/>
            <a:chExt cx="811213" cy="871537"/>
          </a:xfrm>
        </p:grpSpPr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9920288" y="2457451"/>
              <a:ext cx="811213" cy="6905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9980613" y="2517776"/>
              <a:ext cx="690563" cy="569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9920288" y="2336801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9920288" y="3148013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Oval 20"/>
            <p:cNvSpPr>
              <a:spLocks noChangeArrowheads="1"/>
            </p:cNvSpPr>
            <p:nvPr/>
          </p:nvSpPr>
          <p:spPr bwMode="auto">
            <a:xfrm>
              <a:off x="9980613" y="23669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Oval 21"/>
            <p:cNvSpPr>
              <a:spLocks noChangeArrowheads="1"/>
            </p:cNvSpPr>
            <p:nvPr/>
          </p:nvSpPr>
          <p:spPr bwMode="auto">
            <a:xfrm>
              <a:off x="10071101" y="2366963"/>
              <a:ext cx="58738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Oval 22"/>
            <p:cNvSpPr>
              <a:spLocks noChangeArrowheads="1"/>
            </p:cNvSpPr>
            <p:nvPr/>
          </p:nvSpPr>
          <p:spPr bwMode="auto">
            <a:xfrm>
              <a:off x="10160001" y="23669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3"/>
            <p:cNvSpPr/>
            <p:nvPr/>
          </p:nvSpPr>
          <p:spPr bwMode="auto">
            <a:xfrm>
              <a:off x="10266363" y="2878138"/>
              <a:ext cx="165100" cy="120650"/>
            </a:xfrm>
            <a:custGeom>
              <a:avLst/>
              <a:gdLst>
                <a:gd name="T0" fmla="*/ 44 w 44"/>
                <a:gd name="T1" fmla="*/ 8 h 32"/>
                <a:gd name="T2" fmla="*/ 36 w 44"/>
                <a:gd name="T3" fmla="*/ 0 h 32"/>
                <a:gd name="T4" fmla="*/ 8 w 44"/>
                <a:gd name="T5" fmla="*/ 0 h 32"/>
                <a:gd name="T6" fmla="*/ 0 w 44"/>
                <a:gd name="T7" fmla="*/ 8 h 32"/>
                <a:gd name="T8" fmla="*/ 0 w 44"/>
                <a:gd name="T9" fmla="*/ 24 h 32"/>
                <a:gd name="T10" fmla="*/ 8 w 44"/>
                <a:gd name="T11" fmla="*/ 32 h 32"/>
                <a:gd name="T12" fmla="*/ 36 w 44"/>
                <a:gd name="T13" fmla="*/ 32 h 32"/>
                <a:gd name="T14" fmla="*/ 44 w 44"/>
                <a:gd name="T15" fmla="*/ 24 h 32"/>
                <a:gd name="T16" fmla="*/ 44 w 44"/>
                <a:gd name="T1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2">
                  <a:moveTo>
                    <a:pt x="44" y="8"/>
                  </a:moveTo>
                  <a:cubicBezTo>
                    <a:pt x="44" y="4"/>
                    <a:pt x="40" y="0"/>
                    <a:pt x="3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4" y="32"/>
                    <a:pt x="8" y="32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0" y="32"/>
                    <a:pt x="44" y="28"/>
                    <a:pt x="44" y="24"/>
                  </a:cubicBezTo>
                  <a:lnTo>
                    <a:pt x="44" y="8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4"/>
            <p:cNvSpPr/>
            <p:nvPr/>
          </p:nvSpPr>
          <p:spPr bwMode="auto">
            <a:xfrm>
              <a:off x="10266363" y="2713038"/>
              <a:ext cx="165100" cy="134938"/>
            </a:xfrm>
            <a:custGeom>
              <a:avLst/>
              <a:gdLst>
                <a:gd name="T0" fmla="*/ 104 w 104"/>
                <a:gd name="T1" fmla="*/ 0 h 85"/>
                <a:gd name="T2" fmla="*/ 0 w 104"/>
                <a:gd name="T3" fmla="*/ 0 h 85"/>
                <a:gd name="T4" fmla="*/ 0 w 104"/>
                <a:gd name="T5" fmla="*/ 76 h 85"/>
                <a:gd name="T6" fmla="*/ 9 w 104"/>
                <a:gd name="T7" fmla="*/ 85 h 85"/>
                <a:gd name="T8" fmla="*/ 94 w 104"/>
                <a:gd name="T9" fmla="*/ 85 h 85"/>
                <a:gd name="T10" fmla="*/ 104 w 104"/>
                <a:gd name="T11" fmla="*/ 66 h 85"/>
                <a:gd name="T12" fmla="*/ 104 w 104"/>
                <a:gd name="T1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5">
                  <a:moveTo>
                    <a:pt x="104" y="0"/>
                  </a:moveTo>
                  <a:lnTo>
                    <a:pt x="0" y="0"/>
                  </a:lnTo>
                  <a:lnTo>
                    <a:pt x="0" y="76"/>
                  </a:lnTo>
                  <a:lnTo>
                    <a:pt x="9" y="85"/>
                  </a:lnTo>
                  <a:lnTo>
                    <a:pt x="94" y="85"/>
                  </a:lnTo>
                  <a:lnTo>
                    <a:pt x="104" y="66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5"/>
            <p:cNvSpPr/>
            <p:nvPr/>
          </p:nvSpPr>
          <p:spPr bwMode="auto">
            <a:xfrm>
              <a:off x="10401301" y="2667001"/>
              <a:ext cx="30163" cy="46038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4 h 12"/>
                <a:gd name="T4" fmla="*/ 4 w 8"/>
                <a:gd name="T5" fmla="*/ 0 h 12"/>
                <a:gd name="T6" fmla="*/ 8 w 8"/>
                <a:gd name="T7" fmla="*/ 4 h 12"/>
                <a:gd name="T8" fmla="*/ 8 w 8"/>
                <a:gd name="T9" fmla="*/ 12 h 12"/>
                <a:gd name="T10" fmla="*/ 0 w 8"/>
                <a:gd name="T11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10355263" y="2652713"/>
              <a:ext cx="30163" cy="60325"/>
            </a:xfrm>
            <a:custGeom>
              <a:avLst/>
              <a:gdLst>
                <a:gd name="T0" fmla="*/ 0 w 8"/>
                <a:gd name="T1" fmla="*/ 16 h 16"/>
                <a:gd name="T2" fmla="*/ 0 w 8"/>
                <a:gd name="T3" fmla="*/ 4 h 16"/>
                <a:gd name="T4" fmla="*/ 4 w 8"/>
                <a:gd name="T5" fmla="*/ 0 h 16"/>
                <a:gd name="T6" fmla="*/ 8 w 8"/>
                <a:gd name="T7" fmla="*/ 4 h 16"/>
                <a:gd name="T8" fmla="*/ 8 w 8"/>
                <a:gd name="T9" fmla="*/ 16 h 16"/>
                <a:gd name="T10" fmla="*/ 0 w 8"/>
                <a:gd name="T1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6">
                  <a:moveTo>
                    <a:pt x="0" y="16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6"/>
                    <a:pt x="8" y="16"/>
                    <a:pt x="8" y="16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10310813" y="2636838"/>
              <a:ext cx="30163" cy="76200"/>
            </a:xfrm>
            <a:custGeom>
              <a:avLst/>
              <a:gdLst>
                <a:gd name="T0" fmla="*/ 0 w 8"/>
                <a:gd name="T1" fmla="*/ 20 h 20"/>
                <a:gd name="T2" fmla="*/ 0 w 8"/>
                <a:gd name="T3" fmla="*/ 4 h 20"/>
                <a:gd name="T4" fmla="*/ 4 w 8"/>
                <a:gd name="T5" fmla="*/ 0 h 20"/>
                <a:gd name="T6" fmla="*/ 8 w 8"/>
                <a:gd name="T7" fmla="*/ 4 h 20"/>
                <a:gd name="T8" fmla="*/ 8 w 8"/>
                <a:gd name="T9" fmla="*/ 20 h 20"/>
                <a:gd name="T10" fmla="*/ 0 w 8"/>
                <a:gd name="T11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20">
                  <a:moveTo>
                    <a:pt x="0" y="2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0"/>
                    <a:pt x="8" y="20"/>
                    <a:pt x="8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10266363" y="2592388"/>
              <a:ext cx="30163" cy="120650"/>
            </a:xfrm>
            <a:custGeom>
              <a:avLst/>
              <a:gdLst>
                <a:gd name="T0" fmla="*/ 0 w 8"/>
                <a:gd name="T1" fmla="*/ 32 h 32"/>
                <a:gd name="T2" fmla="*/ 0 w 8"/>
                <a:gd name="T3" fmla="*/ 4 h 32"/>
                <a:gd name="T4" fmla="*/ 4 w 8"/>
                <a:gd name="T5" fmla="*/ 0 h 32"/>
                <a:gd name="T6" fmla="*/ 8 w 8"/>
                <a:gd name="T7" fmla="*/ 4 h 32"/>
                <a:gd name="T8" fmla="*/ 8 w 8"/>
                <a:gd name="T9" fmla="*/ 32 h 32"/>
                <a:gd name="T10" fmla="*/ 0 w 8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32">
                  <a:moveTo>
                    <a:pt x="0" y="32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32"/>
                    <a:pt x="8" y="32"/>
                    <a:pt x="8" y="32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29"/>
            <p:cNvSpPr>
              <a:spLocks noChangeArrowheads="1"/>
            </p:cNvSpPr>
            <p:nvPr/>
          </p:nvSpPr>
          <p:spPr bwMode="auto">
            <a:xfrm>
              <a:off x="10280651" y="2847976"/>
              <a:ext cx="134938" cy="30163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10220326" y="2697163"/>
              <a:ext cx="46038" cy="136525"/>
            </a:xfrm>
            <a:custGeom>
              <a:avLst/>
              <a:gdLst>
                <a:gd name="T0" fmla="*/ 8 w 12"/>
                <a:gd name="T1" fmla="*/ 16 h 36"/>
                <a:gd name="T2" fmla="*/ 8 w 12"/>
                <a:gd name="T3" fmla="*/ 4 h 36"/>
                <a:gd name="T4" fmla="*/ 4 w 12"/>
                <a:gd name="T5" fmla="*/ 0 h 36"/>
                <a:gd name="T6" fmla="*/ 0 w 12"/>
                <a:gd name="T7" fmla="*/ 4 h 36"/>
                <a:gd name="T8" fmla="*/ 0 w 12"/>
                <a:gd name="T9" fmla="*/ 24 h 36"/>
                <a:gd name="T10" fmla="*/ 12 w 12"/>
                <a:gd name="T11" fmla="*/ 36 h 36"/>
                <a:gd name="T12" fmla="*/ 12 w 12"/>
                <a:gd name="T13" fmla="*/ 16 h 36"/>
                <a:gd name="T14" fmla="*/ 8 w 12"/>
                <a:gd name="T15" fmla="*/ 1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6">
                  <a:moveTo>
                    <a:pt x="8" y="16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8" y="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10475913" y="2713038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2"/>
            <p:cNvSpPr/>
            <p:nvPr/>
          </p:nvSpPr>
          <p:spPr bwMode="auto">
            <a:xfrm>
              <a:off x="10475913" y="2787651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3"/>
            <p:cNvSpPr/>
            <p:nvPr/>
          </p:nvSpPr>
          <p:spPr bwMode="auto">
            <a:xfrm>
              <a:off x="10071101" y="2787651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4"/>
            <p:cNvSpPr/>
            <p:nvPr/>
          </p:nvSpPr>
          <p:spPr bwMode="auto">
            <a:xfrm>
              <a:off x="10071101" y="2713038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4" name="组合 213"/>
          <p:cNvGrpSpPr/>
          <p:nvPr/>
        </p:nvGrpSpPr>
        <p:grpSpPr>
          <a:xfrm>
            <a:off x="4962526" y="2336801"/>
            <a:ext cx="811213" cy="871537"/>
            <a:chOff x="4962526" y="2336801"/>
            <a:chExt cx="811213" cy="871537"/>
          </a:xfrm>
        </p:grpSpPr>
        <p:sp>
          <p:nvSpPr>
            <p:cNvPr id="40" name="Rectangle 35"/>
            <p:cNvSpPr>
              <a:spLocks noChangeArrowheads="1"/>
            </p:cNvSpPr>
            <p:nvPr/>
          </p:nvSpPr>
          <p:spPr bwMode="auto">
            <a:xfrm>
              <a:off x="4962526" y="2457451"/>
              <a:ext cx="811213" cy="690563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5021263" y="2517776"/>
              <a:ext cx="692150" cy="569913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7"/>
            <p:cNvSpPr/>
            <p:nvPr/>
          </p:nvSpPr>
          <p:spPr bwMode="auto">
            <a:xfrm>
              <a:off x="4962526" y="2336801"/>
              <a:ext cx="811213" cy="120650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8"/>
            <p:cNvSpPr/>
            <p:nvPr/>
          </p:nvSpPr>
          <p:spPr bwMode="auto">
            <a:xfrm>
              <a:off x="4962526" y="3148013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Oval 39"/>
            <p:cNvSpPr>
              <a:spLocks noChangeArrowheads="1"/>
            </p:cNvSpPr>
            <p:nvPr/>
          </p:nvSpPr>
          <p:spPr bwMode="auto">
            <a:xfrm>
              <a:off x="5021263" y="2366963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Oval 40"/>
            <p:cNvSpPr>
              <a:spLocks noChangeArrowheads="1"/>
            </p:cNvSpPr>
            <p:nvPr/>
          </p:nvSpPr>
          <p:spPr bwMode="auto">
            <a:xfrm>
              <a:off x="5111751" y="2366963"/>
              <a:ext cx="60325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Oval 41"/>
            <p:cNvSpPr>
              <a:spLocks noChangeArrowheads="1"/>
            </p:cNvSpPr>
            <p:nvPr/>
          </p:nvSpPr>
          <p:spPr bwMode="auto">
            <a:xfrm>
              <a:off x="5202238" y="2366963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2"/>
            <p:cNvSpPr/>
            <p:nvPr/>
          </p:nvSpPr>
          <p:spPr bwMode="auto">
            <a:xfrm>
              <a:off x="5518151" y="2713038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3"/>
            <p:cNvSpPr/>
            <p:nvPr/>
          </p:nvSpPr>
          <p:spPr bwMode="auto">
            <a:xfrm>
              <a:off x="5518151" y="2787651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"/>
            <p:cNvSpPr/>
            <p:nvPr/>
          </p:nvSpPr>
          <p:spPr bwMode="auto">
            <a:xfrm>
              <a:off x="5111751" y="2787651"/>
              <a:ext cx="104775" cy="104775"/>
            </a:xfrm>
            <a:custGeom>
              <a:avLst/>
              <a:gdLst>
                <a:gd name="T0" fmla="*/ 24 w 28"/>
                <a:gd name="T1" fmla="*/ 28 h 28"/>
                <a:gd name="T2" fmla="*/ 21 w 28"/>
                <a:gd name="T3" fmla="*/ 27 h 28"/>
                <a:gd name="T4" fmla="*/ 1 w 28"/>
                <a:gd name="T5" fmla="*/ 7 h 28"/>
                <a:gd name="T6" fmla="*/ 1 w 28"/>
                <a:gd name="T7" fmla="*/ 1 h 28"/>
                <a:gd name="T8" fmla="*/ 7 w 28"/>
                <a:gd name="T9" fmla="*/ 1 h 28"/>
                <a:gd name="T10" fmla="*/ 27 w 28"/>
                <a:gd name="T11" fmla="*/ 21 h 28"/>
                <a:gd name="T12" fmla="*/ 27 w 28"/>
                <a:gd name="T13" fmla="*/ 27 h 28"/>
                <a:gd name="T14" fmla="*/ 2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24" y="28"/>
                  </a:moveTo>
                  <a:cubicBezTo>
                    <a:pt x="23" y="28"/>
                    <a:pt x="22" y="28"/>
                    <a:pt x="21" y="2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3"/>
                    <a:pt x="28" y="25"/>
                    <a:pt x="27" y="27"/>
                  </a:cubicBezTo>
                  <a:cubicBezTo>
                    <a:pt x="26" y="28"/>
                    <a:pt x="25" y="28"/>
                    <a:pt x="2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"/>
            <p:cNvSpPr/>
            <p:nvPr/>
          </p:nvSpPr>
          <p:spPr bwMode="auto">
            <a:xfrm>
              <a:off x="5111751" y="2713038"/>
              <a:ext cx="104775" cy="104775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6"/>
            <p:cNvSpPr/>
            <p:nvPr/>
          </p:nvSpPr>
          <p:spPr bwMode="auto">
            <a:xfrm>
              <a:off x="5276851" y="2713038"/>
              <a:ext cx="180975" cy="179388"/>
            </a:xfrm>
            <a:custGeom>
              <a:avLst/>
              <a:gdLst>
                <a:gd name="T0" fmla="*/ 4 w 48"/>
                <a:gd name="T1" fmla="*/ 48 h 48"/>
                <a:gd name="T2" fmla="*/ 1 w 48"/>
                <a:gd name="T3" fmla="*/ 47 h 48"/>
                <a:gd name="T4" fmla="*/ 1 w 48"/>
                <a:gd name="T5" fmla="*/ 41 h 48"/>
                <a:gd name="T6" fmla="*/ 41 w 48"/>
                <a:gd name="T7" fmla="*/ 1 h 48"/>
                <a:gd name="T8" fmla="*/ 47 w 48"/>
                <a:gd name="T9" fmla="*/ 1 h 48"/>
                <a:gd name="T10" fmla="*/ 47 w 48"/>
                <a:gd name="T11" fmla="*/ 7 h 48"/>
                <a:gd name="T12" fmla="*/ 7 w 48"/>
                <a:gd name="T13" fmla="*/ 47 h 48"/>
                <a:gd name="T14" fmla="*/ 4 w 48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8">
                  <a:moveTo>
                    <a:pt x="4" y="48"/>
                  </a:moveTo>
                  <a:cubicBezTo>
                    <a:pt x="3" y="48"/>
                    <a:pt x="2" y="48"/>
                    <a:pt x="1" y="47"/>
                  </a:cubicBezTo>
                  <a:cubicBezTo>
                    <a:pt x="0" y="45"/>
                    <a:pt x="0" y="43"/>
                    <a:pt x="1" y="4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3" y="0"/>
                    <a:pt x="45" y="0"/>
                    <a:pt x="47" y="1"/>
                  </a:cubicBezTo>
                  <a:cubicBezTo>
                    <a:pt x="48" y="3"/>
                    <a:pt x="48" y="5"/>
                    <a:pt x="47" y="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8"/>
                    <a:pt x="5" y="48"/>
                    <a:pt x="4" y="4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4946651" y="863601"/>
            <a:ext cx="841375" cy="842963"/>
            <a:chOff x="4946651" y="863601"/>
            <a:chExt cx="841375" cy="842963"/>
          </a:xfrm>
        </p:grpSpPr>
        <p:sp>
          <p:nvSpPr>
            <p:cNvPr id="52" name="Freeform 47"/>
            <p:cNvSpPr/>
            <p:nvPr/>
          </p:nvSpPr>
          <p:spPr bwMode="auto">
            <a:xfrm>
              <a:off x="4946651" y="863601"/>
              <a:ext cx="841375" cy="842963"/>
            </a:xfrm>
            <a:custGeom>
              <a:avLst/>
              <a:gdLst>
                <a:gd name="T0" fmla="*/ 95 w 530"/>
                <a:gd name="T1" fmla="*/ 531 h 531"/>
                <a:gd name="T2" fmla="*/ 0 w 530"/>
                <a:gd name="T3" fmla="*/ 436 h 531"/>
                <a:gd name="T4" fmla="*/ 435 w 530"/>
                <a:gd name="T5" fmla="*/ 0 h 531"/>
                <a:gd name="T6" fmla="*/ 530 w 530"/>
                <a:gd name="T7" fmla="*/ 95 h 531"/>
                <a:gd name="T8" fmla="*/ 95 w 530"/>
                <a:gd name="T9" fmla="*/ 531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531">
                  <a:moveTo>
                    <a:pt x="95" y="531"/>
                  </a:moveTo>
                  <a:lnTo>
                    <a:pt x="0" y="436"/>
                  </a:lnTo>
                  <a:lnTo>
                    <a:pt x="435" y="0"/>
                  </a:lnTo>
                  <a:lnTo>
                    <a:pt x="530" y="95"/>
                  </a:lnTo>
                  <a:lnTo>
                    <a:pt x="95" y="531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8"/>
            <p:cNvSpPr/>
            <p:nvPr/>
          </p:nvSpPr>
          <p:spPr bwMode="auto">
            <a:xfrm>
              <a:off x="4946651" y="863601"/>
              <a:ext cx="736600" cy="736600"/>
            </a:xfrm>
            <a:custGeom>
              <a:avLst/>
              <a:gdLst>
                <a:gd name="T0" fmla="*/ 28 w 464"/>
                <a:gd name="T1" fmla="*/ 464 h 464"/>
                <a:gd name="T2" fmla="*/ 0 w 464"/>
                <a:gd name="T3" fmla="*/ 436 h 464"/>
                <a:gd name="T4" fmla="*/ 435 w 464"/>
                <a:gd name="T5" fmla="*/ 0 h 464"/>
                <a:gd name="T6" fmla="*/ 464 w 464"/>
                <a:gd name="T7" fmla="*/ 29 h 464"/>
                <a:gd name="T8" fmla="*/ 28 w 464"/>
                <a:gd name="T9" fmla="*/ 4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4" h="464">
                  <a:moveTo>
                    <a:pt x="28" y="464"/>
                  </a:moveTo>
                  <a:lnTo>
                    <a:pt x="0" y="436"/>
                  </a:lnTo>
                  <a:lnTo>
                    <a:pt x="435" y="0"/>
                  </a:lnTo>
                  <a:lnTo>
                    <a:pt x="464" y="29"/>
                  </a:lnTo>
                  <a:lnTo>
                    <a:pt x="28" y="464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9"/>
            <p:cNvSpPr/>
            <p:nvPr/>
          </p:nvSpPr>
          <p:spPr bwMode="auto">
            <a:xfrm>
              <a:off x="5683251" y="1000126"/>
              <a:ext cx="74613" cy="74613"/>
            </a:xfrm>
            <a:custGeom>
              <a:avLst/>
              <a:gdLst>
                <a:gd name="T0" fmla="*/ 0 w 47"/>
                <a:gd name="T1" fmla="*/ 19 h 47"/>
                <a:gd name="T2" fmla="*/ 28 w 47"/>
                <a:gd name="T3" fmla="*/ 47 h 47"/>
                <a:gd name="T4" fmla="*/ 47 w 47"/>
                <a:gd name="T5" fmla="*/ 28 h 47"/>
                <a:gd name="T6" fmla="*/ 19 w 47"/>
                <a:gd name="T7" fmla="*/ 0 h 47"/>
                <a:gd name="T8" fmla="*/ 0 w 47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0" y="19"/>
                  </a:moveTo>
                  <a:lnTo>
                    <a:pt x="28" y="47"/>
                  </a:lnTo>
                  <a:lnTo>
                    <a:pt x="47" y="2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0"/>
            <p:cNvSpPr/>
            <p:nvPr/>
          </p:nvSpPr>
          <p:spPr bwMode="auto">
            <a:xfrm>
              <a:off x="5487988" y="1165226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1"/>
            <p:cNvSpPr/>
            <p:nvPr/>
          </p:nvSpPr>
          <p:spPr bwMode="auto">
            <a:xfrm>
              <a:off x="5578476" y="1135063"/>
              <a:ext cx="58738" cy="60325"/>
            </a:xfrm>
            <a:custGeom>
              <a:avLst/>
              <a:gdLst>
                <a:gd name="T0" fmla="*/ 0 w 37"/>
                <a:gd name="T1" fmla="*/ 19 h 38"/>
                <a:gd name="T2" fmla="*/ 19 w 37"/>
                <a:gd name="T3" fmla="*/ 38 h 38"/>
                <a:gd name="T4" fmla="*/ 37 w 37"/>
                <a:gd name="T5" fmla="*/ 19 h 38"/>
                <a:gd name="T6" fmla="*/ 19 w 37"/>
                <a:gd name="T7" fmla="*/ 0 h 38"/>
                <a:gd name="T8" fmla="*/ 0 w 37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19"/>
                  </a:moveTo>
                  <a:lnTo>
                    <a:pt x="19" y="38"/>
                  </a:lnTo>
                  <a:lnTo>
                    <a:pt x="37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2"/>
            <p:cNvSpPr/>
            <p:nvPr/>
          </p:nvSpPr>
          <p:spPr bwMode="auto">
            <a:xfrm>
              <a:off x="5637213" y="1074738"/>
              <a:ext cx="60325" cy="60325"/>
            </a:xfrm>
            <a:custGeom>
              <a:avLst/>
              <a:gdLst>
                <a:gd name="T0" fmla="*/ 0 w 38"/>
                <a:gd name="T1" fmla="*/ 19 h 38"/>
                <a:gd name="T2" fmla="*/ 19 w 38"/>
                <a:gd name="T3" fmla="*/ 38 h 38"/>
                <a:gd name="T4" fmla="*/ 38 w 38"/>
                <a:gd name="T5" fmla="*/ 19 h 38"/>
                <a:gd name="T6" fmla="*/ 19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9" y="38"/>
                  </a:lnTo>
                  <a:lnTo>
                    <a:pt x="38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3"/>
            <p:cNvSpPr/>
            <p:nvPr/>
          </p:nvSpPr>
          <p:spPr bwMode="auto">
            <a:xfrm>
              <a:off x="5246688" y="1404938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4"/>
            <p:cNvSpPr/>
            <p:nvPr/>
          </p:nvSpPr>
          <p:spPr bwMode="auto">
            <a:xfrm>
              <a:off x="5067301" y="1585913"/>
              <a:ext cx="90488" cy="90488"/>
            </a:xfrm>
            <a:custGeom>
              <a:avLst/>
              <a:gdLst>
                <a:gd name="T0" fmla="*/ 0 w 57"/>
                <a:gd name="T1" fmla="*/ 19 h 57"/>
                <a:gd name="T2" fmla="*/ 38 w 57"/>
                <a:gd name="T3" fmla="*/ 57 h 57"/>
                <a:gd name="T4" fmla="*/ 57 w 57"/>
                <a:gd name="T5" fmla="*/ 38 h 57"/>
                <a:gd name="T6" fmla="*/ 19 w 57"/>
                <a:gd name="T7" fmla="*/ 0 h 57"/>
                <a:gd name="T8" fmla="*/ 0 w 57"/>
                <a:gd name="T9" fmla="*/ 1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0" y="19"/>
                  </a:moveTo>
                  <a:lnTo>
                    <a:pt x="38" y="57"/>
                  </a:lnTo>
                  <a:lnTo>
                    <a:pt x="57" y="38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5"/>
            <p:cNvSpPr/>
            <p:nvPr/>
          </p:nvSpPr>
          <p:spPr bwMode="auto">
            <a:xfrm>
              <a:off x="5157788" y="1555751"/>
              <a:ext cx="58738" cy="60325"/>
            </a:xfrm>
            <a:custGeom>
              <a:avLst/>
              <a:gdLst>
                <a:gd name="T0" fmla="*/ 0 w 37"/>
                <a:gd name="T1" fmla="*/ 19 h 38"/>
                <a:gd name="T2" fmla="*/ 18 w 37"/>
                <a:gd name="T3" fmla="*/ 38 h 38"/>
                <a:gd name="T4" fmla="*/ 37 w 37"/>
                <a:gd name="T5" fmla="*/ 19 h 38"/>
                <a:gd name="T6" fmla="*/ 18 w 37"/>
                <a:gd name="T7" fmla="*/ 0 h 38"/>
                <a:gd name="T8" fmla="*/ 0 w 37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19"/>
                  </a:moveTo>
                  <a:lnTo>
                    <a:pt x="18" y="38"/>
                  </a:lnTo>
                  <a:lnTo>
                    <a:pt x="37" y="19"/>
                  </a:lnTo>
                  <a:lnTo>
                    <a:pt x="18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6"/>
            <p:cNvSpPr/>
            <p:nvPr/>
          </p:nvSpPr>
          <p:spPr bwMode="auto">
            <a:xfrm>
              <a:off x="5216526" y="1495426"/>
              <a:ext cx="60325" cy="60325"/>
            </a:xfrm>
            <a:custGeom>
              <a:avLst/>
              <a:gdLst>
                <a:gd name="T0" fmla="*/ 0 w 38"/>
                <a:gd name="T1" fmla="*/ 19 h 38"/>
                <a:gd name="T2" fmla="*/ 19 w 38"/>
                <a:gd name="T3" fmla="*/ 38 h 38"/>
                <a:gd name="T4" fmla="*/ 38 w 38"/>
                <a:gd name="T5" fmla="*/ 19 h 38"/>
                <a:gd name="T6" fmla="*/ 19 w 38"/>
                <a:gd name="T7" fmla="*/ 0 h 38"/>
                <a:gd name="T8" fmla="*/ 0 w 38"/>
                <a:gd name="T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8">
                  <a:moveTo>
                    <a:pt x="0" y="19"/>
                  </a:moveTo>
                  <a:lnTo>
                    <a:pt x="19" y="38"/>
                  </a:lnTo>
                  <a:lnTo>
                    <a:pt x="38" y="19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57"/>
            <p:cNvSpPr/>
            <p:nvPr/>
          </p:nvSpPr>
          <p:spPr bwMode="auto">
            <a:xfrm>
              <a:off x="5006976" y="923926"/>
              <a:ext cx="781050" cy="782638"/>
            </a:xfrm>
            <a:custGeom>
              <a:avLst/>
              <a:gdLst>
                <a:gd name="T0" fmla="*/ 492 w 492"/>
                <a:gd name="T1" fmla="*/ 398 h 493"/>
                <a:gd name="T2" fmla="*/ 397 w 492"/>
                <a:gd name="T3" fmla="*/ 493 h 493"/>
                <a:gd name="T4" fmla="*/ 0 w 492"/>
                <a:gd name="T5" fmla="*/ 95 h 493"/>
                <a:gd name="T6" fmla="*/ 95 w 492"/>
                <a:gd name="T7" fmla="*/ 0 h 493"/>
                <a:gd name="T8" fmla="*/ 492 w 492"/>
                <a:gd name="T9" fmla="*/ 398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493">
                  <a:moveTo>
                    <a:pt x="492" y="398"/>
                  </a:moveTo>
                  <a:lnTo>
                    <a:pt x="397" y="493"/>
                  </a:lnTo>
                  <a:lnTo>
                    <a:pt x="0" y="95"/>
                  </a:lnTo>
                  <a:lnTo>
                    <a:pt x="95" y="0"/>
                  </a:lnTo>
                  <a:lnTo>
                    <a:pt x="492" y="398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58"/>
            <p:cNvSpPr/>
            <p:nvPr/>
          </p:nvSpPr>
          <p:spPr bwMode="auto">
            <a:xfrm>
              <a:off x="5111751" y="923926"/>
              <a:ext cx="676275" cy="676275"/>
            </a:xfrm>
            <a:custGeom>
              <a:avLst/>
              <a:gdLst>
                <a:gd name="T0" fmla="*/ 398 w 426"/>
                <a:gd name="T1" fmla="*/ 426 h 426"/>
                <a:gd name="T2" fmla="*/ 426 w 426"/>
                <a:gd name="T3" fmla="*/ 398 h 426"/>
                <a:gd name="T4" fmla="*/ 29 w 426"/>
                <a:gd name="T5" fmla="*/ 0 h 426"/>
                <a:gd name="T6" fmla="*/ 0 w 426"/>
                <a:gd name="T7" fmla="*/ 29 h 426"/>
                <a:gd name="T8" fmla="*/ 398 w 426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398" y="426"/>
                  </a:moveTo>
                  <a:lnTo>
                    <a:pt x="426" y="398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398" y="426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59"/>
            <p:cNvSpPr/>
            <p:nvPr/>
          </p:nvSpPr>
          <p:spPr bwMode="auto">
            <a:xfrm>
              <a:off x="5006976" y="1030288"/>
              <a:ext cx="676275" cy="676275"/>
            </a:xfrm>
            <a:custGeom>
              <a:avLst/>
              <a:gdLst>
                <a:gd name="T0" fmla="*/ 397 w 426"/>
                <a:gd name="T1" fmla="*/ 426 h 426"/>
                <a:gd name="T2" fmla="*/ 426 w 426"/>
                <a:gd name="T3" fmla="*/ 397 h 426"/>
                <a:gd name="T4" fmla="*/ 28 w 426"/>
                <a:gd name="T5" fmla="*/ 0 h 426"/>
                <a:gd name="T6" fmla="*/ 0 w 426"/>
                <a:gd name="T7" fmla="*/ 28 h 426"/>
                <a:gd name="T8" fmla="*/ 397 w 426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6" h="426">
                  <a:moveTo>
                    <a:pt x="397" y="426"/>
                  </a:moveTo>
                  <a:lnTo>
                    <a:pt x="426" y="397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397" y="426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0"/>
            <p:cNvSpPr/>
            <p:nvPr/>
          </p:nvSpPr>
          <p:spPr bwMode="auto">
            <a:xfrm>
              <a:off x="5051426" y="969963"/>
              <a:ext cx="692150" cy="690563"/>
            </a:xfrm>
            <a:custGeom>
              <a:avLst/>
              <a:gdLst>
                <a:gd name="T0" fmla="*/ 436 w 436"/>
                <a:gd name="T1" fmla="*/ 397 h 435"/>
                <a:gd name="T2" fmla="*/ 398 w 436"/>
                <a:gd name="T3" fmla="*/ 435 h 435"/>
                <a:gd name="T4" fmla="*/ 0 w 436"/>
                <a:gd name="T5" fmla="*/ 38 h 435"/>
                <a:gd name="T6" fmla="*/ 38 w 436"/>
                <a:gd name="T7" fmla="*/ 0 h 435"/>
                <a:gd name="T8" fmla="*/ 436 w 436"/>
                <a:gd name="T9" fmla="*/ 397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6" h="435">
                  <a:moveTo>
                    <a:pt x="436" y="397"/>
                  </a:moveTo>
                  <a:lnTo>
                    <a:pt x="398" y="435"/>
                  </a:lnTo>
                  <a:lnTo>
                    <a:pt x="0" y="38"/>
                  </a:lnTo>
                  <a:lnTo>
                    <a:pt x="38" y="0"/>
                  </a:lnTo>
                  <a:lnTo>
                    <a:pt x="436" y="397"/>
                  </a:lnTo>
                  <a:close/>
                </a:path>
              </a:pathLst>
            </a:custGeom>
            <a:solidFill>
              <a:srgbClr val="D25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1"/>
            <p:cNvSpPr/>
            <p:nvPr/>
          </p:nvSpPr>
          <p:spPr bwMode="auto">
            <a:xfrm>
              <a:off x="4962526" y="879476"/>
              <a:ext cx="195263" cy="195263"/>
            </a:xfrm>
            <a:custGeom>
              <a:avLst/>
              <a:gdLst>
                <a:gd name="T0" fmla="*/ 28 w 123"/>
                <a:gd name="T1" fmla="*/ 123 h 123"/>
                <a:gd name="T2" fmla="*/ 123 w 123"/>
                <a:gd name="T3" fmla="*/ 28 h 123"/>
                <a:gd name="T4" fmla="*/ 28 w 123"/>
                <a:gd name="T5" fmla="*/ 0 h 123"/>
                <a:gd name="T6" fmla="*/ 0 w 123"/>
                <a:gd name="T7" fmla="*/ 28 h 123"/>
                <a:gd name="T8" fmla="*/ 28 w 123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23">
                  <a:moveTo>
                    <a:pt x="28" y="123"/>
                  </a:moveTo>
                  <a:lnTo>
                    <a:pt x="123" y="28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28" y="123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2"/>
            <p:cNvSpPr/>
            <p:nvPr/>
          </p:nvSpPr>
          <p:spPr bwMode="auto">
            <a:xfrm>
              <a:off x="4946651" y="863601"/>
              <a:ext cx="60325" cy="60325"/>
            </a:xfrm>
            <a:custGeom>
              <a:avLst/>
              <a:gdLst>
                <a:gd name="T0" fmla="*/ 10 w 38"/>
                <a:gd name="T1" fmla="*/ 38 h 38"/>
                <a:gd name="T2" fmla="*/ 38 w 38"/>
                <a:gd name="T3" fmla="*/ 10 h 38"/>
                <a:gd name="T4" fmla="*/ 0 w 38"/>
                <a:gd name="T5" fmla="*/ 0 h 38"/>
                <a:gd name="T6" fmla="*/ 10 w 38"/>
                <a:gd name="T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38">
                  <a:moveTo>
                    <a:pt x="10" y="38"/>
                  </a:moveTo>
                  <a:lnTo>
                    <a:pt x="38" y="10"/>
                  </a:lnTo>
                  <a:lnTo>
                    <a:pt x="0" y="0"/>
                  </a:lnTo>
                  <a:lnTo>
                    <a:pt x="10" y="38"/>
                  </a:lnTo>
                  <a:close/>
                </a:path>
              </a:pathLst>
            </a:custGeom>
            <a:solidFill>
              <a:srgbClr val="8285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>
            <a:off x="8221663" y="954088"/>
            <a:ext cx="901701" cy="752476"/>
            <a:chOff x="8221663" y="954088"/>
            <a:chExt cx="901701" cy="752476"/>
          </a:xfrm>
        </p:grpSpPr>
        <p:sp>
          <p:nvSpPr>
            <p:cNvPr id="68" name="Oval 63"/>
            <p:cNvSpPr>
              <a:spLocks noChangeArrowheads="1"/>
            </p:cNvSpPr>
            <p:nvPr/>
          </p:nvSpPr>
          <p:spPr bwMode="auto">
            <a:xfrm>
              <a:off x="9004301" y="1585913"/>
              <a:ext cx="119063" cy="120650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Rectangle 64"/>
            <p:cNvSpPr>
              <a:spLocks noChangeArrowheads="1"/>
            </p:cNvSpPr>
            <p:nvPr/>
          </p:nvSpPr>
          <p:spPr bwMode="auto">
            <a:xfrm>
              <a:off x="8221663" y="1014413"/>
              <a:ext cx="827088" cy="661988"/>
            </a:xfrm>
            <a:prstGeom prst="rect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5"/>
            <p:cNvSpPr/>
            <p:nvPr/>
          </p:nvSpPr>
          <p:spPr bwMode="auto">
            <a:xfrm>
              <a:off x="9004301" y="1014413"/>
              <a:ext cx="119063" cy="631825"/>
            </a:xfrm>
            <a:custGeom>
              <a:avLst/>
              <a:gdLst>
                <a:gd name="T0" fmla="*/ 75 w 75"/>
                <a:gd name="T1" fmla="*/ 398 h 398"/>
                <a:gd name="T2" fmla="*/ 28 w 75"/>
                <a:gd name="T3" fmla="*/ 398 h 398"/>
                <a:gd name="T4" fmla="*/ 28 w 75"/>
                <a:gd name="T5" fmla="*/ 379 h 398"/>
                <a:gd name="T6" fmla="*/ 0 w 75"/>
                <a:gd name="T7" fmla="*/ 379 h 398"/>
                <a:gd name="T8" fmla="*/ 0 w 75"/>
                <a:gd name="T9" fmla="*/ 0 h 398"/>
                <a:gd name="T10" fmla="*/ 75 w 75"/>
                <a:gd name="T11" fmla="*/ 0 h 398"/>
                <a:gd name="T12" fmla="*/ 75 w 75"/>
                <a:gd name="T13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398">
                  <a:moveTo>
                    <a:pt x="75" y="398"/>
                  </a:moveTo>
                  <a:lnTo>
                    <a:pt x="28" y="398"/>
                  </a:lnTo>
                  <a:lnTo>
                    <a:pt x="28" y="379"/>
                  </a:lnTo>
                  <a:lnTo>
                    <a:pt x="0" y="379"/>
                  </a:lnTo>
                  <a:lnTo>
                    <a:pt x="0" y="0"/>
                  </a:lnTo>
                  <a:lnTo>
                    <a:pt x="75" y="0"/>
                  </a:lnTo>
                  <a:lnTo>
                    <a:pt x="75" y="398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Oval 66"/>
            <p:cNvSpPr>
              <a:spLocks noChangeArrowheads="1"/>
            </p:cNvSpPr>
            <p:nvPr/>
          </p:nvSpPr>
          <p:spPr bwMode="auto">
            <a:xfrm>
              <a:off x="9004301" y="1585913"/>
              <a:ext cx="88900" cy="90488"/>
            </a:xfrm>
            <a:prstGeom prst="ellipse">
              <a:avLst/>
            </a:pr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Oval 67"/>
            <p:cNvSpPr>
              <a:spLocks noChangeArrowheads="1"/>
            </p:cNvSpPr>
            <p:nvPr/>
          </p:nvSpPr>
          <p:spPr bwMode="auto">
            <a:xfrm>
              <a:off x="9004301" y="954088"/>
              <a:ext cx="119063" cy="120650"/>
            </a:xfrm>
            <a:prstGeom prst="ellipse">
              <a:avLst/>
            </a:pr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68"/>
            <p:cNvSpPr/>
            <p:nvPr/>
          </p:nvSpPr>
          <p:spPr bwMode="auto">
            <a:xfrm>
              <a:off x="8221663" y="1676401"/>
              <a:ext cx="841375" cy="30163"/>
            </a:xfrm>
            <a:custGeom>
              <a:avLst/>
              <a:gdLst>
                <a:gd name="T0" fmla="*/ 530 w 530"/>
                <a:gd name="T1" fmla="*/ 19 h 19"/>
                <a:gd name="T2" fmla="*/ 0 w 530"/>
                <a:gd name="T3" fmla="*/ 19 h 19"/>
                <a:gd name="T4" fmla="*/ 0 w 530"/>
                <a:gd name="T5" fmla="*/ 0 h 19"/>
                <a:gd name="T6" fmla="*/ 521 w 530"/>
                <a:gd name="T7" fmla="*/ 0 h 19"/>
                <a:gd name="T8" fmla="*/ 530 w 530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0" h="19">
                  <a:moveTo>
                    <a:pt x="530" y="19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521" y="0"/>
                  </a:lnTo>
                  <a:lnTo>
                    <a:pt x="530" y="19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69"/>
            <p:cNvSpPr/>
            <p:nvPr/>
          </p:nvSpPr>
          <p:spPr bwMode="auto">
            <a:xfrm>
              <a:off x="8837613" y="1074738"/>
              <a:ext cx="106363" cy="30163"/>
            </a:xfrm>
            <a:custGeom>
              <a:avLst/>
              <a:gdLst>
                <a:gd name="T0" fmla="*/ 0 w 67"/>
                <a:gd name="T1" fmla="*/ 19 h 19"/>
                <a:gd name="T2" fmla="*/ 67 w 67"/>
                <a:gd name="T3" fmla="*/ 19 h 19"/>
                <a:gd name="T4" fmla="*/ 67 w 67"/>
                <a:gd name="T5" fmla="*/ 0 h 19"/>
                <a:gd name="T6" fmla="*/ 19 w 67"/>
                <a:gd name="T7" fmla="*/ 0 h 19"/>
                <a:gd name="T8" fmla="*/ 0 w 6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19">
                  <a:moveTo>
                    <a:pt x="0" y="19"/>
                  </a:moveTo>
                  <a:lnTo>
                    <a:pt x="67" y="19"/>
                  </a:lnTo>
                  <a:lnTo>
                    <a:pt x="67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0"/>
            <p:cNvSpPr/>
            <p:nvPr/>
          </p:nvSpPr>
          <p:spPr bwMode="auto">
            <a:xfrm>
              <a:off x="8328026" y="1585913"/>
              <a:ext cx="74613" cy="30163"/>
            </a:xfrm>
            <a:custGeom>
              <a:avLst/>
              <a:gdLst>
                <a:gd name="T0" fmla="*/ 0 w 47"/>
                <a:gd name="T1" fmla="*/ 19 h 19"/>
                <a:gd name="T2" fmla="*/ 47 w 47"/>
                <a:gd name="T3" fmla="*/ 19 h 19"/>
                <a:gd name="T4" fmla="*/ 47 w 47"/>
                <a:gd name="T5" fmla="*/ 0 h 19"/>
                <a:gd name="T6" fmla="*/ 19 w 47"/>
                <a:gd name="T7" fmla="*/ 0 h 19"/>
                <a:gd name="T8" fmla="*/ 0 w 47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9">
                  <a:moveTo>
                    <a:pt x="0" y="19"/>
                  </a:moveTo>
                  <a:lnTo>
                    <a:pt x="47" y="19"/>
                  </a:lnTo>
                  <a:lnTo>
                    <a:pt x="47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Rectangle 71"/>
            <p:cNvSpPr>
              <a:spLocks noChangeArrowheads="1"/>
            </p:cNvSpPr>
            <p:nvPr/>
          </p:nvSpPr>
          <p:spPr bwMode="auto">
            <a:xfrm>
              <a:off x="8432801" y="1585913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Rectangle 72"/>
            <p:cNvSpPr>
              <a:spLocks noChangeArrowheads="1"/>
            </p:cNvSpPr>
            <p:nvPr/>
          </p:nvSpPr>
          <p:spPr bwMode="auto">
            <a:xfrm>
              <a:off x="8432801" y="1525588"/>
              <a:ext cx="360363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3"/>
            <p:cNvSpPr/>
            <p:nvPr/>
          </p:nvSpPr>
          <p:spPr bwMode="auto">
            <a:xfrm>
              <a:off x="8447088" y="1465263"/>
              <a:ext cx="346075" cy="30163"/>
            </a:xfrm>
            <a:custGeom>
              <a:avLst/>
              <a:gdLst>
                <a:gd name="T0" fmla="*/ 0 w 218"/>
                <a:gd name="T1" fmla="*/ 19 h 19"/>
                <a:gd name="T2" fmla="*/ 218 w 218"/>
                <a:gd name="T3" fmla="*/ 19 h 19"/>
                <a:gd name="T4" fmla="*/ 218 w 218"/>
                <a:gd name="T5" fmla="*/ 0 h 19"/>
                <a:gd name="T6" fmla="*/ 19 w 218"/>
                <a:gd name="T7" fmla="*/ 0 h 19"/>
                <a:gd name="T8" fmla="*/ 0 w 218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19">
                  <a:moveTo>
                    <a:pt x="0" y="19"/>
                  </a:moveTo>
                  <a:lnTo>
                    <a:pt x="218" y="19"/>
                  </a:lnTo>
                  <a:lnTo>
                    <a:pt x="218" y="0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Rectangle 74"/>
            <p:cNvSpPr>
              <a:spLocks noChangeArrowheads="1"/>
            </p:cNvSpPr>
            <p:nvPr/>
          </p:nvSpPr>
          <p:spPr bwMode="auto">
            <a:xfrm>
              <a:off x="8823326" y="1585913"/>
              <a:ext cx="1206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5"/>
            <p:cNvSpPr/>
            <p:nvPr/>
          </p:nvSpPr>
          <p:spPr bwMode="auto">
            <a:xfrm>
              <a:off x="8748713" y="1165226"/>
              <a:ext cx="195263" cy="30163"/>
            </a:xfrm>
            <a:custGeom>
              <a:avLst/>
              <a:gdLst>
                <a:gd name="T0" fmla="*/ 123 w 123"/>
                <a:gd name="T1" fmla="*/ 19 h 19"/>
                <a:gd name="T2" fmla="*/ 0 w 123"/>
                <a:gd name="T3" fmla="*/ 19 h 19"/>
                <a:gd name="T4" fmla="*/ 19 w 123"/>
                <a:gd name="T5" fmla="*/ 0 h 19"/>
                <a:gd name="T6" fmla="*/ 123 w 123"/>
                <a:gd name="T7" fmla="*/ 0 h 19"/>
                <a:gd name="T8" fmla="*/ 123 w 123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9">
                  <a:moveTo>
                    <a:pt x="123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123" y="0"/>
                  </a:lnTo>
                  <a:lnTo>
                    <a:pt x="123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Rectangle 76"/>
            <p:cNvSpPr>
              <a:spLocks noChangeArrowheads="1"/>
            </p:cNvSpPr>
            <p:nvPr/>
          </p:nvSpPr>
          <p:spPr bwMode="auto">
            <a:xfrm>
              <a:off x="8913813" y="1104901"/>
              <a:ext cx="30163" cy="603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Rectangle 77"/>
            <p:cNvSpPr>
              <a:spLocks noChangeArrowheads="1"/>
            </p:cNvSpPr>
            <p:nvPr/>
          </p:nvSpPr>
          <p:spPr bwMode="auto">
            <a:xfrm>
              <a:off x="8823326" y="1225551"/>
              <a:ext cx="120650" cy="3016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Rectangle 78"/>
            <p:cNvSpPr>
              <a:spLocks noChangeArrowheads="1"/>
            </p:cNvSpPr>
            <p:nvPr/>
          </p:nvSpPr>
          <p:spPr bwMode="auto">
            <a:xfrm>
              <a:off x="8913813" y="1255713"/>
              <a:ext cx="30163" cy="3302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Rectangle 79"/>
            <p:cNvSpPr>
              <a:spLocks noChangeArrowheads="1"/>
            </p:cNvSpPr>
            <p:nvPr/>
          </p:nvSpPr>
          <p:spPr bwMode="auto">
            <a:xfrm>
              <a:off x="8823326" y="1255713"/>
              <a:ext cx="30163" cy="33020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0"/>
            <p:cNvSpPr/>
            <p:nvPr/>
          </p:nvSpPr>
          <p:spPr bwMode="auto">
            <a:xfrm>
              <a:off x="8372476" y="1539876"/>
              <a:ext cx="30163" cy="46038"/>
            </a:xfrm>
            <a:custGeom>
              <a:avLst/>
              <a:gdLst>
                <a:gd name="T0" fmla="*/ 0 w 19"/>
                <a:gd name="T1" fmla="*/ 29 h 29"/>
                <a:gd name="T2" fmla="*/ 19 w 19"/>
                <a:gd name="T3" fmla="*/ 29 h 29"/>
                <a:gd name="T4" fmla="*/ 19 w 19"/>
                <a:gd name="T5" fmla="*/ 0 h 29"/>
                <a:gd name="T6" fmla="*/ 0 w 19"/>
                <a:gd name="T7" fmla="*/ 19 h 29"/>
                <a:gd name="T8" fmla="*/ 0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0" y="29"/>
                  </a:moveTo>
                  <a:lnTo>
                    <a:pt x="19" y="29"/>
                  </a:lnTo>
                  <a:lnTo>
                    <a:pt x="19" y="0"/>
                  </a:lnTo>
                  <a:lnTo>
                    <a:pt x="0" y="1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1"/>
            <p:cNvSpPr/>
            <p:nvPr/>
          </p:nvSpPr>
          <p:spPr bwMode="auto">
            <a:xfrm>
              <a:off x="8688388" y="1225551"/>
              <a:ext cx="104775" cy="30163"/>
            </a:xfrm>
            <a:custGeom>
              <a:avLst/>
              <a:gdLst>
                <a:gd name="T0" fmla="*/ 66 w 66"/>
                <a:gd name="T1" fmla="*/ 19 h 19"/>
                <a:gd name="T2" fmla="*/ 0 w 66"/>
                <a:gd name="T3" fmla="*/ 19 h 19"/>
                <a:gd name="T4" fmla="*/ 19 w 66"/>
                <a:gd name="T5" fmla="*/ 0 h 19"/>
                <a:gd name="T6" fmla="*/ 66 w 66"/>
                <a:gd name="T7" fmla="*/ 0 h 19"/>
                <a:gd name="T8" fmla="*/ 66 w 66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9">
                  <a:moveTo>
                    <a:pt x="66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66" y="0"/>
                  </a:lnTo>
                  <a:lnTo>
                    <a:pt x="66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Rectangle 82"/>
            <p:cNvSpPr>
              <a:spLocks noChangeArrowheads="1"/>
            </p:cNvSpPr>
            <p:nvPr/>
          </p:nvSpPr>
          <p:spPr bwMode="auto">
            <a:xfrm>
              <a:off x="8763001" y="1255713"/>
              <a:ext cx="30163" cy="1492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3"/>
            <p:cNvSpPr/>
            <p:nvPr/>
          </p:nvSpPr>
          <p:spPr bwMode="auto">
            <a:xfrm>
              <a:off x="8507413" y="1404938"/>
              <a:ext cx="285750" cy="30163"/>
            </a:xfrm>
            <a:custGeom>
              <a:avLst/>
              <a:gdLst>
                <a:gd name="T0" fmla="*/ 19 w 180"/>
                <a:gd name="T1" fmla="*/ 0 h 19"/>
                <a:gd name="T2" fmla="*/ 180 w 180"/>
                <a:gd name="T3" fmla="*/ 0 h 19"/>
                <a:gd name="T4" fmla="*/ 180 w 180"/>
                <a:gd name="T5" fmla="*/ 19 h 19"/>
                <a:gd name="T6" fmla="*/ 0 w 180"/>
                <a:gd name="T7" fmla="*/ 19 h 19"/>
                <a:gd name="T8" fmla="*/ 19 w 180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9">
                  <a:moveTo>
                    <a:pt x="19" y="0"/>
                  </a:moveTo>
                  <a:lnTo>
                    <a:pt x="180" y="0"/>
                  </a:lnTo>
                  <a:lnTo>
                    <a:pt x="180" y="19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4"/>
            <p:cNvSpPr/>
            <p:nvPr/>
          </p:nvSpPr>
          <p:spPr bwMode="auto">
            <a:xfrm>
              <a:off x="8628063" y="1284288"/>
              <a:ext cx="104775" cy="30163"/>
            </a:xfrm>
            <a:custGeom>
              <a:avLst/>
              <a:gdLst>
                <a:gd name="T0" fmla="*/ 66 w 66"/>
                <a:gd name="T1" fmla="*/ 19 h 19"/>
                <a:gd name="T2" fmla="*/ 0 w 66"/>
                <a:gd name="T3" fmla="*/ 19 h 19"/>
                <a:gd name="T4" fmla="*/ 19 w 66"/>
                <a:gd name="T5" fmla="*/ 0 h 19"/>
                <a:gd name="T6" fmla="*/ 66 w 66"/>
                <a:gd name="T7" fmla="*/ 0 h 19"/>
                <a:gd name="T8" fmla="*/ 66 w 66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9">
                  <a:moveTo>
                    <a:pt x="66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66" y="0"/>
                  </a:lnTo>
                  <a:lnTo>
                    <a:pt x="66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5"/>
            <p:cNvSpPr/>
            <p:nvPr/>
          </p:nvSpPr>
          <p:spPr bwMode="auto">
            <a:xfrm>
              <a:off x="8567738" y="1344613"/>
              <a:ext cx="165100" cy="30163"/>
            </a:xfrm>
            <a:custGeom>
              <a:avLst/>
              <a:gdLst>
                <a:gd name="T0" fmla="*/ 104 w 104"/>
                <a:gd name="T1" fmla="*/ 19 h 19"/>
                <a:gd name="T2" fmla="*/ 0 w 104"/>
                <a:gd name="T3" fmla="*/ 19 h 19"/>
                <a:gd name="T4" fmla="*/ 19 w 104"/>
                <a:gd name="T5" fmla="*/ 0 h 19"/>
                <a:gd name="T6" fmla="*/ 104 w 104"/>
                <a:gd name="T7" fmla="*/ 0 h 19"/>
                <a:gd name="T8" fmla="*/ 104 w 104"/>
                <a:gd name="T9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9">
                  <a:moveTo>
                    <a:pt x="104" y="19"/>
                  </a:moveTo>
                  <a:lnTo>
                    <a:pt x="0" y="19"/>
                  </a:lnTo>
                  <a:lnTo>
                    <a:pt x="19" y="0"/>
                  </a:lnTo>
                  <a:lnTo>
                    <a:pt x="104" y="0"/>
                  </a:lnTo>
                  <a:lnTo>
                    <a:pt x="104" y="19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6"/>
            <p:cNvSpPr>
              <a:spLocks noEditPoints="1"/>
            </p:cNvSpPr>
            <p:nvPr/>
          </p:nvSpPr>
          <p:spPr bwMode="auto">
            <a:xfrm>
              <a:off x="8281988" y="1074738"/>
              <a:ext cx="541338" cy="541338"/>
            </a:xfrm>
            <a:custGeom>
              <a:avLst/>
              <a:gdLst>
                <a:gd name="T0" fmla="*/ 0 w 341"/>
                <a:gd name="T1" fmla="*/ 0 h 341"/>
                <a:gd name="T2" fmla="*/ 0 w 341"/>
                <a:gd name="T3" fmla="*/ 341 h 341"/>
                <a:gd name="T4" fmla="*/ 341 w 341"/>
                <a:gd name="T5" fmla="*/ 0 h 341"/>
                <a:gd name="T6" fmla="*/ 0 w 341"/>
                <a:gd name="T7" fmla="*/ 0 h 341"/>
                <a:gd name="T8" fmla="*/ 57 w 341"/>
                <a:gd name="T9" fmla="*/ 57 h 341"/>
                <a:gd name="T10" fmla="*/ 199 w 341"/>
                <a:gd name="T11" fmla="*/ 57 h 341"/>
                <a:gd name="T12" fmla="*/ 57 w 341"/>
                <a:gd name="T13" fmla="*/ 199 h 341"/>
                <a:gd name="T14" fmla="*/ 57 w 341"/>
                <a:gd name="T15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1" h="341">
                  <a:moveTo>
                    <a:pt x="0" y="0"/>
                  </a:moveTo>
                  <a:lnTo>
                    <a:pt x="0" y="341"/>
                  </a:lnTo>
                  <a:lnTo>
                    <a:pt x="341" y="0"/>
                  </a:lnTo>
                  <a:lnTo>
                    <a:pt x="0" y="0"/>
                  </a:lnTo>
                  <a:close/>
                  <a:moveTo>
                    <a:pt x="57" y="57"/>
                  </a:moveTo>
                  <a:lnTo>
                    <a:pt x="199" y="57"/>
                  </a:lnTo>
                  <a:lnTo>
                    <a:pt x="57" y="199"/>
                  </a:lnTo>
                  <a:lnTo>
                    <a:pt x="57" y="57"/>
                  </a:lnTo>
                  <a:close/>
                </a:path>
              </a:pathLst>
            </a:cu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6538913" y="2306638"/>
            <a:ext cx="962025" cy="901701"/>
            <a:chOff x="6538913" y="2306638"/>
            <a:chExt cx="962025" cy="901701"/>
          </a:xfrm>
        </p:grpSpPr>
        <p:sp>
          <p:nvSpPr>
            <p:cNvPr id="92" name="Freeform 87"/>
            <p:cNvSpPr/>
            <p:nvPr/>
          </p:nvSpPr>
          <p:spPr bwMode="auto">
            <a:xfrm>
              <a:off x="6870701" y="2998788"/>
              <a:ext cx="300038" cy="179388"/>
            </a:xfrm>
            <a:custGeom>
              <a:avLst/>
              <a:gdLst>
                <a:gd name="T0" fmla="*/ 170 w 189"/>
                <a:gd name="T1" fmla="*/ 0 h 113"/>
                <a:gd name="T2" fmla="*/ 18 w 189"/>
                <a:gd name="T3" fmla="*/ 0 h 113"/>
                <a:gd name="T4" fmla="*/ 0 w 189"/>
                <a:gd name="T5" fmla="*/ 113 h 113"/>
                <a:gd name="T6" fmla="*/ 189 w 189"/>
                <a:gd name="T7" fmla="*/ 113 h 113"/>
                <a:gd name="T8" fmla="*/ 170 w 189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9" h="113">
                  <a:moveTo>
                    <a:pt x="170" y="0"/>
                  </a:moveTo>
                  <a:lnTo>
                    <a:pt x="18" y="0"/>
                  </a:lnTo>
                  <a:lnTo>
                    <a:pt x="0" y="113"/>
                  </a:lnTo>
                  <a:lnTo>
                    <a:pt x="189" y="113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88"/>
            <p:cNvSpPr/>
            <p:nvPr/>
          </p:nvSpPr>
          <p:spPr bwMode="auto">
            <a:xfrm>
              <a:off x="6538913" y="2878138"/>
              <a:ext cx="962025" cy="120650"/>
            </a:xfrm>
            <a:custGeom>
              <a:avLst/>
              <a:gdLst>
                <a:gd name="T0" fmla="*/ 0 w 256"/>
                <a:gd name="T1" fmla="*/ 0 h 32"/>
                <a:gd name="T2" fmla="*/ 0 w 256"/>
                <a:gd name="T3" fmla="*/ 16 h 32"/>
                <a:gd name="T4" fmla="*/ 16 w 256"/>
                <a:gd name="T5" fmla="*/ 32 h 32"/>
                <a:gd name="T6" fmla="*/ 240 w 256"/>
                <a:gd name="T7" fmla="*/ 32 h 32"/>
                <a:gd name="T8" fmla="*/ 256 w 256"/>
                <a:gd name="T9" fmla="*/ 16 h 32"/>
                <a:gd name="T10" fmla="*/ 256 w 256"/>
                <a:gd name="T11" fmla="*/ 0 h 32"/>
                <a:gd name="T12" fmla="*/ 0 w 2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40" y="32"/>
                    <a:pt x="240" y="32"/>
                    <a:pt x="240" y="32"/>
                  </a:cubicBezTo>
                  <a:cubicBezTo>
                    <a:pt x="249" y="32"/>
                    <a:pt x="256" y="25"/>
                    <a:pt x="256" y="16"/>
                  </a:cubicBezTo>
                  <a:cubicBezTo>
                    <a:pt x="256" y="0"/>
                    <a:pt x="256" y="0"/>
                    <a:pt x="25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89"/>
            <p:cNvSpPr/>
            <p:nvPr/>
          </p:nvSpPr>
          <p:spPr bwMode="auto">
            <a:xfrm>
              <a:off x="6538913" y="2306638"/>
              <a:ext cx="962025" cy="571500"/>
            </a:xfrm>
            <a:custGeom>
              <a:avLst/>
              <a:gdLst>
                <a:gd name="T0" fmla="*/ 240 w 256"/>
                <a:gd name="T1" fmla="*/ 0 h 152"/>
                <a:gd name="T2" fmla="*/ 16 w 256"/>
                <a:gd name="T3" fmla="*/ 0 h 152"/>
                <a:gd name="T4" fmla="*/ 0 w 256"/>
                <a:gd name="T5" fmla="*/ 16 h 152"/>
                <a:gd name="T6" fmla="*/ 0 w 256"/>
                <a:gd name="T7" fmla="*/ 152 h 152"/>
                <a:gd name="T8" fmla="*/ 256 w 256"/>
                <a:gd name="T9" fmla="*/ 152 h 152"/>
                <a:gd name="T10" fmla="*/ 256 w 256"/>
                <a:gd name="T11" fmla="*/ 16 h 152"/>
                <a:gd name="T12" fmla="*/ 240 w 256"/>
                <a:gd name="T13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152">
                  <a:moveTo>
                    <a:pt x="24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56" y="152"/>
                    <a:pt x="256" y="152"/>
                    <a:pt x="256" y="152"/>
                  </a:cubicBezTo>
                  <a:cubicBezTo>
                    <a:pt x="256" y="16"/>
                    <a:pt x="256" y="16"/>
                    <a:pt x="256" y="16"/>
                  </a:cubicBezTo>
                  <a:cubicBezTo>
                    <a:pt x="256" y="7"/>
                    <a:pt x="249" y="0"/>
                    <a:pt x="240" y="0"/>
                  </a:cubicBez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Rectangle 90"/>
            <p:cNvSpPr>
              <a:spLocks noChangeArrowheads="1"/>
            </p:cNvSpPr>
            <p:nvPr/>
          </p:nvSpPr>
          <p:spPr bwMode="auto">
            <a:xfrm>
              <a:off x="6599238" y="2366963"/>
              <a:ext cx="841375" cy="450850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1"/>
            <p:cNvSpPr/>
            <p:nvPr/>
          </p:nvSpPr>
          <p:spPr bwMode="auto">
            <a:xfrm>
              <a:off x="6824663" y="3178176"/>
              <a:ext cx="390525" cy="30163"/>
            </a:xfrm>
            <a:custGeom>
              <a:avLst/>
              <a:gdLst>
                <a:gd name="T0" fmla="*/ 237 w 246"/>
                <a:gd name="T1" fmla="*/ 0 h 19"/>
                <a:gd name="T2" fmla="*/ 10 w 246"/>
                <a:gd name="T3" fmla="*/ 0 h 19"/>
                <a:gd name="T4" fmla="*/ 0 w 246"/>
                <a:gd name="T5" fmla="*/ 19 h 19"/>
                <a:gd name="T6" fmla="*/ 246 w 246"/>
                <a:gd name="T7" fmla="*/ 19 h 19"/>
                <a:gd name="T8" fmla="*/ 237 w 24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19">
                  <a:moveTo>
                    <a:pt x="237" y="0"/>
                  </a:moveTo>
                  <a:lnTo>
                    <a:pt x="10" y="0"/>
                  </a:lnTo>
                  <a:lnTo>
                    <a:pt x="0" y="19"/>
                  </a:lnTo>
                  <a:lnTo>
                    <a:pt x="246" y="19"/>
                  </a:lnTo>
                  <a:lnTo>
                    <a:pt x="237" y="0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Rectangle 92"/>
            <p:cNvSpPr>
              <a:spLocks noChangeArrowheads="1"/>
            </p:cNvSpPr>
            <p:nvPr/>
          </p:nvSpPr>
          <p:spPr bwMode="auto">
            <a:xfrm>
              <a:off x="6629401" y="2397126"/>
              <a:ext cx="376238" cy="390525"/>
            </a:xfrm>
            <a:prstGeom prst="rect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Rectangle 93"/>
            <p:cNvSpPr>
              <a:spLocks noChangeArrowheads="1"/>
            </p:cNvSpPr>
            <p:nvPr/>
          </p:nvSpPr>
          <p:spPr bwMode="auto">
            <a:xfrm>
              <a:off x="7035801" y="2397126"/>
              <a:ext cx="374650" cy="74613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Rectangle 94"/>
            <p:cNvSpPr>
              <a:spLocks noChangeArrowheads="1"/>
            </p:cNvSpPr>
            <p:nvPr/>
          </p:nvSpPr>
          <p:spPr bwMode="auto">
            <a:xfrm>
              <a:off x="7035801" y="2501901"/>
              <a:ext cx="374650" cy="76200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Rectangle 95"/>
            <p:cNvSpPr>
              <a:spLocks noChangeArrowheads="1"/>
            </p:cNvSpPr>
            <p:nvPr/>
          </p:nvSpPr>
          <p:spPr bwMode="auto">
            <a:xfrm>
              <a:off x="7035801" y="2608263"/>
              <a:ext cx="374650" cy="1793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10025063" y="833438"/>
            <a:ext cx="601663" cy="873125"/>
            <a:chOff x="10025063" y="833438"/>
            <a:chExt cx="601663" cy="873125"/>
          </a:xfrm>
        </p:grpSpPr>
        <p:sp>
          <p:nvSpPr>
            <p:cNvPr id="101" name="Freeform 96"/>
            <p:cNvSpPr/>
            <p:nvPr/>
          </p:nvSpPr>
          <p:spPr bwMode="auto">
            <a:xfrm>
              <a:off x="10025063" y="833438"/>
              <a:ext cx="601663" cy="873125"/>
            </a:xfrm>
            <a:custGeom>
              <a:avLst/>
              <a:gdLst>
                <a:gd name="T0" fmla="*/ 160 w 160"/>
                <a:gd name="T1" fmla="*/ 16 h 232"/>
                <a:gd name="T2" fmla="*/ 144 w 160"/>
                <a:gd name="T3" fmla="*/ 0 h 232"/>
                <a:gd name="T4" fmla="*/ 16 w 160"/>
                <a:gd name="T5" fmla="*/ 0 h 232"/>
                <a:gd name="T6" fmla="*/ 0 w 160"/>
                <a:gd name="T7" fmla="*/ 16 h 232"/>
                <a:gd name="T8" fmla="*/ 0 w 160"/>
                <a:gd name="T9" fmla="*/ 216 h 232"/>
                <a:gd name="T10" fmla="*/ 16 w 160"/>
                <a:gd name="T11" fmla="*/ 232 h 232"/>
                <a:gd name="T12" fmla="*/ 144 w 160"/>
                <a:gd name="T13" fmla="*/ 232 h 232"/>
                <a:gd name="T14" fmla="*/ 160 w 160"/>
                <a:gd name="T15" fmla="*/ 216 h 232"/>
                <a:gd name="T16" fmla="*/ 160 w 160"/>
                <a:gd name="T17" fmla="*/ 1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232">
                  <a:moveTo>
                    <a:pt x="160" y="16"/>
                  </a:moveTo>
                  <a:cubicBezTo>
                    <a:pt x="160" y="7"/>
                    <a:pt x="153" y="0"/>
                    <a:pt x="14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16"/>
                    <a:pt x="0" y="216"/>
                    <a:pt x="0" y="216"/>
                  </a:cubicBezTo>
                  <a:cubicBezTo>
                    <a:pt x="0" y="225"/>
                    <a:pt x="7" y="232"/>
                    <a:pt x="16" y="232"/>
                  </a:cubicBezTo>
                  <a:cubicBezTo>
                    <a:pt x="144" y="232"/>
                    <a:pt x="144" y="232"/>
                    <a:pt x="144" y="232"/>
                  </a:cubicBezTo>
                  <a:cubicBezTo>
                    <a:pt x="153" y="232"/>
                    <a:pt x="160" y="225"/>
                    <a:pt x="160" y="216"/>
                  </a:cubicBezTo>
                  <a:lnTo>
                    <a:pt x="160" y="16"/>
                  </a:lnTo>
                  <a:close/>
                </a:path>
              </a:pathLst>
            </a:custGeom>
            <a:solidFill>
              <a:srgbClr val="4647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Rectangle 97"/>
            <p:cNvSpPr>
              <a:spLocks noChangeArrowheads="1"/>
            </p:cNvSpPr>
            <p:nvPr/>
          </p:nvSpPr>
          <p:spPr bwMode="auto">
            <a:xfrm>
              <a:off x="10055226" y="954088"/>
              <a:ext cx="541338" cy="631825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Oval 98"/>
            <p:cNvSpPr>
              <a:spLocks noChangeArrowheads="1"/>
            </p:cNvSpPr>
            <p:nvPr/>
          </p:nvSpPr>
          <p:spPr bwMode="auto">
            <a:xfrm>
              <a:off x="10296526" y="1616076"/>
              <a:ext cx="58738" cy="60325"/>
            </a:xfrm>
            <a:prstGeom prst="ellipse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Rectangle 99"/>
            <p:cNvSpPr>
              <a:spLocks noChangeArrowheads="1"/>
            </p:cNvSpPr>
            <p:nvPr/>
          </p:nvSpPr>
          <p:spPr bwMode="auto">
            <a:xfrm>
              <a:off x="10206038" y="879476"/>
              <a:ext cx="239713" cy="30163"/>
            </a:xfrm>
            <a:prstGeom prst="rect">
              <a:avLst/>
            </a:prstGeom>
            <a:solidFill>
              <a:srgbClr val="5C5D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Rectangle 100"/>
            <p:cNvSpPr>
              <a:spLocks noChangeArrowheads="1"/>
            </p:cNvSpPr>
            <p:nvPr/>
          </p:nvSpPr>
          <p:spPr bwMode="auto">
            <a:xfrm>
              <a:off x="10340976" y="984251"/>
              <a:ext cx="225425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Rectangle 101"/>
            <p:cNvSpPr>
              <a:spLocks noChangeArrowheads="1"/>
            </p:cNvSpPr>
            <p:nvPr/>
          </p:nvSpPr>
          <p:spPr bwMode="auto">
            <a:xfrm>
              <a:off x="10085388" y="984251"/>
              <a:ext cx="225425" cy="21113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Rectangle 102"/>
            <p:cNvSpPr>
              <a:spLocks noChangeArrowheads="1"/>
            </p:cNvSpPr>
            <p:nvPr/>
          </p:nvSpPr>
          <p:spPr bwMode="auto">
            <a:xfrm>
              <a:off x="10340976" y="1104901"/>
              <a:ext cx="225425" cy="90488"/>
            </a:xfrm>
            <a:prstGeom prst="rect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Rectangle 103"/>
            <p:cNvSpPr>
              <a:spLocks noChangeArrowheads="1"/>
            </p:cNvSpPr>
            <p:nvPr/>
          </p:nvSpPr>
          <p:spPr bwMode="auto">
            <a:xfrm>
              <a:off x="10085388" y="1225551"/>
              <a:ext cx="481013" cy="88900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Rectangle 104"/>
            <p:cNvSpPr>
              <a:spLocks noChangeArrowheads="1"/>
            </p:cNvSpPr>
            <p:nvPr/>
          </p:nvSpPr>
          <p:spPr bwMode="auto">
            <a:xfrm>
              <a:off x="10085388" y="1344613"/>
              <a:ext cx="225425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Rectangle 105"/>
            <p:cNvSpPr>
              <a:spLocks noChangeArrowheads="1"/>
            </p:cNvSpPr>
            <p:nvPr/>
          </p:nvSpPr>
          <p:spPr bwMode="auto">
            <a:xfrm>
              <a:off x="10340976" y="1344613"/>
              <a:ext cx="225425" cy="9048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Rectangle 106"/>
            <p:cNvSpPr>
              <a:spLocks noChangeArrowheads="1"/>
            </p:cNvSpPr>
            <p:nvPr/>
          </p:nvSpPr>
          <p:spPr bwMode="auto">
            <a:xfrm>
              <a:off x="10085388" y="1465263"/>
              <a:ext cx="481013" cy="90488"/>
            </a:xfrm>
            <a:prstGeom prst="rect">
              <a:avLst/>
            </a:pr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8" name="组合 217"/>
          <p:cNvGrpSpPr/>
          <p:nvPr/>
        </p:nvGrpSpPr>
        <p:grpSpPr>
          <a:xfrm>
            <a:off x="4932363" y="3840163"/>
            <a:ext cx="871538" cy="871538"/>
            <a:chOff x="4932363" y="3840163"/>
            <a:chExt cx="871538" cy="871538"/>
          </a:xfrm>
        </p:grpSpPr>
        <p:sp>
          <p:nvSpPr>
            <p:cNvPr id="112" name="Freeform 107"/>
            <p:cNvSpPr/>
            <p:nvPr/>
          </p:nvSpPr>
          <p:spPr bwMode="auto">
            <a:xfrm>
              <a:off x="4962526" y="4395788"/>
              <a:ext cx="284163" cy="285750"/>
            </a:xfrm>
            <a:custGeom>
              <a:avLst/>
              <a:gdLst>
                <a:gd name="T0" fmla="*/ 56 w 76"/>
                <a:gd name="T1" fmla="*/ 0 h 76"/>
                <a:gd name="T2" fmla="*/ 0 w 76"/>
                <a:gd name="T3" fmla="*/ 0 h 76"/>
                <a:gd name="T4" fmla="*/ 76 w 76"/>
                <a:gd name="T5" fmla="*/ 76 h 76"/>
                <a:gd name="T6" fmla="*/ 76 w 76"/>
                <a:gd name="T7" fmla="*/ 20 h 76"/>
                <a:gd name="T8" fmla="*/ 56 w 7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" y="36"/>
                    <a:pt x="40" y="65"/>
                    <a:pt x="76" y="76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68" y="15"/>
                    <a:pt x="61" y="8"/>
                    <a:pt x="56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08"/>
            <p:cNvSpPr/>
            <p:nvPr/>
          </p:nvSpPr>
          <p:spPr bwMode="auto">
            <a:xfrm>
              <a:off x="5487988" y="4395788"/>
              <a:ext cx="280988" cy="285750"/>
            </a:xfrm>
            <a:custGeom>
              <a:avLst/>
              <a:gdLst>
                <a:gd name="T0" fmla="*/ 0 w 75"/>
                <a:gd name="T1" fmla="*/ 20 h 76"/>
                <a:gd name="T2" fmla="*/ 0 w 75"/>
                <a:gd name="T3" fmla="*/ 76 h 76"/>
                <a:gd name="T4" fmla="*/ 75 w 75"/>
                <a:gd name="T5" fmla="*/ 0 h 76"/>
                <a:gd name="T6" fmla="*/ 19 w 75"/>
                <a:gd name="T7" fmla="*/ 0 h 76"/>
                <a:gd name="T8" fmla="*/ 0 w 75"/>
                <a:gd name="T9" fmla="*/ 2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76">
                  <a:moveTo>
                    <a:pt x="0" y="20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36" y="65"/>
                    <a:pt x="65" y="36"/>
                    <a:pt x="7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4" y="8"/>
                    <a:pt x="8" y="15"/>
                    <a:pt x="0" y="2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09"/>
            <p:cNvSpPr/>
            <p:nvPr/>
          </p:nvSpPr>
          <p:spPr bwMode="auto">
            <a:xfrm>
              <a:off x="4962526" y="3870326"/>
              <a:ext cx="284163" cy="285750"/>
            </a:xfrm>
            <a:custGeom>
              <a:avLst/>
              <a:gdLst>
                <a:gd name="T0" fmla="*/ 76 w 76"/>
                <a:gd name="T1" fmla="*/ 56 h 76"/>
                <a:gd name="T2" fmla="*/ 76 w 76"/>
                <a:gd name="T3" fmla="*/ 0 h 76"/>
                <a:gd name="T4" fmla="*/ 0 w 76"/>
                <a:gd name="T5" fmla="*/ 76 h 76"/>
                <a:gd name="T6" fmla="*/ 56 w 76"/>
                <a:gd name="T7" fmla="*/ 76 h 76"/>
                <a:gd name="T8" fmla="*/ 76 w 76"/>
                <a:gd name="T9" fmla="*/ 5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76" y="56"/>
                  </a:moveTo>
                  <a:cubicBezTo>
                    <a:pt x="76" y="0"/>
                    <a:pt x="76" y="0"/>
                    <a:pt x="76" y="0"/>
                  </a:cubicBezTo>
                  <a:cubicBezTo>
                    <a:pt x="40" y="11"/>
                    <a:pt x="11" y="40"/>
                    <a:pt x="0" y="76"/>
                  </a:cubicBezTo>
                  <a:cubicBezTo>
                    <a:pt x="56" y="76"/>
                    <a:pt x="56" y="76"/>
                    <a:pt x="56" y="76"/>
                  </a:cubicBezTo>
                  <a:cubicBezTo>
                    <a:pt x="61" y="68"/>
                    <a:pt x="68" y="61"/>
                    <a:pt x="76" y="5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0"/>
            <p:cNvSpPr/>
            <p:nvPr/>
          </p:nvSpPr>
          <p:spPr bwMode="auto">
            <a:xfrm>
              <a:off x="5487988" y="3870326"/>
              <a:ext cx="285750" cy="285750"/>
            </a:xfrm>
            <a:custGeom>
              <a:avLst/>
              <a:gdLst>
                <a:gd name="T0" fmla="*/ 20 w 76"/>
                <a:gd name="T1" fmla="*/ 76 h 76"/>
                <a:gd name="T2" fmla="*/ 76 w 76"/>
                <a:gd name="T3" fmla="*/ 76 h 76"/>
                <a:gd name="T4" fmla="*/ 0 w 76"/>
                <a:gd name="T5" fmla="*/ 0 h 76"/>
                <a:gd name="T6" fmla="*/ 0 w 76"/>
                <a:gd name="T7" fmla="*/ 56 h 76"/>
                <a:gd name="T8" fmla="*/ 20 w 76"/>
                <a:gd name="T9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20" y="76"/>
                  </a:moveTo>
                  <a:cubicBezTo>
                    <a:pt x="76" y="76"/>
                    <a:pt x="76" y="76"/>
                    <a:pt x="76" y="76"/>
                  </a:cubicBezTo>
                  <a:cubicBezTo>
                    <a:pt x="65" y="40"/>
                    <a:pt x="36" y="11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8" y="61"/>
                    <a:pt x="15" y="68"/>
                    <a:pt x="20" y="76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Rectangle 111"/>
            <p:cNvSpPr>
              <a:spLocks noChangeArrowheads="1"/>
            </p:cNvSpPr>
            <p:nvPr/>
          </p:nvSpPr>
          <p:spPr bwMode="auto">
            <a:xfrm>
              <a:off x="5246688" y="3884613"/>
              <a:ext cx="241300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Rectangle 112"/>
            <p:cNvSpPr>
              <a:spLocks noChangeArrowheads="1"/>
            </p:cNvSpPr>
            <p:nvPr/>
          </p:nvSpPr>
          <p:spPr bwMode="auto">
            <a:xfrm>
              <a:off x="5246688" y="4456113"/>
              <a:ext cx="241300" cy="211138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Rectangle 113"/>
            <p:cNvSpPr>
              <a:spLocks noChangeArrowheads="1"/>
            </p:cNvSpPr>
            <p:nvPr/>
          </p:nvSpPr>
          <p:spPr bwMode="auto">
            <a:xfrm>
              <a:off x="5548313" y="4156076"/>
              <a:ext cx="209550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Rectangle 114"/>
            <p:cNvSpPr>
              <a:spLocks noChangeArrowheads="1"/>
            </p:cNvSpPr>
            <p:nvPr/>
          </p:nvSpPr>
          <p:spPr bwMode="auto">
            <a:xfrm>
              <a:off x="4976813" y="4156076"/>
              <a:ext cx="209550" cy="239713"/>
            </a:xfrm>
            <a:prstGeom prst="rect">
              <a:avLst/>
            </a:pr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5"/>
            <p:cNvSpPr/>
            <p:nvPr/>
          </p:nvSpPr>
          <p:spPr bwMode="auto">
            <a:xfrm>
              <a:off x="4932363" y="4156076"/>
              <a:ext cx="74613" cy="239713"/>
            </a:xfrm>
            <a:custGeom>
              <a:avLst/>
              <a:gdLst>
                <a:gd name="T0" fmla="*/ 20 w 20"/>
                <a:gd name="T1" fmla="*/ 0 h 64"/>
                <a:gd name="T2" fmla="*/ 4 w 20"/>
                <a:gd name="T3" fmla="*/ 0 h 64"/>
                <a:gd name="T4" fmla="*/ 0 w 20"/>
                <a:gd name="T5" fmla="*/ 32 h 64"/>
                <a:gd name="T6" fmla="*/ 4 w 20"/>
                <a:gd name="T7" fmla="*/ 64 h 64"/>
                <a:gd name="T8" fmla="*/ 20 w 20"/>
                <a:gd name="T9" fmla="*/ 64 h 64"/>
                <a:gd name="T10" fmla="*/ 16 w 20"/>
                <a:gd name="T11" fmla="*/ 32 h 64"/>
                <a:gd name="T12" fmla="*/ 20 w 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4">
                  <a:moveTo>
                    <a:pt x="2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0" y="20"/>
                    <a:pt x="0" y="32"/>
                  </a:cubicBezTo>
                  <a:cubicBezTo>
                    <a:pt x="0" y="44"/>
                    <a:pt x="4" y="64"/>
                    <a:pt x="4" y="64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0" y="64"/>
                    <a:pt x="16" y="44"/>
                    <a:pt x="16" y="32"/>
                  </a:cubicBezTo>
                  <a:cubicBezTo>
                    <a:pt x="16" y="20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6"/>
            <p:cNvSpPr/>
            <p:nvPr/>
          </p:nvSpPr>
          <p:spPr bwMode="auto">
            <a:xfrm>
              <a:off x="5727701" y="4156076"/>
              <a:ext cx="76200" cy="239713"/>
            </a:xfrm>
            <a:custGeom>
              <a:avLst/>
              <a:gdLst>
                <a:gd name="T0" fmla="*/ 16 w 20"/>
                <a:gd name="T1" fmla="*/ 0 h 64"/>
                <a:gd name="T2" fmla="*/ 0 w 20"/>
                <a:gd name="T3" fmla="*/ 0 h 64"/>
                <a:gd name="T4" fmla="*/ 4 w 20"/>
                <a:gd name="T5" fmla="*/ 32 h 64"/>
                <a:gd name="T6" fmla="*/ 0 w 20"/>
                <a:gd name="T7" fmla="*/ 64 h 64"/>
                <a:gd name="T8" fmla="*/ 16 w 20"/>
                <a:gd name="T9" fmla="*/ 64 h 64"/>
                <a:gd name="T10" fmla="*/ 20 w 20"/>
                <a:gd name="T11" fmla="*/ 32 h 64"/>
                <a:gd name="T12" fmla="*/ 16 w 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64">
                  <a:moveTo>
                    <a:pt x="1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" y="20"/>
                    <a:pt x="4" y="32"/>
                  </a:cubicBezTo>
                  <a:cubicBezTo>
                    <a:pt x="4" y="44"/>
                    <a:pt x="0" y="64"/>
                    <a:pt x="0" y="64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64"/>
                    <a:pt x="20" y="44"/>
                    <a:pt x="20" y="32"/>
                  </a:cubicBezTo>
                  <a:cubicBezTo>
                    <a:pt x="20" y="20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17"/>
            <p:cNvSpPr/>
            <p:nvPr/>
          </p:nvSpPr>
          <p:spPr bwMode="auto">
            <a:xfrm>
              <a:off x="5246688" y="4637088"/>
              <a:ext cx="241300" cy="74613"/>
            </a:xfrm>
            <a:custGeom>
              <a:avLst/>
              <a:gdLst>
                <a:gd name="T0" fmla="*/ 0 w 64"/>
                <a:gd name="T1" fmla="*/ 0 h 20"/>
                <a:gd name="T2" fmla="*/ 0 w 64"/>
                <a:gd name="T3" fmla="*/ 16 h 20"/>
                <a:gd name="T4" fmla="*/ 32 w 64"/>
                <a:gd name="T5" fmla="*/ 20 h 20"/>
                <a:gd name="T6" fmla="*/ 64 w 64"/>
                <a:gd name="T7" fmla="*/ 16 h 20"/>
                <a:gd name="T8" fmla="*/ 64 w 64"/>
                <a:gd name="T9" fmla="*/ 0 h 20"/>
                <a:gd name="T10" fmla="*/ 32 w 64"/>
                <a:gd name="T11" fmla="*/ 4 h 20"/>
                <a:gd name="T12" fmla="*/ 0 w 64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0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20" y="20"/>
                    <a:pt x="32" y="20"/>
                  </a:cubicBezTo>
                  <a:cubicBezTo>
                    <a:pt x="44" y="20"/>
                    <a:pt x="64" y="16"/>
                    <a:pt x="64" y="1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4" y="0"/>
                    <a:pt x="44" y="4"/>
                    <a:pt x="32" y="4"/>
                  </a:cubicBezTo>
                  <a:cubicBezTo>
                    <a:pt x="20" y="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18"/>
            <p:cNvSpPr/>
            <p:nvPr/>
          </p:nvSpPr>
          <p:spPr bwMode="auto">
            <a:xfrm>
              <a:off x="5246688" y="3840163"/>
              <a:ext cx="241300" cy="79375"/>
            </a:xfrm>
            <a:custGeom>
              <a:avLst/>
              <a:gdLst>
                <a:gd name="T0" fmla="*/ 32 w 64"/>
                <a:gd name="T1" fmla="*/ 0 h 21"/>
                <a:gd name="T2" fmla="*/ 0 w 64"/>
                <a:gd name="T3" fmla="*/ 5 h 21"/>
                <a:gd name="T4" fmla="*/ 0 w 64"/>
                <a:gd name="T5" fmla="*/ 21 h 21"/>
                <a:gd name="T6" fmla="*/ 32 w 64"/>
                <a:gd name="T7" fmla="*/ 16 h 21"/>
                <a:gd name="T8" fmla="*/ 64 w 64"/>
                <a:gd name="T9" fmla="*/ 21 h 21"/>
                <a:gd name="T10" fmla="*/ 64 w 64"/>
                <a:gd name="T11" fmla="*/ 5 h 21"/>
                <a:gd name="T12" fmla="*/ 32 w 6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21">
                  <a:moveTo>
                    <a:pt x="32" y="0"/>
                  </a:moveTo>
                  <a:cubicBezTo>
                    <a:pt x="20" y="0"/>
                    <a:pt x="0" y="5"/>
                    <a:pt x="0" y="5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20" y="16"/>
                    <a:pt x="32" y="16"/>
                  </a:cubicBezTo>
                  <a:cubicBezTo>
                    <a:pt x="44" y="16"/>
                    <a:pt x="64" y="21"/>
                    <a:pt x="64" y="21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44" y="0"/>
                    <a:pt x="32" y="0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8207376" y="2487613"/>
            <a:ext cx="931863" cy="720726"/>
            <a:chOff x="8207376" y="2487613"/>
            <a:chExt cx="931863" cy="720726"/>
          </a:xfrm>
        </p:grpSpPr>
        <p:sp>
          <p:nvSpPr>
            <p:cNvPr id="124" name="Freeform 119"/>
            <p:cNvSpPr/>
            <p:nvPr/>
          </p:nvSpPr>
          <p:spPr bwMode="auto">
            <a:xfrm>
              <a:off x="8928101" y="2547938"/>
              <a:ext cx="211138" cy="660400"/>
            </a:xfrm>
            <a:custGeom>
              <a:avLst/>
              <a:gdLst>
                <a:gd name="T0" fmla="*/ 56 w 56"/>
                <a:gd name="T1" fmla="*/ 168 h 176"/>
                <a:gd name="T2" fmla="*/ 48 w 56"/>
                <a:gd name="T3" fmla="*/ 176 h 176"/>
                <a:gd name="T4" fmla="*/ 8 w 56"/>
                <a:gd name="T5" fmla="*/ 176 h 176"/>
                <a:gd name="T6" fmla="*/ 0 w 56"/>
                <a:gd name="T7" fmla="*/ 168 h 176"/>
                <a:gd name="T8" fmla="*/ 0 w 56"/>
                <a:gd name="T9" fmla="*/ 8 h 176"/>
                <a:gd name="T10" fmla="*/ 8 w 56"/>
                <a:gd name="T11" fmla="*/ 0 h 176"/>
                <a:gd name="T12" fmla="*/ 48 w 56"/>
                <a:gd name="T13" fmla="*/ 0 h 176"/>
                <a:gd name="T14" fmla="*/ 56 w 56"/>
                <a:gd name="T15" fmla="*/ 8 h 176"/>
                <a:gd name="T16" fmla="*/ 56 w 56"/>
                <a:gd name="T1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6">
                  <a:moveTo>
                    <a:pt x="56" y="168"/>
                  </a:moveTo>
                  <a:cubicBezTo>
                    <a:pt x="56" y="172"/>
                    <a:pt x="52" y="176"/>
                    <a:pt x="4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2"/>
                    <a:pt x="0" y="16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68"/>
                  </a:ln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0"/>
            <p:cNvSpPr/>
            <p:nvPr/>
          </p:nvSpPr>
          <p:spPr bwMode="auto">
            <a:xfrm>
              <a:off x="8928101" y="2487613"/>
              <a:ext cx="211138" cy="660400"/>
            </a:xfrm>
            <a:custGeom>
              <a:avLst/>
              <a:gdLst>
                <a:gd name="T0" fmla="*/ 56 w 56"/>
                <a:gd name="T1" fmla="*/ 168 h 176"/>
                <a:gd name="T2" fmla="*/ 48 w 56"/>
                <a:gd name="T3" fmla="*/ 176 h 176"/>
                <a:gd name="T4" fmla="*/ 8 w 56"/>
                <a:gd name="T5" fmla="*/ 176 h 176"/>
                <a:gd name="T6" fmla="*/ 0 w 56"/>
                <a:gd name="T7" fmla="*/ 168 h 176"/>
                <a:gd name="T8" fmla="*/ 0 w 56"/>
                <a:gd name="T9" fmla="*/ 8 h 176"/>
                <a:gd name="T10" fmla="*/ 8 w 56"/>
                <a:gd name="T11" fmla="*/ 0 h 176"/>
                <a:gd name="T12" fmla="*/ 48 w 56"/>
                <a:gd name="T13" fmla="*/ 0 h 176"/>
                <a:gd name="T14" fmla="*/ 56 w 56"/>
                <a:gd name="T15" fmla="*/ 8 h 176"/>
                <a:gd name="T16" fmla="*/ 56 w 56"/>
                <a:gd name="T17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6">
                  <a:moveTo>
                    <a:pt x="56" y="168"/>
                  </a:moveTo>
                  <a:cubicBezTo>
                    <a:pt x="56" y="172"/>
                    <a:pt x="52" y="176"/>
                    <a:pt x="48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4" y="176"/>
                    <a:pt x="0" y="172"/>
                    <a:pt x="0" y="16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68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1"/>
            <p:cNvSpPr/>
            <p:nvPr/>
          </p:nvSpPr>
          <p:spPr bwMode="auto">
            <a:xfrm>
              <a:off x="8688388" y="2803526"/>
              <a:ext cx="209550" cy="404813"/>
            </a:xfrm>
            <a:custGeom>
              <a:avLst/>
              <a:gdLst>
                <a:gd name="T0" fmla="*/ 56 w 56"/>
                <a:gd name="T1" fmla="*/ 100 h 108"/>
                <a:gd name="T2" fmla="*/ 48 w 56"/>
                <a:gd name="T3" fmla="*/ 108 h 108"/>
                <a:gd name="T4" fmla="*/ 8 w 56"/>
                <a:gd name="T5" fmla="*/ 108 h 108"/>
                <a:gd name="T6" fmla="*/ 0 w 56"/>
                <a:gd name="T7" fmla="*/ 100 h 108"/>
                <a:gd name="T8" fmla="*/ 0 w 56"/>
                <a:gd name="T9" fmla="*/ 8 h 108"/>
                <a:gd name="T10" fmla="*/ 8 w 56"/>
                <a:gd name="T11" fmla="*/ 0 h 108"/>
                <a:gd name="T12" fmla="*/ 48 w 56"/>
                <a:gd name="T13" fmla="*/ 0 h 108"/>
                <a:gd name="T14" fmla="*/ 56 w 56"/>
                <a:gd name="T15" fmla="*/ 8 h 108"/>
                <a:gd name="T16" fmla="*/ 56 w 56"/>
                <a:gd name="T17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8">
                  <a:moveTo>
                    <a:pt x="56" y="100"/>
                  </a:moveTo>
                  <a:cubicBezTo>
                    <a:pt x="56" y="104"/>
                    <a:pt x="52" y="108"/>
                    <a:pt x="4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4" y="108"/>
                    <a:pt x="0" y="104"/>
                    <a:pt x="0" y="1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00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2"/>
            <p:cNvSpPr/>
            <p:nvPr/>
          </p:nvSpPr>
          <p:spPr bwMode="auto">
            <a:xfrm>
              <a:off x="8688388" y="2743201"/>
              <a:ext cx="209550" cy="404813"/>
            </a:xfrm>
            <a:custGeom>
              <a:avLst/>
              <a:gdLst>
                <a:gd name="T0" fmla="*/ 56 w 56"/>
                <a:gd name="T1" fmla="*/ 100 h 108"/>
                <a:gd name="T2" fmla="*/ 48 w 56"/>
                <a:gd name="T3" fmla="*/ 108 h 108"/>
                <a:gd name="T4" fmla="*/ 8 w 56"/>
                <a:gd name="T5" fmla="*/ 108 h 108"/>
                <a:gd name="T6" fmla="*/ 0 w 56"/>
                <a:gd name="T7" fmla="*/ 100 h 108"/>
                <a:gd name="T8" fmla="*/ 0 w 56"/>
                <a:gd name="T9" fmla="*/ 8 h 108"/>
                <a:gd name="T10" fmla="*/ 8 w 56"/>
                <a:gd name="T11" fmla="*/ 0 h 108"/>
                <a:gd name="T12" fmla="*/ 48 w 56"/>
                <a:gd name="T13" fmla="*/ 0 h 108"/>
                <a:gd name="T14" fmla="*/ 56 w 56"/>
                <a:gd name="T15" fmla="*/ 8 h 108"/>
                <a:gd name="T16" fmla="*/ 56 w 56"/>
                <a:gd name="T17" fmla="*/ 10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8">
                  <a:moveTo>
                    <a:pt x="56" y="100"/>
                  </a:moveTo>
                  <a:cubicBezTo>
                    <a:pt x="56" y="104"/>
                    <a:pt x="52" y="108"/>
                    <a:pt x="48" y="108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4" y="108"/>
                    <a:pt x="0" y="104"/>
                    <a:pt x="0" y="10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00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3"/>
            <p:cNvSpPr/>
            <p:nvPr/>
          </p:nvSpPr>
          <p:spPr bwMode="auto">
            <a:xfrm>
              <a:off x="8447088" y="2682876"/>
              <a:ext cx="211138" cy="525463"/>
            </a:xfrm>
            <a:custGeom>
              <a:avLst/>
              <a:gdLst>
                <a:gd name="T0" fmla="*/ 56 w 56"/>
                <a:gd name="T1" fmla="*/ 132 h 140"/>
                <a:gd name="T2" fmla="*/ 48 w 56"/>
                <a:gd name="T3" fmla="*/ 140 h 140"/>
                <a:gd name="T4" fmla="*/ 8 w 56"/>
                <a:gd name="T5" fmla="*/ 140 h 140"/>
                <a:gd name="T6" fmla="*/ 0 w 56"/>
                <a:gd name="T7" fmla="*/ 132 h 140"/>
                <a:gd name="T8" fmla="*/ 0 w 56"/>
                <a:gd name="T9" fmla="*/ 8 h 140"/>
                <a:gd name="T10" fmla="*/ 8 w 56"/>
                <a:gd name="T11" fmla="*/ 0 h 140"/>
                <a:gd name="T12" fmla="*/ 48 w 56"/>
                <a:gd name="T13" fmla="*/ 0 h 140"/>
                <a:gd name="T14" fmla="*/ 56 w 56"/>
                <a:gd name="T15" fmla="*/ 8 h 140"/>
                <a:gd name="T16" fmla="*/ 56 w 56"/>
                <a:gd name="T17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40">
                  <a:moveTo>
                    <a:pt x="56" y="132"/>
                  </a:moveTo>
                  <a:cubicBezTo>
                    <a:pt x="56" y="136"/>
                    <a:pt x="52" y="140"/>
                    <a:pt x="4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32"/>
                  </a:ln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4"/>
            <p:cNvSpPr/>
            <p:nvPr/>
          </p:nvSpPr>
          <p:spPr bwMode="auto">
            <a:xfrm>
              <a:off x="8447088" y="2622551"/>
              <a:ext cx="211138" cy="525463"/>
            </a:xfrm>
            <a:custGeom>
              <a:avLst/>
              <a:gdLst>
                <a:gd name="T0" fmla="*/ 56 w 56"/>
                <a:gd name="T1" fmla="*/ 132 h 140"/>
                <a:gd name="T2" fmla="*/ 48 w 56"/>
                <a:gd name="T3" fmla="*/ 140 h 140"/>
                <a:gd name="T4" fmla="*/ 8 w 56"/>
                <a:gd name="T5" fmla="*/ 140 h 140"/>
                <a:gd name="T6" fmla="*/ 0 w 56"/>
                <a:gd name="T7" fmla="*/ 132 h 140"/>
                <a:gd name="T8" fmla="*/ 0 w 56"/>
                <a:gd name="T9" fmla="*/ 8 h 140"/>
                <a:gd name="T10" fmla="*/ 8 w 56"/>
                <a:gd name="T11" fmla="*/ 0 h 140"/>
                <a:gd name="T12" fmla="*/ 48 w 56"/>
                <a:gd name="T13" fmla="*/ 0 h 140"/>
                <a:gd name="T14" fmla="*/ 56 w 56"/>
                <a:gd name="T15" fmla="*/ 8 h 140"/>
                <a:gd name="T16" fmla="*/ 56 w 56"/>
                <a:gd name="T17" fmla="*/ 13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40">
                  <a:moveTo>
                    <a:pt x="56" y="132"/>
                  </a:moveTo>
                  <a:cubicBezTo>
                    <a:pt x="56" y="136"/>
                    <a:pt x="52" y="140"/>
                    <a:pt x="48" y="140"/>
                  </a:cubicBezTo>
                  <a:cubicBezTo>
                    <a:pt x="8" y="140"/>
                    <a:pt x="8" y="140"/>
                    <a:pt x="8" y="140"/>
                  </a:cubicBezTo>
                  <a:cubicBezTo>
                    <a:pt x="4" y="140"/>
                    <a:pt x="0" y="136"/>
                    <a:pt x="0" y="1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132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5"/>
            <p:cNvSpPr/>
            <p:nvPr/>
          </p:nvSpPr>
          <p:spPr bwMode="auto">
            <a:xfrm>
              <a:off x="8207376" y="2862263"/>
              <a:ext cx="209550" cy="346075"/>
            </a:xfrm>
            <a:custGeom>
              <a:avLst/>
              <a:gdLst>
                <a:gd name="T0" fmla="*/ 56 w 56"/>
                <a:gd name="T1" fmla="*/ 84 h 92"/>
                <a:gd name="T2" fmla="*/ 48 w 56"/>
                <a:gd name="T3" fmla="*/ 92 h 92"/>
                <a:gd name="T4" fmla="*/ 8 w 56"/>
                <a:gd name="T5" fmla="*/ 92 h 92"/>
                <a:gd name="T6" fmla="*/ 0 w 56"/>
                <a:gd name="T7" fmla="*/ 84 h 92"/>
                <a:gd name="T8" fmla="*/ 0 w 56"/>
                <a:gd name="T9" fmla="*/ 8 h 92"/>
                <a:gd name="T10" fmla="*/ 8 w 56"/>
                <a:gd name="T11" fmla="*/ 0 h 92"/>
                <a:gd name="T12" fmla="*/ 48 w 56"/>
                <a:gd name="T13" fmla="*/ 0 h 92"/>
                <a:gd name="T14" fmla="*/ 56 w 56"/>
                <a:gd name="T15" fmla="*/ 8 h 92"/>
                <a:gd name="T16" fmla="*/ 56 w 56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2">
                  <a:moveTo>
                    <a:pt x="56" y="84"/>
                  </a:moveTo>
                  <a:cubicBezTo>
                    <a:pt x="56" y="88"/>
                    <a:pt x="52" y="92"/>
                    <a:pt x="4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8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3A55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6"/>
            <p:cNvSpPr/>
            <p:nvPr/>
          </p:nvSpPr>
          <p:spPr bwMode="auto">
            <a:xfrm>
              <a:off x="8207376" y="2803526"/>
              <a:ext cx="209550" cy="344488"/>
            </a:xfrm>
            <a:custGeom>
              <a:avLst/>
              <a:gdLst>
                <a:gd name="T0" fmla="*/ 56 w 56"/>
                <a:gd name="T1" fmla="*/ 84 h 92"/>
                <a:gd name="T2" fmla="*/ 48 w 56"/>
                <a:gd name="T3" fmla="*/ 92 h 92"/>
                <a:gd name="T4" fmla="*/ 8 w 56"/>
                <a:gd name="T5" fmla="*/ 92 h 92"/>
                <a:gd name="T6" fmla="*/ 0 w 56"/>
                <a:gd name="T7" fmla="*/ 84 h 92"/>
                <a:gd name="T8" fmla="*/ 0 w 56"/>
                <a:gd name="T9" fmla="*/ 8 h 92"/>
                <a:gd name="T10" fmla="*/ 8 w 56"/>
                <a:gd name="T11" fmla="*/ 0 h 92"/>
                <a:gd name="T12" fmla="*/ 48 w 56"/>
                <a:gd name="T13" fmla="*/ 0 h 92"/>
                <a:gd name="T14" fmla="*/ 56 w 56"/>
                <a:gd name="T15" fmla="*/ 8 h 92"/>
                <a:gd name="T16" fmla="*/ 56 w 56"/>
                <a:gd name="T17" fmla="*/ 8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2">
                  <a:moveTo>
                    <a:pt x="56" y="84"/>
                  </a:moveTo>
                  <a:cubicBezTo>
                    <a:pt x="56" y="88"/>
                    <a:pt x="52" y="92"/>
                    <a:pt x="48" y="92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4" y="92"/>
                    <a:pt x="0" y="88"/>
                    <a:pt x="0" y="8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6" y="4"/>
                    <a:pt x="56" y="8"/>
                  </a:cubicBezTo>
                  <a:lnTo>
                    <a:pt x="56" y="84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0" name="组合 219"/>
          <p:cNvGrpSpPr/>
          <p:nvPr/>
        </p:nvGrpSpPr>
        <p:grpSpPr>
          <a:xfrm>
            <a:off x="8328026" y="3779838"/>
            <a:ext cx="690563" cy="931863"/>
            <a:chOff x="8328026" y="3779838"/>
            <a:chExt cx="690563" cy="931863"/>
          </a:xfrm>
        </p:grpSpPr>
        <p:sp>
          <p:nvSpPr>
            <p:cNvPr id="132" name="Freeform 127"/>
            <p:cNvSpPr/>
            <p:nvPr/>
          </p:nvSpPr>
          <p:spPr bwMode="auto">
            <a:xfrm>
              <a:off x="8328026" y="4651376"/>
              <a:ext cx="690563" cy="60325"/>
            </a:xfrm>
            <a:custGeom>
              <a:avLst/>
              <a:gdLst>
                <a:gd name="T0" fmla="*/ 184 w 184"/>
                <a:gd name="T1" fmla="*/ 0 h 16"/>
                <a:gd name="T2" fmla="*/ 168 w 184"/>
                <a:gd name="T3" fmla="*/ 16 h 16"/>
                <a:gd name="T4" fmla="*/ 16 w 184"/>
                <a:gd name="T5" fmla="*/ 16 h 16"/>
                <a:gd name="T6" fmla="*/ 0 w 184"/>
                <a:gd name="T7" fmla="*/ 0 h 16"/>
                <a:gd name="T8" fmla="*/ 184 w 184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6">
                  <a:moveTo>
                    <a:pt x="184" y="0"/>
                  </a:moveTo>
                  <a:cubicBezTo>
                    <a:pt x="184" y="9"/>
                    <a:pt x="177" y="16"/>
                    <a:pt x="168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lnTo>
                    <a:pt x="184" y="0"/>
                  </a:lnTo>
                  <a:close/>
                </a:path>
              </a:pathLst>
            </a:custGeom>
            <a:solidFill>
              <a:srgbClr val="2F98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28"/>
            <p:cNvSpPr/>
            <p:nvPr/>
          </p:nvSpPr>
          <p:spPr bwMode="auto">
            <a:xfrm>
              <a:off x="8328026" y="4140201"/>
              <a:ext cx="690563" cy="511175"/>
            </a:xfrm>
            <a:custGeom>
              <a:avLst/>
              <a:gdLst>
                <a:gd name="T0" fmla="*/ 184 w 184"/>
                <a:gd name="T1" fmla="*/ 136 h 136"/>
                <a:gd name="T2" fmla="*/ 0 w 184"/>
                <a:gd name="T3" fmla="*/ 136 h 136"/>
                <a:gd name="T4" fmla="*/ 0 w 184"/>
                <a:gd name="T5" fmla="*/ 16 h 136"/>
                <a:gd name="T6" fmla="*/ 16 w 184"/>
                <a:gd name="T7" fmla="*/ 0 h 136"/>
                <a:gd name="T8" fmla="*/ 168 w 184"/>
                <a:gd name="T9" fmla="*/ 0 h 136"/>
                <a:gd name="T10" fmla="*/ 184 w 184"/>
                <a:gd name="T11" fmla="*/ 16 h 136"/>
                <a:gd name="T12" fmla="*/ 184 w 184"/>
                <a:gd name="T13" fmla="*/ 13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136">
                  <a:moveTo>
                    <a:pt x="184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77" y="0"/>
                    <a:pt x="184" y="7"/>
                    <a:pt x="184" y="16"/>
                  </a:cubicBezTo>
                  <a:lnTo>
                    <a:pt x="184" y="136"/>
                  </a:lnTo>
                  <a:close/>
                </a:path>
              </a:pathLst>
            </a:custGeom>
            <a:solidFill>
              <a:srgbClr val="3FA4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129"/>
            <p:cNvSpPr>
              <a:spLocks noChangeArrowheads="1"/>
            </p:cNvSpPr>
            <p:nvPr/>
          </p:nvSpPr>
          <p:spPr bwMode="auto">
            <a:xfrm>
              <a:off x="8447088" y="4140201"/>
              <a:ext cx="450850" cy="511175"/>
            </a:xfrm>
            <a:prstGeom prst="rect">
              <a:avLst/>
            </a:prstGeom>
            <a:solidFill>
              <a:srgbClr val="45C4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0"/>
            <p:cNvSpPr/>
            <p:nvPr/>
          </p:nvSpPr>
          <p:spPr bwMode="auto">
            <a:xfrm>
              <a:off x="8372476" y="3779838"/>
              <a:ext cx="601663" cy="330200"/>
            </a:xfrm>
            <a:custGeom>
              <a:avLst/>
              <a:gdLst>
                <a:gd name="T0" fmla="*/ 152 w 160"/>
                <a:gd name="T1" fmla="*/ 88 h 88"/>
                <a:gd name="T2" fmla="*/ 144 w 160"/>
                <a:gd name="T3" fmla="*/ 80 h 88"/>
                <a:gd name="T4" fmla="*/ 80 w 160"/>
                <a:gd name="T5" fmla="*/ 16 h 88"/>
                <a:gd name="T6" fmla="*/ 16 w 160"/>
                <a:gd name="T7" fmla="*/ 80 h 88"/>
                <a:gd name="T8" fmla="*/ 8 w 160"/>
                <a:gd name="T9" fmla="*/ 88 h 88"/>
                <a:gd name="T10" fmla="*/ 0 w 160"/>
                <a:gd name="T11" fmla="*/ 80 h 88"/>
                <a:gd name="T12" fmla="*/ 80 w 160"/>
                <a:gd name="T13" fmla="*/ 0 h 88"/>
                <a:gd name="T14" fmla="*/ 160 w 160"/>
                <a:gd name="T15" fmla="*/ 80 h 88"/>
                <a:gd name="T16" fmla="*/ 152 w 160"/>
                <a:gd name="T1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88">
                  <a:moveTo>
                    <a:pt x="152" y="88"/>
                  </a:moveTo>
                  <a:cubicBezTo>
                    <a:pt x="148" y="88"/>
                    <a:pt x="144" y="84"/>
                    <a:pt x="144" y="80"/>
                  </a:cubicBezTo>
                  <a:cubicBezTo>
                    <a:pt x="144" y="45"/>
                    <a:pt x="115" y="16"/>
                    <a:pt x="80" y="16"/>
                  </a:cubicBezTo>
                  <a:cubicBezTo>
                    <a:pt x="45" y="16"/>
                    <a:pt x="16" y="45"/>
                    <a:pt x="16" y="80"/>
                  </a:cubicBezTo>
                  <a:cubicBezTo>
                    <a:pt x="16" y="84"/>
                    <a:pt x="12" y="88"/>
                    <a:pt x="8" y="88"/>
                  </a:cubicBezTo>
                  <a:cubicBezTo>
                    <a:pt x="4" y="88"/>
                    <a:pt x="0" y="8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4" y="0"/>
                    <a:pt x="160" y="36"/>
                    <a:pt x="160" y="80"/>
                  </a:cubicBezTo>
                  <a:cubicBezTo>
                    <a:pt x="160" y="84"/>
                    <a:pt x="156" y="88"/>
                    <a:pt x="152" y="88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Oval 131"/>
            <p:cNvSpPr>
              <a:spLocks noChangeArrowheads="1"/>
            </p:cNvSpPr>
            <p:nvPr/>
          </p:nvSpPr>
          <p:spPr bwMode="auto">
            <a:xfrm>
              <a:off x="8613776" y="4275138"/>
              <a:ext cx="119063" cy="120650"/>
            </a:xfrm>
            <a:prstGeom prst="ellipse">
              <a:avLst/>
            </a:pr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2"/>
            <p:cNvSpPr/>
            <p:nvPr/>
          </p:nvSpPr>
          <p:spPr bwMode="auto">
            <a:xfrm>
              <a:off x="8613776" y="4365626"/>
              <a:ext cx="119063" cy="150813"/>
            </a:xfrm>
            <a:custGeom>
              <a:avLst/>
              <a:gdLst>
                <a:gd name="T0" fmla="*/ 75 w 75"/>
                <a:gd name="T1" fmla="*/ 95 h 95"/>
                <a:gd name="T2" fmla="*/ 0 w 75"/>
                <a:gd name="T3" fmla="*/ 95 h 95"/>
                <a:gd name="T4" fmla="*/ 18 w 75"/>
                <a:gd name="T5" fmla="*/ 0 h 95"/>
                <a:gd name="T6" fmla="*/ 56 w 75"/>
                <a:gd name="T7" fmla="*/ 0 h 95"/>
                <a:gd name="T8" fmla="*/ 75 w 75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95">
                  <a:moveTo>
                    <a:pt x="75" y="95"/>
                  </a:moveTo>
                  <a:lnTo>
                    <a:pt x="0" y="95"/>
                  </a:lnTo>
                  <a:lnTo>
                    <a:pt x="18" y="0"/>
                  </a:lnTo>
                  <a:lnTo>
                    <a:pt x="56" y="0"/>
                  </a:lnTo>
                  <a:lnTo>
                    <a:pt x="75" y="95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6538913" y="4049713"/>
            <a:ext cx="962025" cy="661988"/>
            <a:chOff x="6538913" y="4049713"/>
            <a:chExt cx="962025" cy="661988"/>
          </a:xfrm>
        </p:grpSpPr>
        <p:sp>
          <p:nvSpPr>
            <p:cNvPr id="138" name="Oval 133"/>
            <p:cNvSpPr>
              <a:spLocks noChangeArrowheads="1"/>
            </p:cNvSpPr>
            <p:nvPr/>
          </p:nvSpPr>
          <p:spPr bwMode="auto">
            <a:xfrm>
              <a:off x="6689726" y="4110038"/>
              <a:ext cx="420688" cy="420688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Oval 134"/>
            <p:cNvSpPr>
              <a:spLocks noChangeArrowheads="1"/>
            </p:cNvSpPr>
            <p:nvPr/>
          </p:nvSpPr>
          <p:spPr bwMode="auto">
            <a:xfrm>
              <a:off x="7035801" y="4200526"/>
              <a:ext cx="239713" cy="241300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Oval 135"/>
            <p:cNvSpPr>
              <a:spLocks noChangeArrowheads="1"/>
            </p:cNvSpPr>
            <p:nvPr/>
          </p:nvSpPr>
          <p:spPr bwMode="auto">
            <a:xfrm>
              <a:off x="6538913" y="432117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Oval 136"/>
            <p:cNvSpPr>
              <a:spLocks noChangeArrowheads="1"/>
            </p:cNvSpPr>
            <p:nvPr/>
          </p:nvSpPr>
          <p:spPr bwMode="auto">
            <a:xfrm>
              <a:off x="7110413" y="4321176"/>
              <a:ext cx="390525" cy="390525"/>
            </a:xfrm>
            <a:prstGeom prst="ellipse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Rectangle 137"/>
            <p:cNvSpPr>
              <a:spLocks noChangeArrowheads="1"/>
            </p:cNvSpPr>
            <p:nvPr/>
          </p:nvSpPr>
          <p:spPr bwMode="auto">
            <a:xfrm>
              <a:off x="6734176" y="4411663"/>
              <a:ext cx="571500" cy="3000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Oval 138"/>
            <p:cNvSpPr>
              <a:spLocks noChangeArrowheads="1"/>
            </p:cNvSpPr>
            <p:nvPr/>
          </p:nvSpPr>
          <p:spPr bwMode="auto">
            <a:xfrm>
              <a:off x="6689726" y="4049713"/>
              <a:ext cx="420688" cy="420688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Oval 139"/>
            <p:cNvSpPr>
              <a:spLocks noChangeArrowheads="1"/>
            </p:cNvSpPr>
            <p:nvPr/>
          </p:nvSpPr>
          <p:spPr bwMode="auto">
            <a:xfrm>
              <a:off x="7035801" y="4140201"/>
              <a:ext cx="239713" cy="241300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Oval 140"/>
            <p:cNvSpPr>
              <a:spLocks noChangeArrowheads="1"/>
            </p:cNvSpPr>
            <p:nvPr/>
          </p:nvSpPr>
          <p:spPr bwMode="auto">
            <a:xfrm>
              <a:off x="6538913" y="426085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Oval 141"/>
            <p:cNvSpPr>
              <a:spLocks noChangeArrowheads="1"/>
            </p:cNvSpPr>
            <p:nvPr/>
          </p:nvSpPr>
          <p:spPr bwMode="auto">
            <a:xfrm>
              <a:off x="7110413" y="4260851"/>
              <a:ext cx="390525" cy="390525"/>
            </a:xfrm>
            <a:prstGeom prst="ellipse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Rectangle 142"/>
            <p:cNvSpPr>
              <a:spLocks noChangeArrowheads="1"/>
            </p:cNvSpPr>
            <p:nvPr/>
          </p:nvSpPr>
          <p:spPr bwMode="auto">
            <a:xfrm>
              <a:off x="6734176" y="4351338"/>
              <a:ext cx="571500" cy="300038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3"/>
            <p:cNvSpPr/>
            <p:nvPr/>
          </p:nvSpPr>
          <p:spPr bwMode="auto">
            <a:xfrm>
              <a:off x="6675438" y="4425951"/>
              <a:ext cx="58738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4"/>
            <p:cNvSpPr/>
            <p:nvPr/>
          </p:nvSpPr>
          <p:spPr bwMode="auto">
            <a:xfrm>
              <a:off x="6764338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5"/>
            <p:cNvSpPr/>
            <p:nvPr/>
          </p:nvSpPr>
          <p:spPr bwMode="auto">
            <a:xfrm>
              <a:off x="6854826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6"/>
            <p:cNvSpPr/>
            <p:nvPr/>
          </p:nvSpPr>
          <p:spPr bwMode="auto">
            <a:xfrm>
              <a:off x="6945313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47"/>
            <p:cNvSpPr/>
            <p:nvPr/>
          </p:nvSpPr>
          <p:spPr bwMode="auto">
            <a:xfrm>
              <a:off x="7035801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48"/>
            <p:cNvSpPr/>
            <p:nvPr/>
          </p:nvSpPr>
          <p:spPr bwMode="auto">
            <a:xfrm>
              <a:off x="7124701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49"/>
            <p:cNvSpPr/>
            <p:nvPr/>
          </p:nvSpPr>
          <p:spPr bwMode="auto">
            <a:xfrm>
              <a:off x="7215188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0"/>
            <p:cNvSpPr/>
            <p:nvPr/>
          </p:nvSpPr>
          <p:spPr bwMode="auto">
            <a:xfrm>
              <a:off x="7305676" y="4425951"/>
              <a:ext cx="60325" cy="90488"/>
            </a:xfrm>
            <a:custGeom>
              <a:avLst/>
              <a:gdLst>
                <a:gd name="T0" fmla="*/ 16 w 16"/>
                <a:gd name="T1" fmla="*/ 16 h 24"/>
                <a:gd name="T2" fmla="*/ 8 w 16"/>
                <a:gd name="T3" fmla="*/ 24 h 24"/>
                <a:gd name="T4" fmla="*/ 8 w 16"/>
                <a:gd name="T5" fmla="*/ 24 h 24"/>
                <a:gd name="T6" fmla="*/ 0 w 16"/>
                <a:gd name="T7" fmla="*/ 16 h 24"/>
                <a:gd name="T8" fmla="*/ 0 w 16"/>
                <a:gd name="T9" fmla="*/ 8 h 24"/>
                <a:gd name="T10" fmla="*/ 8 w 16"/>
                <a:gd name="T11" fmla="*/ 0 h 24"/>
                <a:gd name="T12" fmla="*/ 8 w 16"/>
                <a:gd name="T13" fmla="*/ 0 h 24"/>
                <a:gd name="T14" fmla="*/ 16 w 16"/>
                <a:gd name="T15" fmla="*/ 8 h 24"/>
                <a:gd name="T16" fmla="*/ 16 w 16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4">
                  <a:moveTo>
                    <a:pt x="16" y="16"/>
                  </a:moveTo>
                  <a:cubicBezTo>
                    <a:pt x="16" y="20"/>
                    <a:pt x="12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4" y="24"/>
                    <a:pt x="0" y="20"/>
                    <a:pt x="0" y="1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lnTo>
                    <a:pt x="16" y="16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1" name="组合 220"/>
          <p:cNvGrpSpPr/>
          <p:nvPr/>
        </p:nvGrpSpPr>
        <p:grpSpPr>
          <a:xfrm>
            <a:off x="9890126" y="3840163"/>
            <a:ext cx="871537" cy="871538"/>
            <a:chOff x="9890126" y="3840163"/>
            <a:chExt cx="871537" cy="871538"/>
          </a:xfrm>
        </p:grpSpPr>
        <p:sp>
          <p:nvSpPr>
            <p:cNvPr id="156" name="Freeform 151"/>
            <p:cNvSpPr/>
            <p:nvPr/>
          </p:nvSpPr>
          <p:spPr bwMode="auto">
            <a:xfrm>
              <a:off x="10190163" y="4019551"/>
              <a:ext cx="271463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2"/>
            <p:cNvSpPr/>
            <p:nvPr/>
          </p:nvSpPr>
          <p:spPr bwMode="auto">
            <a:xfrm>
              <a:off x="10190163" y="3840163"/>
              <a:ext cx="271463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3"/>
            <p:cNvSpPr/>
            <p:nvPr/>
          </p:nvSpPr>
          <p:spPr bwMode="auto">
            <a:xfrm>
              <a:off x="10190163" y="4591051"/>
              <a:ext cx="271463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4"/>
            <p:cNvSpPr/>
            <p:nvPr/>
          </p:nvSpPr>
          <p:spPr bwMode="auto">
            <a:xfrm>
              <a:off x="9890126" y="4591051"/>
              <a:ext cx="269875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5"/>
            <p:cNvSpPr/>
            <p:nvPr/>
          </p:nvSpPr>
          <p:spPr bwMode="auto">
            <a:xfrm>
              <a:off x="10491788" y="4591051"/>
              <a:ext cx="269875" cy="120650"/>
            </a:xfrm>
            <a:custGeom>
              <a:avLst/>
              <a:gdLst>
                <a:gd name="T0" fmla="*/ 56 w 72"/>
                <a:gd name="T1" fmla="*/ 16 h 32"/>
                <a:gd name="T2" fmla="*/ 16 w 72"/>
                <a:gd name="T3" fmla="*/ 16 h 32"/>
                <a:gd name="T4" fmla="*/ 0 w 72"/>
                <a:gd name="T5" fmla="*/ 0 h 32"/>
                <a:gd name="T6" fmla="*/ 0 w 72"/>
                <a:gd name="T7" fmla="*/ 16 h 32"/>
                <a:gd name="T8" fmla="*/ 16 w 72"/>
                <a:gd name="T9" fmla="*/ 32 h 32"/>
                <a:gd name="T10" fmla="*/ 56 w 72"/>
                <a:gd name="T11" fmla="*/ 32 h 32"/>
                <a:gd name="T12" fmla="*/ 72 w 72"/>
                <a:gd name="T13" fmla="*/ 16 h 32"/>
                <a:gd name="T14" fmla="*/ 72 w 72"/>
                <a:gd name="T15" fmla="*/ 0 h 32"/>
                <a:gd name="T16" fmla="*/ 56 w 72"/>
                <a:gd name="T17" fmla="*/ 1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32">
                  <a:moveTo>
                    <a:pt x="56" y="16"/>
                  </a:moveTo>
                  <a:cubicBezTo>
                    <a:pt x="16" y="16"/>
                    <a:pt x="16" y="16"/>
                    <a:pt x="16" y="16"/>
                  </a:cubicBezTo>
                  <a:cubicBezTo>
                    <a:pt x="7" y="16"/>
                    <a:pt x="0" y="9"/>
                    <a:pt x="0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65" y="32"/>
                    <a:pt x="72" y="25"/>
                    <a:pt x="72" y="16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65" y="16"/>
                    <a:pt x="5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6"/>
            <p:cNvSpPr/>
            <p:nvPr/>
          </p:nvSpPr>
          <p:spPr bwMode="auto">
            <a:xfrm>
              <a:off x="10190163" y="4411663"/>
              <a:ext cx="271463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57"/>
            <p:cNvSpPr/>
            <p:nvPr/>
          </p:nvSpPr>
          <p:spPr bwMode="auto">
            <a:xfrm>
              <a:off x="9890126" y="441166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58"/>
            <p:cNvSpPr/>
            <p:nvPr/>
          </p:nvSpPr>
          <p:spPr bwMode="auto">
            <a:xfrm>
              <a:off x="10491788" y="4411663"/>
              <a:ext cx="269875" cy="239713"/>
            </a:xfrm>
            <a:custGeom>
              <a:avLst/>
              <a:gdLst>
                <a:gd name="T0" fmla="*/ 56 w 72"/>
                <a:gd name="T1" fmla="*/ 0 h 64"/>
                <a:gd name="T2" fmla="*/ 16 w 72"/>
                <a:gd name="T3" fmla="*/ 0 h 64"/>
                <a:gd name="T4" fmla="*/ 0 w 72"/>
                <a:gd name="T5" fmla="*/ 16 h 64"/>
                <a:gd name="T6" fmla="*/ 0 w 72"/>
                <a:gd name="T7" fmla="*/ 48 h 64"/>
                <a:gd name="T8" fmla="*/ 16 w 72"/>
                <a:gd name="T9" fmla="*/ 64 h 64"/>
                <a:gd name="T10" fmla="*/ 56 w 72"/>
                <a:gd name="T11" fmla="*/ 64 h 64"/>
                <a:gd name="T12" fmla="*/ 72 w 72"/>
                <a:gd name="T13" fmla="*/ 48 h 64"/>
                <a:gd name="T14" fmla="*/ 72 w 72"/>
                <a:gd name="T15" fmla="*/ 16 h 64"/>
                <a:gd name="T16" fmla="*/ 56 w 72"/>
                <a:gd name="T1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64">
                  <a:moveTo>
                    <a:pt x="5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7"/>
                    <a:pt x="7" y="64"/>
                    <a:pt x="16" y="64"/>
                  </a:cubicBezTo>
                  <a:cubicBezTo>
                    <a:pt x="56" y="64"/>
                    <a:pt x="56" y="64"/>
                    <a:pt x="56" y="64"/>
                  </a:cubicBezTo>
                  <a:cubicBezTo>
                    <a:pt x="65" y="64"/>
                    <a:pt x="72" y="57"/>
                    <a:pt x="72" y="48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Rectangle 159"/>
            <p:cNvSpPr>
              <a:spLocks noChangeArrowheads="1"/>
            </p:cNvSpPr>
            <p:nvPr/>
          </p:nvSpPr>
          <p:spPr bwMode="auto">
            <a:xfrm>
              <a:off x="10310813" y="4170363"/>
              <a:ext cx="30163" cy="904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Rectangle 160"/>
            <p:cNvSpPr>
              <a:spLocks noChangeArrowheads="1"/>
            </p:cNvSpPr>
            <p:nvPr/>
          </p:nvSpPr>
          <p:spPr bwMode="auto">
            <a:xfrm>
              <a:off x="10310813" y="4291013"/>
              <a:ext cx="30163" cy="90488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Rectangle 161"/>
            <p:cNvSpPr>
              <a:spLocks noChangeArrowheads="1"/>
            </p:cNvSpPr>
            <p:nvPr/>
          </p:nvSpPr>
          <p:spPr bwMode="auto">
            <a:xfrm>
              <a:off x="10071101" y="4260851"/>
              <a:ext cx="509588" cy="30163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Rectangle 162"/>
            <p:cNvSpPr>
              <a:spLocks noChangeArrowheads="1"/>
            </p:cNvSpPr>
            <p:nvPr/>
          </p:nvSpPr>
          <p:spPr bwMode="auto">
            <a:xfrm>
              <a:off x="10010776" y="4321176"/>
              <a:ext cx="30163" cy="60325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Rectangle 163"/>
            <p:cNvSpPr>
              <a:spLocks noChangeArrowheads="1"/>
            </p:cNvSpPr>
            <p:nvPr/>
          </p:nvSpPr>
          <p:spPr bwMode="auto">
            <a:xfrm>
              <a:off x="10610851" y="4321176"/>
              <a:ext cx="30163" cy="60325"/>
            </a:xfrm>
            <a:prstGeom prst="rect">
              <a:avLst/>
            </a:pr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4"/>
            <p:cNvSpPr/>
            <p:nvPr/>
          </p:nvSpPr>
          <p:spPr bwMode="auto">
            <a:xfrm>
              <a:off x="10010776" y="4260851"/>
              <a:ext cx="60325" cy="60325"/>
            </a:xfrm>
            <a:custGeom>
              <a:avLst/>
              <a:gdLst>
                <a:gd name="T0" fmla="*/ 8 w 16"/>
                <a:gd name="T1" fmla="*/ 16 h 16"/>
                <a:gd name="T2" fmla="*/ 0 w 16"/>
                <a:gd name="T3" fmla="*/ 16 h 16"/>
                <a:gd name="T4" fmla="*/ 16 w 16"/>
                <a:gd name="T5" fmla="*/ 0 h 16"/>
                <a:gd name="T6" fmla="*/ 16 w 16"/>
                <a:gd name="T7" fmla="*/ 8 h 16"/>
                <a:gd name="T8" fmla="*/ 8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8" y="16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2" y="8"/>
                    <a:pt x="8" y="12"/>
                    <a:pt x="8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5"/>
            <p:cNvSpPr/>
            <p:nvPr/>
          </p:nvSpPr>
          <p:spPr bwMode="auto">
            <a:xfrm>
              <a:off x="10580688" y="4260851"/>
              <a:ext cx="60325" cy="60325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16 h 16"/>
                <a:gd name="T4" fmla="*/ 0 w 16"/>
                <a:gd name="T5" fmla="*/ 8 h 16"/>
                <a:gd name="T6" fmla="*/ 0 w 16"/>
                <a:gd name="T7" fmla="*/ 0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4" y="8"/>
                    <a:pt x="0" y="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16" y="7"/>
                    <a:pt x="16" y="16"/>
                  </a:cubicBezTo>
                  <a:close/>
                </a:path>
              </a:pathLst>
            </a:custGeom>
            <a:solidFill>
              <a:srgbClr val="DE88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1" name="Freeform 166"/>
          <p:cNvSpPr/>
          <p:nvPr/>
        </p:nvSpPr>
        <p:spPr bwMode="auto">
          <a:xfrm>
            <a:off x="4946651" y="5343526"/>
            <a:ext cx="871538" cy="871538"/>
          </a:xfrm>
          <a:custGeom>
            <a:avLst/>
            <a:gdLst>
              <a:gd name="T0" fmla="*/ 204 w 232"/>
              <a:gd name="T1" fmla="*/ 116 h 232"/>
              <a:gd name="T2" fmla="*/ 184 w 232"/>
              <a:gd name="T3" fmla="*/ 124 h 232"/>
              <a:gd name="T4" fmla="*/ 172 w 232"/>
              <a:gd name="T5" fmla="*/ 112 h 232"/>
              <a:gd name="T6" fmla="*/ 172 w 232"/>
              <a:gd name="T7" fmla="*/ 68 h 232"/>
              <a:gd name="T8" fmla="*/ 164 w 232"/>
              <a:gd name="T9" fmla="*/ 60 h 232"/>
              <a:gd name="T10" fmla="*/ 120 w 232"/>
              <a:gd name="T11" fmla="*/ 60 h 232"/>
              <a:gd name="T12" fmla="*/ 108 w 232"/>
              <a:gd name="T13" fmla="*/ 48 h 232"/>
              <a:gd name="T14" fmla="*/ 116 w 232"/>
              <a:gd name="T15" fmla="*/ 28 h 232"/>
              <a:gd name="T16" fmla="*/ 88 w 232"/>
              <a:gd name="T17" fmla="*/ 0 h 232"/>
              <a:gd name="T18" fmla="*/ 60 w 232"/>
              <a:gd name="T19" fmla="*/ 28 h 232"/>
              <a:gd name="T20" fmla="*/ 68 w 232"/>
              <a:gd name="T21" fmla="*/ 48 h 232"/>
              <a:gd name="T22" fmla="*/ 56 w 232"/>
              <a:gd name="T23" fmla="*/ 60 h 232"/>
              <a:gd name="T24" fmla="*/ 8 w 232"/>
              <a:gd name="T25" fmla="*/ 60 h 232"/>
              <a:gd name="T26" fmla="*/ 0 w 232"/>
              <a:gd name="T27" fmla="*/ 68 h 232"/>
              <a:gd name="T28" fmla="*/ 0 w 232"/>
              <a:gd name="T29" fmla="*/ 112 h 232"/>
              <a:gd name="T30" fmla="*/ 12 w 232"/>
              <a:gd name="T31" fmla="*/ 124 h 232"/>
              <a:gd name="T32" fmla="*/ 32 w 232"/>
              <a:gd name="T33" fmla="*/ 116 h 232"/>
              <a:gd name="T34" fmla="*/ 56 w 232"/>
              <a:gd name="T35" fmla="*/ 140 h 232"/>
              <a:gd name="T36" fmla="*/ 32 w 232"/>
              <a:gd name="T37" fmla="*/ 164 h 232"/>
              <a:gd name="T38" fmla="*/ 12 w 232"/>
              <a:gd name="T39" fmla="*/ 156 h 232"/>
              <a:gd name="T40" fmla="*/ 0 w 232"/>
              <a:gd name="T41" fmla="*/ 168 h 232"/>
              <a:gd name="T42" fmla="*/ 0 w 232"/>
              <a:gd name="T43" fmla="*/ 224 h 232"/>
              <a:gd name="T44" fmla="*/ 8 w 232"/>
              <a:gd name="T45" fmla="*/ 232 h 232"/>
              <a:gd name="T46" fmla="*/ 64 w 232"/>
              <a:gd name="T47" fmla="*/ 232 h 232"/>
              <a:gd name="T48" fmla="*/ 76 w 232"/>
              <a:gd name="T49" fmla="*/ 220 h 232"/>
              <a:gd name="T50" fmla="*/ 68 w 232"/>
              <a:gd name="T51" fmla="*/ 200 h 232"/>
              <a:gd name="T52" fmla="*/ 92 w 232"/>
              <a:gd name="T53" fmla="*/ 176 h 232"/>
              <a:gd name="T54" fmla="*/ 116 w 232"/>
              <a:gd name="T55" fmla="*/ 196 h 232"/>
              <a:gd name="T56" fmla="*/ 108 w 232"/>
              <a:gd name="T57" fmla="*/ 220 h 232"/>
              <a:gd name="T58" fmla="*/ 120 w 232"/>
              <a:gd name="T59" fmla="*/ 232 h 232"/>
              <a:gd name="T60" fmla="*/ 164 w 232"/>
              <a:gd name="T61" fmla="*/ 232 h 232"/>
              <a:gd name="T62" fmla="*/ 172 w 232"/>
              <a:gd name="T63" fmla="*/ 224 h 232"/>
              <a:gd name="T64" fmla="*/ 172 w 232"/>
              <a:gd name="T65" fmla="*/ 176 h 232"/>
              <a:gd name="T66" fmla="*/ 184 w 232"/>
              <a:gd name="T67" fmla="*/ 164 h 232"/>
              <a:gd name="T68" fmla="*/ 204 w 232"/>
              <a:gd name="T69" fmla="*/ 172 h 232"/>
              <a:gd name="T70" fmla="*/ 232 w 232"/>
              <a:gd name="T71" fmla="*/ 144 h 232"/>
              <a:gd name="T72" fmla="*/ 204 w 232"/>
              <a:gd name="T73" fmla="*/ 116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32" h="232">
                <a:moveTo>
                  <a:pt x="204" y="116"/>
                </a:moveTo>
                <a:cubicBezTo>
                  <a:pt x="192" y="116"/>
                  <a:pt x="192" y="124"/>
                  <a:pt x="184" y="124"/>
                </a:cubicBezTo>
                <a:cubicBezTo>
                  <a:pt x="178" y="124"/>
                  <a:pt x="172" y="120"/>
                  <a:pt x="172" y="112"/>
                </a:cubicBezTo>
                <a:cubicBezTo>
                  <a:pt x="172" y="112"/>
                  <a:pt x="172" y="72"/>
                  <a:pt x="172" y="68"/>
                </a:cubicBezTo>
                <a:cubicBezTo>
                  <a:pt x="172" y="64"/>
                  <a:pt x="168" y="60"/>
                  <a:pt x="164" y="60"/>
                </a:cubicBezTo>
                <a:cubicBezTo>
                  <a:pt x="160" y="60"/>
                  <a:pt x="120" y="60"/>
                  <a:pt x="120" y="60"/>
                </a:cubicBezTo>
                <a:cubicBezTo>
                  <a:pt x="112" y="60"/>
                  <a:pt x="108" y="54"/>
                  <a:pt x="108" y="48"/>
                </a:cubicBezTo>
                <a:cubicBezTo>
                  <a:pt x="108" y="40"/>
                  <a:pt x="116" y="40"/>
                  <a:pt x="116" y="28"/>
                </a:cubicBezTo>
                <a:cubicBezTo>
                  <a:pt x="116" y="16"/>
                  <a:pt x="108" y="0"/>
                  <a:pt x="88" y="0"/>
                </a:cubicBezTo>
                <a:cubicBezTo>
                  <a:pt x="68" y="0"/>
                  <a:pt x="60" y="12"/>
                  <a:pt x="60" y="28"/>
                </a:cubicBezTo>
                <a:cubicBezTo>
                  <a:pt x="60" y="40"/>
                  <a:pt x="68" y="40"/>
                  <a:pt x="68" y="48"/>
                </a:cubicBezTo>
                <a:cubicBezTo>
                  <a:pt x="68" y="55"/>
                  <a:pt x="65" y="60"/>
                  <a:pt x="56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4" y="60"/>
                  <a:pt x="0" y="64"/>
                  <a:pt x="0" y="68"/>
                </a:cubicBezTo>
                <a:cubicBezTo>
                  <a:pt x="0" y="72"/>
                  <a:pt x="0" y="112"/>
                  <a:pt x="0" y="112"/>
                </a:cubicBezTo>
                <a:cubicBezTo>
                  <a:pt x="0" y="119"/>
                  <a:pt x="6" y="124"/>
                  <a:pt x="12" y="124"/>
                </a:cubicBezTo>
                <a:cubicBezTo>
                  <a:pt x="20" y="124"/>
                  <a:pt x="20" y="116"/>
                  <a:pt x="32" y="116"/>
                </a:cubicBezTo>
                <a:cubicBezTo>
                  <a:pt x="48" y="116"/>
                  <a:pt x="56" y="128"/>
                  <a:pt x="56" y="140"/>
                </a:cubicBezTo>
                <a:cubicBezTo>
                  <a:pt x="56" y="148"/>
                  <a:pt x="48" y="164"/>
                  <a:pt x="32" y="164"/>
                </a:cubicBezTo>
                <a:cubicBezTo>
                  <a:pt x="20" y="164"/>
                  <a:pt x="20" y="156"/>
                  <a:pt x="12" y="156"/>
                </a:cubicBezTo>
                <a:cubicBezTo>
                  <a:pt x="6" y="156"/>
                  <a:pt x="0" y="161"/>
                  <a:pt x="0" y="168"/>
                </a:cubicBezTo>
                <a:cubicBezTo>
                  <a:pt x="0" y="168"/>
                  <a:pt x="0" y="220"/>
                  <a:pt x="0" y="224"/>
                </a:cubicBezTo>
                <a:cubicBezTo>
                  <a:pt x="0" y="228"/>
                  <a:pt x="4" y="232"/>
                  <a:pt x="8" y="232"/>
                </a:cubicBezTo>
                <a:cubicBezTo>
                  <a:pt x="12" y="232"/>
                  <a:pt x="64" y="232"/>
                  <a:pt x="64" y="232"/>
                </a:cubicBezTo>
                <a:cubicBezTo>
                  <a:pt x="72" y="232"/>
                  <a:pt x="76" y="225"/>
                  <a:pt x="76" y="220"/>
                </a:cubicBezTo>
                <a:cubicBezTo>
                  <a:pt x="76" y="212"/>
                  <a:pt x="68" y="212"/>
                  <a:pt x="68" y="200"/>
                </a:cubicBezTo>
                <a:cubicBezTo>
                  <a:pt x="68" y="184"/>
                  <a:pt x="80" y="176"/>
                  <a:pt x="92" y="176"/>
                </a:cubicBezTo>
                <a:cubicBezTo>
                  <a:pt x="104" y="176"/>
                  <a:pt x="116" y="184"/>
                  <a:pt x="116" y="196"/>
                </a:cubicBezTo>
                <a:cubicBezTo>
                  <a:pt x="116" y="212"/>
                  <a:pt x="108" y="212"/>
                  <a:pt x="108" y="220"/>
                </a:cubicBezTo>
                <a:cubicBezTo>
                  <a:pt x="108" y="226"/>
                  <a:pt x="112" y="232"/>
                  <a:pt x="120" y="232"/>
                </a:cubicBezTo>
                <a:cubicBezTo>
                  <a:pt x="120" y="232"/>
                  <a:pt x="160" y="232"/>
                  <a:pt x="164" y="232"/>
                </a:cubicBezTo>
                <a:cubicBezTo>
                  <a:pt x="168" y="232"/>
                  <a:pt x="172" y="228"/>
                  <a:pt x="172" y="224"/>
                </a:cubicBezTo>
                <a:cubicBezTo>
                  <a:pt x="172" y="220"/>
                  <a:pt x="172" y="176"/>
                  <a:pt x="172" y="176"/>
                </a:cubicBezTo>
                <a:cubicBezTo>
                  <a:pt x="172" y="168"/>
                  <a:pt x="178" y="164"/>
                  <a:pt x="184" y="164"/>
                </a:cubicBezTo>
                <a:cubicBezTo>
                  <a:pt x="192" y="164"/>
                  <a:pt x="192" y="172"/>
                  <a:pt x="204" y="172"/>
                </a:cubicBezTo>
                <a:cubicBezTo>
                  <a:pt x="220" y="172"/>
                  <a:pt x="232" y="164"/>
                  <a:pt x="232" y="144"/>
                </a:cubicBezTo>
                <a:cubicBezTo>
                  <a:pt x="232" y="124"/>
                  <a:pt x="220" y="116"/>
                  <a:pt x="204" y="116"/>
                </a:cubicBezTo>
                <a:close/>
              </a:path>
            </a:pathLst>
          </a:custGeom>
          <a:solidFill>
            <a:srgbClr val="41C19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23" name="组合 222"/>
          <p:cNvGrpSpPr/>
          <p:nvPr/>
        </p:nvGrpSpPr>
        <p:grpSpPr>
          <a:xfrm>
            <a:off x="8191501" y="5492751"/>
            <a:ext cx="962025" cy="722313"/>
            <a:chOff x="8191501" y="5492751"/>
            <a:chExt cx="962025" cy="722313"/>
          </a:xfrm>
        </p:grpSpPr>
        <p:sp>
          <p:nvSpPr>
            <p:cNvPr id="172" name="Freeform 167"/>
            <p:cNvSpPr/>
            <p:nvPr/>
          </p:nvSpPr>
          <p:spPr bwMode="auto">
            <a:xfrm>
              <a:off x="8402638" y="5492751"/>
              <a:ext cx="750888" cy="255588"/>
            </a:xfrm>
            <a:custGeom>
              <a:avLst/>
              <a:gdLst>
                <a:gd name="T0" fmla="*/ 200 w 200"/>
                <a:gd name="T1" fmla="*/ 36 h 68"/>
                <a:gd name="T2" fmla="*/ 164 w 200"/>
                <a:gd name="T3" fmla="*/ 0 h 68"/>
                <a:gd name="T4" fmla="*/ 36 w 200"/>
                <a:gd name="T5" fmla="*/ 0 h 68"/>
                <a:gd name="T6" fmla="*/ 0 w 200"/>
                <a:gd name="T7" fmla="*/ 36 h 68"/>
                <a:gd name="T8" fmla="*/ 0 w 200"/>
                <a:gd name="T9" fmla="*/ 48 h 68"/>
                <a:gd name="T10" fmla="*/ 24 w 200"/>
                <a:gd name="T11" fmla="*/ 48 h 68"/>
                <a:gd name="T12" fmla="*/ 24 w 200"/>
                <a:gd name="T13" fmla="*/ 36 h 68"/>
                <a:gd name="T14" fmla="*/ 36 w 200"/>
                <a:gd name="T15" fmla="*/ 24 h 68"/>
                <a:gd name="T16" fmla="*/ 164 w 200"/>
                <a:gd name="T17" fmla="*/ 24 h 68"/>
                <a:gd name="T18" fmla="*/ 176 w 200"/>
                <a:gd name="T19" fmla="*/ 36 h 68"/>
                <a:gd name="T20" fmla="*/ 176 w 200"/>
                <a:gd name="T21" fmla="*/ 68 h 68"/>
                <a:gd name="T22" fmla="*/ 200 w 200"/>
                <a:gd name="T23" fmla="*/ 68 h 68"/>
                <a:gd name="T24" fmla="*/ 200 w 200"/>
                <a:gd name="T2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200" y="36"/>
                  </a:moveTo>
                  <a:cubicBezTo>
                    <a:pt x="200" y="16"/>
                    <a:pt x="184" y="0"/>
                    <a:pt x="16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9"/>
                    <a:pt x="29" y="24"/>
                    <a:pt x="36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71" y="24"/>
                    <a:pt x="176" y="29"/>
                    <a:pt x="176" y="36"/>
                  </a:cubicBezTo>
                  <a:cubicBezTo>
                    <a:pt x="176" y="68"/>
                    <a:pt x="176" y="68"/>
                    <a:pt x="176" y="68"/>
                  </a:cubicBezTo>
                  <a:cubicBezTo>
                    <a:pt x="200" y="68"/>
                    <a:pt x="200" y="68"/>
                    <a:pt x="200" y="68"/>
                  </a:cubicBezTo>
                  <a:lnTo>
                    <a:pt x="200" y="36"/>
                  </a:lnTo>
                  <a:close/>
                </a:path>
              </a:pathLst>
            </a:custGeom>
            <a:solidFill>
              <a:srgbClr val="27A2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8"/>
            <p:cNvSpPr/>
            <p:nvPr/>
          </p:nvSpPr>
          <p:spPr bwMode="auto">
            <a:xfrm>
              <a:off x="8402638" y="5748338"/>
              <a:ext cx="750888" cy="255588"/>
            </a:xfrm>
            <a:custGeom>
              <a:avLst/>
              <a:gdLst>
                <a:gd name="T0" fmla="*/ 164 w 200"/>
                <a:gd name="T1" fmla="*/ 44 h 68"/>
                <a:gd name="T2" fmla="*/ 36 w 200"/>
                <a:gd name="T3" fmla="*/ 44 h 68"/>
                <a:gd name="T4" fmla="*/ 24 w 200"/>
                <a:gd name="T5" fmla="*/ 32 h 68"/>
                <a:gd name="T6" fmla="*/ 24 w 200"/>
                <a:gd name="T7" fmla="*/ 20 h 68"/>
                <a:gd name="T8" fmla="*/ 0 w 200"/>
                <a:gd name="T9" fmla="*/ 20 h 68"/>
                <a:gd name="T10" fmla="*/ 0 w 200"/>
                <a:gd name="T11" fmla="*/ 32 h 68"/>
                <a:gd name="T12" fmla="*/ 36 w 200"/>
                <a:gd name="T13" fmla="*/ 68 h 68"/>
                <a:gd name="T14" fmla="*/ 164 w 200"/>
                <a:gd name="T15" fmla="*/ 68 h 68"/>
                <a:gd name="T16" fmla="*/ 200 w 200"/>
                <a:gd name="T17" fmla="*/ 32 h 68"/>
                <a:gd name="T18" fmla="*/ 200 w 200"/>
                <a:gd name="T19" fmla="*/ 0 h 68"/>
                <a:gd name="T20" fmla="*/ 176 w 200"/>
                <a:gd name="T21" fmla="*/ 0 h 68"/>
                <a:gd name="T22" fmla="*/ 176 w 200"/>
                <a:gd name="T23" fmla="*/ 32 h 68"/>
                <a:gd name="T24" fmla="*/ 164 w 200"/>
                <a:gd name="T25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164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29" y="44"/>
                    <a:pt x="24" y="39"/>
                    <a:pt x="24" y="3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52"/>
                    <a:pt x="16" y="68"/>
                    <a:pt x="36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84" y="68"/>
                    <a:pt x="200" y="52"/>
                    <a:pt x="200" y="32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9"/>
                    <a:pt x="171" y="44"/>
                    <a:pt x="164" y="44"/>
                  </a:cubicBezTo>
                  <a:close/>
                </a:path>
              </a:pathLst>
            </a:custGeom>
            <a:solidFill>
              <a:srgbClr val="1C74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9"/>
            <p:cNvSpPr/>
            <p:nvPr/>
          </p:nvSpPr>
          <p:spPr bwMode="auto">
            <a:xfrm>
              <a:off x="8191501" y="5959476"/>
              <a:ext cx="752475" cy="255588"/>
            </a:xfrm>
            <a:custGeom>
              <a:avLst/>
              <a:gdLst>
                <a:gd name="T0" fmla="*/ 164 w 200"/>
                <a:gd name="T1" fmla="*/ 44 h 68"/>
                <a:gd name="T2" fmla="*/ 36 w 200"/>
                <a:gd name="T3" fmla="*/ 44 h 68"/>
                <a:gd name="T4" fmla="*/ 24 w 200"/>
                <a:gd name="T5" fmla="*/ 32 h 68"/>
                <a:gd name="T6" fmla="*/ 24 w 200"/>
                <a:gd name="T7" fmla="*/ 0 h 68"/>
                <a:gd name="T8" fmla="*/ 0 w 200"/>
                <a:gd name="T9" fmla="*/ 0 h 68"/>
                <a:gd name="T10" fmla="*/ 0 w 200"/>
                <a:gd name="T11" fmla="*/ 32 h 68"/>
                <a:gd name="T12" fmla="*/ 36 w 200"/>
                <a:gd name="T13" fmla="*/ 68 h 68"/>
                <a:gd name="T14" fmla="*/ 164 w 200"/>
                <a:gd name="T15" fmla="*/ 68 h 68"/>
                <a:gd name="T16" fmla="*/ 200 w 200"/>
                <a:gd name="T17" fmla="*/ 32 h 68"/>
                <a:gd name="T18" fmla="*/ 200 w 200"/>
                <a:gd name="T19" fmla="*/ 20 h 68"/>
                <a:gd name="T20" fmla="*/ 176 w 200"/>
                <a:gd name="T21" fmla="*/ 20 h 68"/>
                <a:gd name="T22" fmla="*/ 176 w 200"/>
                <a:gd name="T23" fmla="*/ 32 h 68"/>
                <a:gd name="T24" fmla="*/ 164 w 200"/>
                <a:gd name="T25" fmla="*/ 4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164" y="44"/>
                  </a:moveTo>
                  <a:cubicBezTo>
                    <a:pt x="36" y="44"/>
                    <a:pt x="36" y="44"/>
                    <a:pt x="36" y="44"/>
                  </a:cubicBezTo>
                  <a:cubicBezTo>
                    <a:pt x="29" y="44"/>
                    <a:pt x="24" y="39"/>
                    <a:pt x="24" y="3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52"/>
                    <a:pt x="16" y="68"/>
                    <a:pt x="36" y="68"/>
                  </a:cubicBezTo>
                  <a:cubicBezTo>
                    <a:pt x="164" y="68"/>
                    <a:pt x="164" y="68"/>
                    <a:pt x="164" y="68"/>
                  </a:cubicBezTo>
                  <a:cubicBezTo>
                    <a:pt x="184" y="68"/>
                    <a:pt x="200" y="52"/>
                    <a:pt x="200" y="32"/>
                  </a:cubicBezTo>
                  <a:cubicBezTo>
                    <a:pt x="200" y="20"/>
                    <a:pt x="200" y="20"/>
                    <a:pt x="200" y="20"/>
                  </a:cubicBezTo>
                  <a:cubicBezTo>
                    <a:pt x="176" y="20"/>
                    <a:pt x="176" y="20"/>
                    <a:pt x="176" y="20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9"/>
                    <a:pt x="171" y="44"/>
                    <a:pt x="164" y="44"/>
                  </a:cubicBez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0"/>
            <p:cNvSpPr/>
            <p:nvPr/>
          </p:nvSpPr>
          <p:spPr bwMode="auto">
            <a:xfrm>
              <a:off x="8191501" y="5703888"/>
              <a:ext cx="752475" cy="255588"/>
            </a:xfrm>
            <a:custGeom>
              <a:avLst/>
              <a:gdLst>
                <a:gd name="T0" fmla="*/ 24 w 200"/>
                <a:gd name="T1" fmla="*/ 36 h 68"/>
                <a:gd name="T2" fmla="*/ 36 w 200"/>
                <a:gd name="T3" fmla="*/ 24 h 68"/>
                <a:gd name="T4" fmla="*/ 164 w 200"/>
                <a:gd name="T5" fmla="*/ 24 h 68"/>
                <a:gd name="T6" fmla="*/ 176 w 200"/>
                <a:gd name="T7" fmla="*/ 36 h 68"/>
                <a:gd name="T8" fmla="*/ 176 w 200"/>
                <a:gd name="T9" fmla="*/ 48 h 68"/>
                <a:gd name="T10" fmla="*/ 200 w 200"/>
                <a:gd name="T11" fmla="*/ 48 h 68"/>
                <a:gd name="T12" fmla="*/ 200 w 200"/>
                <a:gd name="T13" fmla="*/ 36 h 68"/>
                <a:gd name="T14" fmla="*/ 164 w 200"/>
                <a:gd name="T15" fmla="*/ 0 h 68"/>
                <a:gd name="T16" fmla="*/ 36 w 200"/>
                <a:gd name="T17" fmla="*/ 0 h 68"/>
                <a:gd name="T18" fmla="*/ 0 w 200"/>
                <a:gd name="T19" fmla="*/ 36 h 68"/>
                <a:gd name="T20" fmla="*/ 0 w 200"/>
                <a:gd name="T21" fmla="*/ 68 h 68"/>
                <a:gd name="T22" fmla="*/ 24 w 200"/>
                <a:gd name="T23" fmla="*/ 68 h 68"/>
                <a:gd name="T24" fmla="*/ 24 w 200"/>
                <a:gd name="T25" fmla="*/ 3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68">
                  <a:moveTo>
                    <a:pt x="24" y="36"/>
                  </a:moveTo>
                  <a:cubicBezTo>
                    <a:pt x="24" y="29"/>
                    <a:pt x="29" y="24"/>
                    <a:pt x="36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71" y="24"/>
                    <a:pt x="176" y="29"/>
                    <a:pt x="176" y="36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200" y="36"/>
                    <a:pt x="200" y="36"/>
                    <a:pt x="200" y="36"/>
                  </a:cubicBezTo>
                  <a:cubicBezTo>
                    <a:pt x="200" y="16"/>
                    <a:pt x="184" y="0"/>
                    <a:pt x="164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24" y="68"/>
                    <a:pt x="24" y="68"/>
                    <a:pt x="24" y="68"/>
                  </a:cubicBezTo>
                  <a:lnTo>
                    <a:pt x="24" y="36"/>
                  </a:lnTo>
                  <a:close/>
                </a:path>
              </a:pathLst>
            </a:cu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689726" y="5253038"/>
            <a:ext cx="660400" cy="962026"/>
            <a:chOff x="6689726" y="5253038"/>
            <a:chExt cx="660400" cy="962026"/>
          </a:xfrm>
        </p:grpSpPr>
        <p:sp>
          <p:nvSpPr>
            <p:cNvPr id="176" name="Freeform 171"/>
            <p:cNvSpPr/>
            <p:nvPr/>
          </p:nvSpPr>
          <p:spPr bwMode="auto">
            <a:xfrm>
              <a:off x="6689726" y="5553076"/>
              <a:ext cx="660400" cy="661988"/>
            </a:xfrm>
            <a:custGeom>
              <a:avLst/>
              <a:gdLst>
                <a:gd name="T0" fmla="*/ 208 w 416"/>
                <a:gd name="T1" fmla="*/ 417 h 417"/>
                <a:gd name="T2" fmla="*/ 0 w 416"/>
                <a:gd name="T3" fmla="*/ 208 h 417"/>
                <a:gd name="T4" fmla="*/ 208 w 416"/>
                <a:gd name="T5" fmla="*/ 0 h 417"/>
                <a:gd name="T6" fmla="*/ 416 w 416"/>
                <a:gd name="T7" fmla="*/ 208 h 417"/>
                <a:gd name="T8" fmla="*/ 208 w 416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7">
                  <a:moveTo>
                    <a:pt x="208" y="417"/>
                  </a:moveTo>
                  <a:lnTo>
                    <a:pt x="0" y="208"/>
                  </a:lnTo>
                  <a:lnTo>
                    <a:pt x="208" y="0"/>
                  </a:lnTo>
                  <a:lnTo>
                    <a:pt x="416" y="208"/>
                  </a:lnTo>
                  <a:lnTo>
                    <a:pt x="208" y="417"/>
                  </a:lnTo>
                  <a:close/>
                </a:path>
              </a:pathLst>
            </a:custGeom>
            <a:solidFill>
              <a:srgbClr val="647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2"/>
            <p:cNvSpPr/>
            <p:nvPr/>
          </p:nvSpPr>
          <p:spPr bwMode="auto">
            <a:xfrm>
              <a:off x="6750051" y="5553076"/>
              <a:ext cx="541338" cy="541338"/>
            </a:xfrm>
            <a:custGeom>
              <a:avLst/>
              <a:gdLst>
                <a:gd name="T0" fmla="*/ 170 w 341"/>
                <a:gd name="T1" fmla="*/ 341 h 341"/>
                <a:gd name="T2" fmla="*/ 0 w 341"/>
                <a:gd name="T3" fmla="*/ 170 h 341"/>
                <a:gd name="T4" fmla="*/ 170 w 341"/>
                <a:gd name="T5" fmla="*/ 0 h 341"/>
                <a:gd name="T6" fmla="*/ 341 w 341"/>
                <a:gd name="T7" fmla="*/ 170 h 341"/>
                <a:gd name="T8" fmla="*/ 170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170" y="341"/>
                  </a:moveTo>
                  <a:lnTo>
                    <a:pt x="0" y="170"/>
                  </a:lnTo>
                  <a:lnTo>
                    <a:pt x="170" y="0"/>
                  </a:lnTo>
                  <a:lnTo>
                    <a:pt x="341" y="170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rgbClr val="334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3"/>
            <p:cNvSpPr/>
            <p:nvPr/>
          </p:nvSpPr>
          <p:spPr bwMode="auto">
            <a:xfrm>
              <a:off x="6689726" y="5402263"/>
              <a:ext cx="660400" cy="661988"/>
            </a:xfrm>
            <a:custGeom>
              <a:avLst/>
              <a:gdLst>
                <a:gd name="T0" fmla="*/ 208 w 416"/>
                <a:gd name="T1" fmla="*/ 417 h 417"/>
                <a:gd name="T2" fmla="*/ 0 w 416"/>
                <a:gd name="T3" fmla="*/ 209 h 417"/>
                <a:gd name="T4" fmla="*/ 208 w 416"/>
                <a:gd name="T5" fmla="*/ 0 h 417"/>
                <a:gd name="T6" fmla="*/ 416 w 416"/>
                <a:gd name="T7" fmla="*/ 209 h 417"/>
                <a:gd name="T8" fmla="*/ 208 w 416"/>
                <a:gd name="T9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7">
                  <a:moveTo>
                    <a:pt x="208" y="417"/>
                  </a:moveTo>
                  <a:lnTo>
                    <a:pt x="0" y="209"/>
                  </a:lnTo>
                  <a:lnTo>
                    <a:pt x="208" y="0"/>
                  </a:lnTo>
                  <a:lnTo>
                    <a:pt x="416" y="209"/>
                  </a:lnTo>
                  <a:lnTo>
                    <a:pt x="208" y="417"/>
                  </a:lnTo>
                  <a:close/>
                </a:path>
              </a:pathLst>
            </a:cu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4"/>
            <p:cNvSpPr/>
            <p:nvPr/>
          </p:nvSpPr>
          <p:spPr bwMode="auto">
            <a:xfrm>
              <a:off x="6750051" y="5402263"/>
              <a:ext cx="541338" cy="541338"/>
            </a:xfrm>
            <a:custGeom>
              <a:avLst/>
              <a:gdLst>
                <a:gd name="T0" fmla="*/ 170 w 341"/>
                <a:gd name="T1" fmla="*/ 341 h 341"/>
                <a:gd name="T2" fmla="*/ 0 w 341"/>
                <a:gd name="T3" fmla="*/ 171 h 341"/>
                <a:gd name="T4" fmla="*/ 170 w 341"/>
                <a:gd name="T5" fmla="*/ 0 h 341"/>
                <a:gd name="T6" fmla="*/ 341 w 341"/>
                <a:gd name="T7" fmla="*/ 171 h 341"/>
                <a:gd name="T8" fmla="*/ 170 w 341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341">
                  <a:moveTo>
                    <a:pt x="170" y="341"/>
                  </a:moveTo>
                  <a:lnTo>
                    <a:pt x="0" y="171"/>
                  </a:lnTo>
                  <a:lnTo>
                    <a:pt x="170" y="0"/>
                  </a:lnTo>
                  <a:lnTo>
                    <a:pt x="341" y="171"/>
                  </a:lnTo>
                  <a:lnTo>
                    <a:pt x="170" y="341"/>
                  </a:lnTo>
                  <a:close/>
                </a:path>
              </a:pathLst>
            </a:custGeom>
            <a:solidFill>
              <a:srgbClr val="CD41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5"/>
            <p:cNvSpPr/>
            <p:nvPr/>
          </p:nvSpPr>
          <p:spPr bwMode="auto">
            <a:xfrm>
              <a:off x="6689726" y="5253038"/>
              <a:ext cx="660400" cy="660400"/>
            </a:xfrm>
            <a:custGeom>
              <a:avLst/>
              <a:gdLst>
                <a:gd name="T0" fmla="*/ 208 w 416"/>
                <a:gd name="T1" fmla="*/ 416 h 416"/>
                <a:gd name="T2" fmla="*/ 0 w 416"/>
                <a:gd name="T3" fmla="*/ 208 h 416"/>
                <a:gd name="T4" fmla="*/ 208 w 416"/>
                <a:gd name="T5" fmla="*/ 0 h 416"/>
                <a:gd name="T6" fmla="*/ 416 w 416"/>
                <a:gd name="T7" fmla="*/ 208 h 416"/>
                <a:gd name="T8" fmla="*/ 208 w 416"/>
                <a:gd name="T9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6" h="416">
                  <a:moveTo>
                    <a:pt x="208" y="416"/>
                  </a:moveTo>
                  <a:lnTo>
                    <a:pt x="0" y="208"/>
                  </a:lnTo>
                  <a:lnTo>
                    <a:pt x="208" y="0"/>
                  </a:lnTo>
                  <a:lnTo>
                    <a:pt x="416" y="208"/>
                  </a:lnTo>
                  <a:lnTo>
                    <a:pt x="208" y="416"/>
                  </a:lnTo>
                  <a:close/>
                </a:path>
              </a:pathLst>
            </a:cu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Oval 176"/>
            <p:cNvSpPr>
              <a:spLocks noChangeArrowheads="1"/>
            </p:cNvSpPr>
            <p:nvPr/>
          </p:nvSpPr>
          <p:spPr bwMode="auto">
            <a:xfrm>
              <a:off x="6750051" y="5568951"/>
              <a:ext cx="30163" cy="2857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Oval 177"/>
            <p:cNvSpPr>
              <a:spLocks noChangeArrowheads="1"/>
            </p:cNvSpPr>
            <p:nvPr/>
          </p:nvSpPr>
          <p:spPr bwMode="auto">
            <a:xfrm>
              <a:off x="6750051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Oval 178"/>
            <p:cNvSpPr>
              <a:spLocks noChangeArrowheads="1"/>
            </p:cNvSpPr>
            <p:nvPr/>
          </p:nvSpPr>
          <p:spPr bwMode="auto">
            <a:xfrm>
              <a:off x="6870701" y="555307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Oval 179"/>
            <p:cNvSpPr>
              <a:spLocks noChangeArrowheads="1"/>
            </p:cNvSpPr>
            <p:nvPr/>
          </p:nvSpPr>
          <p:spPr bwMode="auto">
            <a:xfrm>
              <a:off x="6870701" y="543242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Oval 180"/>
            <p:cNvSpPr>
              <a:spLocks noChangeArrowheads="1"/>
            </p:cNvSpPr>
            <p:nvPr/>
          </p:nvSpPr>
          <p:spPr bwMode="auto">
            <a:xfrm>
              <a:off x="698976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Oval 181"/>
            <p:cNvSpPr>
              <a:spLocks noChangeArrowheads="1"/>
            </p:cNvSpPr>
            <p:nvPr/>
          </p:nvSpPr>
          <p:spPr bwMode="auto">
            <a:xfrm>
              <a:off x="6989763" y="54324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Oval 182"/>
            <p:cNvSpPr>
              <a:spLocks noChangeArrowheads="1"/>
            </p:cNvSpPr>
            <p:nvPr/>
          </p:nvSpPr>
          <p:spPr bwMode="auto">
            <a:xfrm>
              <a:off x="6989763" y="5313363"/>
              <a:ext cx="60325" cy="58738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Oval 183"/>
            <p:cNvSpPr>
              <a:spLocks noChangeArrowheads="1"/>
            </p:cNvSpPr>
            <p:nvPr/>
          </p:nvSpPr>
          <p:spPr bwMode="auto">
            <a:xfrm>
              <a:off x="6989763" y="5794376"/>
              <a:ext cx="60325" cy="58738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Oval 184"/>
            <p:cNvSpPr>
              <a:spLocks noChangeArrowheads="1"/>
            </p:cNvSpPr>
            <p:nvPr/>
          </p:nvSpPr>
          <p:spPr bwMode="auto">
            <a:xfrm>
              <a:off x="6989763" y="56737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Oval 185"/>
            <p:cNvSpPr>
              <a:spLocks noChangeArrowheads="1"/>
            </p:cNvSpPr>
            <p:nvPr/>
          </p:nvSpPr>
          <p:spPr bwMode="auto">
            <a:xfrm>
              <a:off x="6870701" y="5673726"/>
              <a:ext cx="58738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Oval 186"/>
            <p:cNvSpPr>
              <a:spLocks noChangeArrowheads="1"/>
            </p:cNvSpPr>
            <p:nvPr/>
          </p:nvSpPr>
          <p:spPr bwMode="auto">
            <a:xfrm>
              <a:off x="7110413" y="56737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Oval 187"/>
            <p:cNvSpPr>
              <a:spLocks noChangeArrowheads="1"/>
            </p:cNvSpPr>
            <p:nvPr/>
          </p:nvSpPr>
          <p:spPr bwMode="auto">
            <a:xfrm>
              <a:off x="711041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Oval 188"/>
            <p:cNvSpPr>
              <a:spLocks noChangeArrowheads="1"/>
            </p:cNvSpPr>
            <p:nvPr/>
          </p:nvSpPr>
          <p:spPr bwMode="auto">
            <a:xfrm>
              <a:off x="7110413" y="543242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Oval 189"/>
            <p:cNvSpPr>
              <a:spLocks noChangeArrowheads="1"/>
            </p:cNvSpPr>
            <p:nvPr/>
          </p:nvSpPr>
          <p:spPr bwMode="auto">
            <a:xfrm>
              <a:off x="7231063" y="5553076"/>
              <a:ext cx="60325" cy="60325"/>
            </a:xfrm>
            <a:prstGeom prst="ellipse">
              <a:avLst/>
            </a:prstGeom>
            <a:solidFill>
              <a:srgbClr val="FBD4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24" name="组合 223"/>
          <p:cNvGrpSpPr/>
          <p:nvPr/>
        </p:nvGrpSpPr>
        <p:grpSpPr>
          <a:xfrm>
            <a:off x="9920288" y="5343526"/>
            <a:ext cx="811213" cy="871537"/>
            <a:chOff x="9920288" y="5343526"/>
            <a:chExt cx="811213" cy="871537"/>
          </a:xfrm>
        </p:grpSpPr>
        <p:sp>
          <p:nvSpPr>
            <p:cNvPr id="195" name="Rectangle 190"/>
            <p:cNvSpPr>
              <a:spLocks noChangeArrowheads="1"/>
            </p:cNvSpPr>
            <p:nvPr/>
          </p:nvSpPr>
          <p:spPr bwMode="auto">
            <a:xfrm>
              <a:off x="9920288" y="5462588"/>
              <a:ext cx="811213" cy="692150"/>
            </a:xfrm>
            <a:prstGeom prst="rect">
              <a:avLst/>
            </a:prstGeom>
            <a:solidFill>
              <a:srgbClr val="E1E6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Rectangle 191"/>
            <p:cNvSpPr>
              <a:spLocks noChangeArrowheads="1"/>
            </p:cNvSpPr>
            <p:nvPr/>
          </p:nvSpPr>
          <p:spPr bwMode="auto">
            <a:xfrm>
              <a:off x="9980613" y="5522913"/>
              <a:ext cx="690563" cy="571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2"/>
            <p:cNvSpPr/>
            <p:nvPr/>
          </p:nvSpPr>
          <p:spPr bwMode="auto">
            <a:xfrm>
              <a:off x="9920288" y="5343526"/>
              <a:ext cx="811213" cy="119063"/>
            </a:xfrm>
            <a:custGeom>
              <a:avLst/>
              <a:gdLst>
                <a:gd name="T0" fmla="*/ 216 w 216"/>
                <a:gd name="T1" fmla="*/ 8 h 32"/>
                <a:gd name="T2" fmla="*/ 208 w 216"/>
                <a:gd name="T3" fmla="*/ 0 h 32"/>
                <a:gd name="T4" fmla="*/ 8 w 216"/>
                <a:gd name="T5" fmla="*/ 0 h 32"/>
                <a:gd name="T6" fmla="*/ 0 w 216"/>
                <a:gd name="T7" fmla="*/ 8 h 32"/>
                <a:gd name="T8" fmla="*/ 0 w 216"/>
                <a:gd name="T9" fmla="*/ 32 h 32"/>
                <a:gd name="T10" fmla="*/ 216 w 216"/>
                <a:gd name="T11" fmla="*/ 32 h 32"/>
                <a:gd name="T12" fmla="*/ 216 w 216"/>
                <a:gd name="T13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2">
                  <a:moveTo>
                    <a:pt x="216" y="8"/>
                  </a:moveTo>
                  <a:cubicBezTo>
                    <a:pt x="216" y="4"/>
                    <a:pt x="212" y="0"/>
                    <a:pt x="20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6" y="32"/>
                    <a:pt x="216" y="32"/>
                    <a:pt x="216" y="32"/>
                  </a:cubicBezTo>
                  <a:lnTo>
                    <a:pt x="216" y="8"/>
                  </a:lnTo>
                  <a:close/>
                </a:path>
              </a:pathLst>
            </a:custGeom>
            <a:solidFill>
              <a:srgbClr val="EBF0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3"/>
            <p:cNvSpPr/>
            <p:nvPr/>
          </p:nvSpPr>
          <p:spPr bwMode="auto">
            <a:xfrm>
              <a:off x="9920288" y="6154738"/>
              <a:ext cx="811213" cy="60325"/>
            </a:xfrm>
            <a:custGeom>
              <a:avLst/>
              <a:gdLst>
                <a:gd name="T0" fmla="*/ 0 w 216"/>
                <a:gd name="T1" fmla="*/ 8 h 16"/>
                <a:gd name="T2" fmla="*/ 8 w 216"/>
                <a:gd name="T3" fmla="*/ 16 h 16"/>
                <a:gd name="T4" fmla="*/ 208 w 216"/>
                <a:gd name="T5" fmla="*/ 16 h 16"/>
                <a:gd name="T6" fmla="*/ 216 w 216"/>
                <a:gd name="T7" fmla="*/ 8 h 16"/>
                <a:gd name="T8" fmla="*/ 216 w 216"/>
                <a:gd name="T9" fmla="*/ 0 h 16"/>
                <a:gd name="T10" fmla="*/ 0 w 216"/>
                <a:gd name="T11" fmla="*/ 0 h 16"/>
                <a:gd name="T12" fmla="*/ 0 w 216"/>
                <a:gd name="T13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208" y="16"/>
                    <a:pt x="208" y="16"/>
                    <a:pt x="208" y="16"/>
                  </a:cubicBezTo>
                  <a:cubicBezTo>
                    <a:pt x="212" y="16"/>
                    <a:pt x="216" y="12"/>
                    <a:pt x="216" y="8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Oval 194"/>
            <p:cNvSpPr>
              <a:spLocks noChangeArrowheads="1"/>
            </p:cNvSpPr>
            <p:nvPr/>
          </p:nvSpPr>
          <p:spPr bwMode="auto">
            <a:xfrm>
              <a:off x="9980613" y="5372101"/>
              <a:ext cx="60325" cy="60325"/>
            </a:xfrm>
            <a:prstGeom prst="ellipse">
              <a:avLst/>
            </a:prstGeom>
            <a:solidFill>
              <a:srgbClr val="F05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Oval 195"/>
            <p:cNvSpPr>
              <a:spLocks noChangeArrowheads="1"/>
            </p:cNvSpPr>
            <p:nvPr/>
          </p:nvSpPr>
          <p:spPr bwMode="auto">
            <a:xfrm>
              <a:off x="10071101" y="5372101"/>
              <a:ext cx="58738" cy="60325"/>
            </a:xfrm>
            <a:prstGeom prst="ellipse">
              <a:avLst/>
            </a:prstGeom>
            <a:solidFill>
              <a:srgbClr val="FFBF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Oval 196"/>
            <p:cNvSpPr>
              <a:spLocks noChangeArrowheads="1"/>
            </p:cNvSpPr>
            <p:nvPr/>
          </p:nvSpPr>
          <p:spPr bwMode="auto">
            <a:xfrm>
              <a:off x="10160001" y="5372101"/>
              <a:ext cx="60325" cy="60325"/>
            </a:xfrm>
            <a:prstGeom prst="ellipse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Rectangle 197"/>
            <p:cNvSpPr>
              <a:spLocks noChangeArrowheads="1"/>
            </p:cNvSpPr>
            <p:nvPr/>
          </p:nvSpPr>
          <p:spPr bwMode="auto">
            <a:xfrm>
              <a:off x="10401301" y="5822951"/>
              <a:ext cx="209550" cy="211138"/>
            </a:xfrm>
            <a:prstGeom prst="rect">
              <a:avLst/>
            </a:prstGeom>
            <a:solidFill>
              <a:srgbClr val="41C1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98"/>
            <p:cNvSpPr/>
            <p:nvPr/>
          </p:nvSpPr>
          <p:spPr bwMode="auto">
            <a:xfrm>
              <a:off x="10431463" y="5913438"/>
              <a:ext cx="74613" cy="76200"/>
            </a:xfrm>
            <a:custGeom>
              <a:avLst/>
              <a:gdLst>
                <a:gd name="T0" fmla="*/ 16 w 20"/>
                <a:gd name="T1" fmla="*/ 20 h 20"/>
                <a:gd name="T2" fmla="*/ 13 w 20"/>
                <a:gd name="T3" fmla="*/ 19 h 20"/>
                <a:gd name="T4" fmla="*/ 1 w 20"/>
                <a:gd name="T5" fmla="*/ 7 h 20"/>
                <a:gd name="T6" fmla="*/ 1 w 20"/>
                <a:gd name="T7" fmla="*/ 1 h 20"/>
                <a:gd name="T8" fmla="*/ 7 w 20"/>
                <a:gd name="T9" fmla="*/ 1 h 20"/>
                <a:gd name="T10" fmla="*/ 19 w 20"/>
                <a:gd name="T11" fmla="*/ 13 h 20"/>
                <a:gd name="T12" fmla="*/ 19 w 20"/>
                <a:gd name="T13" fmla="*/ 19 h 20"/>
                <a:gd name="T14" fmla="*/ 16 w 20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20">
                  <a:moveTo>
                    <a:pt x="16" y="20"/>
                  </a:moveTo>
                  <a:cubicBezTo>
                    <a:pt x="15" y="20"/>
                    <a:pt x="14" y="20"/>
                    <a:pt x="13" y="19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1" y="1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0" y="15"/>
                    <a:pt x="20" y="17"/>
                    <a:pt x="19" y="19"/>
                  </a:cubicBezTo>
                  <a:cubicBezTo>
                    <a:pt x="18" y="20"/>
                    <a:pt x="17" y="20"/>
                    <a:pt x="16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99"/>
            <p:cNvSpPr/>
            <p:nvPr/>
          </p:nvSpPr>
          <p:spPr bwMode="auto">
            <a:xfrm>
              <a:off x="10475913" y="5883276"/>
              <a:ext cx="104775" cy="106363"/>
            </a:xfrm>
            <a:custGeom>
              <a:avLst/>
              <a:gdLst>
                <a:gd name="T0" fmla="*/ 4 w 28"/>
                <a:gd name="T1" fmla="*/ 28 h 28"/>
                <a:gd name="T2" fmla="*/ 1 w 28"/>
                <a:gd name="T3" fmla="*/ 27 h 28"/>
                <a:gd name="T4" fmla="*/ 1 w 28"/>
                <a:gd name="T5" fmla="*/ 21 h 28"/>
                <a:gd name="T6" fmla="*/ 21 w 28"/>
                <a:gd name="T7" fmla="*/ 1 h 28"/>
                <a:gd name="T8" fmla="*/ 27 w 28"/>
                <a:gd name="T9" fmla="*/ 1 h 28"/>
                <a:gd name="T10" fmla="*/ 27 w 28"/>
                <a:gd name="T11" fmla="*/ 7 h 28"/>
                <a:gd name="T12" fmla="*/ 7 w 28"/>
                <a:gd name="T13" fmla="*/ 27 h 28"/>
                <a:gd name="T14" fmla="*/ 4 w 28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28">
                  <a:moveTo>
                    <a:pt x="4" y="28"/>
                  </a:moveTo>
                  <a:cubicBezTo>
                    <a:pt x="3" y="28"/>
                    <a:pt x="2" y="28"/>
                    <a:pt x="1" y="27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23" y="0"/>
                    <a:pt x="25" y="0"/>
                    <a:pt x="27" y="1"/>
                  </a:cubicBezTo>
                  <a:cubicBezTo>
                    <a:pt x="28" y="3"/>
                    <a:pt x="28" y="5"/>
                    <a:pt x="27" y="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6" y="28"/>
                    <a:pt x="5" y="28"/>
                    <a:pt x="4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Rectangle 200"/>
            <p:cNvSpPr>
              <a:spLocks noChangeArrowheads="1"/>
            </p:cNvSpPr>
            <p:nvPr/>
          </p:nvSpPr>
          <p:spPr bwMode="auto">
            <a:xfrm>
              <a:off x="10280651" y="5583238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Rectangle 201"/>
            <p:cNvSpPr>
              <a:spLocks noChangeArrowheads="1"/>
            </p:cNvSpPr>
            <p:nvPr/>
          </p:nvSpPr>
          <p:spPr bwMode="auto">
            <a:xfrm>
              <a:off x="10280651" y="5643563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Rectangle 202"/>
            <p:cNvSpPr>
              <a:spLocks noChangeArrowheads="1"/>
            </p:cNvSpPr>
            <p:nvPr/>
          </p:nvSpPr>
          <p:spPr bwMode="auto">
            <a:xfrm>
              <a:off x="10280651" y="5703888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Rectangle 203"/>
            <p:cNvSpPr>
              <a:spLocks noChangeArrowheads="1"/>
            </p:cNvSpPr>
            <p:nvPr/>
          </p:nvSpPr>
          <p:spPr bwMode="auto">
            <a:xfrm>
              <a:off x="10280651" y="5764213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Rectangle 204"/>
            <p:cNvSpPr>
              <a:spLocks noChangeArrowheads="1"/>
            </p:cNvSpPr>
            <p:nvPr/>
          </p:nvSpPr>
          <p:spPr bwMode="auto">
            <a:xfrm>
              <a:off x="10040938" y="5822951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Rectangle 206"/>
            <p:cNvSpPr>
              <a:spLocks noChangeArrowheads="1"/>
            </p:cNvSpPr>
            <p:nvPr/>
          </p:nvSpPr>
          <p:spPr bwMode="auto">
            <a:xfrm>
              <a:off x="10040938" y="5883276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Rectangle 207"/>
            <p:cNvSpPr>
              <a:spLocks noChangeArrowheads="1"/>
            </p:cNvSpPr>
            <p:nvPr/>
          </p:nvSpPr>
          <p:spPr bwMode="auto">
            <a:xfrm>
              <a:off x="10040938" y="5943601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Rectangle 208"/>
            <p:cNvSpPr>
              <a:spLocks noChangeArrowheads="1"/>
            </p:cNvSpPr>
            <p:nvPr/>
          </p:nvSpPr>
          <p:spPr bwMode="auto">
            <a:xfrm>
              <a:off x="10040938" y="6003926"/>
              <a:ext cx="330200" cy="30163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Rectangle 209"/>
            <p:cNvSpPr>
              <a:spLocks noChangeArrowheads="1"/>
            </p:cNvSpPr>
            <p:nvPr/>
          </p:nvSpPr>
          <p:spPr bwMode="auto">
            <a:xfrm>
              <a:off x="10040938" y="5583238"/>
              <a:ext cx="209550" cy="211138"/>
            </a:xfrm>
            <a:prstGeom prst="rect">
              <a:avLst/>
            </a:prstGeom>
            <a:solidFill>
              <a:srgbClr val="D3D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25" name="文本框 224"/>
          <p:cNvSpPr txBox="1"/>
          <p:nvPr/>
        </p:nvSpPr>
        <p:spPr>
          <a:xfrm>
            <a:off x="792241" y="2459504"/>
            <a:ext cx="223651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altLang="zh-CN" sz="8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图标元素</a:t>
            </a:r>
            <a:endParaRPr lang="en-US" sz="4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ISPRING_RESOURCE_PATHS_HASH_PRESENTER" val="e325bdc1c430a7a331ef6349e5603670b0634079"/>
</p:tagLst>
</file>

<file path=ppt/theme/theme1.xml><?xml version="1.0" encoding="utf-8"?>
<a:theme xmlns:a="http://schemas.openxmlformats.org/drawingml/2006/main" name="Office 主题">
  <a:themeElements>
    <a:clrScheme name="自定义 2">
      <a:dk1>
        <a:srgbClr val="000000"/>
      </a:dk1>
      <a:lt1>
        <a:sysClr val="window" lastClr="FFFFFF"/>
      </a:lt1>
      <a:dk2>
        <a:srgbClr val="3F3F3F"/>
      </a:dk2>
      <a:lt2>
        <a:srgbClr val="FCFCFC"/>
      </a:lt2>
      <a:accent1>
        <a:srgbClr val="F8D35E"/>
      </a:accent1>
      <a:accent2>
        <a:srgbClr val="F47264"/>
      </a:accent2>
      <a:accent3>
        <a:srgbClr val="3FD5BA"/>
      </a:accent3>
      <a:accent4>
        <a:srgbClr val="F47264"/>
      </a:accent4>
      <a:accent5>
        <a:srgbClr val="8F8FBF"/>
      </a:accent5>
      <a:accent6>
        <a:srgbClr val="7CC8EC"/>
      </a:accent6>
      <a:hlink>
        <a:srgbClr val="0000FF"/>
      </a:hlink>
      <a:folHlink>
        <a:srgbClr val="800080"/>
      </a:folHlink>
    </a:clrScheme>
    <a:fontScheme name="自定义 1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WPS 演示</Application>
  <PresentationFormat>宽屏</PresentationFormat>
  <Paragraphs>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Arial</vt:lpstr>
      <vt:lpstr>宋体</vt:lpstr>
      <vt:lpstr>Wingdings</vt:lpstr>
      <vt:lpstr>Agency FB</vt:lpstr>
      <vt:lpstr>微软雅黑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Jason. Ma</dc:creator>
  <cp:lastModifiedBy>Administrator</cp:lastModifiedBy>
  <cp:revision>165</cp:revision>
  <dcterms:created xsi:type="dcterms:W3CDTF">2013-12-29T17:45:00Z</dcterms:created>
  <dcterms:modified xsi:type="dcterms:W3CDTF">2021-09-05T10:00:07Z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