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notesSlides/notesSlide1.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tags/tag32.xml" ContentType="application/vnd.openxmlformats-officedocument.presentationml.tags+xml"/>
  <Override PartName="/ppt/tags/tag33.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1"/>
  </p:notesMasterIdLst>
  <p:sldIdLst>
    <p:sldId id="257" r:id="rId2"/>
    <p:sldId id="262" r:id="rId3"/>
    <p:sldId id="258" r:id="rId4"/>
    <p:sldId id="271" r:id="rId5"/>
    <p:sldId id="269" r:id="rId6"/>
    <p:sldId id="259" r:id="rId7"/>
    <p:sldId id="264" r:id="rId8"/>
    <p:sldId id="263" r:id="rId9"/>
    <p:sldId id="275" r:id="rId10"/>
    <p:sldId id="260" r:id="rId11"/>
    <p:sldId id="276" r:id="rId12"/>
    <p:sldId id="270" r:id="rId13"/>
    <p:sldId id="265" r:id="rId14"/>
    <p:sldId id="267" r:id="rId15"/>
    <p:sldId id="277" r:id="rId16"/>
    <p:sldId id="268" r:id="rId17"/>
    <p:sldId id="273" r:id="rId18"/>
    <p:sldId id="278" r:id="rId19"/>
    <p:sldId id="280" r:id="rId20"/>
  </p:sldIdLst>
  <p:sldSz cx="12192000" cy="6858000"/>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15" userDrawn="1">
          <p15:clr>
            <a:srgbClr val="A4A3A4"/>
          </p15:clr>
        </p15:guide>
        <p15:guide id="2" pos="3863" userDrawn="1">
          <p15:clr>
            <a:srgbClr val="A4A3A4"/>
          </p15:clr>
        </p15:guide>
        <p15:guide id="3" pos="6494" userDrawn="1">
          <p15:clr>
            <a:srgbClr val="A4A3A4"/>
          </p15:clr>
        </p15:guide>
        <p15:guide id="4" pos="1164"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81743"/>
    <a:srgbClr val="48BDFF"/>
    <a:srgbClr val="FF8603"/>
    <a:srgbClr val="FFDB01"/>
    <a:srgbClr val="21DB4A"/>
    <a:srgbClr val="17324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3790" autoAdjust="0"/>
    <p:restoredTop sz="94660"/>
  </p:normalViewPr>
  <p:slideViewPr>
    <p:cSldViewPr snapToGrid="0" showGuides="1">
      <p:cViewPr varScale="1">
        <p:scale>
          <a:sx n="105" d="100"/>
          <a:sy n="105" d="100"/>
        </p:scale>
        <p:origin x="960" y="102"/>
      </p:cViewPr>
      <p:guideLst>
        <p:guide orient="horz" pos="2115"/>
        <p:guide pos="3863"/>
        <p:guide pos="6494"/>
        <p:guide pos="1164"/>
      </p:guideLst>
    </p:cSldViewPr>
  </p:slideViewPr>
  <p:notesTextViewPr>
    <p:cViewPr>
      <p:scale>
        <a:sx n="1" d="1"/>
        <a:sy n="1" d="1"/>
      </p:scale>
      <p:origin x="0" y="0"/>
    </p:cViewPr>
  </p:notesTextViewPr>
  <p:sorterViewPr>
    <p:cViewPr>
      <p:scale>
        <a:sx n="139" d="100"/>
        <a:sy n="139"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___.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___1.xlsx"/><Relationship Id="rId2" Type="http://schemas.microsoft.com/office/2011/relationships/chartColorStyle" Target="colors2.xml"/><Relationship Id="rId1" Type="http://schemas.microsoft.com/office/2011/relationships/chartStyle" Target="style2.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tx>
            <c:strRef>
              <c:f>Sheet1!$B$1</c:f>
              <c:strCache>
                <c:ptCount val="1"/>
                <c:pt idx="0">
                  <c:v>系列 1</c:v>
                </c:pt>
              </c:strCache>
            </c:strRef>
          </c:tx>
          <c:spPr>
            <a:ln w="28575" cap="rnd">
              <a:solidFill>
                <a:srgbClr val="0070C0"/>
              </a:solidFill>
              <a:round/>
            </a:ln>
            <a:effectLst/>
          </c:spPr>
          <c:marker>
            <c:symbol val="circle"/>
            <c:size val="22"/>
            <c:spPr>
              <a:solidFill>
                <a:srgbClr val="00B0F0"/>
              </a:solidFill>
              <a:ln w="152400">
                <a:solidFill>
                  <a:srgbClr val="00B0F0"/>
                </a:solidFill>
              </a:ln>
              <a:effectLst/>
            </c:spPr>
          </c:marker>
          <c:dLbls>
            <c:spPr>
              <a:noFill/>
              <a:ln>
                <a:noFill/>
              </a:ln>
              <a:effectLst/>
            </c:spPr>
            <c:txPr>
              <a:bodyPr rot="0" spcFirstLastPara="1" vertOverflow="ellipsis" vert="horz" wrap="square" lIns="38100" tIns="19050" rIns="38100" bIns="19050" anchor="ctr" anchorCtr="1">
                <a:spAutoFit/>
              </a:bodyPr>
              <a:lstStyle/>
              <a:p>
                <a:pPr>
                  <a:defRPr sz="1800" b="0" i="0" u="none" strike="noStrike" kern="1200" baseline="0">
                    <a:solidFill>
                      <a:schemeClr val="bg1"/>
                    </a:solidFill>
                    <a:latin typeface="+mn-lt"/>
                    <a:ea typeface="+mn-ea"/>
                    <a:cs typeface="+mn-cs"/>
                  </a:defRPr>
                </a:pPr>
                <a:endParaRPr lang="zh-CN"/>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Sheet1!$A$2:$A$13</c:f>
              <c:strCache>
                <c:ptCount val="12"/>
                <c:pt idx="0">
                  <c:v>Jan</c:v>
                </c:pt>
                <c:pt idx="1">
                  <c:v>Feb</c:v>
                </c:pt>
                <c:pt idx="2">
                  <c:v>Mar</c:v>
                </c:pt>
                <c:pt idx="3">
                  <c:v>Apr</c:v>
                </c:pt>
                <c:pt idx="4">
                  <c:v>May</c:v>
                </c:pt>
                <c:pt idx="5">
                  <c:v>Jun</c:v>
                </c:pt>
                <c:pt idx="6">
                  <c:v>Jul</c:v>
                </c:pt>
                <c:pt idx="7">
                  <c:v>Aug</c:v>
                </c:pt>
                <c:pt idx="8">
                  <c:v>Sep</c:v>
                </c:pt>
                <c:pt idx="9">
                  <c:v>Oct</c:v>
                </c:pt>
                <c:pt idx="10">
                  <c:v>Nov</c:v>
                </c:pt>
                <c:pt idx="11">
                  <c:v>Dec</c:v>
                </c:pt>
              </c:strCache>
            </c:strRef>
          </c:cat>
          <c:val>
            <c:numRef>
              <c:f>Sheet1!$B$2:$B$13</c:f>
              <c:numCache>
                <c:formatCode>General</c:formatCode>
                <c:ptCount val="12"/>
                <c:pt idx="0">
                  <c:v>4.3</c:v>
                </c:pt>
                <c:pt idx="1">
                  <c:v>2.5</c:v>
                </c:pt>
                <c:pt idx="2">
                  <c:v>3.5</c:v>
                </c:pt>
                <c:pt idx="3">
                  <c:v>4.5</c:v>
                </c:pt>
                <c:pt idx="4">
                  <c:v>2.7</c:v>
                </c:pt>
                <c:pt idx="5">
                  <c:v>3.6</c:v>
                </c:pt>
                <c:pt idx="6">
                  <c:v>5.8</c:v>
                </c:pt>
                <c:pt idx="7">
                  <c:v>4.9000000000000004</c:v>
                </c:pt>
                <c:pt idx="8">
                  <c:v>3.6</c:v>
                </c:pt>
                <c:pt idx="9">
                  <c:v>5.2</c:v>
                </c:pt>
                <c:pt idx="10">
                  <c:v>6.1</c:v>
                </c:pt>
                <c:pt idx="11">
                  <c:v>8.3000000000000007</c:v>
                </c:pt>
              </c:numCache>
            </c:numRef>
          </c:val>
          <c:smooth val="0"/>
          <c:extLst>
            <c:ext xmlns:c16="http://schemas.microsoft.com/office/drawing/2014/chart" uri="{C3380CC4-5D6E-409C-BE32-E72D297353CC}">
              <c16:uniqueId val="{00000000-6AB7-4FC9-B259-15889ADB5941}"/>
            </c:ext>
          </c:extLst>
        </c:ser>
        <c:dLbls>
          <c:dLblPos val="ctr"/>
          <c:showLegendKey val="0"/>
          <c:showVal val="1"/>
          <c:showCatName val="0"/>
          <c:showSerName val="0"/>
          <c:showPercent val="0"/>
          <c:showBubbleSize val="0"/>
        </c:dLbls>
        <c:marker val="1"/>
        <c:smooth val="0"/>
        <c:axId val="36053376"/>
        <c:axId val="37888768"/>
      </c:lineChart>
      <c:catAx>
        <c:axId val="36053376"/>
        <c:scaling>
          <c:orientation val="minMax"/>
        </c:scaling>
        <c:delete val="0"/>
        <c:axPos val="b"/>
        <c:numFmt formatCode="General" sourceLinked="0"/>
        <c:majorTickMark val="none"/>
        <c:minorTickMark val="none"/>
        <c:tickLblPos val="nextTo"/>
        <c:spPr>
          <a:noFill/>
          <a:ln w="25400" cap="flat" cmpd="sng" algn="ctr">
            <a:noFill/>
            <a:round/>
          </a:ln>
          <a:effectLst/>
        </c:spPr>
        <c:txPr>
          <a:bodyPr rot="-60000000" spcFirstLastPara="1" vertOverflow="ellipsis" vert="horz" wrap="square" anchor="ctr" anchorCtr="1"/>
          <a:lstStyle/>
          <a:p>
            <a:pPr>
              <a:defRPr sz="1200" b="0" i="0" u="none" strike="noStrike" kern="1200" baseline="0">
                <a:solidFill>
                  <a:srgbClr val="181743"/>
                </a:solidFill>
                <a:latin typeface="+mn-ea"/>
                <a:ea typeface="+mn-ea"/>
                <a:cs typeface="+mn-cs"/>
              </a:defRPr>
            </a:pPr>
            <a:endParaRPr lang="zh-CN"/>
          </a:p>
        </c:txPr>
        <c:crossAx val="37888768"/>
        <c:crosses val="autoZero"/>
        <c:auto val="1"/>
        <c:lblAlgn val="ctr"/>
        <c:lblOffset val="100"/>
        <c:noMultiLvlLbl val="0"/>
      </c:catAx>
      <c:valAx>
        <c:axId val="37888768"/>
        <c:scaling>
          <c:orientation val="minMax"/>
        </c:scaling>
        <c:delete val="1"/>
        <c:axPos val="l"/>
        <c:numFmt formatCode="General" sourceLinked="1"/>
        <c:majorTickMark val="out"/>
        <c:minorTickMark val="none"/>
        <c:tickLblPos val="nextTo"/>
        <c:crossAx val="36053376"/>
        <c:crosses val="autoZero"/>
        <c:crossBetween val="midCat"/>
      </c:valAx>
      <c:spPr>
        <a:noFill/>
        <a:ln w="25400">
          <a:noFill/>
        </a:ln>
        <a:effectLst/>
      </c:spPr>
    </c:plotArea>
    <c:plotVisOnly val="1"/>
    <c:dispBlanksAs val="gap"/>
    <c:showDLblsOverMax val="0"/>
  </c:chart>
  <c:spPr>
    <a:noFill/>
    <a:ln>
      <a:noFill/>
    </a:ln>
    <a:effectLst/>
  </c:spPr>
  <c:txPr>
    <a:bodyPr/>
    <a:lstStyle/>
    <a:p>
      <a:pPr>
        <a:defRPr/>
      </a:pPr>
      <a:endParaRPr lang="zh-CN"/>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3.6981914370078701E-2"/>
          <c:y val="4.5560820225124102E-2"/>
          <c:w val="0.94583058562992095"/>
          <c:h val="0.85325221362783399"/>
        </c:manualLayout>
      </c:layout>
      <c:areaChart>
        <c:grouping val="stacked"/>
        <c:varyColors val="0"/>
        <c:ser>
          <c:idx val="1"/>
          <c:order val="0"/>
          <c:tx>
            <c:strRef>
              <c:f>Sheet1!$C$1</c:f>
              <c:strCache>
                <c:ptCount val="1"/>
                <c:pt idx="0">
                  <c:v>Series 2</c:v>
                </c:pt>
              </c:strCache>
            </c:strRef>
          </c:tx>
          <c:spPr>
            <a:solidFill>
              <a:srgbClr val="181743"/>
            </a:solidFill>
            <a:ln>
              <a:noFill/>
            </a:ln>
            <a:effectLst/>
          </c:spPr>
          <c:cat>
            <c:numRef>
              <c:f>Sheet1!$A$2:$A$8</c:f>
              <c:numCache>
                <c:formatCode>General</c:formatCode>
                <c:ptCount val="7"/>
                <c:pt idx="0">
                  <c:v>2011</c:v>
                </c:pt>
                <c:pt idx="1">
                  <c:v>2012</c:v>
                </c:pt>
                <c:pt idx="2">
                  <c:v>2013</c:v>
                </c:pt>
                <c:pt idx="3">
                  <c:v>2014</c:v>
                </c:pt>
                <c:pt idx="4">
                  <c:v>2015</c:v>
                </c:pt>
                <c:pt idx="5">
                  <c:v>2016</c:v>
                </c:pt>
                <c:pt idx="6">
                  <c:v>2017</c:v>
                </c:pt>
              </c:numCache>
            </c:numRef>
          </c:cat>
          <c:val>
            <c:numRef>
              <c:f>Sheet1!$C$2:$C$8</c:f>
              <c:numCache>
                <c:formatCode>General</c:formatCode>
                <c:ptCount val="7"/>
                <c:pt idx="0">
                  <c:v>2.4</c:v>
                </c:pt>
                <c:pt idx="1">
                  <c:v>4.4000000000000004</c:v>
                </c:pt>
                <c:pt idx="2">
                  <c:v>1.8</c:v>
                </c:pt>
                <c:pt idx="3">
                  <c:v>2.8</c:v>
                </c:pt>
                <c:pt idx="4">
                  <c:v>5</c:v>
                </c:pt>
                <c:pt idx="5">
                  <c:v>12.6</c:v>
                </c:pt>
                <c:pt idx="6">
                  <c:v>22.5</c:v>
                </c:pt>
              </c:numCache>
            </c:numRef>
          </c:val>
          <c:extLst>
            <c:ext xmlns:c16="http://schemas.microsoft.com/office/drawing/2014/chart" uri="{C3380CC4-5D6E-409C-BE32-E72D297353CC}">
              <c16:uniqueId val="{00000000-D7C8-4EA3-92EB-2A9F72BC13D0}"/>
            </c:ext>
          </c:extLst>
        </c:ser>
        <c:ser>
          <c:idx val="2"/>
          <c:order val="1"/>
          <c:tx>
            <c:strRef>
              <c:f>Sheet1!$D$1</c:f>
              <c:strCache>
                <c:ptCount val="1"/>
                <c:pt idx="0">
                  <c:v>Series 3</c:v>
                </c:pt>
              </c:strCache>
            </c:strRef>
          </c:tx>
          <c:spPr>
            <a:solidFill>
              <a:srgbClr val="48BDFF"/>
            </a:solidFill>
            <a:ln>
              <a:noFill/>
            </a:ln>
            <a:effectLst/>
          </c:spPr>
          <c:cat>
            <c:numRef>
              <c:f>Sheet1!$A$2:$A$8</c:f>
              <c:numCache>
                <c:formatCode>General</c:formatCode>
                <c:ptCount val="7"/>
                <c:pt idx="0">
                  <c:v>2011</c:v>
                </c:pt>
                <c:pt idx="1">
                  <c:v>2012</c:v>
                </c:pt>
                <c:pt idx="2">
                  <c:v>2013</c:v>
                </c:pt>
                <c:pt idx="3">
                  <c:v>2014</c:v>
                </c:pt>
                <c:pt idx="4">
                  <c:v>2015</c:v>
                </c:pt>
                <c:pt idx="5">
                  <c:v>2016</c:v>
                </c:pt>
                <c:pt idx="6">
                  <c:v>2017</c:v>
                </c:pt>
              </c:numCache>
            </c:numRef>
          </c:cat>
          <c:val>
            <c:numRef>
              <c:f>Sheet1!$D$2:$D$8</c:f>
              <c:numCache>
                <c:formatCode>General</c:formatCode>
                <c:ptCount val="7"/>
                <c:pt idx="0">
                  <c:v>2</c:v>
                </c:pt>
                <c:pt idx="1">
                  <c:v>2</c:v>
                </c:pt>
                <c:pt idx="2">
                  <c:v>3</c:v>
                </c:pt>
                <c:pt idx="3">
                  <c:v>5</c:v>
                </c:pt>
                <c:pt idx="4">
                  <c:v>8.5</c:v>
                </c:pt>
                <c:pt idx="5">
                  <c:v>15</c:v>
                </c:pt>
                <c:pt idx="6">
                  <c:v>26</c:v>
                </c:pt>
              </c:numCache>
            </c:numRef>
          </c:val>
          <c:extLst>
            <c:ext xmlns:c16="http://schemas.microsoft.com/office/drawing/2014/chart" uri="{C3380CC4-5D6E-409C-BE32-E72D297353CC}">
              <c16:uniqueId val="{00000001-D7C8-4EA3-92EB-2A9F72BC13D0}"/>
            </c:ext>
          </c:extLst>
        </c:ser>
        <c:dLbls>
          <c:showLegendKey val="0"/>
          <c:showVal val="0"/>
          <c:showCatName val="0"/>
          <c:showSerName val="0"/>
          <c:showPercent val="0"/>
          <c:showBubbleSize val="0"/>
        </c:dLbls>
        <c:axId val="37933824"/>
        <c:axId val="37935360"/>
      </c:areaChart>
      <c:catAx>
        <c:axId val="37933824"/>
        <c:scaling>
          <c:orientation val="minMax"/>
        </c:scaling>
        <c:delete val="0"/>
        <c:axPos val="b"/>
        <c:minorGridlines>
          <c:spPr>
            <a:ln w="9525" cap="flat" cmpd="sng" algn="ctr">
              <a:solidFill>
                <a:schemeClr val="bg1">
                  <a:lumMod val="95000"/>
                </a:schemeClr>
              </a:solidFill>
              <a:round/>
            </a:ln>
            <a:effectLst/>
          </c:spPr>
        </c:minorGridlines>
        <c:numFmt formatCode="General" sourceLinked="1"/>
        <c:majorTickMark val="out"/>
        <c:minorTickMark val="none"/>
        <c:tickLblPos val="nextTo"/>
        <c:spPr>
          <a:noFill/>
          <a:ln w="9525" cap="flat" cmpd="sng" algn="ctr">
            <a:solidFill>
              <a:schemeClr val="bg1">
                <a:lumMod val="8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75000"/>
                    <a:lumOff val="25000"/>
                  </a:schemeClr>
                </a:solidFill>
                <a:latin typeface="Helvetica Neue Thin" charset="0"/>
                <a:ea typeface="Helvetica Neue Thin" charset="0"/>
                <a:cs typeface="Helvetica Neue Thin" charset="0"/>
              </a:defRPr>
            </a:pPr>
            <a:endParaRPr lang="zh-CN"/>
          </a:p>
        </c:txPr>
        <c:crossAx val="37935360"/>
        <c:crosses val="autoZero"/>
        <c:auto val="1"/>
        <c:lblAlgn val="ctr"/>
        <c:lblOffset val="100"/>
        <c:noMultiLvlLbl val="0"/>
      </c:catAx>
      <c:valAx>
        <c:axId val="37935360"/>
        <c:scaling>
          <c:orientation val="minMax"/>
        </c:scaling>
        <c:delete val="0"/>
        <c:axPos val="l"/>
        <c:numFmt formatCode="General" sourceLinked="1"/>
        <c:majorTickMark val="out"/>
        <c:minorTickMark val="none"/>
        <c:tickLblPos val="nextTo"/>
        <c:spPr>
          <a:noFill/>
          <a:ln>
            <a:solidFill>
              <a:schemeClr val="bg1">
                <a:lumMod val="85000"/>
              </a:schemeClr>
            </a:solidFill>
          </a:ln>
          <a:effectLst/>
        </c:spPr>
        <c:txPr>
          <a:bodyPr rot="-60000000" spcFirstLastPara="1" vertOverflow="ellipsis" vert="horz" wrap="square" anchor="ctr" anchorCtr="1"/>
          <a:lstStyle/>
          <a:p>
            <a:pPr>
              <a:defRPr sz="1200" b="0" i="0" u="none" strike="noStrike" kern="1200" baseline="0">
                <a:solidFill>
                  <a:schemeClr val="tx1">
                    <a:lumMod val="75000"/>
                    <a:lumOff val="25000"/>
                  </a:schemeClr>
                </a:solidFill>
                <a:latin typeface="Helvetica Neue Thin" charset="0"/>
                <a:ea typeface="Helvetica Neue Thin" charset="0"/>
                <a:cs typeface="Helvetica Neue Thin" charset="0"/>
              </a:defRPr>
            </a:pPr>
            <a:endParaRPr lang="zh-CN"/>
          </a:p>
        </c:txPr>
        <c:crossAx val="37933824"/>
        <c:crosses val="autoZero"/>
        <c:crossBetween val="midCat"/>
      </c:valAx>
      <c:spPr>
        <a:noFill/>
        <a:ln>
          <a:noFill/>
        </a:ln>
        <a:effectLst/>
      </c:spPr>
    </c:plotArea>
    <c:plotVisOnly val="1"/>
    <c:dispBlanksAs val="gap"/>
    <c:showDLblsOverMax val="0"/>
  </c:chart>
  <c:spPr>
    <a:noFill/>
    <a:ln>
      <a:noFill/>
    </a:ln>
    <a:effectLst/>
  </c:spPr>
  <c:txPr>
    <a:bodyPr/>
    <a:lstStyle/>
    <a:p>
      <a:pPr>
        <a:defRPr sz="1200" b="0" i="0">
          <a:solidFill>
            <a:schemeClr val="tx1">
              <a:lumMod val="75000"/>
              <a:lumOff val="25000"/>
            </a:schemeClr>
          </a:solidFill>
          <a:latin typeface="Helvetica Neue Thin" charset="0"/>
          <a:ea typeface="Helvetica Neue Thin" charset="0"/>
          <a:cs typeface="Helvetica Neue Thin" charset="0"/>
        </a:defRPr>
      </a:pPr>
      <a:endParaRPr lang="zh-CN"/>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332">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DCBB41A-9685-4A4C-893C-4DFC20F1F43F}" type="datetimeFigureOut">
              <a:rPr lang="zh-CN" altLang="en-US" smtClean="0"/>
              <a:t>2022/2/17</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smtClean="0"/>
              <a:t>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2DB306D-A0DE-404B-8C0C-9733EC00EF70}" type="slidenum">
              <a:rPr lang="zh-CN" altLang="en-US" smtClean="0"/>
              <a:t>‹#›</a:t>
            </a:fld>
            <a:endParaRPr lang="zh-CN" altLang="en-US"/>
          </a:p>
        </p:txBody>
      </p:sp>
    </p:spTree>
    <p:extLst>
      <p:ext uri="{BB962C8B-B14F-4D97-AF65-F5344CB8AC3E}">
        <p14:creationId xmlns:p14="http://schemas.microsoft.com/office/powerpoint/2010/main" val="144426095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54E97D1-5765-1A43-BB07-0286C45D3300}" type="slidenum">
              <a:rPr lang="en-US" smtClean="0"/>
              <a:t>12</a:t>
            </a:fld>
            <a:endParaRPr lang="en-US"/>
          </a:p>
        </p:txBody>
      </p:sp>
    </p:spTree>
    <p:extLst>
      <p:ext uri="{BB962C8B-B14F-4D97-AF65-F5344CB8AC3E}">
        <p14:creationId xmlns:p14="http://schemas.microsoft.com/office/powerpoint/2010/main" val="84103884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smtClean="0"/>
              <a:t>单击以编辑母版副标题样式</a:t>
            </a:r>
            <a:endParaRPr lang="zh-CN" altLang="en-US"/>
          </a:p>
        </p:txBody>
      </p:sp>
      <p:sp>
        <p:nvSpPr>
          <p:cNvPr id="4" name="日期占位符 3"/>
          <p:cNvSpPr>
            <a:spLocks noGrp="1"/>
          </p:cNvSpPr>
          <p:nvPr>
            <p:ph type="dt" sz="half" idx="10"/>
          </p:nvPr>
        </p:nvSpPr>
        <p:spPr/>
        <p:txBody>
          <a:bodyPr/>
          <a:lstStyle/>
          <a:p>
            <a:fld id="{E2E39660-3E62-40FC-95C5-45BE8315B19A}" type="datetimeFigureOut">
              <a:rPr lang="zh-CN" altLang="en-US" smtClean="0"/>
              <a:t>2022/2/17</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645B4D33-D37C-4799-8779-73B2256A11FA}" type="slidenum">
              <a:rPr lang="zh-CN" altLang="en-US" smtClean="0"/>
              <a:t>‹#›</a:t>
            </a:fld>
            <a:endParaRPr lang="zh-CN" altLang="en-US"/>
          </a:p>
        </p:txBody>
      </p:sp>
    </p:spTree>
    <p:extLst>
      <p:ext uri="{BB962C8B-B14F-4D97-AF65-F5344CB8AC3E}">
        <p14:creationId xmlns:p14="http://schemas.microsoft.com/office/powerpoint/2010/main" val="3878444963"/>
      </p:ext>
    </p:extLst>
  </p:cSld>
  <p:clrMapOvr>
    <a:masterClrMapping/>
  </p:clrMapOvr>
  <p:transition spd="slow" advTm="3000">
    <p:wip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E2E39660-3E62-40FC-95C5-45BE8315B19A}" type="datetimeFigureOut">
              <a:rPr lang="zh-CN" altLang="en-US" smtClean="0"/>
              <a:t>2022/2/17</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645B4D33-D37C-4799-8779-73B2256A11FA}" type="slidenum">
              <a:rPr lang="zh-CN" altLang="en-US" smtClean="0"/>
              <a:t>‹#›</a:t>
            </a:fld>
            <a:endParaRPr lang="zh-CN" altLang="en-US"/>
          </a:p>
        </p:txBody>
      </p:sp>
    </p:spTree>
    <p:extLst>
      <p:ext uri="{BB962C8B-B14F-4D97-AF65-F5344CB8AC3E}">
        <p14:creationId xmlns:p14="http://schemas.microsoft.com/office/powerpoint/2010/main" val="2755300943"/>
      </p:ext>
    </p:extLst>
  </p:cSld>
  <p:clrMapOvr>
    <a:masterClrMapping/>
  </p:clrMapOvr>
  <p:transition spd="slow" advTm="3000">
    <p:wip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838200" y="365125"/>
            <a:ext cx="7734300" cy="5811838"/>
          </a:xfrm>
        </p:spPr>
        <p:txBody>
          <a:bodyPr vert="eaVert"/>
          <a:lstStyle/>
          <a:p>
            <a:pPr lvl="0"/>
            <a:r>
              <a:rPr lang="zh-CN" altLang="en-US" smtClean="0"/>
              <a:t>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E2E39660-3E62-40FC-95C5-45BE8315B19A}" type="datetimeFigureOut">
              <a:rPr lang="zh-CN" altLang="en-US" smtClean="0"/>
              <a:t>2022/2/17</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645B4D33-D37C-4799-8779-73B2256A11FA}" type="slidenum">
              <a:rPr lang="zh-CN" altLang="en-US" smtClean="0"/>
              <a:t>‹#›</a:t>
            </a:fld>
            <a:endParaRPr lang="zh-CN" altLang="en-US"/>
          </a:p>
        </p:txBody>
      </p:sp>
    </p:spTree>
    <p:extLst>
      <p:ext uri="{BB962C8B-B14F-4D97-AF65-F5344CB8AC3E}">
        <p14:creationId xmlns:p14="http://schemas.microsoft.com/office/powerpoint/2010/main" val="2532935455"/>
      </p:ext>
    </p:extLst>
  </p:cSld>
  <p:clrMapOvr>
    <a:masterClrMapping/>
  </p:clrMapOvr>
  <p:transition spd="slow" advTm="3000">
    <p:wip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6_Custom Layout">
    <p:spTree>
      <p:nvGrpSpPr>
        <p:cNvPr id="1" name=""/>
        <p:cNvGrpSpPr/>
        <p:nvPr/>
      </p:nvGrpSpPr>
      <p:grpSpPr>
        <a:xfrm>
          <a:off x="0" y="0"/>
          <a:ext cx="0" cy="0"/>
          <a:chOff x="0" y="0"/>
          <a:chExt cx="0" cy="0"/>
        </a:xfrm>
      </p:grpSpPr>
      <p:sp>
        <p:nvSpPr>
          <p:cNvPr id="6" name="Picture Placeholder 15"/>
          <p:cNvSpPr>
            <a:spLocks noGrp="1"/>
          </p:cNvSpPr>
          <p:nvPr>
            <p:ph type="pic" sz="quarter" idx="10"/>
          </p:nvPr>
        </p:nvSpPr>
        <p:spPr>
          <a:xfrm>
            <a:off x="3680790" y="1036983"/>
            <a:ext cx="2272749" cy="2272749"/>
          </a:xfrm>
          <a:custGeom>
            <a:avLst/>
            <a:gdLst>
              <a:gd name="connsiteX0" fmla="*/ 0 w 2272749"/>
              <a:gd name="connsiteY0" fmla="*/ 0 h 2272749"/>
              <a:gd name="connsiteX1" fmla="*/ 2272749 w 2272749"/>
              <a:gd name="connsiteY1" fmla="*/ 0 h 2272749"/>
              <a:gd name="connsiteX2" fmla="*/ 2272749 w 2272749"/>
              <a:gd name="connsiteY2" fmla="*/ 2272749 h 2272749"/>
              <a:gd name="connsiteX3" fmla="*/ 0 w 2272749"/>
              <a:gd name="connsiteY3" fmla="*/ 2272749 h 2272749"/>
            </a:gdLst>
            <a:ahLst/>
            <a:cxnLst>
              <a:cxn ang="0">
                <a:pos x="connsiteX0" y="connsiteY0"/>
              </a:cxn>
              <a:cxn ang="0">
                <a:pos x="connsiteX1" y="connsiteY1"/>
              </a:cxn>
              <a:cxn ang="0">
                <a:pos x="connsiteX2" y="connsiteY2"/>
              </a:cxn>
              <a:cxn ang="0">
                <a:pos x="connsiteX3" y="connsiteY3"/>
              </a:cxn>
            </a:cxnLst>
            <a:rect l="l" t="t" r="r" b="b"/>
            <a:pathLst>
              <a:path w="2272749" h="2272749">
                <a:moveTo>
                  <a:pt x="0" y="0"/>
                </a:moveTo>
                <a:lnTo>
                  <a:pt x="2272749" y="0"/>
                </a:lnTo>
                <a:lnTo>
                  <a:pt x="2272749" y="2272749"/>
                </a:lnTo>
                <a:lnTo>
                  <a:pt x="0" y="2272749"/>
                </a:lnTo>
                <a:close/>
              </a:path>
            </a:pathLst>
          </a:custGeom>
        </p:spPr>
        <p:txBody>
          <a:bodyPr wrap="square">
            <a:noAutofit/>
          </a:bodyPr>
          <a:lstStyle/>
          <a:p>
            <a:endParaRPr lang="en-US"/>
          </a:p>
        </p:txBody>
      </p:sp>
      <p:sp>
        <p:nvSpPr>
          <p:cNvPr id="7" name="Picture Placeholder 16"/>
          <p:cNvSpPr>
            <a:spLocks noGrp="1"/>
          </p:cNvSpPr>
          <p:nvPr>
            <p:ph type="pic" sz="quarter" idx="11"/>
          </p:nvPr>
        </p:nvSpPr>
        <p:spPr>
          <a:xfrm>
            <a:off x="6238461" y="1036983"/>
            <a:ext cx="2272749" cy="2272749"/>
          </a:xfrm>
          <a:custGeom>
            <a:avLst/>
            <a:gdLst>
              <a:gd name="connsiteX0" fmla="*/ 0 w 2272749"/>
              <a:gd name="connsiteY0" fmla="*/ 0 h 2272749"/>
              <a:gd name="connsiteX1" fmla="*/ 2272749 w 2272749"/>
              <a:gd name="connsiteY1" fmla="*/ 0 h 2272749"/>
              <a:gd name="connsiteX2" fmla="*/ 2272749 w 2272749"/>
              <a:gd name="connsiteY2" fmla="*/ 2272749 h 2272749"/>
              <a:gd name="connsiteX3" fmla="*/ 0 w 2272749"/>
              <a:gd name="connsiteY3" fmla="*/ 2272749 h 2272749"/>
            </a:gdLst>
            <a:ahLst/>
            <a:cxnLst>
              <a:cxn ang="0">
                <a:pos x="connsiteX0" y="connsiteY0"/>
              </a:cxn>
              <a:cxn ang="0">
                <a:pos x="connsiteX1" y="connsiteY1"/>
              </a:cxn>
              <a:cxn ang="0">
                <a:pos x="connsiteX2" y="connsiteY2"/>
              </a:cxn>
              <a:cxn ang="0">
                <a:pos x="connsiteX3" y="connsiteY3"/>
              </a:cxn>
            </a:cxnLst>
            <a:rect l="l" t="t" r="r" b="b"/>
            <a:pathLst>
              <a:path w="2272749" h="2272749">
                <a:moveTo>
                  <a:pt x="0" y="0"/>
                </a:moveTo>
                <a:lnTo>
                  <a:pt x="2272749" y="0"/>
                </a:lnTo>
                <a:lnTo>
                  <a:pt x="2272749" y="2272749"/>
                </a:lnTo>
                <a:lnTo>
                  <a:pt x="0" y="2272749"/>
                </a:lnTo>
                <a:close/>
              </a:path>
            </a:pathLst>
          </a:custGeom>
        </p:spPr>
        <p:txBody>
          <a:bodyPr wrap="square">
            <a:noAutofit/>
          </a:bodyPr>
          <a:lstStyle/>
          <a:p>
            <a:endParaRPr lang="en-US"/>
          </a:p>
        </p:txBody>
      </p:sp>
      <p:sp>
        <p:nvSpPr>
          <p:cNvPr id="8" name="Picture Placeholder 17"/>
          <p:cNvSpPr>
            <a:spLocks noGrp="1"/>
          </p:cNvSpPr>
          <p:nvPr>
            <p:ph type="pic" sz="quarter" idx="12"/>
          </p:nvPr>
        </p:nvSpPr>
        <p:spPr>
          <a:xfrm>
            <a:off x="3680790" y="3548269"/>
            <a:ext cx="2272749" cy="2272749"/>
          </a:xfrm>
          <a:custGeom>
            <a:avLst/>
            <a:gdLst>
              <a:gd name="connsiteX0" fmla="*/ 0 w 2272749"/>
              <a:gd name="connsiteY0" fmla="*/ 0 h 2272749"/>
              <a:gd name="connsiteX1" fmla="*/ 2272749 w 2272749"/>
              <a:gd name="connsiteY1" fmla="*/ 0 h 2272749"/>
              <a:gd name="connsiteX2" fmla="*/ 2272749 w 2272749"/>
              <a:gd name="connsiteY2" fmla="*/ 2272749 h 2272749"/>
              <a:gd name="connsiteX3" fmla="*/ 0 w 2272749"/>
              <a:gd name="connsiteY3" fmla="*/ 2272749 h 2272749"/>
            </a:gdLst>
            <a:ahLst/>
            <a:cxnLst>
              <a:cxn ang="0">
                <a:pos x="connsiteX0" y="connsiteY0"/>
              </a:cxn>
              <a:cxn ang="0">
                <a:pos x="connsiteX1" y="connsiteY1"/>
              </a:cxn>
              <a:cxn ang="0">
                <a:pos x="connsiteX2" y="connsiteY2"/>
              </a:cxn>
              <a:cxn ang="0">
                <a:pos x="connsiteX3" y="connsiteY3"/>
              </a:cxn>
            </a:cxnLst>
            <a:rect l="l" t="t" r="r" b="b"/>
            <a:pathLst>
              <a:path w="2272749" h="2272749">
                <a:moveTo>
                  <a:pt x="0" y="0"/>
                </a:moveTo>
                <a:lnTo>
                  <a:pt x="2272749" y="0"/>
                </a:lnTo>
                <a:lnTo>
                  <a:pt x="2272749" y="2272749"/>
                </a:lnTo>
                <a:lnTo>
                  <a:pt x="0" y="2272749"/>
                </a:lnTo>
                <a:close/>
              </a:path>
            </a:pathLst>
          </a:custGeom>
        </p:spPr>
        <p:txBody>
          <a:bodyPr wrap="square">
            <a:noAutofit/>
          </a:bodyPr>
          <a:lstStyle/>
          <a:p>
            <a:endParaRPr lang="en-US"/>
          </a:p>
        </p:txBody>
      </p:sp>
      <p:sp>
        <p:nvSpPr>
          <p:cNvPr id="9" name="Picture Placeholder 18"/>
          <p:cNvSpPr>
            <a:spLocks noGrp="1"/>
          </p:cNvSpPr>
          <p:nvPr>
            <p:ph type="pic" sz="quarter" idx="13"/>
          </p:nvPr>
        </p:nvSpPr>
        <p:spPr>
          <a:xfrm>
            <a:off x="6238461" y="3548269"/>
            <a:ext cx="2272749" cy="2272749"/>
          </a:xfrm>
          <a:custGeom>
            <a:avLst/>
            <a:gdLst>
              <a:gd name="connsiteX0" fmla="*/ 0 w 2272749"/>
              <a:gd name="connsiteY0" fmla="*/ 0 h 2272749"/>
              <a:gd name="connsiteX1" fmla="*/ 2272749 w 2272749"/>
              <a:gd name="connsiteY1" fmla="*/ 0 h 2272749"/>
              <a:gd name="connsiteX2" fmla="*/ 2272749 w 2272749"/>
              <a:gd name="connsiteY2" fmla="*/ 2272749 h 2272749"/>
              <a:gd name="connsiteX3" fmla="*/ 0 w 2272749"/>
              <a:gd name="connsiteY3" fmla="*/ 2272749 h 2272749"/>
            </a:gdLst>
            <a:ahLst/>
            <a:cxnLst>
              <a:cxn ang="0">
                <a:pos x="connsiteX0" y="connsiteY0"/>
              </a:cxn>
              <a:cxn ang="0">
                <a:pos x="connsiteX1" y="connsiteY1"/>
              </a:cxn>
              <a:cxn ang="0">
                <a:pos x="connsiteX2" y="connsiteY2"/>
              </a:cxn>
              <a:cxn ang="0">
                <a:pos x="connsiteX3" y="connsiteY3"/>
              </a:cxn>
            </a:cxnLst>
            <a:rect l="l" t="t" r="r" b="b"/>
            <a:pathLst>
              <a:path w="2272749" h="2272749">
                <a:moveTo>
                  <a:pt x="0" y="0"/>
                </a:moveTo>
                <a:lnTo>
                  <a:pt x="2272749" y="0"/>
                </a:lnTo>
                <a:lnTo>
                  <a:pt x="2272749" y="2272749"/>
                </a:lnTo>
                <a:lnTo>
                  <a:pt x="0" y="2272749"/>
                </a:lnTo>
                <a:close/>
              </a:path>
            </a:pathLst>
          </a:custGeom>
        </p:spPr>
        <p:txBody>
          <a:bodyPr wrap="square">
            <a:noAutofit/>
          </a:bodyPr>
          <a:lstStyle/>
          <a:p>
            <a:endParaRPr lang="en-US"/>
          </a:p>
        </p:txBody>
      </p:sp>
    </p:spTree>
    <p:extLst>
      <p:ext uri="{BB962C8B-B14F-4D97-AF65-F5344CB8AC3E}">
        <p14:creationId xmlns:p14="http://schemas.microsoft.com/office/powerpoint/2010/main" val="3918669667"/>
      </p:ext>
    </p:extLst>
  </p:cSld>
  <p:clrMapOvr>
    <a:masterClrMapping/>
  </p:clrMapOvr>
  <p:transition spd="slow" advTm="3000">
    <p:wip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29_Custom Layout">
    <p:spTree>
      <p:nvGrpSpPr>
        <p:cNvPr id="1" name=""/>
        <p:cNvGrpSpPr/>
        <p:nvPr/>
      </p:nvGrpSpPr>
      <p:grpSpPr>
        <a:xfrm>
          <a:off x="0" y="0"/>
          <a:ext cx="0" cy="0"/>
          <a:chOff x="0" y="0"/>
          <a:chExt cx="0" cy="0"/>
        </a:xfrm>
      </p:grpSpPr>
      <p:sp>
        <p:nvSpPr>
          <p:cNvPr id="17" name="Picture Placeholder 16"/>
          <p:cNvSpPr>
            <a:spLocks noGrp="1"/>
          </p:cNvSpPr>
          <p:nvPr>
            <p:ph type="pic" sz="quarter" idx="10"/>
          </p:nvPr>
        </p:nvSpPr>
        <p:spPr>
          <a:xfrm>
            <a:off x="0" y="-1"/>
            <a:ext cx="6096000" cy="3429000"/>
          </a:xfrm>
          <a:custGeom>
            <a:avLst/>
            <a:gdLst>
              <a:gd name="connsiteX0" fmla="*/ 0 w 6096000"/>
              <a:gd name="connsiteY0" fmla="*/ 0 h 3429000"/>
              <a:gd name="connsiteX1" fmla="*/ 6096000 w 6096000"/>
              <a:gd name="connsiteY1" fmla="*/ 0 h 3429000"/>
              <a:gd name="connsiteX2" fmla="*/ 6096000 w 6096000"/>
              <a:gd name="connsiteY2" fmla="*/ 3429000 h 3429000"/>
              <a:gd name="connsiteX3" fmla="*/ 0 w 6096000"/>
              <a:gd name="connsiteY3" fmla="*/ 3429000 h 3429000"/>
            </a:gdLst>
            <a:ahLst/>
            <a:cxnLst>
              <a:cxn ang="0">
                <a:pos x="connsiteX0" y="connsiteY0"/>
              </a:cxn>
              <a:cxn ang="0">
                <a:pos x="connsiteX1" y="connsiteY1"/>
              </a:cxn>
              <a:cxn ang="0">
                <a:pos x="connsiteX2" y="connsiteY2"/>
              </a:cxn>
              <a:cxn ang="0">
                <a:pos x="connsiteX3" y="connsiteY3"/>
              </a:cxn>
            </a:cxnLst>
            <a:rect l="l" t="t" r="r" b="b"/>
            <a:pathLst>
              <a:path w="6096000" h="3429000">
                <a:moveTo>
                  <a:pt x="0" y="0"/>
                </a:moveTo>
                <a:lnTo>
                  <a:pt x="6096000" y="0"/>
                </a:lnTo>
                <a:lnTo>
                  <a:pt x="6096000" y="3429000"/>
                </a:lnTo>
                <a:lnTo>
                  <a:pt x="0" y="3429000"/>
                </a:lnTo>
                <a:close/>
              </a:path>
            </a:pathLst>
          </a:custGeom>
        </p:spPr>
        <p:txBody>
          <a:bodyPr wrap="square">
            <a:noAutofit/>
          </a:bodyPr>
          <a:lstStyle/>
          <a:p>
            <a:endParaRPr lang="en-US"/>
          </a:p>
        </p:txBody>
      </p:sp>
    </p:spTree>
    <p:extLst>
      <p:ext uri="{BB962C8B-B14F-4D97-AF65-F5344CB8AC3E}">
        <p14:creationId xmlns:p14="http://schemas.microsoft.com/office/powerpoint/2010/main" val="1066696676"/>
      </p:ext>
    </p:extLst>
  </p:cSld>
  <p:clrMapOvr>
    <a:masterClrMapping/>
  </p:clrMapOvr>
  <p:transition spd="slow" advTm="3000">
    <p:wipe/>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4135926513"/>
      </p:ext>
    </p:extLst>
  </p:cSld>
  <p:clrMapOvr>
    <a:masterClrMapping/>
  </p:clrMapOvr>
  <p:transition spd="slow" advTm="3000">
    <p:wipe/>
  </p:transition>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2_Custom Layout">
    <p:spTree>
      <p:nvGrpSpPr>
        <p:cNvPr id="1" name=""/>
        <p:cNvGrpSpPr/>
        <p:nvPr/>
      </p:nvGrpSpPr>
      <p:grpSpPr>
        <a:xfrm>
          <a:off x="0" y="0"/>
          <a:ext cx="0" cy="0"/>
          <a:chOff x="0" y="0"/>
          <a:chExt cx="0" cy="0"/>
        </a:xfrm>
      </p:grpSpPr>
      <p:sp>
        <p:nvSpPr>
          <p:cNvPr id="9" name="Picture Placeholder 8"/>
          <p:cNvSpPr>
            <a:spLocks noGrp="1"/>
          </p:cNvSpPr>
          <p:nvPr>
            <p:ph type="pic" sz="quarter" idx="10"/>
          </p:nvPr>
        </p:nvSpPr>
        <p:spPr>
          <a:xfrm>
            <a:off x="4633547" y="0"/>
            <a:ext cx="7558454" cy="6858000"/>
          </a:xfrm>
          <a:custGeom>
            <a:avLst/>
            <a:gdLst>
              <a:gd name="connsiteX0" fmla="*/ 0 w 7558454"/>
              <a:gd name="connsiteY0" fmla="*/ 0 h 6858000"/>
              <a:gd name="connsiteX1" fmla="*/ 7558454 w 7558454"/>
              <a:gd name="connsiteY1" fmla="*/ 0 h 6858000"/>
              <a:gd name="connsiteX2" fmla="*/ 7558454 w 7558454"/>
              <a:gd name="connsiteY2" fmla="*/ 6858000 h 6858000"/>
              <a:gd name="connsiteX3" fmla="*/ 0 w 7558454"/>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7558454" h="6858000">
                <a:moveTo>
                  <a:pt x="0" y="0"/>
                </a:moveTo>
                <a:lnTo>
                  <a:pt x="7558454" y="0"/>
                </a:lnTo>
                <a:lnTo>
                  <a:pt x="7558454" y="6858000"/>
                </a:lnTo>
                <a:lnTo>
                  <a:pt x="0" y="6858000"/>
                </a:lnTo>
                <a:close/>
              </a:path>
            </a:pathLst>
          </a:custGeom>
        </p:spPr>
        <p:txBody>
          <a:bodyPr wrap="square">
            <a:noAutofit/>
          </a:bodyPr>
          <a:lstStyle/>
          <a:p>
            <a:endParaRPr lang="en-US"/>
          </a:p>
        </p:txBody>
      </p:sp>
    </p:spTree>
    <p:extLst>
      <p:ext uri="{BB962C8B-B14F-4D97-AF65-F5344CB8AC3E}">
        <p14:creationId xmlns:p14="http://schemas.microsoft.com/office/powerpoint/2010/main" val="4322735"/>
      </p:ext>
    </p:extLst>
  </p:cSld>
  <p:clrMapOvr>
    <a:masterClrMapping/>
  </p:clrMapOvr>
  <p:transition spd="slow" advTm="3000">
    <p:wipe/>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28_Custom Layout">
    <p:spTree>
      <p:nvGrpSpPr>
        <p:cNvPr id="1" name=""/>
        <p:cNvGrpSpPr/>
        <p:nvPr/>
      </p:nvGrpSpPr>
      <p:grpSpPr>
        <a:xfrm>
          <a:off x="0" y="0"/>
          <a:ext cx="0" cy="0"/>
          <a:chOff x="0" y="0"/>
          <a:chExt cx="0" cy="0"/>
        </a:xfrm>
      </p:grpSpPr>
      <p:sp>
        <p:nvSpPr>
          <p:cNvPr id="6" name="Picture Placeholder 12"/>
          <p:cNvSpPr>
            <a:spLocks noGrp="1"/>
          </p:cNvSpPr>
          <p:nvPr>
            <p:ph type="pic" sz="quarter" idx="10"/>
          </p:nvPr>
        </p:nvSpPr>
        <p:spPr>
          <a:xfrm>
            <a:off x="1647461" y="2286530"/>
            <a:ext cx="2068012" cy="2398892"/>
          </a:xfrm>
          <a:custGeom>
            <a:avLst/>
            <a:gdLst>
              <a:gd name="connsiteX0" fmla="*/ 1034006 w 2068012"/>
              <a:gd name="connsiteY0" fmla="*/ 0 h 2398892"/>
              <a:gd name="connsiteX1" fmla="*/ 2068012 w 2068012"/>
              <a:gd name="connsiteY1" fmla="*/ 517003 h 2398892"/>
              <a:gd name="connsiteX2" fmla="*/ 2068012 w 2068012"/>
              <a:gd name="connsiteY2" fmla="*/ 1881889 h 2398892"/>
              <a:gd name="connsiteX3" fmla="*/ 1034006 w 2068012"/>
              <a:gd name="connsiteY3" fmla="*/ 2398892 h 2398892"/>
              <a:gd name="connsiteX4" fmla="*/ 0 w 2068012"/>
              <a:gd name="connsiteY4" fmla="*/ 1881889 h 2398892"/>
              <a:gd name="connsiteX5" fmla="*/ 0 w 2068012"/>
              <a:gd name="connsiteY5" fmla="*/ 517003 h 23988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68012" h="2398892">
                <a:moveTo>
                  <a:pt x="1034006" y="0"/>
                </a:moveTo>
                <a:lnTo>
                  <a:pt x="2068012" y="517003"/>
                </a:lnTo>
                <a:lnTo>
                  <a:pt x="2068012" y="1881889"/>
                </a:lnTo>
                <a:lnTo>
                  <a:pt x="1034006" y="2398892"/>
                </a:lnTo>
                <a:lnTo>
                  <a:pt x="0" y="1881889"/>
                </a:lnTo>
                <a:lnTo>
                  <a:pt x="0" y="517003"/>
                </a:lnTo>
                <a:close/>
              </a:path>
            </a:pathLst>
          </a:custGeom>
        </p:spPr>
        <p:txBody>
          <a:bodyPr wrap="square">
            <a:noAutofit/>
          </a:bodyPr>
          <a:lstStyle/>
          <a:p>
            <a:endParaRPr lang="en-US"/>
          </a:p>
        </p:txBody>
      </p:sp>
      <p:sp>
        <p:nvSpPr>
          <p:cNvPr id="7" name="Picture Placeholder 13"/>
          <p:cNvSpPr>
            <a:spLocks noGrp="1"/>
          </p:cNvSpPr>
          <p:nvPr>
            <p:ph type="pic" sz="quarter" idx="11"/>
          </p:nvPr>
        </p:nvSpPr>
        <p:spPr>
          <a:xfrm>
            <a:off x="4622156" y="1776318"/>
            <a:ext cx="2947686" cy="3419316"/>
          </a:xfrm>
          <a:custGeom>
            <a:avLst/>
            <a:gdLst>
              <a:gd name="connsiteX0" fmla="*/ 1473843 w 2947686"/>
              <a:gd name="connsiteY0" fmla="*/ 0 h 3419316"/>
              <a:gd name="connsiteX1" fmla="*/ 2947686 w 2947686"/>
              <a:gd name="connsiteY1" fmla="*/ 736922 h 3419316"/>
              <a:gd name="connsiteX2" fmla="*/ 2947686 w 2947686"/>
              <a:gd name="connsiteY2" fmla="*/ 2682394 h 3419316"/>
              <a:gd name="connsiteX3" fmla="*/ 1473843 w 2947686"/>
              <a:gd name="connsiteY3" fmla="*/ 3419316 h 3419316"/>
              <a:gd name="connsiteX4" fmla="*/ 0 w 2947686"/>
              <a:gd name="connsiteY4" fmla="*/ 2682394 h 3419316"/>
              <a:gd name="connsiteX5" fmla="*/ 0 w 2947686"/>
              <a:gd name="connsiteY5" fmla="*/ 736922 h 34193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947686" h="3419316">
                <a:moveTo>
                  <a:pt x="1473843" y="0"/>
                </a:moveTo>
                <a:lnTo>
                  <a:pt x="2947686" y="736922"/>
                </a:lnTo>
                <a:lnTo>
                  <a:pt x="2947686" y="2682394"/>
                </a:lnTo>
                <a:lnTo>
                  <a:pt x="1473843" y="3419316"/>
                </a:lnTo>
                <a:lnTo>
                  <a:pt x="0" y="2682394"/>
                </a:lnTo>
                <a:lnTo>
                  <a:pt x="0" y="736922"/>
                </a:lnTo>
                <a:close/>
              </a:path>
            </a:pathLst>
          </a:custGeom>
        </p:spPr>
        <p:txBody>
          <a:bodyPr wrap="square">
            <a:noAutofit/>
          </a:bodyPr>
          <a:lstStyle/>
          <a:p>
            <a:endParaRPr lang="en-US"/>
          </a:p>
        </p:txBody>
      </p:sp>
      <p:sp>
        <p:nvSpPr>
          <p:cNvPr id="8" name="Picture Placeholder 14"/>
          <p:cNvSpPr>
            <a:spLocks noGrp="1"/>
          </p:cNvSpPr>
          <p:nvPr>
            <p:ph type="pic" sz="quarter" idx="12"/>
          </p:nvPr>
        </p:nvSpPr>
        <p:spPr>
          <a:xfrm>
            <a:off x="8476524" y="2286530"/>
            <a:ext cx="2068012" cy="2398892"/>
          </a:xfrm>
          <a:custGeom>
            <a:avLst/>
            <a:gdLst>
              <a:gd name="connsiteX0" fmla="*/ 1034006 w 2068012"/>
              <a:gd name="connsiteY0" fmla="*/ 0 h 2398892"/>
              <a:gd name="connsiteX1" fmla="*/ 2068012 w 2068012"/>
              <a:gd name="connsiteY1" fmla="*/ 517003 h 2398892"/>
              <a:gd name="connsiteX2" fmla="*/ 2068012 w 2068012"/>
              <a:gd name="connsiteY2" fmla="*/ 1881889 h 2398892"/>
              <a:gd name="connsiteX3" fmla="*/ 1034006 w 2068012"/>
              <a:gd name="connsiteY3" fmla="*/ 2398892 h 2398892"/>
              <a:gd name="connsiteX4" fmla="*/ 0 w 2068012"/>
              <a:gd name="connsiteY4" fmla="*/ 1881889 h 2398892"/>
              <a:gd name="connsiteX5" fmla="*/ 0 w 2068012"/>
              <a:gd name="connsiteY5" fmla="*/ 517003 h 23988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68012" h="2398892">
                <a:moveTo>
                  <a:pt x="1034006" y="0"/>
                </a:moveTo>
                <a:lnTo>
                  <a:pt x="2068012" y="517003"/>
                </a:lnTo>
                <a:lnTo>
                  <a:pt x="2068012" y="1881889"/>
                </a:lnTo>
                <a:lnTo>
                  <a:pt x="1034006" y="2398892"/>
                </a:lnTo>
                <a:lnTo>
                  <a:pt x="0" y="1881889"/>
                </a:lnTo>
                <a:lnTo>
                  <a:pt x="0" y="517003"/>
                </a:lnTo>
                <a:close/>
              </a:path>
            </a:pathLst>
          </a:custGeom>
        </p:spPr>
        <p:txBody>
          <a:bodyPr wrap="square">
            <a:noAutofit/>
          </a:bodyPr>
          <a:lstStyle/>
          <a:p>
            <a:endParaRPr lang="en-US"/>
          </a:p>
        </p:txBody>
      </p:sp>
    </p:spTree>
    <p:extLst>
      <p:ext uri="{BB962C8B-B14F-4D97-AF65-F5344CB8AC3E}">
        <p14:creationId xmlns:p14="http://schemas.microsoft.com/office/powerpoint/2010/main" val="781849162"/>
      </p:ext>
    </p:extLst>
  </p:cSld>
  <p:clrMapOvr>
    <a:masterClrMapping/>
  </p:clrMapOvr>
  <p:transition spd="slow" advTm="3000">
    <p:wipe/>
  </p:transition>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7_Custom Layout">
    <p:spTree>
      <p:nvGrpSpPr>
        <p:cNvPr id="1" name=""/>
        <p:cNvGrpSpPr/>
        <p:nvPr/>
      </p:nvGrpSpPr>
      <p:grpSpPr>
        <a:xfrm>
          <a:off x="0" y="0"/>
          <a:ext cx="0" cy="0"/>
          <a:chOff x="0" y="0"/>
          <a:chExt cx="0" cy="0"/>
        </a:xfrm>
      </p:grpSpPr>
      <p:sp>
        <p:nvSpPr>
          <p:cNvPr id="7" name="Picture Placeholder 6"/>
          <p:cNvSpPr>
            <a:spLocks noGrp="1"/>
          </p:cNvSpPr>
          <p:nvPr>
            <p:ph type="pic" sz="quarter" idx="10"/>
          </p:nvPr>
        </p:nvSpPr>
        <p:spPr>
          <a:xfrm>
            <a:off x="0" y="0"/>
            <a:ext cx="6781799" cy="6858000"/>
          </a:xfrm>
          <a:custGeom>
            <a:avLst/>
            <a:gdLst>
              <a:gd name="connsiteX0" fmla="*/ 0 w 6781799"/>
              <a:gd name="connsiteY0" fmla="*/ 0 h 6858000"/>
              <a:gd name="connsiteX1" fmla="*/ 3618136 w 6781799"/>
              <a:gd name="connsiteY1" fmla="*/ 0 h 6858000"/>
              <a:gd name="connsiteX2" fmla="*/ 6781799 w 6781799"/>
              <a:gd name="connsiteY2" fmla="*/ 6858000 h 6858000"/>
              <a:gd name="connsiteX3" fmla="*/ 0 w 6781799"/>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6781799" h="6858000">
                <a:moveTo>
                  <a:pt x="0" y="0"/>
                </a:moveTo>
                <a:lnTo>
                  <a:pt x="3618136" y="0"/>
                </a:lnTo>
                <a:lnTo>
                  <a:pt x="6781799" y="6858000"/>
                </a:lnTo>
                <a:lnTo>
                  <a:pt x="0" y="6858000"/>
                </a:lnTo>
                <a:close/>
              </a:path>
            </a:pathLst>
          </a:custGeom>
        </p:spPr>
        <p:txBody>
          <a:bodyPr wrap="square">
            <a:noAutofit/>
          </a:bodyPr>
          <a:lstStyle/>
          <a:p>
            <a:endParaRPr lang="en-US"/>
          </a:p>
        </p:txBody>
      </p:sp>
    </p:spTree>
    <p:extLst>
      <p:ext uri="{BB962C8B-B14F-4D97-AF65-F5344CB8AC3E}">
        <p14:creationId xmlns:p14="http://schemas.microsoft.com/office/powerpoint/2010/main" val="1106399448"/>
      </p:ext>
    </p:extLst>
  </p:cSld>
  <p:clrMapOvr>
    <a:masterClrMapping/>
  </p:clrMapOvr>
  <p:transition spd="slow" advTm="3000">
    <p:wipe/>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sp>
        <p:nvSpPr>
          <p:cNvPr id="6" name="文本框 5"/>
          <p:cNvSpPr txBox="1"/>
          <p:nvPr userDrawn="1"/>
        </p:nvSpPr>
        <p:spPr>
          <a:xfrm>
            <a:off x="1337187" y="3861669"/>
            <a:ext cx="11759380" cy="3770263"/>
          </a:xfrm>
          <a:prstGeom prst="rect">
            <a:avLst/>
          </a:prstGeom>
          <a:noFill/>
        </p:spPr>
        <p:txBody>
          <a:bodyPr wrap="square" rtlCol="0">
            <a:spAutoFit/>
          </a:bodyPr>
          <a:lstStyle/>
          <a:p>
            <a:r>
              <a:rPr lang="en-US" altLang="zh-CN" sz="23900" spc="600" dirty="0" smtClean="0">
                <a:solidFill>
                  <a:schemeClr val="bg1">
                    <a:alpha val="8000"/>
                  </a:schemeClr>
                </a:solidFill>
                <a:latin typeface="Impact" panose="020B0806030902050204" pitchFamily="34" charset="0"/>
              </a:rPr>
              <a:t>QIANYU</a:t>
            </a:r>
            <a:endParaRPr lang="zh-CN" altLang="en-US" sz="23900" spc="600" dirty="0">
              <a:solidFill>
                <a:schemeClr val="bg1">
                  <a:alpha val="8000"/>
                </a:schemeClr>
              </a:solidFill>
              <a:latin typeface="Impact" panose="020B0806030902050204" pitchFamily="34" charset="0"/>
            </a:endParaRPr>
          </a:p>
        </p:txBody>
      </p:sp>
      <p:grpSp>
        <p:nvGrpSpPr>
          <p:cNvPr id="7" name="组合 6"/>
          <p:cNvGrpSpPr/>
          <p:nvPr userDrawn="1"/>
        </p:nvGrpSpPr>
        <p:grpSpPr>
          <a:xfrm>
            <a:off x="2016125" y="1890963"/>
            <a:ext cx="8159750" cy="1985159"/>
            <a:chOff x="1644651" y="1778669"/>
            <a:chExt cx="8159750" cy="1985159"/>
          </a:xfrm>
        </p:grpSpPr>
        <p:sp>
          <p:nvSpPr>
            <p:cNvPr id="8" name="矩形 7"/>
            <p:cNvSpPr/>
            <p:nvPr/>
          </p:nvSpPr>
          <p:spPr>
            <a:xfrm>
              <a:off x="1847850" y="1778669"/>
              <a:ext cx="7753350" cy="1172629"/>
            </a:xfrm>
            <a:prstGeom prst="rect">
              <a:avLst/>
            </a:prstGeom>
          </p:spPr>
          <p:txBody>
            <a:bodyPr wrap="square">
              <a:spAutoFit/>
            </a:bodyPr>
            <a:lstStyle/>
            <a:p>
              <a:pPr algn="ctr">
                <a:lnSpc>
                  <a:spcPct val="130000"/>
                </a:lnSpc>
              </a:pPr>
              <a:r>
                <a:rPr lang="zh-CN" altLang="en-US" dirty="0">
                  <a:solidFill>
                    <a:schemeClr val="bg1"/>
                  </a:solidFill>
                  <a:latin typeface="+mn-ea"/>
                </a:rPr>
                <a:t>原创版权归浅语</a:t>
              </a:r>
              <a:r>
                <a:rPr lang="en-US" altLang="zh-CN" dirty="0">
                  <a:solidFill>
                    <a:schemeClr val="bg1"/>
                  </a:solidFill>
                  <a:latin typeface="+mn-ea"/>
                </a:rPr>
                <a:t>PPT</a:t>
              </a:r>
              <a:r>
                <a:rPr lang="zh-CN" altLang="en-US" dirty="0">
                  <a:solidFill>
                    <a:schemeClr val="bg1"/>
                  </a:solidFill>
                  <a:latin typeface="+mn-ea"/>
                </a:rPr>
                <a:t>所有，任何用户只享有该作品的使用权；本作品只能用于个人学习交流，禁止商用；任何转载转发本作品须经浅语</a:t>
              </a:r>
              <a:r>
                <a:rPr lang="en-US" altLang="zh-CN" dirty="0">
                  <a:solidFill>
                    <a:schemeClr val="bg1"/>
                  </a:solidFill>
                  <a:latin typeface="+mn-ea"/>
                </a:rPr>
                <a:t>PPT</a:t>
              </a:r>
              <a:r>
                <a:rPr lang="zh-CN" altLang="en-US" dirty="0">
                  <a:solidFill>
                    <a:schemeClr val="bg1"/>
                  </a:solidFill>
                  <a:latin typeface="+mn-ea"/>
                </a:rPr>
                <a:t>授权同意，如若违反以上说明者，</a:t>
              </a:r>
              <a:r>
                <a:rPr lang="zh-CN" altLang="en-US" dirty="0" smtClean="0">
                  <a:solidFill>
                    <a:schemeClr val="bg1"/>
                  </a:solidFill>
                  <a:latin typeface="+mn-ea"/>
                </a:rPr>
                <a:t>必将追究其相关</a:t>
              </a:r>
              <a:r>
                <a:rPr lang="zh-CN" altLang="en-US" dirty="0">
                  <a:solidFill>
                    <a:schemeClr val="bg1"/>
                  </a:solidFill>
                  <a:latin typeface="+mn-ea"/>
                </a:rPr>
                <a:t>责任。</a:t>
              </a:r>
            </a:p>
          </p:txBody>
        </p:sp>
        <p:sp>
          <p:nvSpPr>
            <p:cNvPr id="9" name="矩形 8"/>
            <p:cNvSpPr/>
            <p:nvPr/>
          </p:nvSpPr>
          <p:spPr>
            <a:xfrm>
              <a:off x="1644651" y="2951298"/>
              <a:ext cx="8159750" cy="812530"/>
            </a:xfrm>
            <a:prstGeom prst="rect">
              <a:avLst/>
            </a:prstGeom>
          </p:spPr>
          <p:txBody>
            <a:bodyPr wrap="square">
              <a:spAutoFit/>
            </a:bodyPr>
            <a:lstStyle/>
            <a:p>
              <a:pPr algn="ctr">
                <a:lnSpc>
                  <a:spcPct val="130000"/>
                </a:lnSpc>
              </a:pPr>
              <a:r>
                <a:rPr lang="en-US" altLang="zh-CN" sz="1200" dirty="0">
                  <a:solidFill>
                    <a:schemeClr val="bg1"/>
                  </a:solidFill>
                </a:rPr>
                <a:t>The original copyright belongs to </a:t>
              </a:r>
              <a:r>
                <a:rPr lang="en-US" altLang="zh-CN" sz="1200" dirty="0" smtClean="0">
                  <a:solidFill>
                    <a:schemeClr val="bg1"/>
                  </a:solidFill>
                </a:rPr>
                <a:t>Qian Yu PPT</a:t>
              </a:r>
              <a:r>
                <a:rPr lang="en-US" altLang="zh-CN" sz="1200" dirty="0">
                  <a:solidFill>
                    <a:schemeClr val="bg1"/>
                  </a:solidFill>
                </a:rPr>
                <a:t>, any user only enjoys the right to use the works; this works only for personal learning and communication, prohibit commercial; any reprint the works must be authorized by the forwarding to </a:t>
              </a:r>
              <a:r>
                <a:rPr lang="en-US" altLang="zh-CN" sz="1200" dirty="0" smtClean="0">
                  <a:solidFill>
                    <a:schemeClr val="bg1"/>
                  </a:solidFill>
                </a:rPr>
                <a:t>Qian Yu </a:t>
              </a:r>
              <a:r>
                <a:rPr lang="en-US" altLang="zh-CN" sz="1200" dirty="0">
                  <a:solidFill>
                    <a:schemeClr val="bg1"/>
                  </a:solidFill>
                </a:rPr>
                <a:t>PPT, if the violation of the above stated, shall be held responsible.</a:t>
              </a:r>
              <a:endParaRPr lang="zh-CN" altLang="en-US" sz="1200" dirty="0">
                <a:solidFill>
                  <a:schemeClr val="bg1"/>
                </a:solidFill>
              </a:endParaRPr>
            </a:p>
          </p:txBody>
        </p:sp>
      </p:grpSp>
      <p:sp>
        <p:nvSpPr>
          <p:cNvPr id="10" name="TextBox 31"/>
          <p:cNvSpPr txBox="1"/>
          <p:nvPr userDrawn="1"/>
        </p:nvSpPr>
        <p:spPr>
          <a:xfrm>
            <a:off x="4900806" y="666645"/>
            <a:ext cx="2390398" cy="707886"/>
          </a:xfrm>
          <a:prstGeom prst="rect">
            <a:avLst/>
          </a:prstGeom>
          <a:noFill/>
        </p:spPr>
        <p:txBody>
          <a:bodyPr wrap="none" rtlCol="0">
            <a:spAutoFit/>
          </a:bodyPr>
          <a:lstStyle/>
          <a:p>
            <a:pPr algn="ctr"/>
            <a:r>
              <a:rPr lang="zh-CN" altLang="en-US" sz="4000" b="1" spc="300" dirty="0" smtClean="0">
                <a:solidFill>
                  <a:schemeClr val="bg1"/>
                </a:solidFill>
                <a:latin typeface="Impact" panose="020B0806030902050204" pitchFamily="34" charset="0"/>
                <a:ea typeface="微软雅黑" panose="020B0503020204020204" pitchFamily="34" charset="-122"/>
                <a:cs typeface="Nexa Bold" charset="0"/>
              </a:rPr>
              <a:t>版权说明</a:t>
            </a:r>
            <a:endParaRPr lang="en-US" sz="4000" b="1" spc="300" dirty="0">
              <a:solidFill>
                <a:schemeClr val="bg1"/>
              </a:solidFill>
              <a:latin typeface="Impact" panose="020B0806030902050204" pitchFamily="34" charset="0"/>
              <a:ea typeface="微软雅黑" panose="020B0503020204020204" pitchFamily="34" charset="-122"/>
              <a:cs typeface="Nexa Bold" charset="0"/>
            </a:endParaRPr>
          </a:p>
        </p:txBody>
      </p:sp>
    </p:spTree>
    <p:extLst>
      <p:ext uri="{BB962C8B-B14F-4D97-AF65-F5344CB8AC3E}">
        <p14:creationId xmlns:p14="http://schemas.microsoft.com/office/powerpoint/2010/main" val="3148490639"/>
      </p:ext>
    </p:extLst>
  </p:cSld>
  <p:clrMapOvr>
    <a:masterClrMapping/>
  </p:clrMapOvr>
  <p:transition spd="slow" advTm="3000">
    <p:wip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E2E39660-3E62-40FC-95C5-45BE8315B19A}" type="datetimeFigureOut">
              <a:rPr lang="zh-CN" altLang="en-US" smtClean="0"/>
              <a:t>2022/2/17</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645B4D33-D37C-4799-8779-73B2256A11FA}" type="slidenum">
              <a:rPr lang="zh-CN" altLang="en-US" smtClean="0"/>
              <a:t>‹#›</a:t>
            </a:fld>
            <a:endParaRPr lang="zh-CN" altLang="en-US"/>
          </a:p>
        </p:txBody>
      </p:sp>
    </p:spTree>
    <p:extLst>
      <p:ext uri="{BB962C8B-B14F-4D97-AF65-F5344CB8AC3E}">
        <p14:creationId xmlns:p14="http://schemas.microsoft.com/office/powerpoint/2010/main" val="3295510459"/>
      </p:ext>
    </p:extLst>
  </p:cSld>
  <p:clrMapOvr>
    <a:masterClrMapping/>
  </p:clrMapOvr>
  <p:transition spd="slow" advTm="3000">
    <p:wip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smtClean="0"/>
              <a:t>编辑母版文本样式</a:t>
            </a:r>
          </a:p>
        </p:txBody>
      </p:sp>
      <p:sp>
        <p:nvSpPr>
          <p:cNvPr id="4" name="日期占位符 3"/>
          <p:cNvSpPr>
            <a:spLocks noGrp="1"/>
          </p:cNvSpPr>
          <p:nvPr>
            <p:ph type="dt" sz="half" idx="10"/>
          </p:nvPr>
        </p:nvSpPr>
        <p:spPr/>
        <p:txBody>
          <a:bodyPr/>
          <a:lstStyle/>
          <a:p>
            <a:fld id="{E2E39660-3E62-40FC-95C5-45BE8315B19A}" type="datetimeFigureOut">
              <a:rPr lang="zh-CN" altLang="en-US" smtClean="0"/>
              <a:t>2022/2/17</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645B4D33-D37C-4799-8779-73B2256A11FA}" type="slidenum">
              <a:rPr lang="zh-CN" altLang="en-US" smtClean="0"/>
              <a:t>‹#›</a:t>
            </a:fld>
            <a:endParaRPr lang="zh-CN" altLang="en-US"/>
          </a:p>
        </p:txBody>
      </p:sp>
    </p:spTree>
    <p:extLst>
      <p:ext uri="{BB962C8B-B14F-4D97-AF65-F5344CB8AC3E}">
        <p14:creationId xmlns:p14="http://schemas.microsoft.com/office/powerpoint/2010/main" val="3658841197"/>
      </p:ext>
    </p:extLst>
  </p:cSld>
  <p:clrMapOvr>
    <a:masterClrMapping/>
  </p:clrMapOvr>
  <p:transition spd="slow" advTm="3000">
    <p:wip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838200" y="1825625"/>
            <a:ext cx="5181600" cy="4351338"/>
          </a:xfrm>
        </p:spPr>
        <p:txBody>
          <a:bodyPr/>
          <a:lstStyle/>
          <a:p>
            <a:pPr lvl="0"/>
            <a:r>
              <a:rPr lang="zh-CN" altLang="en-US" smtClean="0"/>
              <a:t>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内容占位符 3"/>
          <p:cNvSpPr>
            <a:spLocks noGrp="1"/>
          </p:cNvSpPr>
          <p:nvPr>
            <p:ph sz="half" idx="2"/>
          </p:nvPr>
        </p:nvSpPr>
        <p:spPr>
          <a:xfrm>
            <a:off x="6172200" y="1825625"/>
            <a:ext cx="5181600" cy="4351338"/>
          </a:xfrm>
        </p:spPr>
        <p:txBody>
          <a:bodyPr/>
          <a:lstStyle/>
          <a:p>
            <a:pPr lvl="0"/>
            <a:r>
              <a:rPr lang="zh-CN" altLang="en-US" smtClean="0"/>
              <a:t>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日期占位符 4"/>
          <p:cNvSpPr>
            <a:spLocks noGrp="1"/>
          </p:cNvSpPr>
          <p:nvPr>
            <p:ph type="dt" sz="half" idx="10"/>
          </p:nvPr>
        </p:nvSpPr>
        <p:spPr/>
        <p:txBody>
          <a:bodyPr/>
          <a:lstStyle/>
          <a:p>
            <a:fld id="{E2E39660-3E62-40FC-95C5-45BE8315B19A}" type="datetimeFigureOut">
              <a:rPr lang="zh-CN" altLang="en-US" smtClean="0"/>
              <a:t>2022/2/17</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645B4D33-D37C-4799-8779-73B2256A11FA}" type="slidenum">
              <a:rPr lang="zh-CN" altLang="en-US" smtClean="0"/>
              <a:t>‹#›</a:t>
            </a:fld>
            <a:endParaRPr lang="zh-CN" altLang="en-US"/>
          </a:p>
        </p:txBody>
      </p:sp>
    </p:spTree>
    <p:extLst>
      <p:ext uri="{BB962C8B-B14F-4D97-AF65-F5344CB8AC3E}">
        <p14:creationId xmlns:p14="http://schemas.microsoft.com/office/powerpoint/2010/main" val="838772093"/>
      </p:ext>
    </p:extLst>
  </p:cSld>
  <p:clrMapOvr>
    <a:masterClrMapping/>
  </p:clrMapOvr>
  <p:transition spd="slow" advTm="3000">
    <p:wip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编辑母版文本样式</a:t>
            </a:r>
          </a:p>
        </p:txBody>
      </p:sp>
      <p:sp>
        <p:nvSpPr>
          <p:cNvPr id="4" name="内容占位符 3"/>
          <p:cNvSpPr>
            <a:spLocks noGrp="1"/>
          </p:cNvSpPr>
          <p:nvPr>
            <p:ph sz="half" idx="2"/>
          </p:nvPr>
        </p:nvSpPr>
        <p:spPr>
          <a:xfrm>
            <a:off x="839788" y="2505075"/>
            <a:ext cx="5157787" cy="3684588"/>
          </a:xfrm>
        </p:spPr>
        <p:txBody>
          <a:bodyPr/>
          <a:lstStyle/>
          <a:p>
            <a:pPr lvl="0"/>
            <a:r>
              <a:rPr lang="zh-CN" altLang="en-US" smtClean="0"/>
              <a:t>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编辑母版文本样式</a:t>
            </a:r>
          </a:p>
        </p:txBody>
      </p:sp>
      <p:sp>
        <p:nvSpPr>
          <p:cNvPr id="6" name="内容占位符 5"/>
          <p:cNvSpPr>
            <a:spLocks noGrp="1"/>
          </p:cNvSpPr>
          <p:nvPr>
            <p:ph sz="quarter" idx="4"/>
          </p:nvPr>
        </p:nvSpPr>
        <p:spPr>
          <a:xfrm>
            <a:off x="6172200" y="2505075"/>
            <a:ext cx="5183188" cy="3684588"/>
          </a:xfrm>
        </p:spPr>
        <p:txBody>
          <a:bodyPr/>
          <a:lstStyle/>
          <a:p>
            <a:pPr lvl="0"/>
            <a:r>
              <a:rPr lang="zh-CN" altLang="en-US" smtClean="0"/>
              <a:t>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7" name="日期占位符 6"/>
          <p:cNvSpPr>
            <a:spLocks noGrp="1"/>
          </p:cNvSpPr>
          <p:nvPr>
            <p:ph type="dt" sz="half" idx="10"/>
          </p:nvPr>
        </p:nvSpPr>
        <p:spPr/>
        <p:txBody>
          <a:bodyPr/>
          <a:lstStyle/>
          <a:p>
            <a:fld id="{E2E39660-3E62-40FC-95C5-45BE8315B19A}" type="datetimeFigureOut">
              <a:rPr lang="zh-CN" altLang="en-US" smtClean="0"/>
              <a:t>2022/2/17</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645B4D33-D37C-4799-8779-73B2256A11FA}" type="slidenum">
              <a:rPr lang="zh-CN" altLang="en-US" smtClean="0"/>
              <a:t>‹#›</a:t>
            </a:fld>
            <a:endParaRPr lang="zh-CN" altLang="en-US"/>
          </a:p>
        </p:txBody>
      </p:sp>
    </p:spTree>
    <p:extLst>
      <p:ext uri="{BB962C8B-B14F-4D97-AF65-F5344CB8AC3E}">
        <p14:creationId xmlns:p14="http://schemas.microsoft.com/office/powerpoint/2010/main" val="396621399"/>
      </p:ext>
    </p:extLst>
  </p:cSld>
  <p:clrMapOvr>
    <a:masterClrMapping/>
  </p:clrMapOvr>
  <p:transition spd="slow" advTm="3000">
    <p:wip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E2E39660-3E62-40FC-95C5-45BE8315B19A}" type="datetimeFigureOut">
              <a:rPr lang="zh-CN" altLang="en-US" smtClean="0"/>
              <a:t>2022/2/17</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645B4D33-D37C-4799-8779-73B2256A11FA}" type="slidenum">
              <a:rPr lang="zh-CN" altLang="en-US" smtClean="0"/>
              <a:t>‹#›</a:t>
            </a:fld>
            <a:endParaRPr lang="zh-CN" altLang="en-US"/>
          </a:p>
        </p:txBody>
      </p:sp>
    </p:spTree>
    <p:extLst>
      <p:ext uri="{BB962C8B-B14F-4D97-AF65-F5344CB8AC3E}">
        <p14:creationId xmlns:p14="http://schemas.microsoft.com/office/powerpoint/2010/main" val="427166372"/>
      </p:ext>
    </p:extLst>
  </p:cSld>
  <p:clrMapOvr>
    <a:masterClrMapping/>
  </p:clrMapOvr>
  <p:transition spd="slow" advTm="3000">
    <p:wip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E2E39660-3E62-40FC-95C5-45BE8315B19A}" type="datetimeFigureOut">
              <a:rPr lang="zh-CN" altLang="en-US" smtClean="0"/>
              <a:t>2022/2/17</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645B4D33-D37C-4799-8779-73B2256A11FA}" type="slidenum">
              <a:rPr lang="zh-CN" altLang="en-US" smtClean="0"/>
              <a:t>‹#›</a:t>
            </a:fld>
            <a:endParaRPr lang="zh-CN" altLang="en-US"/>
          </a:p>
        </p:txBody>
      </p:sp>
    </p:spTree>
    <p:extLst>
      <p:ext uri="{BB962C8B-B14F-4D97-AF65-F5344CB8AC3E}">
        <p14:creationId xmlns:p14="http://schemas.microsoft.com/office/powerpoint/2010/main" val="397330112"/>
      </p:ext>
    </p:extLst>
  </p:cSld>
  <p:clrMapOvr>
    <a:masterClrMapping/>
  </p:clrMapOvr>
  <p:transition spd="slow" advTm="3000">
    <p:wip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编辑母版文本样式</a:t>
            </a:r>
          </a:p>
        </p:txBody>
      </p:sp>
      <p:sp>
        <p:nvSpPr>
          <p:cNvPr id="5" name="日期占位符 4"/>
          <p:cNvSpPr>
            <a:spLocks noGrp="1"/>
          </p:cNvSpPr>
          <p:nvPr>
            <p:ph type="dt" sz="half" idx="10"/>
          </p:nvPr>
        </p:nvSpPr>
        <p:spPr/>
        <p:txBody>
          <a:bodyPr/>
          <a:lstStyle/>
          <a:p>
            <a:fld id="{E2E39660-3E62-40FC-95C5-45BE8315B19A}" type="datetimeFigureOut">
              <a:rPr lang="zh-CN" altLang="en-US" smtClean="0"/>
              <a:t>2022/2/17</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645B4D33-D37C-4799-8779-73B2256A11FA}" type="slidenum">
              <a:rPr lang="zh-CN" altLang="en-US" smtClean="0"/>
              <a:t>‹#›</a:t>
            </a:fld>
            <a:endParaRPr lang="zh-CN" altLang="en-US"/>
          </a:p>
        </p:txBody>
      </p:sp>
    </p:spTree>
    <p:extLst>
      <p:ext uri="{BB962C8B-B14F-4D97-AF65-F5344CB8AC3E}">
        <p14:creationId xmlns:p14="http://schemas.microsoft.com/office/powerpoint/2010/main" val="1670841565"/>
      </p:ext>
    </p:extLst>
  </p:cSld>
  <p:clrMapOvr>
    <a:masterClrMapping/>
  </p:clrMapOvr>
  <p:transition spd="slow" advTm="3000">
    <p:wip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编辑母版文本样式</a:t>
            </a:r>
          </a:p>
        </p:txBody>
      </p:sp>
      <p:sp>
        <p:nvSpPr>
          <p:cNvPr id="5" name="日期占位符 4"/>
          <p:cNvSpPr>
            <a:spLocks noGrp="1"/>
          </p:cNvSpPr>
          <p:nvPr>
            <p:ph type="dt" sz="half" idx="10"/>
          </p:nvPr>
        </p:nvSpPr>
        <p:spPr/>
        <p:txBody>
          <a:bodyPr/>
          <a:lstStyle/>
          <a:p>
            <a:fld id="{E2E39660-3E62-40FC-95C5-45BE8315B19A}" type="datetimeFigureOut">
              <a:rPr lang="zh-CN" altLang="en-US" smtClean="0"/>
              <a:t>2022/2/17</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645B4D33-D37C-4799-8779-73B2256A11FA}" type="slidenum">
              <a:rPr lang="zh-CN" altLang="en-US" smtClean="0"/>
              <a:t>‹#›</a:t>
            </a:fld>
            <a:endParaRPr lang="zh-CN" altLang="en-US"/>
          </a:p>
        </p:txBody>
      </p:sp>
    </p:spTree>
    <p:extLst>
      <p:ext uri="{BB962C8B-B14F-4D97-AF65-F5344CB8AC3E}">
        <p14:creationId xmlns:p14="http://schemas.microsoft.com/office/powerpoint/2010/main" val="3309191404"/>
      </p:ext>
    </p:extLst>
  </p:cSld>
  <p:clrMapOvr>
    <a:masterClrMapping/>
  </p:clrMapOvr>
  <p:transition spd="slow" advTm="3000">
    <p:wip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smtClean="0"/>
              <a:t>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2E39660-3E62-40FC-95C5-45BE8315B19A}" type="datetimeFigureOut">
              <a:rPr lang="zh-CN" altLang="en-US" smtClean="0"/>
              <a:t>2022/2/17</a:t>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45B4D33-D37C-4799-8779-73B2256A11FA}" type="slidenum">
              <a:rPr lang="zh-CN" altLang="en-US" smtClean="0"/>
              <a:t>‹#›</a:t>
            </a:fld>
            <a:endParaRPr lang="zh-CN" altLang="en-US"/>
          </a:p>
        </p:txBody>
      </p:sp>
    </p:spTree>
    <p:extLst>
      <p:ext uri="{BB962C8B-B14F-4D97-AF65-F5344CB8AC3E}">
        <p14:creationId xmlns:p14="http://schemas.microsoft.com/office/powerpoint/2010/main" val="78483747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3" r:id="rId14"/>
    <p:sldLayoutId id="2147483664" r:id="rId15"/>
    <p:sldLayoutId id="2147483665" r:id="rId16"/>
    <p:sldLayoutId id="2147483666" r:id="rId17"/>
    <p:sldLayoutId id="2147483667" r:id="rId18"/>
  </p:sldLayoutIdLst>
  <p:transition spd="slow" advTm="3000">
    <p:wipe/>
  </p:transition>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tags" Target="../tags/tag8.xml"/><Relationship Id="rId13" Type="http://schemas.openxmlformats.org/officeDocument/2006/relationships/tags" Target="../tags/tag13.xml"/><Relationship Id="rId18" Type="http://schemas.openxmlformats.org/officeDocument/2006/relationships/tags" Target="../tags/tag18.xml"/><Relationship Id="rId26" Type="http://schemas.openxmlformats.org/officeDocument/2006/relationships/tags" Target="../tags/tag26.xml"/><Relationship Id="rId3" Type="http://schemas.openxmlformats.org/officeDocument/2006/relationships/tags" Target="../tags/tag3.xml"/><Relationship Id="rId21" Type="http://schemas.openxmlformats.org/officeDocument/2006/relationships/tags" Target="../tags/tag21.xml"/><Relationship Id="rId7" Type="http://schemas.openxmlformats.org/officeDocument/2006/relationships/tags" Target="../tags/tag7.xml"/><Relationship Id="rId12" Type="http://schemas.openxmlformats.org/officeDocument/2006/relationships/tags" Target="../tags/tag12.xml"/><Relationship Id="rId17" Type="http://schemas.openxmlformats.org/officeDocument/2006/relationships/tags" Target="../tags/tag17.xml"/><Relationship Id="rId25" Type="http://schemas.openxmlformats.org/officeDocument/2006/relationships/tags" Target="../tags/tag25.xml"/><Relationship Id="rId2" Type="http://schemas.openxmlformats.org/officeDocument/2006/relationships/tags" Target="../tags/tag2.xml"/><Relationship Id="rId16" Type="http://schemas.openxmlformats.org/officeDocument/2006/relationships/tags" Target="../tags/tag16.xml"/><Relationship Id="rId20" Type="http://schemas.openxmlformats.org/officeDocument/2006/relationships/tags" Target="../tags/tag20.xml"/><Relationship Id="rId29" Type="http://schemas.openxmlformats.org/officeDocument/2006/relationships/slideLayout" Target="../slideLayouts/slideLayout2.xml"/><Relationship Id="rId1" Type="http://schemas.openxmlformats.org/officeDocument/2006/relationships/tags" Target="../tags/tag1.xml"/><Relationship Id="rId6" Type="http://schemas.openxmlformats.org/officeDocument/2006/relationships/tags" Target="../tags/tag6.xml"/><Relationship Id="rId11" Type="http://schemas.openxmlformats.org/officeDocument/2006/relationships/tags" Target="../tags/tag11.xml"/><Relationship Id="rId24" Type="http://schemas.openxmlformats.org/officeDocument/2006/relationships/tags" Target="../tags/tag24.xml"/><Relationship Id="rId5" Type="http://schemas.openxmlformats.org/officeDocument/2006/relationships/tags" Target="../tags/tag5.xml"/><Relationship Id="rId15" Type="http://schemas.openxmlformats.org/officeDocument/2006/relationships/tags" Target="../tags/tag15.xml"/><Relationship Id="rId23" Type="http://schemas.openxmlformats.org/officeDocument/2006/relationships/tags" Target="../tags/tag23.xml"/><Relationship Id="rId28" Type="http://schemas.openxmlformats.org/officeDocument/2006/relationships/tags" Target="../tags/tag28.xml"/><Relationship Id="rId10" Type="http://schemas.openxmlformats.org/officeDocument/2006/relationships/tags" Target="../tags/tag10.xml"/><Relationship Id="rId19" Type="http://schemas.openxmlformats.org/officeDocument/2006/relationships/tags" Target="../tags/tag19.xml"/><Relationship Id="rId31" Type="http://schemas.microsoft.com/office/2007/relationships/hdphoto" Target="../media/hdphoto1.wdp"/><Relationship Id="rId4" Type="http://schemas.openxmlformats.org/officeDocument/2006/relationships/tags" Target="../tags/tag4.xml"/><Relationship Id="rId9" Type="http://schemas.openxmlformats.org/officeDocument/2006/relationships/tags" Target="../tags/tag9.xml"/><Relationship Id="rId14" Type="http://schemas.openxmlformats.org/officeDocument/2006/relationships/tags" Target="../tags/tag14.xml"/><Relationship Id="rId22" Type="http://schemas.openxmlformats.org/officeDocument/2006/relationships/tags" Target="../tags/tag22.xml"/><Relationship Id="rId27" Type="http://schemas.openxmlformats.org/officeDocument/2006/relationships/tags" Target="../tags/tag27.xml"/><Relationship Id="rId30" Type="http://schemas.openxmlformats.org/officeDocument/2006/relationships/image" Target="../media/image1.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5.xml"/></Relationships>
</file>

<file path=ppt/slides/_rels/slide12.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xml"/><Relationship Id="rId1" Type="http://schemas.openxmlformats.org/officeDocument/2006/relationships/slideLayout" Target="../slideLayouts/slideLayout12.xml"/><Relationship Id="rId6" Type="http://schemas.openxmlformats.org/officeDocument/2006/relationships/image" Target="../media/image11.jpeg"/><Relationship Id="rId5" Type="http://schemas.openxmlformats.org/officeDocument/2006/relationships/image" Target="../media/image10.jpeg"/><Relationship Id="rId4" Type="http://schemas.openxmlformats.org/officeDocument/2006/relationships/image" Target="../media/image9.jpe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16.xml"/><Relationship Id="rId4" Type="http://schemas.openxmlformats.org/officeDocument/2006/relationships/image" Target="../media/image14.jpeg"/></Relationships>
</file>

<file path=ppt/slides/_rels/slide16.xml.rels><?xml version="1.0" encoding="UTF-8" standalone="yes"?>
<Relationships xmlns="http://schemas.openxmlformats.org/package/2006/relationships"><Relationship Id="rId3" Type="http://schemas.microsoft.com/office/2007/relationships/hdphoto" Target="../media/hdphoto3.wdp"/><Relationship Id="rId2" Type="http://schemas.openxmlformats.org/officeDocument/2006/relationships/image" Target="../media/image15.png"/><Relationship Id="rId1" Type="http://schemas.openxmlformats.org/officeDocument/2006/relationships/slideLayout" Target="../slideLayouts/slideLayout2.xml"/><Relationship Id="rId5" Type="http://schemas.openxmlformats.org/officeDocument/2006/relationships/chart" Target="../charts/chart1.xml"/><Relationship Id="rId4" Type="http://schemas.openxmlformats.org/officeDocument/2006/relationships/image" Target="../media/image16.png"/></Relationships>
</file>

<file path=ppt/slides/_rels/slide17.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17.xml"/></Relationships>
</file>

<file path=ppt/slides/_rels/slide19.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33.xml"/><Relationship Id="rId1" Type="http://schemas.openxmlformats.org/officeDocument/2006/relationships/tags" Target="../tags/tag32.xml"/><Relationship Id="rId4" Type="http://schemas.openxmlformats.org/officeDocument/2006/relationships/image" Target="../media/image18.png"/></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3" Type="http://schemas.openxmlformats.org/officeDocument/2006/relationships/tags" Target="../tags/tag31.xml"/><Relationship Id="rId2" Type="http://schemas.openxmlformats.org/officeDocument/2006/relationships/tags" Target="../tags/tag30.xml"/><Relationship Id="rId1" Type="http://schemas.openxmlformats.org/officeDocument/2006/relationships/tags" Target="../tags/tag29.xml"/><Relationship Id="rId4"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181743"/>
        </a:solidFill>
        <a:effectLst/>
      </p:bgPr>
    </p:bg>
    <p:spTree>
      <p:nvGrpSpPr>
        <p:cNvPr id="1" name=""/>
        <p:cNvGrpSpPr/>
        <p:nvPr/>
      </p:nvGrpSpPr>
      <p:grpSpPr>
        <a:xfrm>
          <a:off x="0" y="0"/>
          <a:ext cx="0" cy="0"/>
          <a:chOff x="0" y="0"/>
          <a:chExt cx="0" cy="0"/>
        </a:xfrm>
      </p:grpSpPr>
      <p:pic>
        <p:nvPicPr>
          <p:cNvPr id="95" name="PA_图片 94"/>
          <p:cNvPicPr>
            <a:picLocks noChangeAspect="1"/>
          </p:cNvPicPr>
          <p:nvPr>
            <p:custDataLst>
              <p:tags r:id="rId1"/>
            </p:custDataLst>
          </p:nvPr>
        </p:nvPicPr>
        <p:blipFill>
          <a:blip r:embed="rId30" cstate="screen">
            <a:grayscl/>
            <a:extLst>
              <a:ext uri="{BEBA8EAE-BF5A-486C-A8C5-ECC9F3942E4B}">
                <a14:imgProps xmlns:a14="http://schemas.microsoft.com/office/drawing/2010/main">
                  <a14:imgLayer r:embed="rId31">
                    <a14:imgEffect>
                      <a14:brightnessContrast contrast="40000"/>
                    </a14:imgEffect>
                  </a14:imgLayer>
                </a14:imgProps>
              </a:ext>
              <a:ext uri="{28A0092B-C50C-407E-A947-70E740481C1C}">
                <a14:useLocalDpi xmlns:a14="http://schemas.microsoft.com/office/drawing/2010/main"/>
              </a:ext>
            </a:extLst>
          </a:blip>
          <a:stretch>
            <a:fillRect/>
          </a:stretch>
        </p:blipFill>
        <p:spPr>
          <a:xfrm>
            <a:off x="-49119" y="2220709"/>
            <a:ext cx="12241119" cy="3087630"/>
          </a:xfrm>
          <a:prstGeom prst="rect">
            <a:avLst/>
          </a:prstGeom>
        </p:spPr>
      </p:pic>
      <p:sp>
        <p:nvSpPr>
          <p:cNvPr id="14" name="PA_文本框 13"/>
          <p:cNvSpPr txBox="1"/>
          <p:nvPr>
            <p:custDataLst>
              <p:tags r:id="rId2"/>
            </p:custDataLst>
          </p:nvPr>
        </p:nvSpPr>
        <p:spPr>
          <a:xfrm>
            <a:off x="1923963" y="1671644"/>
            <a:ext cx="8934015" cy="270843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CN" sz="17000" b="1" i="0" u="none" strike="noStrike" kern="1200" cap="none" spc="8000" normalizeH="0" baseline="0" noProof="0" dirty="0" smtClean="0">
                <a:ln>
                  <a:noFill/>
                </a:ln>
                <a:solidFill>
                  <a:prstClr val="white"/>
                </a:solidFill>
                <a:effectLst/>
                <a:uLnTx/>
                <a:uFillTx/>
                <a:latin typeface="Impact" panose="020B0806030902050204" pitchFamily="34" charset="0"/>
                <a:ea typeface="等线" panose="02010600030101010101" pitchFamily="2" charset="-122"/>
              </a:rPr>
              <a:t>202</a:t>
            </a:r>
            <a:r>
              <a:rPr lang="en-US" altLang="zh-CN" sz="17000" b="1" spc="8000" dirty="0">
                <a:solidFill>
                  <a:prstClr val="white"/>
                </a:solidFill>
                <a:latin typeface="Impact" panose="020B0806030902050204" pitchFamily="34" charset="0"/>
                <a:ea typeface="等线" panose="02010600030101010101" pitchFamily="2" charset="-122"/>
              </a:rPr>
              <a:t>2</a:t>
            </a:r>
            <a:endParaRPr kumimoji="0" lang="zh-CN" altLang="en-US" sz="17000" b="1" i="0" u="none" strike="noStrike" kern="1200" cap="none" spc="8000" normalizeH="0" baseline="0" noProof="0" dirty="0">
              <a:ln>
                <a:noFill/>
              </a:ln>
              <a:solidFill>
                <a:prstClr val="white"/>
              </a:solidFill>
              <a:effectLst/>
              <a:uLnTx/>
              <a:uFillTx/>
              <a:latin typeface="Impact" panose="020B0806030902050204" pitchFamily="34" charset="0"/>
              <a:ea typeface="等线" panose="02010600030101010101" pitchFamily="2" charset="-122"/>
            </a:endParaRPr>
          </a:p>
        </p:txBody>
      </p:sp>
      <p:sp>
        <p:nvSpPr>
          <p:cNvPr id="36" name="PA_任意多边形 35"/>
          <p:cNvSpPr/>
          <p:nvPr>
            <p:custDataLst>
              <p:tags r:id="rId3"/>
            </p:custDataLst>
          </p:nvPr>
        </p:nvSpPr>
        <p:spPr>
          <a:xfrm>
            <a:off x="2858213" y="2081012"/>
            <a:ext cx="681336" cy="390525"/>
          </a:xfrm>
          <a:custGeom>
            <a:avLst/>
            <a:gdLst>
              <a:gd name="connsiteX0" fmla="*/ 468642 w 681336"/>
              <a:gd name="connsiteY0" fmla="*/ 0 h 390525"/>
              <a:gd name="connsiteX1" fmla="*/ 621042 w 681336"/>
              <a:gd name="connsiteY1" fmla="*/ 152400 h 390525"/>
              <a:gd name="connsiteX2" fmla="*/ 615268 w 681336"/>
              <a:gd name="connsiteY2" fmla="*/ 181001 h 390525"/>
              <a:gd name="connsiteX3" fmla="*/ 636699 w 681336"/>
              <a:gd name="connsiteY3" fmla="*/ 195450 h 390525"/>
              <a:gd name="connsiteX4" fmla="*/ 681336 w 681336"/>
              <a:gd name="connsiteY4" fmla="*/ 303213 h 390525"/>
              <a:gd name="connsiteX5" fmla="*/ 669360 w 681336"/>
              <a:gd name="connsiteY5" fmla="*/ 362534 h 390525"/>
              <a:gd name="connsiteX6" fmla="*/ 650488 w 681336"/>
              <a:gd name="connsiteY6" fmla="*/ 390525 h 390525"/>
              <a:gd name="connsiteX7" fmla="*/ 29779 w 681336"/>
              <a:gd name="connsiteY7" fmla="*/ 390525 h 390525"/>
              <a:gd name="connsiteX8" fmla="*/ 11977 w 681336"/>
              <a:gd name="connsiteY8" fmla="*/ 364121 h 390525"/>
              <a:gd name="connsiteX9" fmla="*/ 0 w 681336"/>
              <a:gd name="connsiteY9" fmla="*/ 304800 h 390525"/>
              <a:gd name="connsiteX10" fmla="*/ 152400 w 681336"/>
              <a:gd name="connsiteY10" fmla="*/ 152400 h 390525"/>
              <a:gd name="connsiteX11" fmla="*/ 156096 w 681336"/>
              <a:gd name="connsiteY11" fmla="*/ 153146 h 390525"/>
              <a:gd name="connsiteX12" fmla="*/ 161133 w 681336"/>
              <a:gd name="connsiteY12" fmla="*/ 128195 h 390525"/>
              <a:gd name="connsiteX13" fmla="*/ 263525 w 681336"/>
              <a:gd name="connsiteY13" fmla="*/ 60325 h 390525"/>
              <a:gd name="connsiteX14" fmla="*/ 306780 w 681336"/>
              <a:gd name="connsiteY14" fmla="*/ 69058 h 390525"/>
              <a:gd name="connsiteX15" fmla="*/ 332653 w 681336"/>
              <a:gd name="connsiteY15" fmla="*/ 86502 h 390525"/>
              <a:gd name="connsiteX16" fmla="*/ 360879 w 681336"/>
              <a:gd name="connsiteY16" fmla="*/ 44637 h 390525"/>
              <a:gd name="connsiteX17" fmla="*/ 468642 w 681336"/>
              <a:gd name="connsiteY17" fmla="*/ 0 h 390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81336" h="390525">
                <a:moveTo>
                  <a:pt x="468642" y="0"/>
                </a:moveTo>
                <a:cubicBezTo>
                  <a:pt x="552810" y="0"/>
                  <a:pt x="621042" y="68232"/>
                  <a:pt x="621042" y="152400"/>
                </a:cubicBezTo>
                <a:lnTo>
                  <a:pt x="615268" y="181001"/>
                </a:lnTo>
                <a:lnTo>
                  <a:pt x="636699" y="195450"/>
                </a:lnTo>
                <a:cubicBezTo>
                  <a:pt x="664278" y="223029"/>
                  <a:pt x="681336" y="261129"/>
                  <a:pt x="681336" y="303213"/>
                </a:cubicBezTo>
                <a:cubicBezTo>
                  <a:pt x="681336" y="324255"/>
                  <a:pt x="677072" y="344301"/>
                  <a:pt x="669360" y="362534"/>
                </a:cubicBezTo>
                <a:lnTo>
                  <a:pt x="650488" y="390525"/>
                </a:lnTo>
                <a:lnTo>
                  <a:pt x="29779" y="390525"/>
                </a:lnTo>
                <a:lnTo>
                  <a:pt x="11977" y="364121"/>
                </a:lnTo>
                <a:cubicBezTo>
                  <a:pt x="4265" y="345888"/>
                  <a:pt x="0" y="325842"/>
                  <a:pt x="0" y="304800"/>
                </a:cubicBezTo>
                <a:cubicBezTo>
                  <a:pt x="0" y="220632"/>
                  <a:pt x="68232" y="152400"/>
                  <a:pt x="152400" y="152400"/>
                </a:cubicBezTo>
                <a:lnTo>
                  <a:pt x="156096" y="153146"/>
                </a:lnTo>
                <a:lnTo>
                  <a:pt x="161133" y="128195"/>
                </a:lnTo>
                <a:cubicBezTo>
                  <a:pt x="178003" y="88311"/>
                  <a:pt x="217496" y="60325"/>
                  <a:pt x="263525" y="60325"/>
                </a:cubicBezTo>
                <a:cubicBezTo>
                  <a:pt x="278869" y="60325"/>
                  <a:pt x="293485" y="63435"/>
                  <a:pt x="306780" y="69058"/>
                </a:cubicBezTo>
                <a:lnTo>
                  <a:pt x="332653" y="86502"/>
                </a:lnTo>
                <a:lnTo>
                  <a:pt x="360879" y="44637"/>
                </a:lnTo>
                <a:cubicBezTo>
                  <a:pt x="388458" y="17058"/>
                  <a:pt x="426558" y="0"/>
                  <a:pt x="468642" y="0"/>
                </a:cubicBezTo>
                <a:close/>
              </a:path>
            </a:pathLst>
          </a:custGeom>
          <a:solidFill>
            <a:schemeClr val="bg1"/>
          </a:solidFill>
          <a:ln>
            <a:noFill/>
          </a:ln>
          <a:effectLst>
            <a:outerShdw blurRad="127000" dist="139700" dir="8100000" algn="tr" rotWithShape="0">
              <a:prstClr val="black">
                <a:alpha val="3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等线" panose="020F0502020204030204"/>
              <a:ea typeface="等线" panose="02010600030101010101" pitchFamily="2" charset="-122"/>
              <a:cs typeface="+mn-cs"/>
            </a:endParaRPr>
          </a:p>
        </p:txBody>
      </p:sp>
      <p:cxnSp>
        <p:nvCxnSpPr>
          <p:cNvPr id="39" name="PA_直接连接符 38"/>
          <p:cNvCxnSpPr/>
          <p:nvPr>
            <p:custDataLst>
              <p:tags r:id="rId4"/>
            </p:custDataLst>
          </p:nvPr>
        </p:nvCxnSpPr>
        <p:spPr>
          <a:xfrm flipH="1">
            <a:off x="2922411" y="2565178"/>
            <a:ext cx="104775" cy="259556"/>
          </a:xfrm>
          <a:prstGeom prst="line">
            <a:avLst/>
          </a:prstGeom>
          <a:ln w="28575" cap="rnd">
            <a:solidFill>
              <a:srgbClr val="21DB4A"/>
            </a:solidFill>
            <a:round/>
          </a:ln>
        </p:spPr>
        <p:style>
          <a:lnRef idx="1">
            <a:schemeClr val="accent1"/>
          </a:lnRef>
          <a:fillRef idx="0">
            <a:schemeClr val="accent1"/>
          </a:fillRef>
          <a:effectRef idx="0">
            <a:schemeClr val="accent1"/>
          </a:effectRef>
          <a:fontRef idx="minor">
            <a:schemeClr val="tx1"/>
          </a:fontRef>
        </p:style>
      </p:cxnSp>
      <p:cxnSp>
        <p:nvCxnSpPr>
          <p:cNvPr id="40" name="PA_直接连接符 39"/>
          <p:cNvCxnSpPr/>
          <p:nvPr>
            <p:custDataLst>
              <p:tags r:id="rId5"/>
            </p:custDataLst>
          </p:nvPr>
        </p:nvCxnSpPr>
        <p:spPr>
          <a:xfrm flipH="1">
            <a:off x="3027186" y="2762954"/>
            <a:ext cx="104775" cy="259556"/>
          </a:xfrm>
          <a:prstGeom prst="line">
            <a:avLst/>
          </a:prstGeom>
          <a:ln w="28575" cap="rnd">
            <a:solidFill>
              <a:srgbClr val="21DB4A"/>
            </a:solidFill>
            <a:round/>
          </a:ln>
        </p:spPr>
        <p:style>
          <a:lnRef idx="1">
            <a:schemeClr val="accent1"/>
          </a:lnRef>
          <a:fillRef idx="0">
            <a:schemeClr val="accent1"/>
          </a:fillRef>
          <a:effectRef idx="0">
            <a:schemeClr val="accent1"/>
          </a:effectRef>
          <a:fontRef idx="minor">
            <a:schemeClr val="tx1"/>
          </a:fontRef>
        </p:style>
      </p:cxnSp>
      <p:cxnSp>
        <p:nvCxnSpPr>
          <p:cNvPr id="41" name="PA_直接连接符 40"/>
          <p:cNvCxnSpPr/>
          <p:nvPr>
            <p:custDataLst>
              <p:tags r:id="rId6"/>
            </p:custDataLst>
          </p:nvPr>
        </p:nvCxnSpPr>
        <p:spPr>
          <a:xfrm flipH="1">
            <a:off x="3248641" y="2565178"/>
            <a:ext cx="104775" cy="259556"/>
          </a:xfrm>
          <a:prstGeom prst="line">
            <a:avLst/>
          </a:prstGeom>
          <a:ln w="28575" cap="rnd">
            <a:solidFill>
              <a:srgbClr val="21DB4A"/>
            </a:solidFill>
            <a:round/>
          </a:ln>
        </p:spPr>
        <p:style>
          <a:lnRef idx="1">
            <a:schemeClr val="accent1"/>
          </a:lnRef>
          <a:fillRef idx="0">
            <a:schemeClr val="accent1"/>
          </a:fillRef>
          <a:effectRef idx="0">
            <a:schemeClr val="accent1"/>
          </a:effectRef>
          <a:fontRef idx="minor">
            <a:schemeClr val="tx1"/>
          </a:fontRef>
        </p:style>
      </p:cxnSp>
      <p:sp>
        <p:nvSpPr>
          <p:cNvPr id="42" name="PA_KSO_Shape"/>
          <p:cNvSpPr>
            <a:spLocks/>
          </p:cNvSpPr>
          <p:nvPr>
            <p:custDataLst>
              <p:tags r:id="rId7"/>
            </p:custDataLst>
          </p:nvPr>
        </p:nvSpPr>
        <p:spPr bwMode="auto">
          <a:xfrm rot="4996436">
            <a:off x="2659631" y="2884443"/>
            <a:ext cx="468146" cy="696991"/>
          </a:xfrm>
          <a:custGeom>
            <a:avLst/>
            <a:gdLst>
              <a:gd name="T0" fmla="*/ 224337307 w 5545"/>
              <a:gd name="T1" fmla="*/ 14634273 h 8243"/>
              <a:gd name="T2" fmla="*/ 221565041 w 5545"/>
              <a:gd name="T3" fmla="*/ 33167291 h 8243"/>
              <a:gd name="T4" fmla="*/ 217086819 w 5545"/>
              <a:gd name="T5" fmla="*/ 49670974 h 8243"/>
              <a:gd name="T6" fmla="*/ 211009248 w 5545"/>
              <a:gd name="T7" fmla="*/ 64465403 h 8243"/>
              <a:gd name="T8" fmla="*/ 202425932 w 5545"/>
              <a:gd name="T9" fmla="*/ 79687146 h 8243"/>
              <a:gd name="T10" fmla="*/ 184406435 w 5545"/>
              <a:gd name="T11" fmla="*/ 102920381 h 8243"/>
              <a:gd name="T12" fmla="*/ 155351411 w 5545"/>
              <a:gd name="T13" fmla="*/ 132883168 h 8243"/>
              <a:gd name="T14" fmla="*/ 135359438 w 5545"/>
              <a:gd name="T15" fmla="*/ 154620690 h 8243"/>
              <a:gd name="T16" fmla="*/ 119099202 w 5545"/>
              <a:gd name="T17" fmla="*/ 177640383 h 8243"/>
              <a:gd name="T18" fmla="*/ 111848714 w 5545"/>
              <a:gd name="T19" fmla="*/ 191847343 h 8243"/>
              <a:gd name="T20" fmla="*/ 105877752 w 5545"/>
              <a:gd name="T21" fmla="*/ 207603170 h 8243"/>
              <a:gd name="T22" fmla="*/ 101452833 w 5545"/>
              <a:gd name="T23" fmla="*/ 225281792 h 8243"/>
              <a:gd name="T24" fmla="*/ 98894014 w 5545"/>
              <a:gd name="T25" fmla="*/ 245096750 h 8243"/>
              <a:gd name="T26" fmla="*/ 98414048 w 5545"/>
              <a:gd name="T27" fmla="*/ 265125249 h 8243"/>
              <a:gd name="T28" fmla="*/ 100386755 w 5545"/>
              <a:gd name="T29" fmla="*/ 287557243 h 8243"/>
              <a:gd name="T30" fmla="*/ 103798668 w 5545"/>
              <a:gd name="T31" fmla="*/ 303152913 h 8243"/>
              <a:gd name="T32" fmla="*/ 109503111 w 5545"/>
              <a:gd name="T33" fmla="*/ 317893957 h 8243"/>
              <a:gd name="T34" fmla="*/ 116326937 w 5545"/>
              <a:gd name="T35" fmla="*/ 329323726 h 8243"/>
              <a:gd name="T36" fmla="*/ 81247645 w 5545"/>
              <a:gd name="T37" fmla="*/ 360034138 h 8243"/>
              <a:gd name="T38" fmla="*/ 41156862 w 5545"/>
              <a:gd name="T39" fmla="*/ 392613960 h 8243"/>
              <a:gd name="T40" fmla="*/ 0 w 5545"/>
              <a:gd name="T41" fmla="*/ 423644914 h 8243"/>
              <a:gd name="T42" fmla="*/ 40943646 w 5545"/>
              <a:gd name="T43" fmla="*/ 415366496 h 8243"/>
              <a:gd name="T44" fmla="*/ 78741899 w 5545"/>
              <a:gd name="T45" fmla="*/ 379315012 h 8243"/>
              <a:gd name="T46" fmla="*/ 109982846 w 5545"/>
              <a:gd name="T47" fmla="*/ 347429430 h 8243"/>
              <a:gd name="T48" fmla="*/ 140157484 w 5545"/>
              <a:gd name="T49" fmla="*/ 314529066 h 8243"/>
              <a:gd name="T50" fmla="*/ 155937754 w 5545"/>
              <a:gd name="T51" fmla="*/ 295996048 h 8243"/>
              <a:gd name="T52" fmla="*/ 180354875 w 5545"/>
              <a:gd name="T53" fmla="*/ 263843540 h 8243"/>
              <a:gd name="T54" fmla="*/ 201786284 w 5545"/>
              <a:gd name="T55" fmla="*/ 230302321 h 8243"/>
              <a:gd name="T56" fmla="*/ 219859085 w 5545"/>
              <a:gd name="T57" fmla="*/ 194624534 h 8243"/>
              <a:gd name="T58" fmla="*/ 232227442 w 5545"/>
              <a:gd name="T59" fmla="*/ 162472026 h 8243"/>
              <a:gd name="T60" fmla="*/ 242463411 w 5545"/>
              <a:gd name="T61" fmla="*/ 123322808 h 8243"/>
              <a:gd name="T62" fmla="*/ 246835025 w 5545"/>
              <a:gd name="T63" fmla="*/ 100356731 h 8243"/>
              <a:gd name="T64" fmla="*/ 245129069 w 5545"/>
              <a:gd name="T65" fmla="*/ 141482129 h 8243"/>
              <a:gd name="T66" fmla="*/ 238251709 w 5545"/>
              <a:gd name="T67" fmla="*/ 182340369 h 8243"/>
              <a:gd name="T68" fmla="*/ 228549009 w 5545"/>
              <a:gd name="T69" fmla="*/ 216789601 h 8243"/>
              <a:gd name="T70" fmla="*/ 213354852 w 5545"/>
              <a:gd name="T71" fmla="*/ 255832048 h 8243"/>
              <a:gd name="T72" fmla="*/ 197681190 w 5545"/>
              <a:gd name="T73" fmla="*/ 287397087 h 8243"/>
              <a:gd name="T74" fmla="*/ 177689217 w 5545"/>
              <a:gd name="T75" fmla="*/ 321151847 h 8243"/>
              <a:gd name="T76" fmla="*/ 155244803 w 5545"/>
              <a:gd name="T77" fmla="*/ 353411357 h 8243"/>
              <a:gd name="T78" fmla="*/ 171345127 w 5545"/>
              <a:gd name="T79" fmla="*/ 354906839 h 8243"/>
              <a:gd name="T80" fmla="*/ 190643918 w 5545"/>
              <a:gd name="T81" fmla="*/ 353304586 h 8243"/>
              <a:gd name="T82" fmla="*/ 209409900 w 5545"/>
              <a:gd name="T83" fmla="*/ 348390828 h 8243"/>
              <a:gd name="T84" fmla="*/ 226576303 w 5545"/>
              <a:gd name="T85" fmla="*/ 340860035 h 8243"/>
              <a:gd name="T86" fmla="*/ 239477930 w 5545"/>
              <a:gd name="T87" fmla="*/ 332261073 h 8243"/>
              <a:gd name="T88" fmla="*/ 254565248 w 5545"/>
              <a:gd name="T89" fmla="*/ 317573414 h 8243"/>
              <a:gd name="T90" fmla="*/ 266720390 w 5545"/>
              <a:gd name="T91" fmla="*/ 300322106 h 8243"/>
              <a:gd name="T92" fmla="*/ 276529697 w 5545"/>
              <a:gd name="T93" fmla="*/ 279759523 h 8243"/>
              <a:gd name="T94" fmla="*/ 286179323 w 5545"/>
              <a:gd name="T95" fmla="*/ 251238832 h 8243"/>
              <a:gd name="T96" fmla="*/ 292683325 w 5545"/>
              <a:gd name="T97" fmla="*/ 219673794 h 8243"/>
              <a:gd name="T98" fmla="*/ 295508895 w 5545"/>
              <a:gd name="T99" fmla="*/ 185918802 h 8243"/>
              <a:gd name="T100" fmla="*/ 294229370 w 5545"/>
              <a:gd name="T101" fmla="*/ 150721945 h 8243"/>
              <a:gd name="T102" fmla="*/ 288258407 w 5545"/>
              <a:gd name="T103" fmla="*/ 115044390 h 8243"/>
              <a:gd name="T104" fmla="*/ 277062967 w 5545"/>
              <a:gd name="T105" fmla="*/ 79633761 h 8243"/>
              <a:gd name="T106" fmla="*/ 261548986 w 5545"/>
              <a:gd name="T107" fmla="*/ 47694794 h 8243"/>
              <a:gd name="T108" fmla="*/ 250993193 w 5545"/>
              <a:gd name="T109" fmla="*/ 31244727 h 8243"/>
              <a:gd name="T110" fmla="*/ 238838052 w 5545"/>
              <a:gd name="T111" fmla="*/ 15275128 h 8243"/>
              <a:gd name="T112" fmla="*/ 225030258 w 5545"/>
              <a:gd name="T113" fmla="*/ 0 h 8243"/>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5545" h="8243">
                <a:moveTo>
                  <a:pt x="4221" y="0"/>
                </a:moveTo>
                <a:lnTo>
                  <a:pt x="4221" y="0"/>
                </a:lnTo>
                <a:lnTo>
                  <a:pt x="4220" y="56"/>
                </a:lnTo>
                <a:lnTo>
                  <a:pt x="4218" y="112"/>
                </a:lnTo>
                <a:lnTo>
                  <a:pt x="4215" y="167"/>
                </a:lnTo>
                <a:lnTo>
                  <a:pt x="4212" y="221"/>
                </a:lnTo>
                <a:lnTo>
                  <a:pt x="4208" y="274"/>
                </a:lnTo>
                <a:lnTo>
                  <a:pt x="4203" y="325"/>
                </a:lnTo>
                <a:lnTo>
                  <a:pt x="4197" y="377"/>
                </a:lnTo>
                <a:lnTo>
                  <a:pt x="4190" y="427"/>
                </a:lnTo>
                <a:lnTo>
                  <a:pt x="4183" y="477"/>
                </a:lnTo>
                <a:lnTo>
                  <a:pt x="4175" y="525"/>
                </a:lnTo>
                <a:lnTo>
                  <a:pt x="4166" y="574"/>
                </a:lnTo>
                <a:lnTo>
                  <a:pt x="4156" y="621"/>
                </a:lnTo>
                <a:lnTo>
                  <a:pt x="4146" y="667"/>
                </a:lnTo>
                <a:lnTo>
                  <a:pt x="4135" y="713"/>
                </a:lnTo>
                <a:lnTo>
                  <a:pt x="4124" y="757"/>
                </a:lnTo>
                <a:lnTo>
                  <a:pt x="4112" y="802"/>
                </a:lnTo>
                <a:lnTo>
                  <a:pt x="4099" y="845"/>
                </a:lnTo>
                <a:lnTo>
                  <a:pt x="4086" y="888"/>
                </a:lnTo>
                <a:lnTo>
                  <a:pt x="4072" y="930"/>
                </a:lnTo>
                <a:lnTo>
                  <a:pt x="4057" y="971"/>
                </a:lnTo>
                <a:lnTo>
                  <a:pt x="4042" y="1012"/>
                </a:lnTo>
                <a:lnTo>
                  <a:pt x="4026" y="1053"/>
                </a:lnTo>
                <a:lnTo>
                  <a:pt x="4010" y="1092"/>
                </a:lnTo>
                <a:lnTo>
                  <a:pt x="3993" y="1131"/>
                </a:lnTo>
                <a:lnTo>
                  <a:pt x="3976" y="1170"/>
                </a:lnTo>
                <a:lnTo>
                  <a:pt x="3958" y="1207"/>
                </a:lnTo>
                <a:lnTo>
                  <a:pt x="3939" y="1244"/>
                </a:lnTo>
                <a:lnTo>
                  <a:pt x="3920" y="1282"/>
                </a:lnTo>
                <a:lnTo>
                  <a:pt x="3901" y="1318"/>
                </a:lnTo>
                <a:lnTo>
                  <a:pt x="3881" y="1353"/>
                </a:lnTo>
                <a:lnTo>
                  <a:pt x="3861" y="1389"/>
                </a:lnTo>
                <a:lnTo>
                  <a:pt x="3840" y="1423"/>
                </a:lnTo>
                <a:lnTo>
                  <a:pt x="3797" y="1492"/>
                </a:lnTo>
                <a:lnTo>
                  <a:pt x="3753" y="1558"/>
                </a:lnTo>
                <a:lnTo>
                  <a:pt x="3706" y="1623"/>
                </a:lnTo>
                <a:lnTo>
                  <a:pt x="3660" y="1686"/>
                </a:lnTo>
                <a:lnTo>
                  <a:pt x="3611" y="1748"/>
                </a:lnTo>
                <a:lnTo>
                  <a:pt x="3561" y="1809"/>
                </a:lnTo>
                <a:lnTo>
                  <a:pt x="3511" y="1869"/>
                </a:lnTo>
                <a:lnTo>
                  <a:pt x="3459" y="1927"/>
                </a:lnTo>
                <a:lnTo>
                  <a:pt x="3407" y="1985"/>
                </a:lnTo>
                <a:lnTo>
                  <a:pt x="3353" y="2042"/>
                </a:lnTo>
                <a:lnTo>
                  <a:pt x="3299" y="2099"/>
                </a:lnTo>
                <a:lnTo>
                  <a:pt x="3245" y="2155"/>
                </a:lnTo>
                <a:lnTo>
                  <a:pt x="3136" y="2266"/>
                </a:lnTo>
                <a:lnTo>
                  <a:pt x="3025" y="2377"/>
                </a:lnTo>
                <a:lnTo>
                  <a:pt x="2914" y="2488"/>
                </a:lnTo>
                <a:lnTo>
                  <a:pt x="2859" y="2544"/>
                </a:lnTo>
                <a:lnTo>
                  <a:pt x="2804" y="2600"/>
                </a:lnTo>
                <a:lnTo>
                  <a:pt x="2750" y="2658"/>
                </a:lnTo>
                <a:lnTo>
                  <a:pt x="2696" y="2716"/>
                </a:lnTo>
                <a:lnTo>
                  <a:pt x="2643" y="2775"/>
                </a:lnTo>
                <a:lnTo>
                  <a:pt x="2591" y="2834"/>
                </a:lnTo>
                <a:lnTo>
                  <a:pt x="2539" y="2895"/>
                </a:lnTo>
                <a:lnTo>
                  <a:pt x="2489" y="2957"/>
                </a:lnTo>
                <a:lnTo>
                  <a:pt x="2440" y="3021"/>
                </a:lnTo>
                <a:lnTo>
                  <a:pt x="2391" y="3085"/>
                </a:lnTo>
                <a:lnTo>
                  <a:pt x="2345" y="3152"/>
                </a:lnTo>
                <a:lnTo>
                  <a:pt x="2299" y="3220"/>
                </a:lnTo>
                <a:lnTo>
                  <a:pt x="2255" y="3290"/>
                </a:lnTo>
                <a:lnTo>
                  <a:pt x="2234" y="3326"/>
                </a:lnTo>
                <a:lnTo>
                  <a:pt x="2214" y="3363"/>
                </a:lnTo>
                <a:lnTo>
                  <a:pt x="2192" y="3399"/>
                </a:lnTo>
                <a:lnTo>
                  <a:pt x="2172" y="3436"/>
                </a:lnTo>
                <a:lnTo>
                  <a:pt x="2153" y="3475"/>
                </a:lnTo>
                <a:lnTo>
                  <a:pt x="2134" y="3513"/>
                </a:lnTo>
                <a:lnTo>
                  <a:pt x="2116" y="3552"/>
                </a:lnTo>
                <a:lnTo>
                  <a:pt x="2098" y="3592"/>
                </a:lnTo>
                <a:lnTo>
                  <a:pt x="2079" y="3632"/>
                </a:lnTo>
                <a:lnTo>
                  <a:pt x="2062" y="3672"/>
                </a:lnTo>
                <a:lnTo>
                  <a:pt x="2046" y="3715"/>
                </a:lnTo>
                <a:lnTo>
                  <a:pt x="2030" y="3756"/>
                </a:lnTo>
                <a:lnTo>
                  <a:pt x="2015" y="3799"/>
                </a:lnTo>
                <a:lnTo>
                  <a:pt x="2000" y="3843"/>
                </a:lnTo>
                <a:lnTo>
                  <a:pt x="1986" y="3887"/>
                </a:lnTo>
                <a:lnTo>
                  <a:pt x="1971" y="3932"/>
                </a:lnTo>
                <a:lnTo>
                  <a:pt x="1958" y="3978"/>
                </a:lnTo>
                <a:lnTo>
                  <a:pt x="1946" y="4024"/>
                </a:lnTo>
                <a:lnTo>
                  <a:pt x="1934" y="4072"/>
                </a:lnTo>
                <a:lnTo>
                  <a:pt x="1923" y="4119"/>
                </a:lnTo>
                <a:lnTo>
                  <a:pt x="1913" y="4169"/>
                </a:lnTo>
                <a:lnTo>
                  <a:pt x="1903" y="4218"/>
                </a:lnTo>
                <a:lnTo>
                  <a:pt x="1894" y="4268"/>
                </a:lnTo>
                <a:lnTo>
                  <a:pt x="1886" y="4320"/>
                </a:lnTo>
                <a:lnTo>
                  <a:pt x="1879" y="4371"/>
                </a:lnTo>
                <a:lnTo>
                  <a:pt x="1872" y="4425"/>
                </a:lnTo>
                <a:lnTo>
                  <a:pt x="1866" y="4479"/>
                </a:lnTo>
                <a:lnTo>
                  <a:pt x="1861" y="4534"/>
                </a:lnTo>
                <a:lnTo>
                  <a:pt x="1855" y="4589"/>
                </a:lnTo>
                <a:lnTo>
                  <a:pt x="1851" y="4646"/>
                </a:lnTo>
                <a:lnTo>
                  <a:pt x="1849" y="4703"/>
                </a:lnTo>
                <a:lnTo>
                  <a:pt x="1846" y="4763"/>
                </a:lnTo>
                <a:lnTo>
                  <a:pt x="1845" y="4822"/>
                </a:lnTo>
                <a:lnTo>
                  <a:pt x="1845" y="4883"/>
                </a:lnTo>
                <a:lnTo>
                  <a:pt x="1846" y="4964"/>
                </a:lnTo>
                <a:lnTo>
                  <a:pt x="1848" y="5047"/>
                </a:lnTo>
                <a:lnTo>
                  <a:pt x="1853" y="5131"/>
                </a:lnTo>
                <a:lnTo>
                  <a:pt x="1861" y="5215"/>
                </a:lnTo>
                <a:lnTo>
                  <a:pt x="1866" y="5257"/>
                </a:lnTo>
                <a:lnTo>
                  <a:pt x="1871" y="5299"/>
                </a:lnTo>
                <a:lnTo>
                  <a:pt x="1876" y="5342"/>
                </a:lnTo>
                <a:lnTo>
                  <a:pt x="1883" y="5384"/>
                </a:lnTo>
                <a:lnTo>
                  <a:pt x="1890" y="5426"/>
                </a:lnTo>
                <a:lnTo>
                  <a:pt x="1898" y="5469"/>
                </a:lnTo>
                <a:lnTo>
                  <a:pt x="1906" y="5510"/>
                </a:lnTo>
                <a:lnTo>
                  <a:pt x="1915" y="5553"/>
                </a:lnTo>
                <a:lnTo>
                  <a:pt x="1925" y="5594"/>
                </a:lnTo>
                <a:lnTo>
                  <a:pt x="1936" y="5635"/>
                </a:lnTo>
                <a:lnTo>
                  <a:pt x="1947" y="5676"/>
                </a:lnTo>
                <a:lnTo>
                  <a:pt x="1960" y="5717"/>
                </a:lnTo>
                <a:lnTo>
                  <a:pt x="1973" y="5757"/>
                </a:lnTo>
                <a:lnTo>
                  <a:pt x="1988" y="5797"/>
                </a:lnTo>
                <a:lnTo>
                  <a:pt x="2003" y="5837"/>
                </a:lnTo>
                <a:lnTo>
                  <a:pt x="2019" y="5875"/>
                </a:lnTo>
                <a:lnTo>
                  <a:pt x="2036" y="5914"/>
                </a:lnTo>
                <a:lnTo>
                  <a:pt x="2054" y="5952"/>
                </a:lnTo>
                <a:lnTo>
                  <a:pt x="2072" y="5989"/>
                </a:lnTo>
                <a:lnTo>
                  <a:pt x="2093" y="6026"/>
                </a:lnTo>
                <a:lnTo>
                  <a:pt x="2114" y="6062"/>
                </a:lnTo>
                <a:lnTo>
                  <a:pt x="2136" y="6097"/>
                </a:lnTo>
                <a:lnTo>
                  <a:pt x="2158" y="6133"/>
                </a:lnTo>
                <a:lnTo>
                  <a:pt x="2182" y="6166"/>
                </a:lnTo>
                <a:lnTo>
                  <a:pt x="2071" y="6266"/>
                </a:lnTo>
                <a:lnTo>
                  <a:pt x="1959" y="6366"/>
                </a:lnTo>
                <a:lnTo>
                  <a:pt x="1847" y="6463"/>
                </a:lnTo>
                <a:lnTo>
                  <a:pt x="1734" y="6561"/>
                </a:lnTo>
                <a:lnTo>
                  <a:pt x="1629" y="6652"/>
                </a:lnTo>
                <a:lnTo>
                  <a:pt x="1524" y="6741"/>
                </a:lnTo>
                <a:lnTo>
                  <a:pt x="1418" y="6831"/>
                </a:lnTo>
                <a:lnTo>
                  <a:pt x="1311" y="6918"/>
                </a:lnTo>
                <a:lnTo>
                  <a:pt x="1204" y="7006"/>
                </a:lnTo>
                <a:lnTo>
                  <a:pt x="1097" y="7094"/>
                </a:lnTo>
                <a:lnTo>
                  <a:pt x="989" y="7180"/>
                </a:lnTo>
                <a:lnTo>
                  <a:pt x="881" y="7266"/>
                </a:lnTo>
                <a:lnTo>
                  <a:pt x="772" y="7351"/>
                </a:lnTo>
                <a:lnTo>
                  <a:pt x="663" y="7436"/>
                </a:lnTo>
                <a:lnTo>
                  <a:pt x="554" y="7521"/>
                </a:lnTo>
                <a:lnTo>
                  <a:pt x="444" y="7604"/>
                </a:lnTo>
                <a:lnTo>
                  <a:pt x="333" y="7687"/>
                </a:lnTo>
                <a:lnTo>
                  <a:pt x="223" y="7770"/>
                </a:lnTo>
                <a:lnTo>
                  <a:pt x="111" y="7851"/>
                </a:lnTo>
                <a:lnTo>
                  <a:pt x="0" y="7932"/>
                </a:lnTo>
                <a:lnTo>
                  <a:pt x="247" y="8243"/>
                </a:lnTo>
                <a:lnTo>
                  <a:pt x="352" y="8150"/>
                </a:lnTo>
                <a:lnTo>
                  <a:pt x="457" y="8057"/>
                </a:lnTo>
                <a:lnTo>
                  <a:pt x="561" y="7964"/>
                </a:lnTo>
                <a:lnTo>
                  <a:pt x="665" y="7871"/>
                </a:lnTo>
                <a:lnTo>
                  <a:pt x="768" y="7777"/>
                </a:lnTo>
                <a:lnTo>
                  <a:pt x="871" y="7682"/>
                </a:lnTo>
                <a:lnTo>
                  <a:pt x="974" y="7586"/>
                </a:lnTo>
                <a:lnTo>
                  <a:pt x="1075" y="7490"/>
                </a:lnTo>
                <a:lnTo>
                  <a:pt x="1177" y="7394"/>
                </a:lnTo>
                <a:lnTo>
                  <a:pt x="1277" y="7298"/>
                </a:lnTo>
                <a:lnTo>
                  <a:pt x="1377" y="7200"/>
                </a:lnTo>
                <a:lnTo>
                  <a:pt x="1477" y="7102"/>
                </a:lnTo>
                <a:lnTo>
                  <a:pt x="1576" y="7004"/>
                </a:lnTo>
                <a:lnTo>
                  <a:pt x="1674" y="6905"/>
                </a:lnTo>
                <a:lnTo>
                  <a:pt x="1773" y="6805"/>
                </a:lnTo>
                <a:lnTo>
                  <a:pt x="1870" y="6705"/>
                </a:lnTo>
                <a:lnTo>
                  <a:pt x="1966" y="6606"/>
                </a:lnTo>
                <a:lnTo>
                  <a:pt x="2063" y="6505"/>
                </a:lnTo>
                <a:lnTo>
                  <a:pt x="2159" y="6404"/>
                </a:lnTo>
                <a:lnTo>
                  <a:pt x="2254" y="6302"/>
                </a:lnTo>
                <a:lnTo>
                  <a:pt x="2349" y="6199"/>
                </a:lnTo>
                <a:lnTo>
                  <a:pt x="2443" y="6096"/>
                </a:lnTo>
                <a:lnTo>
                  <a:pt x="2536" y="5993"/>
                </a:lnTo>
                <a:lnTo>
                  <a:pt x="2629" y="5889"/>
                </a:lnTo>
                <a:lnTo>
                  <a:pt x="2661" y="5852"/>
                </a:lnTo>
                <a:lnTo>
                  <a:pt x="2694" y="5815"/>
                </a:lnTo>
                <a:lnTo>
                  <a:pt x="2726" y="5774"/>
                </a:lnTo>
                <a:lnTo>
                  <a:pt x="2759" y="5734"/>
                </a:lnTo>
                <a:lnTo>
                  <a:pt x="2843" y="5639"/>
                </a:lnTo>
                <a:lnTo>
                  <a:pt x="2925" y="5542"/>
                </a:lnTo>
                <a:lnTo>
                  <a:pt x="3004" y="5445"/>
                </a:lnTo>
                <a:lnTo>
                  <a:pt x="3082" y="5347"/>
                </a:lnTo>
                <a:lnTo>
                  <a:pt x="3159" y="5247"/>
                </a:lnTo>
                <a:lnTo>
                  <a:pt x="3234" y="5146"/>
                </a:lnTo>
                <a:lnTo>
                  <a:pt x="3309" y="5043"/>
                </a:lnTo>
                <a:lnTo>
                  <a:pt x="3383" y="4940"/>
                </a:lnTo>
                <a:lnTo>
                  <a:pt x="3444" y="4853"/>
                </a:lnTo>
                <a:lnTo>
                  <a:pt x="3504" y="4765"/>
                </a:lnTo>
                <a:lnTo>
                  <a:pt x="3562" y="4676"/>
                </a:lnTo>
                <a:lnTo>
                  <a:pt x="3620" y="4586"/>
                </a:lnTo>
                <a:lnTo>
                  <a:pt x="3676" y="4495"/>
                </a:lnTo>
                <a:lnTo>
                  <a:pt x="3731" y="4404"/>
                </a:lnTo>
                <a:lnTo>
                  <a:pt x="3785" y="4312"/>
                </a:lnTo>
                <a:lnTo>
                  <a:pt x="3838" y="4219"/>
                </a:lnTo>
                <a:lnTo>
                  <a:pt x="3889" y="4125"/>
                </a:lnTo>
                <a:lnTo>
                  <a:pt x="3938" y="4030"/>
                </a:lnTo>
                <a:lnTo>
                  <a:pt x="3987" y="3936"/>
                </a:lnTo>
                <a:lnTo>
                  <a:pt x="4034" y="3839"/>
                </a:lnTo>
                <a:lnTo>
                  <a:pt x="4080" y="3742"/>
                </a:lnTo>
                <a:lnTo>
                  <a:pt x="4124" y="3644"/>
                </a:lnTo>
                <a:lnTo>
                  <a:pt x="4166" y="3546"/>
                </a:lnTo>
                <a:lnTo>
                  <a:pt x="4208" y="3446"/>
                </a:lnTo>
                <a:lnTo>
                  <a:pt x="4247" y="3347"/>
                </a:lnTo>
                <a:lnTo>
                  <a:pt x="4285" y="3246"/>
                </a:lnTo>
                <a:lnTo>
                  <a:pt x="4322" y="3145"/>
                </a:lnTo>
                <a:lnTo>
                  <a:pt x="4356" y="3042"/>
                </a:lnTo>
                <a:lnTo>
                  <a:pt x="4388" y="2939"/>
                </a:lnTo>
                <a:lnTo>
                  <a:pt x="4420" y="2836"/>
                </a:lnTo>
                <a:lnTo>
                  <a:pt x="4449" y="2731"/>
                </a:lnTo>
                <a:lnTo>
                  <a:pt x="4476" y="2627"/>
                </a:lnTo>
                <a:lnTo>
                  <a:pt x="4502" y="2521"/>
                </a:lnTo>
                <a:lnTo>
                  <a:pt x="4526" y="2415"/>
                </a:lnTo>
                <a:lnTo>
                  <a:pt x="4548" y="2309"/>
                </a:lnTo>
                <a:lnTo>
                  <a:pt x="4567" y="2202"/>
                </a:lnTo>
                <a:lnTo>
                  <a:pt x="4585" y="2095"/>
                </a:lnTo>
                <a:lnTo>
                  <a:pt x="4601" y="1987"/>
                </a:lnTo>
                <a:lnTo>
                  <a:pt x="4615" y="1878"/>
                </a:lnTo>
                <a:lnTo>
                  <a:pt x="4626" y="1769"/>
                </a:lnTo>
                <a:lnTo>
                  <a:pt x="4630" y="1879"/>
                </a:lnTo>
                <a:lnTo>
                  <a:pt x="4632" y="1989"/>
                </a:lnTo>
                <a:lnTo>
                  <a:pt x="4631" y="2099"/>
                </a:lnTo>
                <a:lnTo>
                  <a:pt x="4628" y="2209"/>
                </a:lnTo>
                <a:lnTo>
                  <a:pt x="4624" y="2319"/>
                </a:lnTo>
                <a:lnTo>
                  <a:pt x="4617" y="2429"/>
                </a:lnTo>
                <a:lnTo>
                  <a:pt x="4609" y="2539"/>
                </a:lnTo>
                <a:lnTo>
                  <a:pt x="4598" y="2649"/>
                </a:lnTo>
                <a:lnTo>
                  <a:pt x="4586" y="2758"/>
                </a:lnTo>
                <a:lnTo>
                  <a:pt x="4571" y="2868"/>
                </a:lnTo>
                <a:lnTo>
                  <a:pt x="4555" y="2978"/>
                </a:lnTo>
                <a:lnTo>
                  <a:pt x="4536" y="3087"/>
                </a:lnTo>
                <a:lnTo>
                  <a:pt x="4515" y="3196"/>
                </a:lnTo>
                <a:lnTo>
                  <a:pt x="4493" y="3305"/>
                </a:lnTo>
                <a:lnTo>
                  <a:pt x="4469" y="3414"/>
                </a:lnTo>
                <a:lnTo>
                  <a:pt x="4443" y="3523"/>
                </a:lnTo>
                <a:lnTo>
                  <a:pt x="4416" y="3631"/>
                </a:lnTo>
                <a:lnTo>
                  <a:pt x="4386" y="3738"/>
                </a:lnTo>
                <a:lnTo>
                  <a:pt x="4355" y="3846"/>
                </a:lnTo>
                <a:lnTo>
                  <a:pt x="4322" y="3953"/>
                </a:lnTo>
                <a:lnTo>
                  <a:pt x="4287" y="4059"/>
                </a:lnTo>
                <a:lnTo>
                  <a:pt x="4251" y="4165"/>
                </a:lnTo>
                <a:lnTo>
                  <a:pt x="4214" y="4270"/>
                </a:lnTo>
                <a:lnTo>
                  <a:pt x="4175" y="4375"/>
                </a:lnTo>
                <a:lnTo>
                  <a:pt x="4133" y="4479"/>
                </a:lnTo>
                <a:lnTo>
                  <a:pt x="4091" y="4583"/>
                </a:lnTo>
                <a:lnTo>
                  <a:pt x="4047" y="4687"/>
                </a:lnTo>
                <a:lnTo>
                  <a:pt x="4002" y="4790"/>
                </a:lnTo>
                <a:lnTo>
                  <a:pt x="3955" y="4892"/>
                </a:lnTo>
                <a:lnTo>
                  <a:pt x="3907" y="4994"/>
                </a:lnTo>
                <a:lnTo>
                  <a:pt x="3858" y="5095"/>
                </a:lnTo>
                <a:lnTo>
                  <a:pt x="3806" y="5195"/>
                </a:lnTo>
                <a:lnTo>
                  <a:pt x="3758" y="5288"/>
                </a:lnTo>
                <a:lnTo>
                  <a:pt x="3708" y="5381"/>
                </a:lnTo>
                <a:lnTo>
                  <a:pt x="3658" y="5473"/>
                </a:lnTo>
                <a:lnTo>
                  <a:pt x="3607" y="5564"/>
                </a:lnTo>
                <a:lnTo>
                  <a:pt x="3554" y="5654"/>
                </a:lnTo>
                <a:lnTo>
                  <a:pt x="3500" y="5745"/>
                </a:lnTo>
                <a:lnTo>
                  <a:pt x="3445" y="5835"/>
                </a:lnTo>
                <a:lnTo>
                  <a:pt x="3390" y="5924"/>
                </a:lnTo>
                <a:lnTo>
                  <a:pt x="3333" y="6013"/>
                </a:lnTo>
                <a:lnTo>
                  <a:pt x="3276" y="6100"/>
                </a:lnTo>
                <a:lnTo>
                  <a:pt x="3217" y="6188"/>
                </a:lnTo>
                <a:lnTo>
                  <a:pt x="3158" y="6275"/>
                </a:lnTo>
                <a:lnTo>
                  <a:pt x="3097" y="6361"/>
                </a:lnTo>
                <a:lnTo>
                  <a:pt x="3037" y="6446"/>
                </a:lnTo>
                <a:lnTo>
                  <a:pt x="2974" y="6532"/>
                </a:lnTo>
                <a:lnTo>
                  <a:pt x="2912" y="6617"/>
                </a:lnTo>
                <a:lnTo>
                  <a:pt x="2961" y="6625"/>
                </a:lnTo>
                <a:lnTo>
                  <a:pt x="3010" y="6632"/>
                </a:lnTo>
                <a:lnTo>
                  <a:pt x="3061" y="6638"/>
                </a:lnTo>
                <a:lnTo>
                  <a:pt x="3111" y="6642"/>
                </a:lnTo>
                <a:lnTo>
                  <a:pt x="3163" y="6644"/>
                </a:lnTo>
                <a:lnTo>
                  <a:pt x="3214" y="6645"/>
                </a:lnTo>
                <a:lnTo>
                  <a:pt x="3266" y="6645"/>
                </a:lnTo>
                <a:lnTo>
                  <a:pt x="3317" y="6643"/>
                </a:lnTo>
                <a:lnTo>
                  <a:pt x="3369" y="6640"/>
                </a:lnTo>
                <a:lnTo>
                  <a:pt x="3421" y="6636"/>
                </a:lnTo>
                <a:lnTo>
                  <a:pt x="3472" y="6630"/>
                </a:lnTo>
                <a:lnTo>
                  <a:pt x="3525" y="6623"/>
                </a:lnTo>
                <a:lnTo>
                  <a:pt x="3576" y="6615"/>
                </a:lnTo>
                <a:lnTo>
                  <a:pt x="3628" y="6605"/>
                </a:lnTo>
                <a:lnTo>
                  <a:pt x="3679" y="6595"/>
                </a:lnTo>
                <a:lnTo>
                  <a:pt x="3730" y="6582"/>
                </a:lnTo>
                <a:lnTo>
                  <a:pt x="3780" y="6569"/>
                </a:lnTo>
                <a:lnTo>
                  <a:pt x="3831" y="6555"/>
                </a:lnTo>
                <a:lnTo>
                  <a:pt x="3880" y="6540"/>
                </a:lnTo>
                <a:lnTo>
                  <a:pt x="3928" y="6523"/>
                </a:lnTo>
                <a:lnTo>
                  <a:pt x="3977" y="6506"/>
                </a:lnTo>
                <a:lnTo>
                  <a:pt x="4025" y="6488"/>
                </a:lnTo>
                <a:lnTo>
                  <a:pt x="4072" y="6468"/>
                </a:lnTo>
                <a:lnTo>
                  <a:pt x="4118" y="6448"/>
                </a:lnTo>
                <a:lnTo>
                  <a:pt x="4163" y="6427"/>
                </a:lnTo>
                <a:lnTo>
                  <a:pt x="4207" y="6405"/>
                </a:lnTo>
                <a:lnTo>
                  <a:pt x="4250" y="6382"/>
                </a:lnTo>
                <a:lnTo>
                  <a:pt x="4293" y="6357"/>
                </a:lnTo>
                <a:lnTo>
                  <a:pt x="4334" y="6333"/>
                </a:lnTo>
                <a:lnTo>
                  <a:pt x="4373" y="6308"/>
                </a:lnTo>
                <a:lnTo>
                  <a:pt x="4413" y="6282"/>
                </a:lnTo>
                <a:lnTo>
                  <a:pt x="4450" y="6255"/>
                </a:lnTo>
                <a:lnTo>
                  <a:pt x="4492" y="6221"/>
                </a:lnTo>
                <a:lnTo>
                  <a:pt x="4535" y="6187"/>
                </a:lnTo>
                <a:lnTo>
                  <a:pt x="4577" y="6150"/>
                </a:lnTo>
                <a:lnTo>
                  <a:pt x="4618" y="6112"/>
                </a:lnTo>
                <a:lnTo>
                  <a:pt x="4659" y="6072"/>
                </a:lnTo>
                <a:lnTo>
                  <a:pt x="4698" y="6032"/>
                </a:lnTo>
                <a:lnTo>
                  <a:pt x="4736" y="5989"/>
                </a:lnTo>
                <a:lnTo>
                  <a:pt x="4775" y="5946"/>
                </a:lnTo>
                <a:lnTo>
                  <a:pt x="4811" y="5902"/>
                </a:lnTo>
                <a:lnTo>
                  <a:pt x="4846" y="5856"/>
                </a:lnTo>
                <a:lnTo>
                  <a:pt x="4881" y="5811"/>
                </a:lnTo>
                <a:lnTo>
                  <a:pt x="4913" y="5764"/>
                </a:lnTo>
                <a:lnTo>
                  <a:pt x="4944" y="5717"/>
                </a:lnTo>
                <a:lnTo>
                  <a:pt x="4974" y="5671"/>
                </a:lnTo>
                <a:lnTo>
                  <a:pt x="5003" y="5623"/>
                </a:lnTo>
                <a:lnTo>
                  <a:pt x="5029" y="5576"/>
                </a:lnTo>
                <a:lnTo>
                  <a:pt x="5062" y="5511"/>
                </a:lnTo>
                <a:lnTo>
                  <a:pt x="5095" y="5446"/>
                </a:lnTo>
                <a:lnTo>
                  <a:pt x="5127" y="5378"/>
                </a:lnTo>
                <a:lnTo>
                  <a:pt x="5158" y="5308"/>
                </a:lnTo>
                <a:lnTo>
                  <a:pt x="5187" y="5238"/>
                </a:lnTo>
                <a:lnTo>
                  <a:pt x="5217" y="5165"/>
                </a:lnTo>
                <a:lnTo>
                  <a:pt x="5245" y="5093"/>
                </a:lnTo>
                <a:lnTo>
                  <a:pt x="5272" y="5017"/>
                </a:lnTo>
                <a:lnTo>
                  <a:pt x="5297" y="4940"/>
                </a:lnTo>
                <a:lnTo>
                  <a:pt x="5322" y="4864"/>
                </a:lnTo>
                <a:lnTo>
                  <a:pt x="5346" y="4784"/>
                </a:lnTo>
                <a:lnTo>
                  <a:pt x="5368" y="4704"/>
                </a:lnTo>
                <a:lnTo>
                  <a:pt x="5389" y="4623"/>
                </a:lnTo>
                <a:lnTo>
                  <a:pt x="5409" y="4541"/>
                </a:lnTo>
                <a:lnTo>
                  <a:pt x="5428" y="4457"/>
                </a:lnTo>
                <a:lnTo>
                  <a:pt x="5445" y="4372"/>
                </a:lnTo>
                <a:lnTo>
                  <a:pt x="5462" y="4287"/>
                </a:lnTo>
                <a:lnTo>
                  <a:pt x="5477" y="4201"/>
                </a:lnTo>
                <a:lnTo>
                  <a:pt x="5490" y="4113"/>
                </a:lnTo>
                <a:lnTo>
                  <a:pt x="5502" y="4025"/>
                </a:lnTo>
                <a:lnTo>
                  <a:pt x="5512" y="3936"/>
                </a:lnTo>
                <a:lnTo>
                  <a:pt x="5522" y="3846"/>
                </a:lnTo>
                <a:lnTo>
                  <a:pt x="5529" y="3756"/>
                </a:lnTo>
                <a:lnTo>
                  <a:pt x="5535" y="3665"/>
                </a:lnTo>
                <a:lnTo>
                  <a:pt x="5540" y="3573"/>
                </a:lnTo>
                <a:lnTo>
                  <a:pt x="5543" y="3481"/>
                </a:lnTo>
                <a:lnTo>
                  <a:pt x="5545" y="3388"/>
                </a:lnTo>
                <a:lnTo>
                  <a:pt x="5545" y="3295"/>
                </a:lnTo>
                <a:lnTo>
                  <a:pt x="5543" y="3201"/>
                </a:lnTo>
                <a:lnTo>
                  <a:pt x="5540" y="3106"/>
                </a:lnTo>
                <a:lnTo>
                  <a:pt x="5534" y="3013"/>
                </a:lnTo>
                <a:lnTo>
                  <a:pt x="5528" y="2918"/>
                </a:lnTo>
                <a:lnTo>
                  <a:pt x="5519" y="2822"/>
                </a:lnTo>
                <a:lnTo>
                  <a:pt x="5509" y="2727"/>
                </a:lnTo>
                <a:lnTo>
                  <a:pt x="5497" y="2631"/>
                </a:lnTo>
                <a:lnTo>
                  <a:pt x="5483" y="2537"/>
                </a:lnTo>
                <a:lnTo>
                  <a:pt x="5467" y="2441"/>
                </a:lnTo>
                <a:lnTo>
                  <a:pt x="5449" y="2345"/>
                </a:lnTo>
                <a:lnTo>
                  <a:pt x="5428" y="2249"/>
                </a:lnTo>
                <a:lnTo>
                  <a:pt x="5407" y="2154"/>
                </a:lnTo>
                <a:lnTo>
                  <a:pt x="5383" y="2058"/>
                </a:lnTo>
                <a:lnTo>
                  <a:pt x="5358" y="1964"/>
                </a:lnTo>
                <a:lnTo>
                  <a:pt x="5329" y="1868"/>
                </a:lnTo>
                <a:lnTo>
                  <a:pt x="5300" y="1773"/>
                </a:lnTo>
                <a:lnTo>
                  <a:pt x="5268" y="1679"/>
                </a:lnTo>
                <a:lnTo>
                  <a:pt x="5234" y="1584"/>
                </a:lnTo>
                <a:lnTo>
                  <a:pt x="5197" y="1491"/>
                </a:lnTo>
                <a:lnTo>
                  <a:pt x="5159" y="1398"/>
                </a:lnTo>
                <a:lnTo>
                  <a:pt x="5118" y="1305"/>
                </a:lnTo>
                <a:lnTo>
                  <a:pt x="5075" y="1212"/>
                </a:lnTo>
                <a:lnTo>
                  <a:pt x="5030" y="1120"/>
                </a:lnTo>
                <a:lnTo>
                  <a:pt x="4982" y="1030"/>
                </a:lnTo>
                <a:lnTo>
                  <a:pt x="4932" y="939"/>
                </a:lnTo>
                <a:lnTo>
                  <a:pt x="4906" y="893"/>
                </a:lnTo>
                <a:lnTo>
                  <a:pt x="4880" y="849"/>
                </a:lnTo>
                <a:lnTo>
                  <a:pt x="4852" y="805"/>
                </a:lnTo>
                <a:lnTo>
                  <a:pt x="4825" y="760"/>
                </a:lnTo>
                <a:lnTo>
                  <a:pt x="4797" y="716"/>
                </a:lnTo>
                <a:lnTo>
                  <a:pt x="4768" y="671"/>
                </a:lnTo>
                <a:lnTo>
                  <a:pt x="4738" y="628"/>
                </a:lnTo>
                <a:lnTo>
                  <a:pt x="4708" y="585"/>
                </a:lnTo>
                <a:lnTo>
                  <a:pt x="4678" y="541"/>
                </a:lnTo>
                <a:lnTo>
                  <a:pt x="4647" y="498"/>
                </a:lnTo>
                <a:lnTo>
                  <a:pt x="4614" y="455"/>
                </a:lnTo>
                <a:lnTo>
                  <a:pt x="4582" y="412"/>
                </a:lnTo>
                <a:lnTo>
                  <a:pt x="4549" y="370"/>
                </a:lnTo>
                <a:lnTo>
                  <a:pt x="4514" y="327"/>
                </a:lnTo>
                <a:lnTo>
                  <a:pt x="4480" y="286"/>
                </a:lnTo>
                <a:lnTo>
                  <a:pt x="4445" y="244"/>
                </a:lnTo>
                <a:lnTo>
                  <a:pt x="4410" y="202"/>
                </a:lnTo>
                <a:lnTo>
                  <a:pt x="4373" y="161"/>
                </a:lnTo>
                <a:lnTo>
                  <a:pt x="4336" y="121"/>
                </a:lnTo>
                <a:lnTo>
                  <a:pt x="4298" y="80"/>
                </a:lnTo>
                <a:lnTo>
                  <a:pt x="4259" y="40"/>
                </a:lnTo>
                <a:lnTo>
                  <a:pt x="4221" y="0"/>
                </a:lnTo>
                <a:close/>
              </a:path>
            </a:pathLst>
          </a:custGeom>
          <a:solidFill>
            <a:srgbClr val="21DB4A"/>
          </a:solidFill>
          <a:ln>
            <a:noFill/>
          </a:ln>
          <a:extLst/>
        </p:spPr>
        <p:txBody>
          <a:bodyPr anchor="ctr">
            <a:scene3d>
              <a:camera prst="orthographicFront"/>
              <a:lightRig rig="threePt" dir="t"/>
            </a:scene3d>
            <a:sp3d>
              <a:contourClr>
                <a:srgbClr val="FFFFFF"/>
              </a:contourClr>
            </a:sp3d>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FFFF"/>
              </a:solidFill>
              <a:effectLst/>
              <a:uLnTx/>
              <a:uFillTx/>
              <a:latin typeface="等线" panose="020F0502020204030204"/>
              <a:ea typeface="等线" panose="02010600030101010101" pitchFamily="2" charset="-122"/>
              <a:cs typeface="+mn-cs"/>
            </a:endParaRPr>
          </a:p>
        </p:txBody>
      </p:sp>
      <p:sp>
        <p:nvSpPr>
          <p:cNvPr id="43" name="PA_4-Point Star 42"/>
          <p:cNvSpPr/>
          <p:nvPr>
            <p:custDataLst>
              <p:tags r:id="rId8"/>
            </p:custDataLst>
          </p:nvPr>
        </p:nvSpPr>
        <p:spPr>
          <a:xfrm>
            <a:off x="1866813" y="2354229"/>
            <a:ext cx="187041" cy="187041"/>
          </a:xfrm>
          <a:prstGeom prst="star4">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等线" panose="020F0502020204030204"/>
              <a:ea typeface="等线" panose="02010600030101010101" pitchFamily="2" charset="-122"/>
              <a:cs typeface="+mn-cs"/>
            </a:endParaRPr>
          </a:p>
        </p:txBody>
      </p:sp>
      <p:sp>
        <p:nvSpPr>
          <p:cNvPr id="44" name="PA_4-Point Star 43"/>
          <p:cNvSpPr/>
          <p:nvPr>
            <p:custDataLst>
              <p:tags r:id="rId9"/>
            </p:custDataLst>
          </p:nvPr>
        </p:nvSpPr>
        <p:spPr>
          <a:xfrm>
            <a:off x="2133513" y="1872685"/>
            <a:ext cx="187041" cy="187041"/>
          </a:xfrm>
          <a:prstGeom prst="star4">
            <a:avLst/>
          </a:prstGeom>
          <a:solidFill>
            <a:srgbClr val="21DB4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等线" panose="020F0502020204030204"/>
              <a:ea typeface="等线" panose="02010600030101010101" pitchFamily="2" charset="-122"/>
              <a:cs typeface="+mn-cs"/>
            </a:endParaRPr>
          </a:p>
        </p:txBody>
      </p:sp>
      <p:grpSp>
        <p:nvGrpSpPr>
          <p:cNvPr id="79" name="PA_组合 78"/>
          <p:cNvGrpSpPr/>
          <p:nvPr>
            <p:custDataLst>
              <p:tags r:id="rId10"/>
            </p:custDataLst>
          </p:nvPr>
        </p:nvGrpSpPr>
        <p:grpSpPr>
          <a:xfrm>
            <a:off x="2504950" y="1575462"/>
            <a:ext cx="302668" cy="292460"/>
            <a:chOff x="2602414" y="1076347"/>
            <a:chExt cx="442330" cy="427412"/>
          </a:xfrm>
        </p:grpSpPr>
        <p:cxnSp>
          <p:nvCxnSpPr>
            <p:cNvPr id="67" name="直接连接符 66"/>
            <p:cNvCxnSpPr/>
            <p:nvPr/>
          </p:nvCxnSpPr>
          <p:spPr>
            <a:xfrm rot="-5400000">
              <a:off x="2639429" y="1221288"/>
              <a:ext cx="63500" cy="13753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8" name="直接连接符 67"/>
            <p:cNvCxnSpPr/>
            <p:nvPr/>
          </p:nvCxnSpPr>
          <p:spPr>
            <a:xfrm rot="-3240000">
              <a:off x="2668535" y="1131710"/>
              <a:ext cx="63500" cy="13753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9" name="直接连接符 68"/>
            <p:cNvCxnSpPr/>
            <p:nvPr/>
          </p:nvCxnSpPr>
          <p:spPr>
            <a:xfrm rot="-1080000">
              <a:off x="2744735" y="1076347"/>
              <a:ext cx="63500" cy="13753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70" name="直接连接符 69"/>
            <p:cNvCxnSpPr/>
            <p:nvPr/>
          </p:nvCxnSpPr>
          <p:spPr>
            <a:xfrm rot="1080000">
              <a:off x="2838923" y="1076347"/>
              <a:ext cx="63500" cy="13753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71" name="直接连接符 70"/>
            <p:cNvCxnSpPr/>
            <p:nvPr/>
          </p:nvCxnSpPr>
          <p:spPr>
            <a:xfrm rot="3240000">
              <a:off x="2915123" y="1131710"/>
              <a:ext cx="63500" cy="13753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72" name="直接连接符 71"/>
            <p:cNvCxnSpPr/>
            <p:nvPr/>
          </p:nvCxnSpPr>
          <p:spPr>
            <a:xfrm rot="5400000">
              <a:off x="2944229" y="1221288"/>
              <a:ext cx="63500" cy="13753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73" name="直接连接符 72"/>
            <p:cNvCxnSpPr/>
            <p:nvPr/>
          </p:nvCxnSpPr>
          <p:spPr>
            <a:xfrm rot="7560000">
              <a:off x="2915123" y="1310866"/>
              <a:ext cx="63500" cy="13753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74" name="直接连接符 73"/>
            <p:cNvCxnSpPr/>
            <p:nvPr/>
          </p:nvCxnSpPr>
          <p:spPr>
            <a:xfrm rot="9720000">
              <a:off x="2838923" y="1366229"/>
              <a:ext cx="63500" cy="13753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75" name="直接连接符 74"/>
            <p:cNvCxnSpPr/>
            <p:nvPr/>
          </p:nvCxnSpPr>
          <p:spPr>
            <a:xfrm rot="11880000">
              <a:off x="2744735" y="1366229"/>
              <a:ext cx="63500" cy="13753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76" name="直接连接符 75"/>
            <p:cNvCxnSpPr/>
            <p:nvPr/>
          </p:nvCxnSpPr>
          <p:spPr>
            <a:xfrm rot="14040000">
              <a:off x="2668535" y="1310866"/>
              <a:ext cx="63500" cy="13753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80" name="PA_4-Point Star 79"/>
          <p:cNvSpPr/>
          <p:nvPr>
            <p:custDataLst>
              <p:tags r:id="rId11"/>
            </p:custDataLst>
          </p:nvPr>
        </p:nvSpPr>
        <p:spPr>
          <a:xfrm>
            <a:off x="3170114" y="1920029"/>
            <a:ext cx="187041" cy="187041"/>
          </a:xfrm>
          <a:prstGeom prst="star4">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等线" panose="020F0502020204030204"/>
              <a:ea typeface="等线" panose="02010600030101010101" pitchFamily="2" charset="-122"/>
              <a:cs typeface="+mn-cs"/>
            </a:endParaRPr>
          </a:p>
        </p:txBody>
      </p:sp>
      <p:sp>
        <p:nvSpPr>
          <p:cNvPr id="96" name="PA_文本框 95"/>
          <p:cNvSpPr txBox="1"/>
          <p:nvPr>
            <p:custDataLst>
              <p:tags r:id="rId12"/>
            </p:custDataLst>
          </p:nvPr>
        </p:nvSpPr>
        <p:spPr>
          <a:xfrm>
            <a:off x="3357156" y="4700337"/>
            <a:ext cx="5448708"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CN" sz="2400" b="0" i="0" u="none" strike="noStrike" kern="1200" cap="none" spc="300" normalizeH="0" baseline="0" noProof="0" dirty="0" smtClean="0">
                <a:ln>
                  <a:noFill/>
                </a:ln>
                <a:solidFill>
                  <a:prstClr val="white"/>
                </a:solidFill>
                <a:effectLst/>
                <a:uLnTx/>
                <a:uFillTx/>
                <a:latin typeface="等线" panose="02010600030101010101" pitchFamily="2" charset="-122"/>
                <a:ea typeface="等线" panose="02010600030101010101" pitchFamily="2" charset="-122"/>
                <a:cs typeface="+mn-cs"/>
              </a:rPr>
              <a:t>BLESS YOU HAPPY IN 2022</a:t>
            </a:r>
            <a:endParaRPr kumimoji="0" lang="zh-CN" altLang="en-US" sz="2400" b="0" i="0" u="none" strike="noStrike" kern="1200" cap="none" spc="300" normalizeH="0" baseline="0" noProof="0" dirty="0">
              <a:ln>
                <a:noFill/>
              </a:ln>
              <a:solidFill>
                <a:prstClr val="white"/>
              </a:solidFill>
              <a:effectLst/>
              <a:uLnTx/>
              <a:uFillTx/>
              <a:latin typeface="等线" panose="02010600030101010101" pitchFamily="2" charset="-122"/>
              <a:ea typeface="等线" panose="02010600030101010101" pitchFamily="2" charset="-122"/>
              <a:cs typeface="+mn-cs"/>
            </a:endParaRPr>
          </a:p>
        </p:txBody>
      </p:sp>
      <p:sp>
        <p:nvSpPr>
          <p:cNvPr id="97" name="PA_矩形 96"/>
          <p:cNvSpPr/>
          <p:nvPr>
            <p:custDataLst>
              <p:tags r:id="rId13"/>
            </p:custDataLst>
          </p:nvPr>
        </p:nvSpPr>
        <p:spPr>
          <a:xfrm>
            <a:off x="3677996" y="5278584"/>
            <a:ext cx="4242755" cy="338554"/>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CN" sz="1600" b="0" i="0" u="none" strike="noStrike" kern="1200" cap="none" spc="300" normalizeH="0" baseline="0" noProof="0" dirty="0" smtClean="0">
                <a:ln>
                  <a:noFill/>
                </a:ln>
                <a:solidFill>
                  <a:prstClr val="white"/>
                </a:solidFill>
                <a:effectLst/>
                <a:uLnTx/>
                <a:uFillTx/>
                <a:latin typeface="等线" panose="02010600030101010101" pitchFamily="2" charset="-122"/>
                <a:ea typeface="等线" panose="02010600030101010101" pitchFamily="2" charset="-122"/>
                <a:cs typeface="+mn-cs"/>
              </a:rPr>
              <a:t>---</a:t>
            </a:r>
            <a:r>
              <a:rPr kumimoji="0" lang="zh-CN" altLang="en-US" sz="1600" b="0" i="0" u="none" strike="noStrike" kern="1200" cap="none" spc="300" normalizeH="0" baseline="0" noProof="0" dirty="0" smtClean="0">
                <a:ln>
                  <a:noFill/>
                </a:ln>
                <a:solidFill>
                  <a:prstClr val="white"/>
                </a:solidFill>
                <a:effectLst/>
                <a:uLnTx/>
                <a:uFillTx/>
                <a:latin typeface="等线" panose="02010600030101010101" pitchFamily="2" charset="-122"/>
                <a:ea typeface="等线" panose="02010600030101010101" pitchFamily="2" charset="-122"/>
                <a:cs typeface="+mn-cs"/>
              </a:rPr>
              <a:t>DESIGNED </a:t>
            </a:r>
            <a:r>
              <a:rPr kumimoji="0" lang="zh-CN" altLang="en-US" sz="1600" b="0" i="0" u="none" strike="noStrike" kern="1200" cap="none" spc="300" normalizeH="0" baseline="0" noProof="0" dirty="0">
                <a:ln>
                  <a:noFill/>
                </a:ln>
                <a:solidFill>
                  <a:prstClr val="white"/>
                </a:solidFill>
                <a:effectLst/>
                <a:uLnTx/>
                <a:uFillTx/>
                <a:latin typeface="等线" panose="02010600030101010101" pitchFamily="2" charset="-122"/>
                <a:ea typeface="等线" panose="02010600030101010101" pitchFamily="2" charset="-122"/>
                <a:cs typeface="+mn-cs"/>
              </a:rPr>
              <a:t>BY </a:t>
            </a:r>
            <a:r>
              <a:rPr kumimoji="0" lang="en-US" altLang="zh-CN" sz="1600" b="0" i="0" u="none" strike="noStrike" kern="1200" cap="none" spc="300" normalizeH="0" baseline="0" noProof="0" dirty="0" smtClean="0">
                <a:ln>
                  <a:noFill/>
                </a:ln>
                <a:solidFill>
                  <a:prstClr val="white"/>
                </a:solidFill>
                <a:effectLst/>
                <a:uLnTx/>
                <a:uFillTx/>
                <a:latin typeface="等线" panose="02010600030101010101" pitchFamily="2" charset="-122"/>
                <a:ea typeface="等线" panose="02010600030101010101" pitchFamily="2" charset="-122"/>
                <a:cs typeface="+mn-cs"/>
              </a:rPr>
              <a:t>---</a:t>
            </a:r>
            <a:r>
              <a:rPr kumimoji="0" lang="zh-CN" altLang="en-US" sz="1600" b="0" i="0" u="none" strike="noStrike" kern="1200" cap="none" spc="300" normalizeH="0" baseline="0" noProof="0" dirty="0" smtClean="0">
                <a:ln>
                  <a:noFill/>
                </a:ln>
                <a:solidFill>
                  <a:prstClr val="white"/>
                </a:solidFill>
                <a:effectLst/>
                <a:uLnTx/>
                <a:uFillTx/>
                <a:latin typeface="等线" panose="02010600030101010101" pitchFamily="2" charset="-122"/>
                <a:ea typeface="等线" panose="02010600030101010101" pitchFamily="2" charset="-122"/>
                <a:cs typeface="+mn-cs"/>
              </a:rPr>
              <a:t> </a:t>
            </a:r>
            <a:endParaRPr kumimoji="0" lang="zh-CN" altLang="en-US" sz="1600" b="0" i="0" u="none" strike="noStrike" kern="1200" cap="none" spc="300" normalizeH="0" baseline="0" noProof="0" dirty="0">
              <a:ln>
                <a:noFill/>
              </a:ln>
              <a:solidFill>
                <a:prstClr val="white"/>
              </a:solidFill>
              <a:effectLst/>
              <a:uLnTx/>
              <a:uFillTx/>
              <a:latin typeface="等线" panose="02010600030101010101" pitchFamily="2" charset="-122"/>
              <a:ea typeface="等线" panose="02010600030101010101" pitchFamily="2" charset="-122"/>
              <a:cs typeface="+mn-cs"/>
            </a:endParaRPr>
          </a:p>
        </p:txBody>
      </p:sp>
      <p:sp>
        <p:nvSpPr>
          <p:cNvPr id="101" name="PA_任意多边形 100"/>
          <p:cNvSpPr/>
          <p:nvPr>
            <p:custDataLst>
              <p:tags r:id="rId14"/>
            </p:custDataLst>
          </p:nvPr>
        </p:nvSpPr>
        <p:spPr>
          <a:xfrm rot="19305110">
            <a:off x="5169941" y="1803030"/>
            <a:ext cx="472709" cy="781532"/>
          </a:xfrm>
          <a:custGeom>
            <a:avLst/>
            <a:gdLst>
              <a:gd name="connsiteX0" fmla="*/ 260414 w 377164"/>
              <a:gd name="connsiteY0" fmla="*/ 0 h 682929"/>
              <a:gd name="connsiteX1" fmla="*/ 224491 w 377164"/>
              <a:gd name="connsiteY1" fmla="*/ 43539 h 682929"/>
              <a:gd name="connsiteX2" fmla="*/ 148357 w 377164"/>
              <a:gd name="connsiteY2" fmla="*/ 292786 h 682929"/>
              <a:gd name="connsiteX3" fmla="*/ 344903 w 377164"/>
              <a:gd name="connsiteY3" fmla="*/ 662445 h 682929"/>
              <a:gd name="connsiteX4" fmla="*/ 377164 w 377164"/>
              <a:gd name="connsiteY4" fmla="*/ 679955 h 682929"/>
              <a:gd name="connsiteX5" fmla="*/ 347663 w 377164"/>
              <a:gd name="connsiteY5" fmla="*/ 682929 h 682929"/>
              <a:gd name="connsiteX6" fmla="*/ 0 w 377164"/>
              <a:gd name="connsiteY6" fmla="*/ 335266 h 682929"/>
              <a:gd name="connsiteX7" fmla="*/ 212337 w 377164"/>
              <a:gd name="connsiteY7" fmla="*/ 14924 h 6829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7164" h="682929">
                <a:moveTo>
                  <a:pt x="260414" y="0"/>
                </a:moveTo>
                <a:lnTo>
                  <a:pt x="224491" y="43539"/>
                </a:lnTo>
                <a:cubicBezTo>
                  <a:pt x="176424" y="114688"/>
                  <a:pt x="148357" y="200459"/>
                  <a:pt x="148357" y="292786"/>
                </a:cubicBezTo>
                <a:cubicBezTo>
                  <a:pt x="148357" y="446664"/>
                  <a:pt x="226321" y="582333"/>
                  <a:pt x="344903" y="662445"/>
                </a:cubicBezTo>
                <a:lnTo>
                  <a:pt x="377164" y="679955"/>
                </a:lnTo>
                <a:lnTo>
                  <a:pt x="347663" y="682929"/>
                </a:lnTo>
                <a:cubicBezTo>
                  <a:pt x="155654" y="682929"/>
                  <a:pt x="0" y="527275"/>
                  <a:pt x="0" y="335266"/>
                </a:cubicBezTo>
                <a:cubicBezTo>
                  <a:pt x="0" y="191259"/>
                  <a:pt x="87556" y="67702"/>
                  <a:pt x="212337" y="14924"/>
                </a:cubicBezTo>
                <a:close/>
              </a:path>
            </a:pathLst>
          </a:custGeom>
          <a:solidFill>
            <a:schemeClr val="bg1"/>
          </a:solidFill>
          <a:ln>
            <a:noFill/>
          </a:ln>
          <a:effectLst>
            <a:outerShdw blurRad="127000" dist="139700" dir="8100000" algn="tr" rotWithShape="0">
              <a:prstClr val="black">
                <a:alpha val="3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等线" panose="020F0502020204030204"/>
              <a:ea typeface="等线" panose="02010600030101010101" pitchFamily="2" charset="-122"/>
              <a:cs typeface="+mn-cs"/>
            </a:endParaRPr>
          </a:p>
        </p:txBody>
      </p:sp>
      <p:sp>
        <p:nvSpPr>
          <p:cNvPr id="102" name="PA_4-Point Star 101"/>
          <p:cNvSpPr/>
          <p:nvPr>
            <p:custDataLst>
              <p:tags r:id="rId15"/>
            </p:custDataLst>
          </p:nvPr>
        </p:nvSpPr>
        <p:spPr>
          <a:xfrm>
            <a:off x="4814666" y="1911908"/>
            <a:ext cx="187041" cy="187041"/>
          </a:xfrm>
          <a:prstGeom prst="star4">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等线" panose="020F0502020204030204"/>
              <a:ea typeface="等线" panose="02010600030101010101" pitchFamily="2" charset="-122"/>
              <a:cs typeface="+mn-cs"/>
            </a:endParaRPr>
          </a:p>
        </p:txBody>
      </p:sp>
      <p:sp>
        <p:nvSpPr>
          <p:cNvPr id="103" name="PA_4-Point Star 102"/>
          <p:cNvSpPr/>
          <p:nvPr>
            <p:custDataLst>
              <p:tags r:id="rId16"/>
            </p:custDataLst>
          </p:nvPr>
        </p:nvSpPr>
        <p:spPr>
          <a:xfrm>
            <a:off x="5570207" y="1933546"/>
            <a:ext cx="87644" cy="87644"/>
          </a:xfrm>
          <a:prstGeom prst="star4">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等线" panose="020F0502020204030204"/>
              <a:ea typeface="等线" panose="02010600030101010101" pitchFamily="2" charset="-122"/>
              <a:cs typeface="+mn-cs"/>
            </a:endParaRPr>
          </a:p>
        </p:txBody>
      </p:sp>
      <p:sp>
        <p:nvSpPr>
          <p:cNvPr id="104" name="PA_4-Point Star 103"/>
          <p:cNvSpPr/>
          <p:nvPr>
            <p:custDataLst>
              <p:tags r:id="rId17"/>
            </p:custDataLst>
          </p:nvPr>
        </p:nvSpPr>
        <p:spPr>
          <a:xfrm>
            <a:off x="5098535" y="1584953"/>
            <a:ext cx="87644" cy="87644"/>
          </a:xfrm>
          <a:prstGeom prst="star4">
            <a:avLst/>
          </a:prstGeom>
          <a:solidFill>
            <a:srgbClr val="FFDB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等线" panose="020F0502020204030204"/>
              <a:ea typeface="等线" panose="02010600030101010101" pitchFamily="2" charset="-122"/>
              <a:cs typeface="+mn-cs"/>
            </a:endParaRPr>
          </a:p>
        </p:txBody>
      </p:sp>
      <p:sp>
        <p:nvSpPr>
          <p:cNvPr id="116" name="PA_任意多边形 115"/>
          <p:cNvSpPr/>
          <p:nvPr>
            <p:custDataLst>
              <p:tags r:id="rId18"/>
            </p:custDataLst>
          </p:nvPr>
        </p:nvSpPr>
        <p:spPr>
          <a:xfrm>
            <a:off x="4598535" y="3131217"/>
            <a:ext cx="440661" cy="252576"/>
          </a:xfrm>
          <a:custGeom>
            <a:avLst/>
            <a:gdLst>
              <a:gd name="connsiteX0" fmla="*/ 468642 w 681336"/>
              <a:gd name="connsiteY0" fmla="*/ 0 h 390525"/>
              <a:gd name="connsiteX1" fmla="*/ 621042 w 681336"/>
              <a:gd name="connsiteY1" fmla="*/ 152400 h 390525"/>
              <a:gd name="connsiteX2" fmla="*/ 615268 w 681336"/>
              <a:gd name="connsiteY2" fmla="*/ 181001 h 390525"/>
              <a:gd name="connsiteX3" fmla="*/ 636699 w 681336"/>
              <a:gd name="connsiteY3" fmla="*/ 195450 h 390525"/>
              <a:gd name="connsiteX4" fmla="*/ 681336 w 681336"/>
              <a:gd name="connsiteY4" fmla="*/ 303213 h 390525"/>
              <a:gd name="connsiteX5" fmla="*/ 669360 w 681336"/>
              <a:gd name="connsiteY5" fmla="*/ 362534 h 390525"/>
              <a:gd name="connsiteX6" fmla="*/ 650488 w 681336"/>
              <a:gd name="connsiteY6" fmla="*/ 390525 h 390525"/>
              <a:gd name="connsiteX7" fmla="*/ 29779 w 681336"/>
              <a:gd name="connsiteY7" fmla="*/ 390525 h 390525"/>
              <a:gd name="connsiteX8" fmla="*/ 11977 w 681336"/>
              <a:gd name="connsiteY8" fmla="*/ 364121 h 390525"/>
              <a:gd name="connsiteX9" fmla="*/ 0 w 681336"/>
              <a:gd name="connsiteY9" fmla="*/ 304800 h 390525"/>
              <a:gd name="connsiteX10" fmla="*/ 152400 w 681336"/>
              <a:gd name="connsiteY10" fmla="*/ 152400 h 390525"/>
              <a:gd name="connsiteX11" fmla="*/ 156096 w 681336"/>
              <a:gd name="connsiteY11" fmla="*/ 153146 h 390525"/>
              <a:gd name="connsiteX12" fmla="*/ 161133 w 681336"/>
              <a:gd name="connsiteY12" fmla="*/ 128195 h 390525"/>
              <a:gd name="connsiteX13" fmla="*/ 263525 w 681336"/>
              <a:gd name="connsiteY13" fmla="*/ 60325 h 390525"/>
              <a:gd name="connsiteX14" fmla="*/ 306780 w 681336"/>
              <a:gd name="connsiteY14" fmla="*/ 69058 h 390525"/>
              <a:gd name="connsiteX15" fmla="*/ 332653 w 681336"/>
              <a:gd name="connsiteY15" fmla="*/ 86502 h 390525"/>
              <a:gd name="connsiteX16" fmla="*/ 360879 w 681336"/>
              <a:gd name="connsiteY16" fmla="*/ 44637 h 390525"/>
              <a:gd name="connsiteX17" fmla="*/ 468642 w 681336"/>
              <a:gd name="connsiteY17" fmla="*/ 0 h 390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81336" h="390525">
                <a:moveTo>
                  <a:pt x="468642" y="0"/>
                </a:moveTo>
                <a:cubicBezTo>
                  <a:pt x="552810" y="0"/>
                  <a:pt x="621042" y="68232"/>
                  <a:pt x="621042" y="152400"/>
                </a:cubicBezTo>
                <a:lnTo>
                  <a:pt x="615268" y="181001"/>
                </a:lnTo>
                <a:lnTo>
                  <a:pt x="636699" y="195450"/>
                </a:lnTo>
                <a:cubicBezTo>
                  <a:pt x="664278" y="223029"/>
                  <a:pt x="681336" y="261129"/>
                  <a:pt x="681336" y="303213"/>
                </a:cubicBezTo>
                <a:cubicBezTo>
                  <a:pt x="681336" y="324255"/>
                  <a:pt x="677072" y="344301"/>
                  <a:pt x="669360" y="362534"/>
                </a:cubicBezTo>
                <a:lnTo>
                  <a:pt x="650488" y="390525"/>
                </a:lnTo>
                <a:lnTo>
                  <a:pt x="29779" y="390525"/>
                </a:lnTo>
                <a:lnTo>
                  <a:pt x="11977" y="364121"/>
                </a:lnTo>
                <a:cubicBezTo>
                  <a:pt x="4265" y="345888"/>
                  <a:pt x="0" y="325842"/>
                  <a:pt x="0" y="304800"/>
                </a:cubicBezTo>
                <a:cubicBezTo>
                  <a:pt x="0" y="220632"/>
                  <a:pt x="68232" y="152400"/>
                  <a:pt x="152400" y="152400"/>
                </a:cubicBezTo>
                <a:lnTo>
                  <a:pt x="156096" y="153146"/>
                </a:lnTo>
                <a:lnTo>
                  <a:pt x="161133" y="128195"/>
                </a:lnTo>
                <a:cubicBezTo>
                  <a:pt x="178003" y="88311"/>
                  <a:pt x="217496" y="60325"/>
                  <a:pt x="263525" y="60325"/>
                </a:cubicBezTo>
                <a:cubicBezTo>
                  <a:pt x="278869" y="60325"/>
                  <a:pt x="293485" y="63435"/>
                  <a:pt x="306780" y="69058"/>
                </a:cubicBezTo>
                <a:lnTo>
                  <a:pt x="332653" y="86502"/>
                </a:lnTo>
                <a:lnTo>
                  <a:pt x="360879" y="44637"/>
                </a:lnTo>
                <a:cubicBezTo>
                  <a:pt x="388458" y="17058"/>
                  <a:pt x="426558" y="0"/>
                  <a:pt x="468642" y="0"/>
                </a:cubicBezTo>
                <a:close/>
              </a:path>
            </a:pathLst>
          </a:custGeom>
          <a:solidFill>
            <a:schemeClr val="bg1"/>
          </a:solidFill>
          <a:ln>
            <a:noFill/>
          </a:ln>
          <a:effectLst>
            <a:outerShdw blurRad="127000" dist="139700" dir="8100000" algn="tr" rotWithShape="0">
              <a:prstClr val="black">
                <a:alpha val="3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等线" panose="020F0502020204030204"/>
              <a:ea typeface="等线" panose="02010600030101010101" pitchFamily="2" charset="-122"/>
              <a:cs typeface="+mn-cs"/>
            </a:endParaRPr>
          </a:p>
        </p:txBody>
      </p:sp>
      <p:grpSp>
        <p:nvGrpSpPr>
          <p:cNvPr id="138" name="PA_组合 137"/>
          <p:cNvGrpSpPr/>
          <p:nvPr>
            <p:custDataLst>
              <p:tags r:id="rId19"/>
            </p:custDataLst>
          </p:nvPr>
        </p:nvGrpSpPr>
        <p:grpSpPr>
          <a:xfrm>
            <a:off x="7185573" y="1781839"/>
            <a:ext cx="790575" cy="800747"/>
            <a:chOff x="8782050" y="-687675"/>
            <a:chExt cx="790575" cy="800747"/>
          </a:xfrm>
          <a:effectLst>
            <a:outerShdw blurRad="50800" dist="38100" dir="8100000" algn="tr" rotWithShape="0">
              <a:prstClr val="black">
                <a:alpha val="40000"/>
              </a:prstClr>
            </a:outerShdw>
          </a:effectLst>
        </p:grpSpPr>
        <p:sp>
          <p:nvSpPr>
            <p:cNvPr id="119" name="椭圆 118"/>
            <p:cNvSpPr/>
            <p:nvPr/>
          </p:nvSpPr>
          <p:spPr>
            <a:xfrm>
              <a:off x="8963025" y="-498764"/>
              <a:ext cx="428625" cy="428625"/>
            </a:xfrm>
            <a:prstGeom prst="ellipse">
              <a:avLst/>
            </a:prstGeom>
            <a:solidFill>
              <a:schemeClr val="bg1"/>
            </a:solidFill>
            <a:ln w="76200">
              <a:solidFill>
                <a:srgbClr val="17164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等线" panose="020F0502020204030204"/>
                <a:ea typeface="等线" panose="02010600030101010101" pitchFamily="2" charset="-122"/>
                <a:cs typeface="+mn-cs"/>
              </a:endParaRPr>
            </a:p>
          </p:txBody>
        </p:sp>
        <p:cxnSp>
          <p:nvCxnSpPr>
            <p:cNvPr id="121" name="直接连接符 120"/>
            <p:cNvCxnSpPr/>
            <p:nvPr/>
          </p:nvCxnSpPr>
          <p:spPr>
            <a:xfrm flipV="1">
              <a:off x="9186863" y="-687675"/>
              <a:ext cx="9525" cy="173326"/>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23" name="直接连接符 122"/>
            <p:cNvCxnSpPr>
              <a:stCxn id="119" idx="7"/>
            </p:cNvCxnSpPr>
            <p:nvPr/>
          </p:nvCxnSpPr>
          <p:spPr>
            <a:xfrm flipV="1">
              <a:off x="9328879" y="-568903"/>
              <a:ext cx="115159" cy="13291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25" name="直接连接符 124"/>
            <p:cNvCxnSpPr>
              <a:stCxn id="119" idx="6"/>
            </p:cNvCxnSpPr>
            <p:nvPr/>
          </p:nvCxnSpPr>
          <p:spPr>
            <a:xfrm flipV="1">
              <a:off x="9391650" y="-284452"/>
              <a:ext cx="180975" cy="1"/>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27" name="直接连接符 126"/>
            <p:cNvCxnSpPr>
              <a:stCxn id="119" idx="5"/>
            </p:cNvCxnSpPr>
            <p:nvPr/>
          </p:nvCxnSpPr>
          <p:spPr>
            <a:xfrm>
              <a:off x="9328879" y="-132910"/>
              <a:ext cx="148496" cy="13291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29" name="直接连接符 128"/>
            <p:cNvCxnSpPr>
              <a:stCxn id="119" idx="4"/>
            </p:cNvCxnSpPr>
            <p:nvPr/>
          </p:nvCxnSpPr>
          <p:spPr>
            <a:xfrm>
              <a:off x="9177338" y="-70139"/>
              <a:ext cx="19050" cy="183211"/>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31" name="直接连接符 130"/>
            <p:cNvCxnSpPr>
              <a:stCxn id="119" idx="3"/>
            </p:cNvCxnSpPr>
            <p:nvPr/>
          </p:nvCxnSpPr>
          <p:spPr>
            <a:xfrm flipH="1">
              <a:off x="8877300" y="-132910"/>
              <a:ext cx="148496" cy="11925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33" name="直接连接符 132"/>
            <p:cNvCxnSpPr/>
            <p:nvPr/>
          </p:nvCxnSpPr>
          <p:spPr>
            <a:xfrm flipH="1">
              <a:off x="8782050" y="-284452"/>
              <a:ext cx="180975" cy="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35" name="直接连接符 134"/>
            <p:cNvCxnSpPr>
              <a:stCxn id="119" idx="1"/>
            </p:cNvCxnSpPr>
            <p:nvPr/>
          </p:nvCxnSpPr>
          <p:spPr>
            <a:xfrm flipH="1" flipV="1">
              <a:off x="8877300" y="-561975"/>
              <a:ext cx="148496" cy="125982"/>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139" name="PA_组合 138"/>
          <p:cNvGrpSpPr/>
          <p:nvPr>
            <p:custDataLst>
              <p:tags r:id="rId20"/>
            </p:custDataLst>
          </p:nvPr>
        </p:nvGrpSpPr>
        <p:grpSpPr>
          <a:xfrm>
            <a:off x="6642961" y="1968534"/>
            <a:ext cx="302668" cy="292460"/>
            <a:chOff x="2602414" y="1076347"/>
            <a:chExt cx="442330" cy="427412"/>
          </a:xfrm>
        </p:grpSpPr>
        <p:cxnSp>
          <p:nvCxnSpPr>
            <p:cNvPr id="140" name="直接连接符 139"/>
            <p:cNvCxnSpPr/>
            <p:nvPr/>
          </p:nvCxnSpPr>
          <p:spPr>
            <a:xfrm rot="-5400000">
              <a:off x="2639429" y="1221288"/>
              <a:ext cx="63500" cy="137530"/>
            </a:xfrm>
            <a:prstGeom prst="line">
              <a:avLst/>
            </a:prstGeom>
            <a:ln w="19050">
              <a:solidFill>
                <a:srgbClr val="FF8603"/>
              </a:solidFill>
            </a:ln>
          </p:spPr>
          <p:style>
            <a:lnRef idx="1">
              <a:schemeClr val="accent1"/>
            </a:lnRef>
            <a:fillRef idx="0">
              <a:schemeClr val="accent1"/>
            </a:fillRef>
            <a:effectRef idx="0">
              <a:schemeClr val="accent1"/>
            </a:effectRef>
            <a:fontRef idx="minor">
              <a:schemeClr val="tx1"/>
            </a:fontRef>
          </p:style>
        </p:cxnSp>
        <p:cxnSp>
          <p:nvCxnSpPr>
            <p:cNvPr id="141" name="直接连接符 140"/>
            <p:cNvCxnSpPr/>
            <p:nvPr/>
          </p:nvCxnSpPr>
          <p:spPr>
            <a:xfrm rot="-3240000">
              <a:off x="2668535" y="1131710"/>
              <a:ext cx="63500" cy="137530"/>
            </a:xfrm>
            <a:prstGeom prst="line">
              <a:avLst/>
            </a:prstGeom>
            <a:ln w="19050">
              <a:solidFill>
                <a:srgbClr val="FF8603"/>
              </a:solidFill>
            </a:ln>
          </p:spPr>
          <p:style>
            <a:lnRef idx="1">
              <a:schemeClr val="accent1"/>
            </a:lnRef>
            <a:fillRef idx="0">
              <a:schemeClr val="accent1"/>
            </a:fillRef>
            <a:effectRef idx="0">
              <a:schemeClr val="accent1"/>
            </a:effectRef>
            <a:fontRef idx="minor">
              <a:schemeClr val="tx1"/>
            </a:fontRef>
          </p:style>
        </p:cxnSp>
        <p:cxnSp>
          <p:nvCxnSpPr>
            <p:cNvPr id="142" name="直接连接符 141"/>
            <p:cNvCxnSpPr/>
            <p:nvPr/>
          </p:nvCxnSpPr>
          <p:spPr>
            <a:xfrm rot="-1080000">
              <a:off x="2744735" y="1076347"/>
              <a:ext cx="63500" cy="137530"/>
            </a:xfrm>
            <a:prstGeom prst="line">
              <a:avLst/>
            </a:prstGeom>
            <a:ln w="19050">
              <a:solidFill>
                <a:srgbClr val="FF8603"/>
              </a:solidFill>
            </a:ln>
          </p:spPr>
          <p:style>
            <a:lnRef idx="1">
              <a:schemeClr val="accent1"/>
            </a:lnRef>
            <a:fillRef idx="0">
              <a:schemeClr val="accent1"/>
            </a:fillRef>
            <a:effectRef idx="0">
              <a:schemeClr val="accent1"/>
            </a:effectRef>
            <a:fontRef idx="minor">
              <a:schemeClr val="tx1"/>
            </a:fontRef>
          </p:style>
        </p:cxnSp>
        <p:cxnSp>
          <p:nvCxnSpPr>
            <p:cNvPr id="143" name="直接连接符 142"/>
            <p:cNvCxnSpPr/>
            <p:nvPr/>
          </p:nvCxnSpPr>
          <p:spPr>
            <a:xfrm rot="1080000">
              <a:off x="2838923" y="1076347"/>
              <a:ext cx="63500" cy="137530"/>
            </a:xfrm>
            <a:prstGeom prst="line">
              <a:avLst/>
            </a:prstGeom>
            <a:ln w="19050">
              <a:solidFill>
                <a:srgbClr val="FF8603"/>
              </a:solidFill>
            </a:ln>
          </p:spPr>
          <p:style>
            <a:lnRef idx="1">
              <a:schemeClr val="accent1"/>
            </a:lnRef>
            <a:fillRef idx="0">
              <a:schemeClr val="accent1"/>
            </a:fillRef>
            <a:effectRef idx="0">
              <a:schemeClr val="accent1"/>
            </a:effectRef>
            <a:fontRef idx="minor">
              <a:schemeClr val="tx1"/>
            </a:fontRef>
          </p:style>
        </p:cxnSp>
        <p:cxnSp>
          <p:nvCxnSpPr>
            <p:cNvPr id="144" name="直接连接符 143"/>
            <p:cNvCxnSpPr/>
            <p:nvPr/>
          </p:nvCxnSpPr>
          <p:spPr>
            <a:xfrm rot="3240000">
              <a:off x="2915123" y="1131710"/>
              <a:ext cx="63500" cy="137530"/>
            </a:xfrm>
            <a:prstGeom prst="line">
              <a:avLst/>
            </a:prstGeom>
            <a:ln w="19050">
              <a:solidFill>
                <a:srgbClr val="FF8603"/>
              </a:solidFill>
            </a:ln>
          </p:spPr>
          <p:style>
            <a:lnRef idx="1">
              <a:schemeClr val="accent1"/>
            </a:lnRef>
            <a:fillRef idx="0">
              <a:schemeClr val="accent1"/>
            </a:fillRef>
            <a:effectRef idx="0">
              <a:schemeClr val="accent1"/>
            </a:effectRef>
            <a:fontRef idx="minor">
              <a:schemeClr val="tx1"/>
            </a:fontRef>
          </p:style>
        </p:cxnSp>
        <p:cxnSp>
          <p:nvCxnSpPr>
            <p:cNvPr id="145" name="直接连接符 144"/>
            <p:cNvCxnSpPr/>
            <p:nvPr/>
          </p:nvCxnSpPr>
          <p:spPr>
            <a:xfrm rot="5400000">
              <a:off x="2944229" y="1221288"/>
              <a:ext cx="63500" cy="137530"/>
            </a:xfrm>
            <a:prstGeom prst="line">
              <a:avLst/>
            </a:prstGeom>
            <a:ln w="19050">
              <a:solidFill>
                <a:srgbClr val="FF8603"/>
              </a:solidFill>
            </a:ln>
          </p:spPr>
          <p:style>
            <a:lnRef idx="1">
              <a:schemeClr val="accent1"/>
            </a:lnRef>
            <a:fillRef idx="0">
              <a:schemeClr val="accent1"/>
            </a:fillRef>
            <a:effectRef idx="0">
              <a:schemeClr val="accent1"/>
            </a:effectRef>
            <a:fontRef idx="minor">
              <a:schemeClr val="tx1"/>
            </a:fontRef>
          </p:style>
        </p:cxnSp>
        <p:cxnSp>
          <p:nvCxnSpPr>
            <p:cNvPr id="146" name="直接连接符 145"/>
            <p:cNvCxnSpPr/>
            <p:nvPr/>
          </p:nvCxnSpPr>
          <p:spPr>
            <a:xfrm rot="7560000">
              <a:off x="2915123" y="1310866"/>
              <a:ext cx="63500" cy="137530"/>
            </a:xfrm>
            <a:prstGeom prst="line">
              <a:avLst/>
            </a:prstGeom>
            <a:ln w="19050">
              <a:solidFill>
                <a:srgbClr val="FF8603"/>
              </a:solidFill>
            </a:ln>
          </p:spPr>
          <p:style>
            <a:lnRef idx="1">
              <a:schemeClr val="accent1"/>
            </a:lnRef>
            <a:fillRef idx="0">
              <a:schemeClr val="accent1"/>
            </a:fillRef>
            <a:effectRef idx="0">
              <a:schemeClr val="accent1"/>
            </a:effectRef>
            <a:fontRef idx="minor">
              <a:schemeClr val="tx1"/>
            </a:fontRef>
          </p:style>
        </p:cxnSp>
        <p:cxnSp>
          <p:nvCxnSpPr>
            <p:cNvPr id="147" name="直接连接符 146"/>
            <p:cNvCxnSpPr/>
            <p:nvPr/>
          </p:nvCxnSpPr>
          <p:spPr>
            <a:xfrm rot="9720000">
              <a:off x="2838923" y="1366229"/>
              <a:ext cx="63500" cy="137530"/>
            </a:xfrm>
            <a:prstGeom prst="line">
              <a:avLst/>
            </a:prstGeom>
            <a:ln w="19050">
              <a:solidFill>
                <a:srgbClr val="FF8603"/>
              </a:solidFill>
            </a:ln>
          </p:spPr>
          <p:style>
            <a:lnRef idx="1">
              <a:schemeClr val="accent1"/>
            </a:lnRef>
            <a:fillRef idx="0">
              <a:schemeClr val="accent1"/>
            </a:fillRef>
            <a:effectRef idx="0">
              <a:schemeClr val="accent1"/>
            </a:effectRef>
            <a:fontRef idx="minor">
              <a:schemeClr val="tx1"/>
            </a:fontRef>
          </p:style>
        </p:cxnSp>
        <p:cxnSp>
          <p:nvCxnSpPr>
            <p:cNvPr id="148" name="直接连接符 147"/>
            <p:cNvCxnSpPr/>
            <p:nvPr/>
          </p:nvCxnSpPr>
          <p:spPr>
            <a:xfrm rot="11880000">
              <a:off x="2744735" y="1366229"/>
              <a:ext cx="63500" cy="137530"/>
            </a:xfrm>
            <a:prstGeom prst="line">
              <a:avLst/>
            </a:prstGeom>
            <a:ln w="19050">
              <a:solidFill>
                <a:srgbClr val="FF8603"/>
              </a:solidFill>
            </a:ln>
          </p:spPr>
          <p:style>
            <a:lnRef idx="1">
              <a:schemeClr val="accent1"/>
            </a:lnRef>
            <a:fillRef idx="0">
              <a:schemeClr val="accent1"/>
            </a:fillRef>
            <a:effectRef idx="0">
              <a:schemeClr val="accent1"/>
            </a:effectRef>
            <a:fontRef idx="minor">
              <a:schemeClr val="tx1"/>
            </a:fontRef>
          </p:style>
        </p:cxnSp>
        <p:cxnSp>
          <p:nvCxnSpPr>
            <p:cNvPr id="149" name="直接连接符 148"/>
            <p:cNvCxnSpPr/>
            <p:nvPr/>
          </p:nvCxnSpPr>
          <p:spPr>
            <a:xfrm rot="14040000">
              <a:off x="2668535" y="1310866"/>
              <a:ext cx="63500" cy="137530"/>
            </a:xfrm>
            <a:prstGeom prst="line">
              <a:avLst/>
            </a:prstGeom>
            <a:ln w="19050">
              <a:solidFill>
                <a:srgbClr val="FF8603"/>
              </a:solidFill>
            </a:ln>
          </p:spPr>
          <p:style>
            <a:lnRef idx="1">
              <a:schemeClr val="accent1"/>
            </a:lnRef>
            <a:fillRef idx="0">
              <a:schemeClr val="accent1"/>
            </a:fillRef>
            <a:effectRef idx="0">
              <a:schemeClr val="accent1"/>
            </a:effectRef>
            <a:fontRef idx="minor">
              <a:schemeClr val="tx1"/>
            </a:fontRef>
          </p:style>
        </p:cxnSp>
      </p:grpSp>
      <p:sp>
        <p:nvSpPr>
          <p:cNvPr id="155" name="PA_任意多边形 6"/>
          <p:cNvSpPr>
            <a:spLocks/>
          </p:cNvSpPr>
          <p:nvPr>
            <p:custDataLst>
              <p:tags r:id="rId21"/>
            </p:custDataLst>
          </p:nvPr>
        </p:nvSpPr>
        <p:spPr bwMode="auto">
          <a:xfrm rot="20196364">
            <a:off x="6749918" y="2598631"/>
            <a:ext cx="521330" cy="461460"/>
          </a:xfrm>
          <a:custGeom>
            <a:avLst/>
            <a:gdLst>
              <a:gd name="T0" fmla="*/ 354 w 657"/>
              <a:gd name="T1" fmla="*/ 512 h 583"/>
              <a:gd name="T2" fmla="*/ 143 w 657"/>
              <a:gd name="T3" fmla="*/ 579 h 583"/>
              <a:gd name="T4" fmla="*/ 208 w 657"/>
              <a:gd name="T5" fmla="*/ 516 h 583"/>
              <a:gd name="T6" fmla="*/ 271 w 657"/>
              <a:gd name="T7" fmla="*/ 460 h 583"/>
              <a:gd name="T8" fmla="*/ 237 w 657"/>
              <a:gd name="T9" fmla="*/ 449 h 583"/>
              <a:gd name="T10" fmla="*/ 176 w 657"/>
              <a:gd name="T11" fmla="*/ 430 h 583"/>
              <a:gd name="T12" fmla="*/ 10 w 657"/>
              <a:gd name="T13" fmla="*/ 355 h 583"/>
              <a:gd name="T14" fmla="*/ 4 w 657"/>
              <a:gd name="T15" fmla="*/ 346 h 583"/>
              <a:gd name="T16" fmla="*/ 101 w 657"/>
              <a:gd name="T17" fmla="*/ 337 h 583"/>
              <a:gd name="T18" fmla="*/ 167 w 657"/>
              <a:gd name="T19" fmla="*/ 324 h 583"/>
              <a:gd name="T20" fmla="*/ 271 w 657"/>
              <a:gd name="T21" fmla="*/ 325 h 583"/>
              <a:gd name="T22" fmla="*/ 233 w 657"/>
              <a:gd name="T23" fmla="*/ 247 h 583"/>
              <a:gd name="T24" fmla="*/ 203 w 657"/>
              <a:gd name="T25" fmla="*/ 152 h 583"/>
              <a:gd name="T26" fmla="*/ 199 w 657"/>
              <a:gd name="T27" fmla="*/ 94 h 583"/>
              <a:gd name="T28" fmla="*/ 168 w 657"/>
              <a:gd name="T29" fmla="*/ 4 h 583"/>
              <a:gd name="T30" fmla="*/ 217 w 657"/>
              <a:gd name="T31" fmla="*/ 47 h 583"/>
              <a:gd name="T32" fmla="*/ 306 w 657"/>
              <a:gd name="T33" fmla="*/ 137 h 583"/>
              <a:gd name="T34" fmla="*/ 338 w 657"/>
              <a:gd name="T35" fmla="*/ 161 h 583"/>
              <a:gd name="T36" fmla="*/ 403 w 657"/>
              <a:gd name="T37" fmla="*/ 235 h 583"/>
              <a:gd name="T38" fmla="*/ 470 w 657"/>
              <a:gd name="T39" fmla="*/ 134 h 583"/>
              <a:gd name="T40" fmla="*/ 510 w 657"/>
              <a:gd name="T41" fmla="*/ 57 h 583"/>
              <a:gd name="T42" fmla="*/ 514 w 657"/>
              <a:gd name="T43" fmla="*/ 90 h 583"/>
              <a:gd name="T44" fmla="*/ 515 w 657"/>
              <a:gd name="T45" fmla="*/ 154 h 583"/>
              <a:gd name="T46" fmla="*/ 520 w 657"/>
              <a:gd name="T47" fmla="*/ 202 h 583"/>
              <a:gd name="T48" fmla="*/ 583 w 657"/>
              <a:gd name="T49" fmla="*/ 314 h 583"/>
              <a:gd name="T50" fmla="*/ 632 w 657"/>
              <a:gd name="T51" fmla="*/ 329 h 583"/>
              <a:gd name="T52" fmla="*/ 595 w 657"/>
              <a:gd name="T53" fmla="*/ 370 h 583"/>
              <a:gd name="T54" fmla="*/ 509 w 657"/>
              <a:gd name="T55" fmla="*/ 465 h 583"/>
              <a:gd name="T56" fmla="*/ 417 w 657"/>
              <a:gd name="T57" fmla="*/ 453 h 583"/>
              <a:gd name="T58" fmla="*/ 483 w 657"/>
              <a:gd name="T59" fmla="*/ 403 h 583"/>
              <a:gd name="T60" fmla="*/ 448 w 657"/>
              <a:gd name="T61" fmla="*/ 304 h 583"/>
              <a:gd name="T62" fmla="*/ 408 w 657"/>
              <a:gd name="T63" fmla="*/ 435 h 583"/>
              <a:gd name="T64" fmla="*/ 373 w 657"/>
              <a:gd name="T65" fmla="*/ 381 h 583"/>
              <a:gd name="T66" fmla="*/ 398 w 657"/>
              <a:gd name="T67" fmla="*/ 440 h 583"/>
              <a:gd name="T68" fmla="*/ 238 w 657"/>
              <a:gd name="T69" fmla="*/ 404 h 583"/>
              <a:gd name="T70" fmla="*/ 337 w 657"/>
              <a:gd name="T71" fmla="*/ 485 h 583"/>
              <a:gd name="T72" fmla="*/ 411 w 657"/>
              <a:gd name="T73" fmla="*/ 457 h 5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657" h="583">
                <a:moveTo>
                  <a:pt x="364" y="534"/>
                </a:moveTo>
                <a:cubicBezTo>
                  <a:pt x="359" y="523"/>
                  <a:pt x="356" y="516"/>
                  <a:pt x="354" y="512"/>
                </a:cubicBezTo>
                <a:cubicBezTo>
                  <a:pt x="285" y="536"/>
                  <a:pt x="215" y="560"/>
                  <a:pt x="146" y="583"/>
                </a:cubicBezTo>
                <a:cubicBezTo>
                  <a:pt x="145" y="582"/>
                  <a:pt x="144" y="580"/>
                  <a:pt x="143" y="579"/>
                </a:cubicBezTo>
                <a:cubicBezTo>
                  <a:pt x="146" y="576"/>
                  <a:pt x="148" y="572"/>
                  <a:pt x="151" y="569"/>
                </a:cubicBezTo>
                <a:cubicBezTo>
                  <a:pt x="170" y="552"/>
                  <a:pt x="190" y="535"/>
                  <a:pt x="208" y="516"/>
                </a:cubicBezTo>
                <a:cubicBezTo>
                  <a:pt x="213" y="511"/>
                  <a:pt x="213" y="500"/>
                  <a:pt x="218" y="496"/>
                </a:cubicBezTo>
                <a:cubicBezTo>
                  <a:pt x="235" y="483"/>
                  <a:pt x="253" y="472"/>
                  <a:pt x="271" y="460"/>
                </a:cubicBezTo>
                <a:cubicBezTo>
                  <a:pt x="273" y="458"/>
                  <a:pt x="275" y="457"/>
                  <a:pt x="281" y="452"/>
                </a:cubicBezTo>
                <a:cubicBezTo>
                  <a:pt x="263" y="451"/>
                  <a:pt x="249" y="452"/>
                  <a:pt x="237" y="449"/>
                </a:cubicBezTo>
                <a:cubicBezTo>
                  <a:pt x="217" y="445"/>
                  <a:pt x="198" y="438"/>
                  <a:pt x="179" y="432"/>
                </a:cubicBezTo>
                <a:cubicBezTo>
                  <a:pt x="178" y="432"/>
                  <a:pt x="177" y="430"/>
                  <a:pt x="176" y="430"/>
                </a:cubicBezTo>
                <a:cubicBezTo>
                  <a:pt x="130" y="427"/>
                  <a:pt x="99" y="392"/>
                  <a:pt x="59" y="375"/>
                </a:cubicBezTo>
                <a:cubicBezTo>
                  <a:pt x="43" y="368"/>
                  <a:pt x="26" y="362"/>
                  <a:pt x="10" y="355"/>
                </a:cubicBezTo>
                <a:cubicBezTo>
                  <a:pt x="6" y="354"/>
                  <a:pt x="3" y="353"/>
                  <a:pt x="0" y="352"/>
                </a:cubicBezTo>
                <a:cubicBezTo>
                  <a:pt x="1" y="350"/>
                  <a:pt x="3" y="348"/>
                  <a:pt x="4" y="346"/>
                </a:cubicBezTo>
                <a:cubicBezTo>
                  <a:pt x="12" y="345"/>
                  <a:pt x="19" y="344"/>
                  <a:pt x="27" y="344"/>
                </a:cubicBezTo>
                <a:cubicBezTo>
                  <a:pt x="51" y="341"/>
                  <a:pt x="76" y="340"/>
                  <a:pt x="101" y="337"/>
                </a:cubicBezTo>
                <a:cubicBezTo>
                  <a:pt x="106" y="336"/>
                  <a:pt x="111" y="329"/>
                  <a:pt x="117" y="328"/>
                </a:cubicBezTo>
                <a:cubicBezTo>
                  <a:pt x="132" y="326"/>
                  <a:pt x="148" y="325"/>
                  <a:pt x="167" y="324"/>
                </a:cubicBezTo>
                <a:cubicBezTo>
                  <a:pt x="169" y="311"/>
                  <a:pt x="183" y="313"/>
                  <a:pt x="195" y="315"/>
                </a:cubicBezTo>
                <a:cubicBezTo>
                  <a:pt x="221" y="318"/>
                  <a:pt x="246" y="322"/>
                  <a:pt x="271" y="325"/>
                </a:cubicBezTo>
                <a:cubicBezTo>
                  <a:pt x="257" y="305"/>
                  <a:pt x="243" y="284"/>
                  <a:pt x="230" y="263"/>
                </a:cubicBezTo>
                <a:cubicBezTo>
                  <a:pt x="228" y="260"/>
                  <a:pt x="232" y="253"/>
                  <a:pt x="233" y="247"/>
                </a:cubicBezTo>
                <a:cubicBezTo>
                  <a:pt x="226" y="230"/>
                  <a:pt x="216" y="211"/>
                  <a:pt x="212" y="191"/>
                </a:cubicBezTo>
                <a:cubicBezTo>
                  <a:pt x="209" y="178"/>
                  <a:pt x="212" y="165"/>
                  <a:pt x="203" y="152"/>
                </a:cubicBezTo>
                <a:cubicBezTo>
                  <a:pt x="200" y="148"/>
                  <a:pt x="205" y="139"/>
                  <a:pt x="205" y="135"/>
                </a:cubicBezTo>
                <a:cubicBezTo>
                  <a:pt x="203" y="120"/>
                  <a:pt x="203" y="107"/>
                  <a:pt x="199" y="94"/>
                </a:cubicBezTo>
                <a:cubicBezTo>
                  <a:pt x="195" y="82"/>
                  <a:pt x="187" y="71"/>
                  <a:pt x="182" y="59"/>
                </a:cubicBezTo>
                <a:cubicBezTo>
                  <a:pt x="177" y="41"/>
                  <a:pt x="173" y="22"/>
                  <a:pt x="168" y="4"/>
                </a:cubicBezTo>
                <a:cubicBezTo>
                  <a:pt x="171" y="3"/>
                  <a:pt x="174" y="1"/>
                  <a:pt x="176" y="0"/>
                </a:cubicBezTo>
                <a:cubicBezTo>
                  <a:pt x="190" y="16"/>
                  <a:pt x="203" y="32"/>
                  <a:pt x="217" y="47"/>
                </a:cubicBezTo>
                <a:cubicBezTo>
                  <a:pt x="232" y="64"/>
                  <a:pt x="248" y="81"/>
                  <a:pt x="264" y="97"/>
                </a:cubicBezTo>
                <a:cubicBezTo>
                  <a:pt x="277" y="111"/>
                  <a:pt x="292" y="124"/>
                  <a:pt x="306" y="137"/>
                </a:cubicBezTo>
                <a:cubicBezTo>
                  <a:pt x="309" y="140"/>
                  <a:pt x="313" y="143"/>
                  <a:pt x="316" y="145"/>
                </a:cubicBezTo>
                <a:cubicBezTo>
                  <a:pt x="323" y="150"/>
                  <a:pt x="333" y="154"/>
                  <a:pt x="338" y="161"/>
                </a:cubicBezTo>
                <a:cubicBezTo>
                  <a:pt x="358" y="190"/>
                  <a:pt x="378" y="220"/>
                  <a:pt x="397" y="248"/>
                </a:cubicBezTo>
                <a:cubicBezTo>
                  <a:pt x="398" y="246"/>
                  <a:pt x="400" y="240"/>
                  <a:pt x="403" y="235"/>
                </a:cubicBezTo>
                <a:cubicBezTo>
                  <a:pt x="413" y="213"/>
                  <a:pt x="421" y="191"/>
                  <a:pt x="434" y="171"/>
                </a:cubicBezTo>
                <a:cubicBezTo>
                  <a:pt x="443" y="157"/>
                  <a:pt x="460" y="147"/>
                  <a:pt x="470" y="134"/>
                </a:cubicBezTo>
                <a:cubicBezTo>
                  <a:pt x="478" y="124"/>
                  <a:pt x="480" y="110"/>
                  <a:pt x="486" y="98"/>
                </a:cubicBezTo>
                <a:cubicBezTo>
                  <a:pt x="493" y="84"/>
                  <a:pt x="502" y="70"/>
                  <a:pt x="510" y="57"/>
                </a:cubicBezTo>
                <a:cubicBezTo>
                  <a:pt x="512" y="57"/>
                  <a:pt x="515" y="58"/>
                  <a:pt x="517" y="58"/>
                </a:cubicBezTo>
                <a:cubicBezTo>
                  <a:pt x="516" y="69"/>
                  <a:pt x="515" y="79"/>
                  <a:pt x="514" y="90"/>
                </a:cubicBezTo>
                <a:cubicBezTo>
                  <a:pt x="513" y="101"/>
                  <a:pt x="506" y="119"/>
                  <a:pt x="511" y="123"/>
                </a:cubicBezTo>
                <a:cubicBezTo>
                  <a:pt x="524" y="134"/>
                  <a:pt x="515" y="144"/>
                  <a:pt x="515" y="154"/>
                </a:cubicBezTo>
                <a:cubicBezTo>
                  <a:pt x="515" y="158"/>
                  <a:pt x="520" y="162"/>
                  <a:pt x="520" y="166"/>
                </a:cubicBezTo>
                <a:cubicBezTo>
                  <a:pt x="521" y="178"/>
                  <a:pt x="519" y="190"/>
                  <a:pt x="520" y="202"/>
                </a:cubicBezTo>
                <a:cubicBezTo>
                  <a:pt x="523" y="247"/>
                  <a:pt x="527" y="293"/>
                  <a:pt x="495" y="333"/>
                </a:cubicBezTo>
                <a:cubicBezTo>
                  <a:pt x="526" y="326"/>
                  <a:pt x="554" y="319"/>
                  <a:pt x="583" y="314"/>
                </a:cubicBezTo>
                <a:cubicBezTo>
                  <a:pt x="607" y="310"/>
                  <a:pt x="632" y="309"/>
                  <a:pt x="657" y="306"/>
                </a:cubicBezTo>
                <a:cubicBezTo>
                  <a:pt x="649" y="313"/>
                  <a:pt x="640" y="320"/>
                  <a:pt x="632" y="329"/>
                </a:cubicBezTo>
                <a:cubicBezTo>
                  <a:pt x="624" y="338"/>
                  <a:pt x="608" y="342"/>
                  <a:pt x="611" y="359"/>
                </a:cubicBezTo>
                <a:cubicBezTo>
                  <a:pt x="611" y="362"/>
                  <a:pt x="600" y="366"/>
                  <a:pt x="595" y="370"/>
                </a:cubicBezTo>
                <a:cubicBezTo>
                  <a:pt x="563" y="403"/>
                  <a:pt x="524" y="420"/>
                  <a:pt x="476" y="425"/>
                </a:cubicBezTo>
                <a:cubicBezTo>
                  <a:pt x="488" y="439"/>
                  <a:pt x="499" y="452"/>
                  <a:pt x="509" y="465"/>
                </a:cubicBezTo>
                <a:cubicBezTo>
                  <a:pt x="508" y="466"/>
                  <a:pt x="507" y="468"/>
                  <a:pt x="506" y="469"/>
                </a:cubicBezTo>
                <a:cubicBezTo>
                  <a:pt x="478" y="464"/>
                  <a:pt x="449" y="459"/>
                  <a:pt x="417" y="453"/>
                </a:cubicBezTo>
                <a:cubicBezTo>
                  <a:pt x="440" y="437"/>
                  <a:pt x="462" y="421"/>
                  <a:pt x="484" y="405"/>
                </a:cubicBezTo>
                <a:cubicBezTo>
                  <a:pt x="484" y="405"/>
                  <a:pt x="483" y="404"/>
                  <a:pt x="483" y="403"/>
                </a:cubicBezTo>
                <a:cubicBezTo>
                  <a:pt x="461" y="417"/>
                  <a:pt x="439" y="430"/>
                  <a:pt x="413" y="447"/>
                </a:cubicBezTo>
                <a:cubicBezTo>
                  <a:pt x="425" y="396"/>
                  <a:pt x="437" y="350"/>
                  <a:pt x="448" y="304"/>
                </a:cubicBezTo>
                <a:cubicBezTo>
                  <a:pt x="447" y="304"/>
                  <a:pt x="446" y="304"/>
                  <a:pt x="445" y="303"/>
                </a:cubicBezTo>
                <a:cubicBezTo>
                  <a:pt x="433" y="347"/>
                  <a:pt x="420" y="391"/>
                  <a:pt x="408" y="435"/>
                </a:cubicBezTo>
                <a:cubicBezTo>
                  <a:pt x="406" y="435"/>
                  <a:pt x="405" y="436"/>
                  <a:pt x="403" y="437"/>
                </a:cubicBezTo>
                <a:cubicBezTo>
                  <a:pt x="393" y="418"/>
                  <a:pt x="383" y="399"/>
                  <a:pt x="373" y="381"/>
                </a:cubicBezTo>
                <a:cubicBezTo>
                  <a:pt x="372" y="381"/>
                  <a:pt x="371" y="382"/>
                  <a:pt x="370" y="382"/>
                </a:cubicBezTo>
                <a:cubicBezTo>
                  <a:pt x="379" y="400"/>
                  <a:pt x="387" y="417"/>
                  <a:pt x="398" y="440"/>
                </a:cubicBezTo>
                <a:cubicBezTo>
                  <a:pt x="342" y="426"/>
                  <a:pt x="290" y="413"/>
                  <a:pt x="239" y="400"/>
                </a:cubicBezTo>
                <a:cubicBezTo>
                  <a:pt x="238" y="401"/>
                  <a:pt x="238" y="403"/>
                  <a:pt x="238" y="404"/>
                </a:cubicBezTo>
                <a:cubicBezTo>
                  <a:pt x="291" y="419"/>
                  <a:pt x="344" y="435"/>
                  <a:pt x="403" y="452"/>
                </a:cubicBezTo>
                <a:cubicBezTo>
                  <a:pt x="378" y="465"/>
                  <a:pt x="357" y="475"/>
                  <a:pt x="337" y="485"/>
                </a:cubicBezTo>
                <a:cubicBezTo>
                  <a:pt x="337" y="486"/>
                  <a:pt x="337" y="487"/>
                  <a:pt x="338" y="488"/>
                </a:cubicBezTo>
                <a:cubicBezTo>
                  <a:pt x="361" y="478"/>
                  <a:pt x="383" y="469"/>
                  <a:pt x="411" y="457"/>
                </a:cubicBezTo>
                <a:cubicBezTo>
                  <a:pt x="394" y="485"/>
                  <a:pt x="380" y="507"/>
                  <a:pt x="364" y="534"/>
                </a:cubicBezTo>
                <a:close/>
              </a:path>
            </a:pathLst>
          </a:custGeom>
          <a:solidFill>
            <a:srgbClr val="FF8603"/>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156" name="PA_任意多边形 6"/>
          <p:cNvSpPr>
            <a:spLocks/>
          </p:cNvSpPr>
          <p:nvPr>
            <p:custDataLst>
              <p:tags r:id="rId22"/>
            </p:custDataLst>
          </p:nvPr>
        </p:nvSpPr>
        <p:spPr bwMode="auto">
          <a:xfrm rot="8173475">
            <a:off x="7247911" y="2956819"/>
            <a:ext cx="169488" cy="150024"/>
          </a:xfrm>
          <a:custGeom>
            <a:avLst/>
            <a:gdLst>
              <a:gd name="T0" fmla="*/ 354 w 657"/>
              <a:gd name="T1" fmla="*/ 512 h 583"/>
              <a:gd name="T2" fmla="*/ 143 w 657"/>
              <a:gd name="T3" fmla="*/ 579 h 583"/>
              <a:gd name="T4" fmla="*/ 208 w 657"/>
              <a:gd name="T5" fmla="*/ 516 h 583"/>
              <a:gd name="T6" fmla="*/ 271 w 657"/>
              <a:gd name="T7" fmla="*/ 460 h 583"/>
              <a:gd name="T8" fmla="*/ 237 w 657"/>
              <a:gd name="T9" fmla="*/ 449 h 583"/>
              <a:gd name="T10" fmla="*/ 176 w 657"/>
              <a:gd name="T11" fmla="*/ 430 h 583"/>
              <a:gd name="T12" fmla="*/ 10 w 657"/>
              <a:gd name="T13" fmla="*/ 355 h 583"/>
              <a:gd name="T14" fmla="*/ 4 w 657"/>
              <a:gd name="T15" fmla="*/ 346 h 583"/>
              <a:gd name="T16" fmla="*/ 101 w 657"/>
              <a:gd name="T17" fmla="*/ 337 h 583"/>
              <a:gd name="T18" fmla="*/ 167 w 657"/>
              <a:gd name="T19" fmla="*/ 324 h 583"/>
              <a:gd name="T20" fmla="*/ 271 w 657"/>
              <a:gd name="T21" fmla="*/ 325 h 583"/>
              <a:gd name="T22" fmla="*/ 233 w 657"/>
              <a:gd name="T23" fmla="*/ 247 h 583"/>
              <a:gd name="T24" fmla="*/ 203 w 657"/>
              <a:gd name="T25" fmla="*/ 152 h 583"/>
              <a:gd name="T26" fmla="*/ 199 w 657"/>
              <a:gd name="T27" fmla="*/ 94 h 583"/>
              <a:gd name="T28" fmla="*/ 168 w 657"/>
              <a:gd name="T29" fmla="*/ 4 h 583"/>
              <a:gd name="T30" fmla="*/ 217 w 657"/>
              <a:gd name="T31" fmla="*/ 47 h 583"/>
              <a:gd name="T32" fmla="*/ 306 w 657"/>
              <a:gd name="T33" fmla="*/ 137 h 583"/>
              <a:gd name="T34" fmla="*/ 338 w 657"/>
              <a:gd name="T35" fmla="*/ 161 h 583"/>
              <a:gd name="T36" fmla="*/ 403 w 657"/>
              <a:gd name="T37" fmla="*/ 235 h 583"/>
              <a:gd name="T38" fmla="*/ 470 w 657"/>
              <a:gd name="T39" fmla="*/ 134 h 583"/>
              <a:gd name="T40" fmla="*/ 510 w 657"/>
              <a:gd name="T41" fmla="*/ 57 h 583"/>
              <a:gd name="T42" fmla="*/ 514 w 657"/>
              <a:gd name="T43" fmla="*/ 90 h 583"/>
              <a:gd name="T44" fmla="*/ 515 w 657"/>
              <a:gd name="T45" fmla="*/ 154 h 583"/>
              <a:gd name="T46" fmla="*/ 520 w 657"/>
              <a:gd name="T47" fmla="*/ 202 h 583"/>
              <a:gd name="T48" fmla="*/ 583 w 657"/>
              <a:gd name="T49" fmla="*/ 314 h 583"/>
              <a:gd name="T50" fmla="*/ 632 w 657"/>
              <a:gd name="T51" fmla="*/ 329 h 583"/>
              <a:gd name="T52" fmla="*/ 595 w 657"/>
              <a:gd name="T53" fmla="*/ 370 h 583"/>
              <a:gd name="T54" fmla="*/ 509 w 657"/>
              <a:gd name="T55" fmla="*/ 465 h 583"/>
              <a:gd name="T56" fmla="*/ 417 w 657"/>
              <a:gd name="T57" fmla="*/ 453 h 583"/>
              <a:gd name="T58" fmla="*/ 483 w 657"/>
              <a:gd name="T59" fmla="*/ 403 h 583"/>
              <a:gd name="T60" fmla="*/ 448 w 657"/>
              <a:gd name="T61" fmla="*/ 304 h 583"/>
              <a:gd name="T62" fmla="*/ 408 w 657"/>
              <a:gd name="T63" fmla="*/ 435 h 583"/>
              <a:gd name="T64" fmla="*/ 373 w 657"/>
              <a:gd name="T65" fmla="*/ 381 h 583"/>
              <a:gd name="T66" fmla="*/ 398 w 657"/>
              <a:gd name="T67" fmla="*/ 440 h 583"/>
              <a:gd name="T68" fmla="*/ 238 w 657"/>
              <a:gd name="T69" fmla="*/ 404 h 583"/>
              <a:gd name="T70" fmla="*/ 337 w 657"/>
              <a:gd name="T71" fmla="*/ 485 h 583"/>
              <a:gd name="T72" fmla="*/ 411 w 657"/>
              <a:gd name="T73" fmla="*/ 457 h 5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657" h="583">
                <a:moveTo>
                  <a:pt x="364" y="534"/>
                </a:moveTo>
                <a:cubicBezTo>
                  <a:pt x="359" y="523"/>
                  <a:pt x="356" y="516"/>
                  <a:pt x="354" y="512"/>
                </a:cubicBezTo>
                <a:cubicBezTo>
                  <a:pt x="285" y="536"/>
                  <a:pt x="215" y="560"/>
                  <a:pt x="146" y="583"/>
                </a:cubicBezTo>
                <a:cubicBezTo>
                  <a:pt x="145" y="582"/>
                  <a:pt x="144" y="580"/>
                  <a:pt x="143" y="579"/>
                </a:cubicBezTo>
                <a:cubicBezTo>
                  <a:pt x="146" y="576"/>
                  <a:pt x="148" y="572"/>
                  <a:pt x="151" y="569"/>
                </a:cubicBezTo>
                <a:cubicBezTo>
                  <a:pt x="170" y="552"/>
                  <a:pt x="190" y="535"/>
                  <a:pt x="208" y="516"/>
                </a:cubicBezTo>
                <a:cubicBezTo>
                  <a:pt x="213" y="511"/>
                  <a:pt x="213" y="500"/>
                  <a:pt x="218" y="496"/>
                </a:cubicBezTo>
                <a:cubicBezTo>
                  <a:pt x="235" y="483"/>
                  <a:pt x="253" y="472"/>
                  <a:pt x="271" y="460"/>
                </a:cubicBezTo>
                <a:cubicBezTo>
                  <a:pt x="273" y="458"/>
                  <a:pt x="275" y="457"/>
                  <a:pt x="281" y="452"/>
                </a:cubicBezTo>
                <a:cubicBezTo>
                  <a:pt x="263" y="451"/>
                  <a:pt x="249" y="452"/>
                  <a:pt x="237" y="449"/>
                </a:cubicBezTo>
                <a:cubicBezTo>
                  <a:pt x="217" y="445"/>
                  <a:pt x="198" y="438"/>
                  <a:pt x="179" y="432"/>
                </a:cubicBezTo>
                <a:cubicBezTo>
                  <a:pt x="178" y="432"/>
                  <a:pt x="177" y="430"/>
                  <a:pt x="176" y="430"/>
                </a:cubicBezTo>
                <a:cubicBezTo>
                  <a:pt x="130" y="427"/>
                  <a:pt x="99" y="392"/>
                  <a:pt x="59" y="375"/>
                </a:cubicBezTo>
                <a:cubicBezTo>
                  <a:pt x="43" y="368"/>
                  <a:pt x="26" y="362"/>
                  <a:pt x="10" y="355"/>
                </a:cubicBezTo>
                <a:cubicBezTo>
                  <a:pt x="6" y="354"/>
                  <a:pt x="3" y="353"/>
                  <a:pt x="0" y="352"/>
                </a:cubicBezTo>
                <a:cubicBezTo>
                  <a:pt x="1" y="350"/>
                  <a:pt x="3" y="348"/>
                  <a:pt x="4" y="346"/>
                </a:cubicBezTo>
                <a:cubicBezTo>
                  <a:pt x="12" y="345"/>
                  <a:pt x="19" y="344"/>
                  <a:pt x="27" y="344"/>
                </a:cubicBezTo>
                <a:cubicBezTo>
                  <a:pt x="51" y="341"/>
                  <a:pt x="76" y="340"/>
                  <a:pt x="101" y="337"/>
                </a:cubicBezTo>
                <a:cubicBezTo>
                  <a:pt x="106" y="336"/>
                  <a:pt x="111" y="329"/>
                  <a:pt x="117" y="328"/>
                </a:cubicBezTo>
                <a:cubicBezTo>
                  <a:pt x="132" y="326"/>
                  <a:pt x="148" y="325"/>
                  <a:pt x="167" y="324"/>
                </a:cubicBezTo>
                <a:cubicBezTo>
                  <a:pt x="169" y="311"/>
                  <a:pt x="183" y="313"/>
                  <a:pt x="195" y="315"/>
                </a:cubicBezTo>
                <a:cubicBezTo>
                  <a:pt x="221" y="318"/>
                  <a:pt x="246" y="322"/>
                  <a:pt x="271" y="325"/>
                </a:cubicBezTo>
                <a:cubicBezTo>
                  <a:pt x="257" y="305"/>
                  <a:pt x="243" y="284"/>
                  <a:pt x="230" y="263"/>
                </a:cubicBezTo>
                <a:cubicBezTo>
                  <a:pt x="228" y="260"/>
                  <a:pt x="232" y="253"/>
                  <a:pt x="233" y="247"/>
                </a:cubicBezTo>
                <a:cubicBezTo>
                  <a:pt x="226" y="230"/>
                  <a:pt x="216" y="211"/>
                  <a:pt x="212" y="191"/>
                </a:cubicBezTo>
                <a:cubicBezTo>
                  <a:pt x="209" y="178"/>
                  <a:pt x="212" y="165"/>
                  <a:pt x="203" y="152"/>
                </a:cubicBezTo>
                <a:cubicBezTo>
                  <a:pt x="200" y="148"/>
                  <a:pt x="205" y="139"/>
                  <a:pt x="205" y="135"/>
                </a:cubicBezTo>
                <a:cubicBezTo>
                  <a:pt x="203" y="120"/>
                  <a:pt x="203" y="107"/>
                  <a:pt x="199" y="94"/>
                </a:cubicBezTo>
                <a:cubicBezTo>
                  <a:pt x="195" y="82"/>
                  <a:pt x="187" y="71"/>
                  <a:pt x="182" y="59"/>
                </a:cubicBezTo>
                <a:cubicBezTo>
                  <a:pt x="177" y="41"/>
                  <a:pt x="173" y="22"/>
                  <a:pt x="168" y="4"/>
                </a:cubicBezTo>
                <a:cubicBezTo>
                  <a:pt x="171" y="3"/>
                  <a:pt x="174" y="1"/>
                  <a:pt x="176" y="0"/>
                </a:cubicBezTo>
                <a:cubicBezTo>
                  <a:pt x="190" y="16"/>
                  <a:pt x="203" y="32"/>
                  <a:pt x="217" y="47"/>
                </a:cubicBezTo>
                <a:cubicBezTo>
                  <a:pt x="232" y="64"/>
                  <a:pt x="248" y="81"/>
                  <a:pt x="264" y="97"/>
                </a:cubicBezTo>
                <a:cubicBezTo>
                  <a:pt x="277" y="111"/>
                  <a:pt x="292" y="124"/>
                  <a:pt x="306" y="137"/>
                </a:cubicBezTo>
                <a:cubicBezTo>
                  <a:pt x="309" y="140"/>
                  <a:pt x="313" y="143"/>
                  <a:pt x="316" y="145"/>
                </a:cubicBezTo>
                <a:cubicBezTo>
                  <a:pt x="323" y="150"/>
                  <a:pt x="333" y="154"/>
                  <a:pt x="338" y="161"/>
                </a:cubicBezTo>
                <a:cubicBezTo>
                  <a:pt x="358" y="190"/>
                  <a:pt x="378" y="220"/>
                  <a:pt x="397" y="248"/>
                </a:cubicBezTo>
                <a:cubicBezTo>
                  <a:pt x="398" y="246"/>
                  <a:pt x="400" y="240"/>
                  <a:pt x="403" y="235"/>
                </a:cubicBezTo>
                <a:cubicBezTo>
                  <a:pt x="413" y="213"/>
                  <a:pt x="421" y="191"/>
                  <a:pt x="434" y="171"/>
                </a:cubicBezTo>
                <a:cubicBezTo>
                  <a:pt x="443" y="157"/>
                  <a:pt x="460" y="147"/>
                  <a:pt x="470" y="134"/>
                </a:cubicBezTo>
                <a:cubicBezTo>
                  <a:pt x="478" y="124"/>
                  <a:pt x="480" y="110"/>
                  <a:pt x="486" y="98"/>
                </a:cubicBezTo>
                <a:cubicBezTo>
                  <a:pt x="493" y="84"/>
                  <a:pt x="502" y="70"/>
                  <a:pt x="510" y="57"/>
                </a:cubicBezTo>
                <a:cubicBezTo>
                  <a:pt x="512" y="57"/>
                  <a:pt x="515" y="58"/>
                  <a:pt x="517" y="58"/>
                </a:cubicBezTo>
                <a:cubicBezTo>
                  <a:pt x="516" y="69"/>
                  <a:pt x="515" y="79"/>
                  <a:pt x="514" y="90"/>
                </a:cubicBezTo>
                <a:cubicBezTo>
                  <a:pt x="513" y="101"/>
                  <a:pt x="506" y="119"/>
                  <a:pt x="511" y="123"/>
                </a:cubicBezTo>
                <a:cubicBezTo>
                  <a:pt x="524" y="134"/>
                  <a:pt x="515" y="144"/>
                  <a:pt x="515" y="154"/>
                </a:cubicBezTo>
                <a:cubicBezTo>
                  <a:pt x="515" y="158"/>
                  <a:pt x="520" y="162"/>
                  <a:pt x="520" y="166"/>
                </a:cubicBezTo>
                <a:cubicBezTo>
                  <a:pt x="521" y="178"/>
                  <a:pt x="519" y="190"/>
                  <a:pt x="520" y="202"/>
                </a:cubicBezTo>
                <a:cubicBezTo>
                  <a:pt x="523" y="247"/>
                  <a:pt x="527" y="293"/>
                  <a:pt x="495" y="333"/>
                </a:cubicBezTo>
                <a:cubicBezTo>
                  <a:pt x="526" y="326"/>
                  <a:pt x="554" y="319"/>
                  <a:pt x="583" y="314"/>
                </a:cubicBezTo>
                <a:cubicBezTo>
                  <a:pt x="607" y="310"/>
                  <a:pt x="632" y="309"/>
                  <a:pt x="657" y="306"/>
                </a:cubicBezTo>
                <a:cubicBezTo>
                  <a:pt x="649" y="313"/>
                  <a:pt x="640" y="320"/>
                  <a:pt x="632" y="329"/>
                </a:cubicBezTo>
                <a:cubicBezTo>
                  <a:pt x="624" y="338"/>
                  <a:pt x="608" y="342"/>
                  <a:pt x="611" y="359"/>
                </a:cubicBezTo>
                <a:cubicBezTo>
                  <a:pt x="611" y="362"/>
                  <a:pt x="600" y="366"/>
                  <a:pt x="595" y="370"/>
                </a:cubicBezTo>
                <a:cubicBezTo>
                  <a:pt x="563" y="403"/>
                  <a:pt x="524" y="420"/>
                  <a:pt x="476" y="425"/>
                </a:cubicBezTo>
                <a:cubicBezTo>
                  <a:pt x="488" y="439"/>
                  <a:pt x="499" y="452"/>
                  <a:pt x="509" y="465"/>
                </a:cubicBezTo>
                <a:cubicBezTo>
                  <a:pt x="508" y="466"/>
                  <a:pt x="507" y="468"/>
                  <a:pt x="506" y="469"/>
                </a:cubicBezTo>
                <a:cubicBezTo>
                  <a:pt x="478" y="464"/>
                  <a:pt x="449" y="459"/>
                  <a:pt x="417" y="453"/>
                </a:cubicBezTo>
                <a:cubicBezTo>
                  <a:pt x="440" y="437"/>
                  <a:pt x="462" y="421"/>
                  <a:pt x="484" y="405"/>
                </a:cubicBezTo>
                <a:cubicBezTo>
                  <a:pt x="484" y="405"/>
                  <a:pt x="483" y="404"/>
                  <a:pt x="483" y="403"/>
                </a:cubicBezTo>
                <a:cubicBezTo>
                  <a:pt x="461" y="417"/>
                  <a:pt x="439" y="430"/>
                  <a:pt x="413" y="447"/>
                </a:cubicBezTo>
                <a:cubicBezTo>
                  <a:pt x="425" y="396"/>
                  <a:pt x="437" y="350"/>
                  <a:pt x="448" y="304"/>
                </a:cubicBezTo>
                <a:cubicBezTo>
                  <a:pt x="447" y="304"/>
                  <a:pt x="446" y="304"/>
                  <a:pt x="445" y="303"/>
                </a:cubicBezTo>
                <a:cubicBezTo>
                  <a:pt x="433" y="347"/>
                  <a:pt x="420" y="391"/>
                  <a:pt x="408" y="435"/>
                </a:cubicBezTo>
                <a:cubicBezTo>
                  <a:pt x="406" y="435"/>
                  <a:pt x="405" y="436"/>
                  <a:pt x="403" y="437"/>
                </a:cubicBezTo>
                <a:cubicBezTo>
                  <a:pt x="393" y="418"/>
                  <a:pt x="383" y="399"/>
                  <a:pt x="373" y="381"/>
                </a:cubicBezTo>
                <a:cubicBezTo>
                  <a:pt x="372" y="381"/>
                  <a:pt x="371" y="382"/>
                  <a:pt x="370" y="382"/>
                </a:cubicBezTo>
                <a:cubicBezTo>
                  <a:pt x="379" y="400"/>
                  <a:pt x="387" y="417"/>
                  <a:pt x="398" y="440"/>
                </a:cubicBezTo>
                <a:cubicBezTo>
                  <a:pt x="342" y="426"/>
                  <a:pt x="290" y="413"/>
                  <a:pt x="239" y="400"/>
                </a:cubicBezTo>
                <a:cubicBezTo>
                  <a:pt x="238" y="401"/>
                  <a:pt x="238" y="403"/>
                  <a:pt x="238" y="404"/>
                </a:cubicBezTo>
                <a:cubicBezTo>
                  <a:pt x="291" y="419"/>
                  <a:pt x="344" y="435"/>
                  <a:pt x="403" y="452"/>
                </a:cubicBezTo>
                <a:cubicBezTo>
                  <a:pt x="378" y="465"/>
                  <a:pt x="357" y="475"/>
                  <a:pt x="337" y="485"/>
                </a:cubicBezTo>
                <a:cubicBezTo>
                  <a:pt x="337" y="486"/>
                  <a:pt x="337" y="487"/>
                  <a:pt x="338" y="488"/>
                </a:cubicBezTo>
                <a:cubicBezTo>
                  <a:pt x="361" y="478"/>
                  <a:pt x="383" y="469"/>
                  <a:pt x="411" y="457"/>
                </a:cubicBezTo>
                <a:cubicBezTo>
                  <a:pt x="394" y="485"/>
                  <a:pt x="380" y="507"/>
                  <a:pt x="364" y="534"/>
                </a:cubicBezTo>
                <a:close/>
              </a:path>
            </a:pathLst>
          </a:custGeom>
          <a:solidFill>
            <a:srgbClr val="FF8603"/>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157" name="PA_4-Point Star 156"/>
          <p:cNvSpPr/>
          <p:nvPr>
            <p:custDataLst>
              <p:tags r:id="rId23"/>
            </p:custDataLst>
          </p:nvPr>
        </p:nvSpPr>
        <p:spPr>
          <a:xfrm>
            <a:off x="7821401" y="2578548"/>
            <a:ext cx="187041" cy="187041"/>
          </a:xfrm>
          <a:prstGeom prst="star4">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等线" panose="020F0502020204030204"/>
              <a:ea typeface="等线" panose="02010600030101010101" pitchFamily="2" charset="-122"/>
              <a:cs typeface="+mn-cs"/>
            </a:endParaRPr>
          </a:p>
        </p:txBody>
      </p:sp>
      <p:sp>
        <p:nvSpPr>
          <p:cNvPr id="158" name="PA_4-Point Star 157"/>
          <p:cNvSpPr/>
          <p:nvPr>
            <p:custDataLst>
              <p:tags r:id="rId24"/>
            </p:custDataLst>
          </p:nvPr>
        </p:nvSpPr>
        <p:spPr>
          <a:xfrm>
            <a:off x="7971637" y="1797321"/>
            <a:ext cx="138605" cy="138605"/>
          </a:xfrm>
          <a:prstGeom prst="star4">
            <a:avLst/>
          </a:prstGeom>
          <a:solidFill>
            <a:srgbClr val="FF86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等线" panose="020F0502020204030204"/>
              <a:ea typeface="等线" panose="02010600030101010101" pitchFamily="2" charset="-122"/>
              <a:cs typeface="+mn-cs"/>
            </a:endParaRPr>
          </a:p>
        </p:txBody>
      </p:sp>
      <p:sp>
        <p:nvSpPr>
          <p:cNvPr id="159" name="PA_KSO_Shape"/>
          <p:cNvSpPr>
            <a:spLocks/>
          </p:cNvSpPr>
          <p:nvPr>
            <p:custDataLst>
              <p:tags r:id="rId25"/>
            </p:custDataLst>
          </p:nvPr>
        </p:nvSpPr>
        <p:spPr bwMode="auto">
          <a:xfrm>
            <a:off x="9267037" y="1900611"/>
            <a:ext cx="599533" cy="689118"/>
          </a:xfrm>
          <a:custGeom>
            <a:avLst/>
            <a:gdLst>
              <a:gd name="T0" fmla="*/ 2147483646 w 5135"/>
              <a:gd name="T1" fmla="*/ 2147483646 h 5902"/>
              <a:gd name="T2" fmla="*/ 2147483646 w 5135"/>
              <a:gd name="T3" fmla="*/ 2147483646 h 5902"/>
              <a:gd name="T4" fmla="*/ 2147483646 w 5135"/>
              <a:gd name="T5" fmla="*/ 2147483646 h 5902"/>
              <a:gd name="T6" fmla="*/ 2147483646 w 5135"/>
              <a:gd name="T7" fmla="*/ 2147483646 h 5902"/>
              <a:gd name="T8" fmla="*/ 2147483646 w 5135"/>
              <a:gd name="T9" fmla="*/ 2147483646 h 5902"/>
              <a:gd name="T10" fmla="*/ 2147483646 w 5135"/>
              <a:gd name="T11" fmla="*/ 2147483646 h 5902"/>
              <a:gd name="T12" fmla="*/ 2147483646 w 5135"/>
              <a:gd name="T13" fmla="*/ 2147483646 h 5902"/>
              <a:gd name="T14" fmla="*/ 2147483646 w 5135"/>
              <a:gd name="T15" fmla="*/ 2147483646 h 5902"/>
              <a:gd name="T16" fmla="*/ 2147483646 w 5135"/>
              <a:gd name="T17" fmla="*/ 2147483646 h 5902"/>
              <a:gd name="T18" fmla="*/ 2147483646 w 5135"/>
              <a:gd name="T19" fmla="*/ 2147483646 h 5902"/>
              <a:gd name="T20" fmla="*/ 2147483646 w 5135"/>
              <a:gd name="T21" fmla="*/ 2147483646 h 5902"/>
              <a:gd name="T22" fmla="*/ 2147483646 w 5135"/>
              <a:gd name="T23" fmla="*/ 0 h 5902"/>
              <a:gd name="T24" fmla="*/ 2147483646 w 5135"/>
              <a:gd name="T25" fmla="*/ 2147483646 h 5902"/>
              <a:gd name="T26" fmla="*/ 2147483646 w 5135"/>
              <a:gd name="T27" fmla="*/ 2147483646 h 5902"/>
              <a:gd name="T28" fmla="*/ 2147483646 w 5135"/>
              <a:gd name="T29" fmla="*/ 2147483646 h 5902"/>
              <a:gd name="T30" fmla="*/ 2147483646 w 5135"/>
              <a:gd name="T31" fmla="*/ 2147483646 h 5902"/>
              <a:gd name="T32" fmla="*/ 2147483646 w 5135"/>
              <a:gd name="T33" fmla="*/ 2147483646 h 5902"/>
              <a:gd name="T34" fmla="*/ 0 w 5135"/>
              <a:gd name="T35" fmla="*/ 2147483646 h 5902"/>
              <a:gd name="T36" fmla="*/ 2147483646 w 5135"/>
              <a:gd name="T37" fmla="*/ 2147483646 h 5902"/>
              <a:gd name="T38" fmla="*/ 2147483646 w 5135"/>
              <a:gd name="T39" fmla="*/ 2147483646 h 5902"/>
              <a:gd name="T40" fmla="*/ 2147483646 w 5135"/>
              <a:gd name="T41" fmla="*/ 2147483646 h 5902"/>
              <a:gd name="T42" fmla="*/ 2147483646 w 5135"/>
              <a:gd name="T43" fmla="*/ 2147483646 h 5902"/>
              <a:gd name="T44" fmla="*/ 2147483646 w 5135"/>
              <a:gd name="T45" fmla="*/ 2147483646 h 5902"/>
              <a:gd name="T46" fmla="*/ 0 w 5135"/>
              <a:gd name="T47" fmla="*/ 2147483646 h 5902"/>
              <a:gd name="T48" fmla="*/ 2147483646 w 5135"/>
              <a:gd name="T49" fmla="*/ 2147483646 h 5902"/>
              <a:gd name="T50" fmla="*/ 2147483646 w 5135"/>
              <a:gd name="T51" fmla="*/ 2147483646 h 5902"/>
              <a:gd name="T52" fmla="*/ 2147483646 w 5135"/>
              <a:gd name="T53" fmla="*/ 2147483646 h 5902"/>
              <a:gd name="T54" fmla="*/ 2147483646 w 5135"/>
              <a:gd name="T55" fmla="*/ 2147483646 h 5902"/>
              <a:gd name="T56" fmla="*/ 2147483646 w 5135"/>
              <a:gd name="T57" fmla="*/ 2147483646 h 5902"/>
              <a:gd name="T58" fmla="*/ 2147483646 w 5135"/>
              <a:gd name="T59" fmla="*/ 2147483646 h 5902"/>
              <a:gd name="T60" fmla="*/ 2147483646 w 5135"/>
              <a:gd name="T61" fmla="*/ 2147483646 h 5902"/>
              <a:gd name="T62" fmla="*/ 2147483646 w 5135"/>
              <a:gd name="T63" fmla="*/ 2147483646 h 5902"/>
              <a:gd name="T64" fmla="*/ 2147483646 w 5135"/>
              <a:gd name="T65" fmla="*/ 2147483646 h 5902"/>
              <a:gd name="T66" fmla="*/ 2147483646 w 5135"/>
              <a:gd name="T67" fmla="*/ 2147483646 h 5902"/>
              <a:gd name="T68" fmla="*/ 2147483646 w 5135"/>
              <a:gd name="T69" fmla="*/ 2147483646 h 5902"/>
              <a:gd name="T70" fmla="*/ 2147483646 w 5135"/>
              <a:gd name="T71" fmla="*/ 2147483646 h 5902"/>
              <a:gd name="T72" fmla="*/ 2147483646 w 5135"/>
              <a:gd name="T73" fmla="*/ 2147483646 h 5902"/>
              <a:gd name="T74" fmla="*/ 2147483646 w 5135"/>
              <a:gd name="T75" fmla="*/ 2147483646 h 5902"/>
              <a:gd name="T76" fmla="*/ 2147483646 w 5135"/>
              <a:gd name="T77" fmla="*/ 2147483646 h 5902"/>
              <a:gd name="T78" fmla="*/ 2147483646 w 5135"/>
              <a:gd name="T79" fmla="*/ 2147483646 h 5902"/>
              <a:gd name="T80" fmla="*/ 2147483646 w 5135"/>
              <a:gd name="T81" fmla="*/ 2147483646 h 5902"/>
              <a:gd name="T82" fmla="*/ 2147483646 w 5135"/>
              <a:gd name="T83" fmla="*/ 2147483646 h 5902"/>
              <a:gd name="T84" fmla="*/ 2147483646 w 5135"/>
              <a:gd name="T85" fmla="*/ 2147483646 h 5902"/>
              <a:gd name="T86" fmla="*/ 2147483646 w 5135"/>
              <a:gd name="T87" fmla="*/ 2147483646 h 5902"/>
              <a:gd name="T88" fmla="*/ 2147483646 w 5135"/>
              <a:gd name="T89" fmla="*/ 2147483646 h 5902"/>
              <a:gd name="T90" fmla="*/ 2147483646 w 5135"/>
              <a:gd name="T91" fmla="*/ 2147483646 h 5902"/>
              <a:gd name="T92" fmla="*/ 2147483646 w 5135"/>
              <a:gd name="T93" fmla="*/ 2147483646 h 5902"/>
              <a:gd name="T94" fmla="*/ 2147483646 w 5135"/>
              <a:gd name="T95" fmla="*/ 2147483646 h 5902"/>
              <a:gd name="T96" fmla="*/ 2147483646 w 5135"/>
              <a:gd name="T97" fmla="*/ 2147483646 h 5902"/>
              <a:gd name="T98" fmla="*/ 2147483646 w 5135"/>
              <a:gd name="T99" fmla="*/ 2147483646 h 5902"/>
              <a:gd name="T100" fmla="*/ 2147483646 w 5135"/>
              <a:gd name="T101" fmla="*/ 2147483646 h 5902"/>
              <a:gd name="T102" fmla="*/ 2147483646 w 5135"/>
              <a:gd name="T103" fmla="*/ 2147483646 h 5902"/>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0" t="0" r="r" b="b"/>
            <a:pathLst>
              <a:path w="5135" h="5902">
                <a:moveTo>
                  <a:pt x="5066" y="4173"/>
                </a:moveTo>
                <a:lnTo>
                  <a:pt x="4828" y="4036"/>
                </a:lnTo>
                <a:lnTo>
                  <a:pt x="5058" y="3910"/>
                </a:lnTo>
                <a:lnTo>
                  <a:pt x="4735" y="3725"/>
                </a:lnTo>
                <a:lnTo>
                  <a:pt x="4498" y="3846"/>
                </a:lnTo>
                <a:lnTo>
                  <a:pt x="4379" y="3779"/>
                </a:lnTo>
                <a:lnTo>
                  <a:pt x="4780" y="3561"/>
                </a:lnTo>
                <a:lnTo>
                  <a:pt x="4457" y="3375"/>
                </a:lnTo>
                <a:lnTo>
                  <a:pt x="4049" y="3588"/>
                </a:lnTo>
                <a:lnTo>
                  <a:pt x="3859" y="3477"/>
                </a:lnTo>
                <a:lnTo>
                  <a:pt x="3859" y="3121"/>
                </a:lnTo>
                <a:lnTo>
                  <a:pt x="4297" y="2969"/>
                </a:lnTo>
                <a:lnTo>
                  <a:pt x="3859" y="2783"/>
                </a:lnTo>
                <a:lnTo>
                  <a:pt x="3859" y="2417"/>
                </a:lnTo>
                <a:lnTo>
                  <a:pt x="4049" y="2315"/>
                </a:lnTo>
                <a:lnTo>
                  <a:pt x="4457" y="2529"/>
                </a:lnTo>
                <a:lnTo>
                  <a:pt x="4780" y="2343"/>
                </a:lnTo>
                <a:lnTo>
                  <a:pt x="4379" y="2124"/>
                </a:lnTo>
                <a:lnTo>
                  <a:pt x="4498" y="2057"/>
                </a:lnTo>
                <a:lnTo>
                  <a:pt x="4735" y="2178"/>
                </a:lnTo>
                <a:lnTo>
                  <a:pt x="5058" y="1993"/>
                </a:lnTo>
                <a:lnTo>
                  <a:pt x="4828" y="1866"/>
                </a:lnTo>
                <a:lnTo>
                  <a:pt x="5067" y="1730"/>
                </a:lnTo>
                <a:lnTo>
                  <a:pt x="5135" y="1475"/>
                </a:lnTo>
                <a:lnTo>
                  <a:pt x="4880" y="1408"/>
                </a:lnTo>
                <a:lnTo>
                  <a:pt x="4641" y="1545"/>
                </a:lnTo>
                <a:lnTo>
                  <a:pt x="4647" y="1283"/>
                </a:lnTo>
                <a:lnTo>
                  <a:pt x="4323" y="1470"/>
                </a:lnTo>
                <a:lnTo>
                  <a:pt x="4312" y="1735"/>
                </a:lnTo>
                <a:lnTo>
                  <a:pt x="4193" y="1802"/>
                </a:lnTo>
                <a:lnTo>
                  <a:pt x="4203" y="1347"/>
                </a:lnTo>
                <a:lnTo>
                  <a:pt x="3880" y="1534"/>
                </a:lnTo>
                <a:lnTo>
                  <a:pt x="3863" y="1992"/>
                </a:lnTo>
                <a:lnTo>
                  <a:pt x="3646" y="2110"/>
                </a:lnTo>
                <a:lnTo>
                  <a:pt x="3353" y="1942"/>
                </a:lnTo>
                <a:lnTo>
                  <a:pt x="3444" y="1471"/>
                </a:lnTo>
                <a:lnTo>
                  <a:pt x="3048" y="1767"/>
                </a:lnTo>
                <a:lnTo>
                  <a:pt x="2754" y="1598"/>
                </a:lnTo>
                <a:lnTo>
                  <a:pt x="2754" y="1355"/>
                </a:lnTo>
                <a:lnTo>
                  <a:pt x="3144" y="1111"/>
                </a:lnTo>
                <a:lnTo>
                  <a:pt x="3144" y="740"/>
                </a:lnTo>
                <a:lnTo>
                  <a:pt x="2754" y="976"/>
                </a:lnTo>
                <a:lnTo>
                  <a:pt x="2754" y="839"/>
                </a:lnTo>
                <a:lnTo>
                  <a:pt x="2979" y="696"/>
                </a:lnTo>
                <a:lnTo>
                  <a:pt x="2979" y="325"/>
                </a:lnTo>
                <a:lnTo>
                  <a:pt x="2754" y="460"/>
                </a:lnTo>
                <a:lnTo>
                  <a:pt x="2754" y="186"/>
                </a:lnTo>
                <a:lnTo>
                  <a:pt x="2567" y="0"/>
                </a:lnTo>
                <a:lnTo>
                  <a:pt x="2381" y="186"/>
                </a:lnTo>
                <a:lnTo>
                  <a:pt x="2381" y="460"/>
                </a:lnTo>
                <a:lnTo>
                  <a:pt x="2156" y="325"/>
                </a:lnTo>
                <a:lnTo>
                  <a:pt x="2156" y="696"/>
                </a:lnTo>
                <a:lnTo>
                  <a:pt x="2381" y="839"/>
                </a:lnTo>
                <a:lnTo>
                  <a:pt x="2381" y="976"/>
                </a:lnTo>
                <a:lnTo>
                  <a:pt x="1990" y="740"/>
                </a:lnTo>
                <a:lnTo>
                  <a:pt x="1990" y="1111"/>
                </a:lnTo>
                <a:lnTo>
                  <a:pt x="2381" y="1355"/>
                </a:lnTo>
                <a:lnTo>
                  <a:pt x="2381" y="1615"/>
                </a:lnTo>
                <a:lnTo>
                  <a:pt x="2091" y="1782"/>
                </a:lnTo>
                <a:lnTo>
                  <a:pt x="1714" y="1458"/>
                </a:lnTo>
                <a:lnTo>
                  <a:pt x="1774" y="1963"/>
                </a:lnTo>
                <a:lnTo>
                  <a:pt x="1506" y="2118"/>
                </a:lnTo>
                <a:lnTo>
                  <a:pt x="1272" y="1992"/>
                </a:lnTo>
                <a:lnTo>
                  <a:pt x="1254" y="1534"/>
                </a:lnTo>
                <a:lnTo>
                  <a:pt x="931" y="1347"/>
                </a:lnTo>
                <a:lnTo>
                  <a:pt x="943" y="1802"/>
                </a:lnTo>
                <a:lnTo>
                  <a:pt x="823" y="1734"/>
                </a:lnTo>
                <a:lnTo>
                  <a:pt x="811" y="1470"/>
                </a:lnTo>
                <a:lnTo>
                  <a:pt x="488" y="1283"/>
                </a:lnTo>
                <a:lnTo>
                  <a:pt x="494" y="1544"/>
                </a:lnTo>
                <a:lnTo>
                  <a:pt x="256" y="1408"/>
                </a:lnTo>
                <a:lnTo>
                  <a:pt x="0" y="1475"/>
                </a:lnTo>
                <a:lnTo>
                  <a:pt x="69" y="1729"/>
                </a:lnTo>
                <a:lnTo>
                  <a:pt x="306" y="1866"/>
                </a:lnTo>
                <a:lnTo>
                  <a:pt x="77" y="1992"/>
                </a:lnTo>
                <a:lnTo>
                  <a:pt x="400" y="2178"/>
                </a:lnTo>
                <a:lnTo>
                  <a:pt x="636" y="2057"/>
                </a:lnTo>
                <a:lnTo>
                  <a:pt x="755" y="2124"/>
                </a:lnTo>
                <a:lnTo>
                  <a:pt x="354" y="2343"/>
                </a:lnTo>
                <a:lnTo>
                  <a:pt x="679" y="2529"/>
                </a:lnTo>
                <a:lnTo>
                  <a:pt x="1085" y="2315"/>
                </a:lnTo>
                <a:lnTo>
                  <a:pt x="1306" y="2433"/>
                </a:lnTo>
                <a:lnTo>
                  <a:pt x="1306" y="2780"/>
                </a:lnTo>
                <a:lnTo>
                  <a:pt x="836" y="2944"/>
                </a:lnTo>
                <a:lnTo>
                  <a:pt x="1306" y="3143"/>
                </a:lnTo>
                <a:lnTo>
                  <a:pt x="1306" y="3460"/>
                </a:lnTo>
                <a:lnTo>
                  <a:pt x="1085" y="3588"/>
                </a:lnTo>
                <a:lnTo>
                  <a:pt x="678" y="3373"/>
                </a:lnTo>
                <a:lnTo>
                  <a:pt x="354" y="3560"/>
                </a:lnTo>
                <a:lnTo>
                  <a:pt x="755" y="3778"/>
                </a:lnTo>
                <a:lnTo>
                  <a:pt x="636" y="3846"/>
                </a:lnTo>
                <a:lnTo>
                  <a:pt x="400" y="3724"/>
                </a:lnTo>
                <a:lnTo>
                  <a:pt x="77" y="3910"/>
                </a:lnTo>
                <a:lnTo>
                  <a:pt x="306" y="4036"/>
                </a:lnTo>
                <a:lnTo>
                  <a:pt x="69" y="4172"/>
                </a:lnTo>
                <a:lnTo>
                  <a:pt x="0" y="4427"/>
                </a:lnTo>
                <a:lnTo>
                  <a:pt x="255" y="4494"/>
                </a:lnTo>
                <a:lnTo>
                  <a:pt x="494" y="4358"/>
                </a:lnTo>
                <a:lnTo>
                  <a:pt x="488" y="4619"/>
                </a:lnTo>
                <a:lnTo>
                  <a:pt x="811" y="4434"/>
                </a:lnTo>
                <a:lnTo>
                  <a:pt x="823" y="4169"/>
                </a:lnTo>
                <a:lnTo>
                  <a:pt x="941" y="4100"/>
                </a:lnTo>
                <a:lnTo>
                  <a:pt x="931" y="4555"/>
                </a:lnTo>
                <a:lnTo>
                  <a:pt x="1254" y="4369"/>
                </a:lnTo>
                <a:lnTo>
                  <a:pt x="1272" y="3910"/>
                </a:lnTo>
                <a:lnTo>
                  <a:pt x="1472" y="3796"/>
                </a:lnTo>
                <a:lnTo>
                  <a:pt x="1780" y="3973"/>
                </a:lnTo>
                <a:lnTo>
                  <a:pt x="1691" y="4442"/>
                </a:lnTo>
                <a:lnTo>
                  <a:pt x="2084" y="4148"/>
                </a:lnTo>
                <a:lnTo>
                  <a:pt x="2380" y="4317"/>
                </a:lnTo>
                <a:lnTo>
                  <a:pt x="2380" y="4548"/>
                </a:lnTo>
                <a:lnTo>
                  <a:pt x="1990" y="4791"/>
                </a:lnTo>
                <a:lnTo>
                  <a:pt x="1990" y="5164"/>
                </a:lnTo>
                <a:lnTo>
                  <a:pt x="2380" y="4927"/>
                </a:lnTo>
                <a:lnTo>
                  <a:pt x="2380" y="5063"/>
                </a:lnTo>
                <a:lnTo>
                  <a:pt x="2156" y="5206"/>
                </a:lnTo>
                <a:lnTo>
                  <a:pt x="2156" y="5579"/>
                </a:lnTo>
                <a:lnTo>
                  <a:pt x="2380" y="5443"/>
                </a:lnTo>
                <a:lnTo>
                  <a:pt x="2380" y="5717"/>
                </a:lnTo>
                <a:lnTo>
                  <a:pt x="2567" y="5902"/>
                </a:lnTo>
                <a:lnTo>
                  <a:pt x="2754" y="5717"/>
                </a:lnTo>
                <a:lnTo>
                  <a:pt x="2754" y="5443"/>
                </a:lnTo>
                <a:lnTo>
                  <a:pt x="2979" y="5579"/>
                </a:lnTo>
                <a:lnTo>
                  <a:pt x="2979" y="5206"/>
                </a:lnTo>
                <a:lnTo>
                  <a:pt x="2754" y="5063"/>
                </a:lnTo>
                <a:lnTo>
                  <a:pt x="2754" y="4927"/>
                </a:lnTo>
                <a:lnTo>
                  <a:pt x="3144" y="5164"/>
                </a:lnTo>
                <a:lnTo>
                  <a:pt x="3144" y="4791"/>
                </a:lnTo>
                <a:lnTo>
                  <a:pt x="2754" y="4548"/>
                </a:lnTo>
                <a:lnTo>
                  <a:pt x="2754" y="4336"/>
                </a:lnTo>
                <a:lnTo>
                  <a:pt x="3071" y="4154"/>
                </a:lnTo>
                <a:lnTo>
                  <a:pt x="3421" y="4454"/>
                </a:lnTo>
                <a:lnTo>
                  <a:pt x="3364" y="3986"/>
                </a:lnTo>
                <a:lnTo>
                  <a:pt x="3680" y="3804"/>
                </a:lnTo>
                <a:lnTo>
                  <a:pt x="3863" y="3912"/>
                </a:lnTo>
                <a:lnTo>
                  <a:pt x="3880" y="4369"/>
                </a:lnTo>
                <a:lnTo>
                  <a:pt x="4203" y="4555"/>
                </a:lnTo>
                <a:lnTo>
                  <a:pt x="4193" y="4101"/>
                </a:lnTo>
                <a:lnTo>
                  <a:pt x="4311" y="4169"/>
                </a:lnTo>
                <a:lnTo>
                  <a:pt x="4323" y="4434"/>
                </a:lnTo>
                <a:lnTo>
                  <a:pt x="4647" y="4620"/>
                </a:lnTo>
                <a:lnTo>
                  <a:pt x="4641" y="4358"/>
                </a:lnTo>
                <a:lnTo>
                  <a:pt x="4880" y="4495"/>
                </a:lnTo>
                <a:lnTo>
                  <a:pt x="5135" y="4427"/>
                </a:lnTo>
                <a:lnTo>
                  <a:pt x="5066" y="4173"/>
                </a:lnTo>
                <a:close/>
                <a:moveTo>
                  <a:pt x="2754" y="1987"/>
                </a:moveTo>
                <a:lnTo>
                  <a:pt x="2754" y="1987"/>
                </a:lnTo>
                <a:lnTo>
                  <a:pt x="3297" y="2299"/>
                </a:lnTo>
                <a:lnTo>
                  <a:pt x="2969" y="2478"/>
                </a:lnTo>
                <a:lnTo>
                  <a:pt x="2754" y="2354"/>
                </a:lnTo>
                <a:lnTo>
                  <a:pt x="2754" y="1987"/>
                </a:lnTo>
                <a:close/>
                <a:moveTo>
                  <a:pt x="2381" y="2004"/>
                </a:moveTo>
                <a:lnTo>
                  <a:pt x="2381" y="2371"/>
                </a:lnTo>
                <a:lnTo>
                  <a:pt x="2332" y="2399"/>
                </a:lnTo>
                <a:lnTo>
                  <a:pt x="2183" y="2484"/>
                </a:lnTo>
                <a:lnTo>
                  <a:pt x="1855" y="2306"/>
                </a:lnTo>
                <a:lnTo>
                  <a:pt x="2381" y="2004"/>
                </a:lnTo>
                <a:close/>
                <a:moveTo>
                  <a:pt x="1644" y="2617"/>
                </a:moveTo>
                <a:lnTo>
                  <a:pt x="1964" y="2788"/>
                </a:lnTo>
                <a:lnTo>
                  <a:pt x="1964" y="3082"/>
                </a:lnTo>
                <a:lnTo>
                  <a:pt x="1644" y="3266"/>
                </a:lnTo>
                <a:lnTo>
                  <a:pt x="1644" y="2617"/>
                </a:lnTo>
                <a:close/>
                <a:moveTo>
                  <a:pt x="2380" y="3929"/>
                </a:moveTo>
                <a:lnTo>
                  <a:pt x="2380" y="3929"/>
                </a:lnTo>
                <a:lnTo>
                  <a:pt x="1810" y="3601"/>
                </a:lnTo>
                <a:lnTo>
                  <a:pt x="2129" y="3418"/>
                </a:lnTo>
                <a:lnTo>
                  <a:pt x="2380" y="3562"/>
                </a:lnTo>
                <a:lnTo>
                  <a:pt x="2380" y="3929"/>
                </a:lnTo>
                <a:close/>
                <a:moveTo>
                  <a:pt x="2582" y="3297"/>
                </a:moveTo>
                <a:lnTo>
                  <a:pt x="2582" y="3297"/>
                </a:lnTo>
                <a:lnTo>
                  <a:pt x="2439" y="3215"/>
                </a:lnTo>
                <a:lnTo>
                  <a:pt x="2295" y="3132"/>
                </a:lnTo>
                <a:lnTo>
                  <a:pt x="2295" y="2801"/>
                </a:lnTo>
                <a:lnTo>
                  <a:pt x="2467" y="2703"/>
                </a:lnTo>
                <a:lnTo>
                  <a:pt x="2582" y="2636"/>
                </a:lnTo>
                <a:lnTo>
                  <a:pt x="2870" y="2801"/>
                </a:lnTo>
                <a:lnTo>
                  <a:pt x="2870" y="3132"/>
                </a:lnTo>
                <a:lnTo>
                  <a:pt x="2727" y="3215"/>
                </a:lnTo>
                <a:lnTo>
                  <a:pt x="2582" y="3297"/>
                </a:lnTo>
                <a:close/>
                <a:moveTo>
                  <a:pt x="2754" y="3580"/>
                </a:moveTo>
                <a:lnTo>
                  <a:pt x="2754" y="3580"/>
                </a:lnTo>
                <a:lnTo>
                  <a:pt x="3029" y="3423"/>
                </a:lnTo>
                <a:lnTo>
                  <a:pt x="3344" y="3608"/>
                </a:lnTo>
                <a:lnTo>
                  <a:pt x="2754" y="3946"/>
                </a:lnTo>
                <a:lnTo>
                  <a:pt x="2754" y="3580"/>
                </a:lnTo>
                <a:close/>
                <a:moveTo>
                  <a:pt x="3521" y="3279"/>
                </a:moveTo>
                <a:lnTo>
                  <a:pt x="3203" y="3092"/>
                </a:lnTo>
                <a:lnTo>
                  <a:pt x="3203" y="2775"/>
                </a:lnTo>
                <a:lnTo>
                  <a:pt x="3521" y="2602"/>
                </a:lnTo>
                <a:lnTo>
                  <a:pt x="3521" y="3279"/>
                </a:lnTo>
                <a:close/>
              </a:path>
            </a:pathLst>
          </a:custGeom>
          <a:solidFill>
            <a:schemeClr val="bg1"/>
          </a:solidFill>
          <a:ln>
            <a:noFill/>
          </a:ln>
          <a:effectLst>
            <a:outerShdw blurRad="127000" dist="139700" dir="8100000" algn="tr" rotWithShape="0">
              <a:prstClr val="black">
                <a:alpha val="34000"/>
              </a:prstClr>
            </a:outerShdw>
          </a:effectLs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等线" panose="020F0502020204030204"/>
              <a:ea typeface="等线" panose="02010600030101010101" pitchFamily="2" charset="-122"/>
              <a:cs typeface="+mn-cs"/>
            </a:endParaRPr>
          </a:p>
        </p:txBody>
      </p:sp>
      <p:sp>
        <p:nvSpPr>
          <p:cNvPr id="160" name="PA_KSO_Shape"/>
          <p:cNvSpPr>
            <a:spLocks/>
          </p:cNvSpPr>
          <p:nvPr>
            <p:custDataLst>
              <p:tags r:id="rId26"/>
            </p:custDataLst>
          </p:nvPr>
        </p:nvSpPr>
        <p:spPr bwMode="auto">
          <a:xfrm>
            <a:off x="9997677" y="2319999"/>
            <a:ext cx="196931" cy="221271"/>
          </a:xfrm>
          <a:custGeom>
            <a:avLst/>
            <a:gdLst>
              <a:gd name="T0" fmla="*/ 1442393 w 652"/>
              <a:gd name="T1" fmla="*/ 665321 h 733"/>
              <a:gd name="T2" fmla="*/ 1652904 w 652"/>
              <a:gd name="T3" fmla="*/ 899222 h 733"/>
              <a:gd name="T4" fmla="*/ 943403 w 652"/>
              <a:gd name="T5" fmla="*/ 951201 h 733"/>
              <a:gd name="T6" fmla="*/ 1652904 w 652"/>
              <a:gd name="T7" fmla="*/ 1003179 h 733"/>
              <a:gd name="T8" fmla="*/ 1442393 w 652"/>
              <a:gd name="T9" fmla="*/ 1234482 h 733"/>
              <a:gd name="T10" fmla="*/ 1652904 w 652"/>
              <a:gd name="T11" fmla="*/ 1468383 h 733"/>
              <a:gd name="T12" fmla="*/ 1390415 w 652"/>
              <a:gd name="T13" fmla="*/ 1619120 h 733"/>
              <a:gd name="T14" fmla="*/ 1294255 w 652"/>
              <a:gd name="T15" fmla="*/ 1265668 h 733"/>
              <a:gd name="T16" fmla="*/ 899222 w 652"/>
              <a:gd name="T17" fmla="*/ 1494372 h 733"/>
              <a:gd name="T18" fmla="*/ 1164310 w 652"/>
              <a:gd name="T19" fmla="*/ 1746467 h 733"/>
              <a:gd name="T20" fmla="*/ 899222 w 652"/>
              <a:gd name="T21" fmla="*/ 1905000 h 733"/>
              <a:gd name="T22" fmla="*/ 805661 w 652"/>
              <a:gd name="T23" fmla="*/ 1603527 h 733"/>
              <a:gd name="T24" fmla="*/ 498990 w 652"/>
              <a:gd name="T25" fmla="*/ 1671098 h 733"/>
              <a:gd name="T26" fmla="*/ 805661 w 652"/>
              <a:gd name="T27" fmla="*/ 1034366 h 733"/>
              <a:gd name="T28" fmla="*/ 408028 w 652"/>
              <a:gd name="T29" fmla="*/ 1619120 h 733"/>
              <a:gd name="T30" fmla="*/ 306671 w 652"/>
              <a:gd name="T31" fmla="*/ 1320246 h 733"/>
              <a:gd name="T32" fmla="*/ 0 w 652"/>
              <a:gd name="T33" fmla="*/ 1382619 h 733"/>
              <a:gd name="T34" fmla="*/ 0 w 652"/>
              <a:gd name="T35" fmla="*/ 1083745 h 733"/>
              <a:gd name="T36" fmla="*/ 358649 w 652"/>
              <a:gd name="T37" fmla="*/ 1177306 h 733"/>
              <a:gd name="T38" fmla="*/ 358649 w 652"/>
              <a:gd name="T39" fmla="*/ 725095 h 733"/>
              <a:gd name="T40" fmla="*/ 0 w 652"/>
              <a:gd name="T41" fmla="*/ 810859 h 733"/>
              <a:gd name="T42" fmla="*/ 0 w 652"/>
              <a:gd name="T43" fmla="*/ 519782 h 733"/>
              <a:gd name="T44" fmla="*/ 306671 w 652"/>
              <a:gd name="T45" fmla="*/ 584754 h 733"/>
              <a:gd name="T46" fmla="*/ 408028 w 652"/>
              <a:gd name="T47" fmla="*/ 285880 h 733"/>
              <a:gd name="T48" fmla="*/ 805661 w 652"/>
              <a:gd name="T49" fmla="*/ 870634 h 733"/>
              <a:gd name="T50" fmla="*/ 498990 w 652"/>
              <a:gd name="T51" fmla="*/ 233902 h 733"/>
              <a:gd name="T52" fmla="*/ 805661 w 652"/>
              <a:gd name="T53" fmla="*/ 298874 h 733"/>
              <a:gd name="T54" fmla="*/ 899222 w 652"/>
              <a:gd name="T55" fmla="*/ 0 h 733"/>
              <a:gd name="T56" fmla="*/ 1156513 w 652"/>
              <a:gd name="T57" fmla="*/ 145539 h 733"/>
              <a:gd name="T58" fmla="*/ 899222 w 652"/>
              <a:gd name="T59" fmla="*/ 410628 h 733"/>
              <a:gd name="T60" fmla="*/ 1294255 w 652"/>
              <a:gd name="T61" fmla="*/ 636733 h 733"/>
              <a:gd name="T62" fmla="*/ 1390415 w 652"/>
              <a:gd name="T63" fmla="*/ 285880 h 733"/>
              <a:gd name="T64" fmla="*/ 1652904 w 652"/>
              <a:gd name="T65" fmla="*/ 431419 h 733"/>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652" h="733">
                <a:moveTo>
                  <a:pt x="652" y="200"/>
                </a:moveTo>
                <a:lnTo>
                  <a:pt x="555" y="256"/>
                </a:lnTo>
                <a:lnTo>
                  <a:pt x="652" y="312"/>
                </a:lnTo>
                <a:lnTo>
                  <a:pt x="636" y="346"/>
                </a:lnTo>
                <a:lnTo>
                  <a:pt x="517" y="279"/>
                </a:lnTo>
                <a:lnTo>
                  <a:pt x="363" y="366"/>
                </a:lnTo>
                <a:lnTo>
                  <a:pt x="517" y="453"/>
                </a:lnTo>
                <a:lnTo>
                  <a:pt x="636" y="386"/>
                </a:lnTo>
                <a:lnTo>
                  <a:pt x="652" y="417"/>
                </a:lnTo>
                <a:lnTo>
                  <a:pt x="555" y="475"/>
                </a:lnTo>
                <a:lnTo>
                  <a:pt x="652" y="532"/>
                </a:lnTo>
                <a:lnTo>
                  <a:pt x="636" y="565"/>
                </a:lnTo>
                <a:lnTo>
                  <a:pt x="535" y="508"/>
                </a:lnTo>
                <a:lnTo>
                  <a:pt x="535" y="623"/>
                </a:lnTo>
                <a:lnTo>
                  <a:pt x="498" y="623"/>
                </a:lnTo>
                <a:lnTo>
                  <a:pt x="498" y="487"/>
                </a:lnTo>
                <a:lnTo>
                  <a:pt x="346" y="398"/>
                </a:lnTo>
                <a:lnTo>
                  <a:pt x="346" y="575"/>
                </a:lnTo>
                <a:lnTo>
                  <a:pt x="465" y="643"/>
                </a:lnTo>
                <a:lnTo>
                  <a:pt x="448" y="672"/>
                </a:lnTo>
                <a:lnTo>
                  <a:pt x="346" y="617"/>
                </a:lnTo>
                <a:lnTo>
                  <a:pt x="346" y="733"/>
                </a:lnTo>
                <a:lnTo>
                  <a:pt x="310" y="733"/>
                </a:lnTo>
                <a:lnTo>
                  <a:pt x="310" y="617"/>
                </a:lnTo>
                <a:lnTo>
                  <a:pt x="208" y="672"/>
                </a:lnTo>
                <a:lnTo>
                  <a:pt x="192" y="643"/>
                </a:lnTo>
                <a:lnTo>
                  <a:pt x="310" y="575"/>
                </a:lnTo>
                <a:lnTo>
                  <a:pt x="310" y="398"/>
                </a:lnTo>
                <a:lnTo>
                  <a:pt x="157" y="487"/>
                </a:lnTo>
                <a:lnTo>
                  <a:pt x="157" y="623"/>
                </a:lnTo>
                <a:lnTo>
                  <a:pt x="118" y="623"/>
                </a:lnTo>
                <a:lnTo>
                  <a:pt x="118" y="508"/>
                </a:lnTo>
                <a:lnTo>
                  <a:pt x="19" y="565"/>
                </a:lnTo>
                <a:lnTo>
                  <a:pt x="0" y="532"/>
                </a:lnTo>
                <a:lnTo>
                  <a:pt x="101" y="475"/>
                </a:lnTo>
                <a:lnTo>
                  <a:pt x="0" y="417"/>
                </a:lnTo>
                <a:lnTo>
                  <a:pt x="19" y="386"/>
                </a:lnTo>
                <a:lnTo>
                  <a:pt x="138" y="453"/>
                </a:lnTo>
                <a:lnTo>
                  <a:pt x="290" y="366"/>
                </a:lnTo>
                <a:lnTo>
                  <a:pt x="138" y="279"/>
                </a:lnTo>
                <a:lnTo>
                  <a:pt x="19" y="346"/>
                </a:lnTo>
                <a:lnTo>
                  <a:pt x="0" y="312"/>
                </a:lnTo>
                <a:lnTo>
                  <a:pt x="101" y="256"/>
                </a:lnTo>
                <a:lnTo>
                  <a:pt x="0" y="200"/>
                </a:lnTo>
                <a:lnTo>
                  <a:pt x="19" y="166"/>
                </a:lnTo>
                <a:lnTo>
                  <a:pt x="118" y="225"/>
                </a:lnTo>
                <a:lnTo>
                  <a:pt x="118" y="110"/>
                </a:lnTo>
                <a:lnTo>
                  <a:pt x="157" y="110"/>
                </a:lnTo>
                <a:lnTo>
                  <a:pt x="157" y="245"/>
                </a:lnTo>
                <a:lnTo>
                  <a:pt x="310" y="335"/>
                </a:lnTo>
                <a:lnTo>
                  <a:pt x="310" y="158"/>
                </a:lnTo>
                <a:lnTo>
                  <a:pt x="192" y="90"/>
                </a:lnTo>
                <a:lnTo>
                  <a:pt x="208" y="56"/>
                </a:lnTo>
                <a:lnTo>
                  <a:pt x="310" y="115"/>
                </a:lnTo>
                <a:lnTo>
                  <a:pt x="310" y="0"/>
                </a:lnTo>
                <a:lnTo>
                  <a:pt x="346" y="0"/>
                </a:lnTo>
                <a:lnTo>
                  <a:pt x="346" y="115"/>
                </a:lnTo>
                <a:lnTo>
                  <a:pt x="445" y="56"/>
                </a:lnTo>
                <a:lnTo>
                  <a:pt x="465" y="90"/>
                </a:lnTo>
                <a:lnTo>
                  <a:pt x="346" y="158"/>
                </a:lnTo>
                <a:lnTo>
                  <a:pt x="346" y="335"/>
                </a:lnTo>
                <a:lnTo>
                  <a:pt x="498" y="245"/>
                </a:lnTo>
                <a:lnTo>
                  <a:pt x="498" y="110"/>
                </a:lnTo>
                <a:lnTo>
                  <a:pt x="535" y="110"/>
                </a:lnTo>
                <a:lnTo>
                  <a:pt x="535" y="225"/>
                </a:lnTo>
                <a:lnTo>
                  <a:pt x="636" y="166"/>
                </a:lnTo>
                <a:lnTo>
                  <a:pt x="652" y="200"/>
                </a:lnTo>
                <a:close/>
              </a:path>
            </a:pathLst>
          </a:custGeom>
          <a:solidFill>
            <a:schemeClr val="bg1"/>
          </a:solidFill>
          <a:ln>
            <a:noFill/>
          </a:ln>
          <a:extLst/>
        </p:spPr>
        <p:txBody>
          <a:bodyPr anchor="ctr">
            <a:scene3d>
              <a:camera prst="orthographicFront"/>
              <a:lightRig rig="threePt" dir="t"/>
            </a:scene3d>
            <a:sp3d>
              <a:contourClr>
                <a:srgbClr val="FFFFFF"/>
              </a:contourClr>
            </a:sp3d>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FFFF"/>
              </a:solidFill>
              <a:effectLst/>
              <a:uLnTx/>
              <a:uFillTx/>
              <a:latin typeface="等线" panose="020F0502020204030204"/>
              <a:ea typeface="等线" panose="02010600030101010101" pitchFamily="2" charset="-122"/>
              <a:cs typeface="+mn-cs"/>
            </a:endParaRPr>
          </a:p>
        </p:txBody>
      </p:sp>
      <p:sp>
        <p:nvSpPr>
          <p:cNvPr id="161" name="PA_4-Point Star 160"/>
          <p:cNvSpPr/>
          <p:nvPr>
            <p:custDataLst>
              <p:tags r:id="rId27"/>
            </p:custDataLst>
          </p:nvPr>
        </p:nvSpPr>
        <p:spPr>
          <a:xfrm>
            <a:off x="9773049" y="2888698"/>
            <a:ext cx="187041" cy="187041"/>
          </a:xfrm>
          <a:prstGeom prst="star4">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等线" panose="020F0502020204030204"/>
              <a:ea typeface="等线" panose="02010600030101010101" pitchFamily="2" charset="-122"/>
              <a:cs typeface="+mn-cs"/>
            </a:endParaRPr>
          </a:p>
        </p:txBody>
      </p:sp>
      <p:sp>
        <p:nvSpPr>
          <p:cNvPr id="162" name="PA_4-Point Star 161"/>
          <p:cNvSpPr/>
          <p:nvPr>
            <p:custDataLst>
              <p:tags r:id="rId28"/>
            </p:custDataLst>
          </p:nvPr>
        </p:nvSpPr>
        <p:spPr>
          <a:xfrm>
            <a:off x="9314477" y="1610846"/>
            <a:ext cx="187041" cy="187041"/>
          </a:xfrm>
          <a:prstGeom prst="star4">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266202402"/>
      </p:ext>
    </p:extLst>
  </p:cSld>
  <p:clrMapOvr>
    <a:masterClrMapping/>
  </p:clrMapOvr>
  <p:transition spd="slow" advTm="3000">
    <p:wip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181743"/>
        </a:solidFill>
        <a:effectLst/>
      </p:bgPr>
    </p:bg>
    <p:spTree>
      <p:nvGrpSpPr>
        <p:cNvPr id="1" name=""/>
        <p:cNvGrpSpPr/>
        <p:nvPr/>
      </p:nvGrpSpPr>
      <p:grpSpPr>
        <a:xfrm>
          <a:off x="0" y="0"/>
          <a:ext cx="0" cy="0"/>
          <a:chOff x="0" y="0"/>
          <a:chExt cx="0" cy="0"/>
        </a:xfrm>
      </p:grpSpPr>
      <p:grpSp>
        <p:nvGrpSpPr>
          <p:cNvPr id="2" name="组合 1"/>
          <p:cNvGrpSpPr/>
          <p:nvPr/>
        </p:nvGrpSpPr>
        <p:grpSpPr>
          <a:xfrm>
            <a:off x="1374981" y="-2705968"/>
            <a:ext cx="3809048" cy="13440383"/>
            <a:chOff x="1499472" y="-4316638"/>
            <a:chExt cx="4294956" cy="15154928"/>
          </a:xfrm>
        </p:grpSpPr>
        <p:sp>
          <p:nvSpPr>
            <p:cNvPr id="49" name="圆角矩形 48"/>
            <p:cNvSpPr/>
            <p:nvPr/>
          </p:nvSpPr>
          <p:spPr>
            <a:xfrm rot="18859044">
              <a:off x="-1578961" y="1640668"/>
              <a:ext cx="8022904" cy="1866037"/>
            </a:xfrm>
            <a:prstGeom prst="roundRect">
              <a:avLst>
                <a:gd name="adj" fmla="val 50000"/>
              </a:avLst>
            </a:prstGeom>
            <a:solidFill>
              <a:srgbClr val="FFDB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0" name="圆角矩形 29"/>
            <p:cNvSpPr/>
            <p:nvPr/>
          </p:nvSpPr>
          <p:spPr>
            <a:xfrm rot="18859044">
              <a:off x="-3353460" y="1690402"/>
              <a:ext cx="15154928" cy="3140848"/>
            </a:xfrm>
            <a:prstGeom prst="roundRect">
              <a:avLst>
                <a:gd name="adj" fmla="val 50000"/>
              </a:avLst>
            </a:prstGeom>
            <a:solidFill>
              <a:srgbClr val="FF86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5" name="圆角矩形 34"/>
            <p:cNvSpPr/>
            <p:nvPr/>
          </p:nvSpPr>
          <p:spPr>
            <a:xfrm rot="18859044">
              <a:off x="665644" y="5018253"/>
              <a:ext cx="7304046" cy="775331"/>
            </a:xfrm>
            <a:prstGeom prst="roundRect">
              <a:avLst>
                <a:gd name="adj" fmla="val 50000"/>
              </a:avLst>
            </a:prstGeom>
            <a:solidFill>
              <a:srgbClr val="48BD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50" name="文本框 49"/>
          <p:cNvSpPr txBox="1"/>
          <p:nvPr/>
        </p:nvSpPr>
        <p:spPr>
          <a:xfrm>
            <a:off x="820642" y="-566230"/>
            <a:ext cx="3759769" cy="9248686"/>
          </a:xfrm>
          <a:prstGeom prst="rect">
            <a:avLst/>
          </a:prstGeom>
          <a:noFill/>
        </p:spPr>
        <p:txBody>
          <a:bodyPr wrap="square" rtlCol="0">
            <a:spAutoFit/>
          </a:bodyPr>
          <a:lstStyle/>
          <a:p>
            <a:r>
              <a:rPr lang="en-US" altLang="zh-CN" sz="59500" dirty="0" smtClean="0">
                <a:solidFill>
                  <a:schemeClr val="bg1"/>
                </a:solidFill>
                <a:effectLst>
                  <a:outerShdw blurRad="50800" dist="38100" dir="8100000" algn="tr" rotWithShape="0">
                    <a:prstClr val="black">
                      <a:alpha val="40000"/>
                    </a:prstClr>
                  </a:outerShdw>
                </a:effectLst>
                <a:latin typeface="Impact" panose="020B0806030902050204" pitchFamily="34" charset="0"/>
              </a:rPr>
              <a:t>3</a:t>
            </a:r>
            <a:endParaRPr lang="zh-CN" altLang="en-US" sz="59500" dirty="0">
              <a:solidFill>
                <a:schemeClr val="bg1"/>
              </a:solidFill>
              <a:effectLst>
                <a:outerShdw blurRad="50800" dist="38100" dir="8100000" algn="tr" rotWithShape="0">
                  <a:prstClr val="black">
                    <a:alpha val="40000"/>
                  </a:prstClr>
                </a:outerShdw>
              </a:effectLst>
              <a:latin typeface="Impact" panose="020B0806030902050204" pitchFamily="34" charset="0"/>
            </a:endParaRPr>
          </a:p>
        </p:txBody>
      </p:sp>
      <p:sp>
        <p:nvSpPr>
          <p:cNvPr id="51" name="矩形 50"/>
          <p:cNvSpPr/>
          <p:nvPr/>
        </p:nvSpPr>
        <p:spPr>
          <a:xfrm>
            <a:off x="4939865" y="4406598"/>
            <a:ext cx="5530681" cy="769441"/>
          </a:xfrm>
          <a:prstGeom prst="rect">
            <a:avLst/>
          </a:prstGeom>
        </p:spPr>
        <p:txBody>
          <a:bodyPr wrap="none">
            <a:spAutoFit/>
          </a:bodyPr>
          <a:lstStyle/>
          <a:p>
            <a:r>
              <a:rPr lang="en-US" altLang="zh-CN" sz="4400" spc="300" dirty="0" smtClean="0">
                <a:solidFill>
                  <a:schemeClr val="bg1"/>
                </a:solidFill>
                <a:latin typeface="Impact" panose="020B0806030902050204" pitchFamily="34" charset="0"/>
              </a:rPr>
              <a:t>ADD YOUR TITLE HERE</a:t>
            </a:r>
            <a:endParaRPr lang="en-US" altLang="zh-CN" sz="4400" spc="300" dirty="0">
              <a:solidFill>
                <a:schemeClr val="bg1"/>
              </a:solidFill>
              <a:latin typeface="Impact" panose="020B0806030902050204" pitchFamily="34" charset="0"/>
            </a:endParaRPr>
          </a:p>
        </p:txBody>
      </p:sp>
      <p:sp>
        <p:nvSpPr>
          <p:cNvPr id="52" name="矩形 51"/>
          <p:cNvSpPr/>
          <p:nvPr/>
        </p:nvSpPr>
        <p:spPr>
          <a:xfrm>
            <a:off x="4939865" y="5106545"/>
            <a:ext cx="5365247" cy="523220"/>
          </a:xfrm>
          <a:prstGeom prst="rect">
            <a:avLst/>
          </a:prstGeom>
        </p:spPr>
        <p:txBody>
          <a:bodyPr wrap="square">
            <a:spAutoFit/>
          </a:bodyPr>
          <a:lstStyle/>
          <a:p>
            <a:r>
              <a:rPr lang="en-US" altLang="zh-CN" sz="1400" spc="300" dirty="0" smtClean="0">
                <a:solidFill>
                  <a:schemeClr val="bg1"/>
                </a:solidFill>
                <a:latin typeface="+mn-ea"/>
              </a:rPr>
              <a:t>Qianyu </a:t>
            </a:r>
            <a:r>
              <a:rPr lang="en-US" altLang="zh-CN" sz="1400" spc="300" dirty="0" err="1" smtClean="0">
                <a:solidFill>
                  <a:schemeClr val="bg1"/>
                </a:solidFill>
                <a:latin typeface="+mn-ea"/>
              </a:rPr>
              <a:t>ppt</a:t>
            </a:r>
            <a:r>
              <a:rPr lang="en-US" altLang="zh-CN" sz="1400" spc="300" dirty="0" smtClean="0">
                <a:solidFill>
                  <a:schemeClr val="bg1"/>
                </a:solidFill>
                <a:latin typeface="+mn-ea"/>
              </a:rPr>
              <a:t> attention in the demonstration of the template design and production, beautify</a:t>
            </a:r>
            <a:endParaRPr lang="en-US" altLang="zh-CN" sz="1400" spc="300" dirty="0">
              <a:solidFill>
                <a:schemeClr val="bg1"/>
              </a:solidFill>
              <a:latin typeface="+mn-ea"/>
            </a:endParaRPr>
          </a:p>
        </p:txBody>
      </p:sp>
      <p:sp>
        <p:nvSpPr>
          <p:cNvPr id="64" name="十字星 63"/>
          <p:cNvSpPr/>
          <p:nvPr/>
        </p:nvSpPr>
        <p:spPr>
          <a:xfrm>
            <a:off x="8871081" y="6083491"/>
            <a:ext cx="414886" cy="414886"/>
          </a:xfrm>
          <a:prstGeom prst="star4">
            <a:avLst/>
          </a:prstGeom>
          <a:solidFill>
            <a:srgbClr val="FF86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等线" panose="020F0502020204030204"/>
              <a:ea typeface="等线" panose="02010600030101010101" pitchFamily="2" charset="-122"/>
              <a:cs typeface="+mn-cs"/>
            </a:endParaRPr>
          </a:p>
        </p:txBody>
      </p:sp>
      <p:sp>
        <p:nvSpPr>
          <p:cNvPr id="65" name="等腰三角形 64"/>
          <p:cNvSpPr/>
          <p:nvPr/>
        </p:nvSpPr>
        <p:spPr>
          <a:xfrm rot="2355596">
            <a:off x="6635721" y="2375530"/>
            <a:ext cx="517430" cy="446061"/>
          </a:xfrm>
          <a:prstGeom prst="triangle">
            <a:avLst/>
          </a:prstGeom>
          <a:noFill/>
          <a:ln w="76200" cap="rnd">
            <a:solidFill>
              <a:schemeClr val="bg1"/>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6" name="椭圆 65"/>
          <p:cNvSpPr/>
          <p:nvPr/>
        </p:nvSpPr>
        <p:spPr>
          <a:xfrm>
            <a:off x="10807141" y="3334893"/>
            <a:ext cx="355936" cy="355936"/>
          </a:xfrm>
          <a:prstGeom prst="ellipse">
            <a:avLst/>
          </a:prstGeom>
          <a:solidFill>
            <a:srgbClr val="48BD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53" name="组合 52"/>
          <p:cNvGrpSpPr/>
          <p:nvPr/>
        </p:nvGrpSpPr>
        <p:grpSpPr>
          <a:xfrm>
            <a:off x="10471263" y="3104639"/>
            <a:ext cx="671365" cy="648722"/>
            <a:chOff x="2602414" y="1076347"/>
            <a:chExt cx="442330" cy="427412"/>
          </a:xfrm>
        </p:grpSpPr>
        <p:cxnSp>
          <p:nvCxnSpPr>
            <p:cNvPr id="54" name="直接连接符 53"/>
            <p:cNvCxnSpPr/>
            <p:nvPr/>
          </p:nvCxnSpPr>
          <p:spPr>
            <a:xfrm rot="-5400000">
              <a:off x="2639429" y="1221288"/>
              <a:ext cx="63500" cy="13753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5" name="直接连接符 54"/>
            <p:cNvCxnSpPr/>
            <p:nvPr/>
          </p:nvCxnSpPr>
          <p:spPr>
            <a:xfrm rot="-3240000">
              <a:off x="2668535" y="1131710"/>
              <a:ext cx="63500" cy="13753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6" name="直接连接符 55"/>
            <p:cNvCxnSpPr/>
            <p:nvPr/>
          </p:nvCxnSpPr>
          <p:spPr>
            <a:xfrm rot="-1080000">
              <a:off x="2744735" y="1076347"/>
              <a:ext cx="63500" cy="13753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7" name="直接连接符 56"/>
            <p:cNvCxnSpPr/>
            <p:nvPr/>
          </p:nvCxnSpPr>
          <p:spPr>
            <a:xfrm rot="1080000">
              <a:off x="2838923" y="1076347"/>
              <a:ext cx="63500" cy="13753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8" name="直接连接符 57"/>
            <p:cNvCxnSpPr/>
            <p:nvPr/>
          </p:nvCxnSpPr>
          <p:spPr>
            <a:xfrm rot="3240000">
              <a:off x="2915123" y="1131710"/>
              <a:ext cx="63500" cy="13753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9" name="直接连接符 58"/>
            <p:cNvCxnSpPr/>
            <p:nvPr/>
          </p:nvCxnSpPr>
          <p:spPr>
            <a:xfrm rot="5400000">
              <a:off x="2944229" y="1221288"/>
              <a:ext cx="63500" cy="13753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0" name="直接连接符 59"/>
            <p:cNvCxnSpPr/>
            <p:nvPr/>
          </p:nvCxnSpPr>
          <p:spPr>
            <a:xfrm rot="7560000">
              <a:off x="2915123" y="1310866"/>
              <a:ext cx="63500" cy="13753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1" name="直接连接符 60"/>
            <p:cNvCxnSpPr/>
            <p:nvPr/>
          </p:nvCxnSpPr>
          <p:spPr>
            <a:xfrm rot="9720000">
              <a:off x="2838923" y="1366229"/>
              <a:ext cx="63500" cy="13753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2" name="直接连接符 61"/>
            <p:cNvCxnSpPr/>
            <p:nvPr/>
          </p:nvCxnSpPr>
          <p:spPr>
            <a:xfrm rot="11880000">
              <a:off x="2744735" y="1366229"/>
              <a:ext cx="63500" cy="13753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3" name="直接连接符 62"/>
            <p:cNvCxnSpPr/>
            <p:nvPr/>
          </p:nvCxnSpPr>
          <p:spPr>
            <a:xfrm rot="14040000">
              <a:off x="2668535" y="1310866"/>
              <a:ext cx="63500" cy="13753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67" name="等腰三角形 66"/>
          <p:cNvSpPr/>
          <p:nvPr/>
        </p:nvSpPr>
        <p:spPr>
          <a:xfrm rot="398357">
            <a:off x="6340917" y="885138"/>
            <a:ext cx="817070" cy="704372"/>
          </a:xfrm>
          <a:prstGeom prst="triangle">
            <a:avLst/>
          </a:prstGeom>
          <a:noFill/>
          <a:ln w="76200" cap="rnd">
            <a:solidFill>
              <a:schemeClr val="bg1"/>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8" name="等腰三角形 67"/>
          <p:cNvSpPr/>
          <p:nvPr/>
        </p:nvSpPr>
        <p:spPr>
          <a:xfrm rot="1984530">
            <a:off x="6091138" y="-1381494"/>
            <a:ext cx="1785710" cy="1539408"/>
          </a:xfrm>
          <a:prstGeom prst="triangle">
            <a:avLst/>
          </a:prstGeom>
          <a:noFill/>
          <a:ln w="76200" cap="rnd">
            <a:solidFill>
              <a:schemeClr val="bg1"/>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extLst>
      <p:ext uri="{BB962C8B-B14F-4D97-AF65-F5344CB8AC3E}">
        <p14:creationId xmlns:p14="http://schemas.microsoft.com/office/powerpoint/2010/main" val="3396194614"/>
      </p:ext>
    </p:extLst>
  </p:cSld>
  <p:clrMapOvr>
    <a:masterClrMapping/>
  </p:clrMapOvr>
  <p:transition spd="slow" advTm="3000">
    <p:wip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占位符 2"/>
          <p:cNvPicPr>
            <a:picLocks noGrp="1" noChangeAspect="1"/>
          </p:cNvPicPr>
          <p:nvPr>
            <p:ph type="pic" sz="quarter" idx="10"/>
          </p:nvPr>
        </p:nvPicPr>
        <p:blipFill>
          <a:blip r:embed="rId2" cstate="screen">
            <a:extLst>
              <a:ext uri="{28A0092B-C50C-407E-A947-70E740481C1C}">
                <a14:useLocalDpi xmlns:a14="http://schemas.microsoft.com/office/drawing/2010/main"/>
              </a:ext>
            </a:extLst>
          </a:blip>
          <a:srcRect/>
          <a:stretch>
            <a:fillRect/>
          </a:stretch>
        </p:blipFill>
        <p:spPr>
          <a:xfrm flipH="1">
            <a:off x="4633547" y="0"/>
            <a:ext cx="7558454" cy="6858000"/>
          </a:xfrm>
        </p:spPr>
      </p:pic>
      <p:sp>
        <p:nvSpPr>
          <p:cNvPr id="4" name="Rectangle 3"/>
          <p:cNvSpPr/>
          <p:nvPr/>
        </p:nvSpPr>
        <p:spPr>
          <a:xfrm>
            <a:off x="7643853" y="0"/>
            <a:ext cx="4548147" cy="6858000"/>
          </a:xfrm>
          <a:prstGeom prst="rect">
            <a:avLst/>
          </a:prstGeom>
          <a:solidFill>
            <a:srgbClr val="18174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p:cNvSpPr/>
          <p:nvPr/>
        </p:nvSpPr>
        <p:spPr>
          <a:xfrm>
            <a:off x="8484910" y="2997643"/>
            <a:ext cx="784230" cy="127219"/>
          </a:xfrm>
          <a:prstGeom prst="rect">
            <a:avLst/>
          </a:prstGeom>
          <a:solidFill>
            <a:srgbClr val="48BDFF"/>
          </a:solidFill>
          <a:ln w="38100">
            <a:solidFill>
              <a:srgbClr val="48BD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a:off x="8367484" y="4203685"/>
            <a:ext cx="2993441" cy="1401602"/>
          </a:xfrm>
          <a:prstGeom prst="rect">
            <a:avLst/>
          </a:prstGeom>
        </p:spPr>
        <p:txBody>
          <a:bodyPr wrap="square">
            <a:spAutoFit/>
          </a:bodyPr>
          <a:lstStyle/>
          <a:p>
            <a:pPr>
              <a:lnSpc>
                <a:spcPct val="120000"/>
              </a:lnSpc>
            </a:pPr>
            <a:r>
              <a:rPr lang="en-US" sz="1200" dirty="0">
                <a:solidFill>
                  <a:schemeClr val="bg1"/>
                </a:solidFill>
                <a:latin typeface="+mn-ea"/>
                <a:cs typeface="Roboto Medium" charset="0"/>
              </a:rPr>
              <a:t>Qianyu </a:t>
            </a:r>
            <a:r>
              <a:rPr lang="en-US" sz="1200" dirty="0" err="1">
                <a:solidFill>
                  <a:schemeClr val="bg1"/>
                </a:solidFill>
                <a:latin typeface="+mn-ea"/>
                <a:cs typeface="Roboto Medium" charset="0"/>
              </a:rPr>
              <a:t>ppt</a:t>
            </a:r>
            <a:r>
              <a:rPr lang="en-US" sz="1200" dirty="0">
                <a:solidFill>
                  <a:schemeClr val="bg1"/>
                </a:solidFill>
                <a:latin typeface="+mn-ea"/>
                <a:cs typeface="Roboto Medium" charset="0"/>
              </a:rPr>
              <a:t> attention in the demonstration of the template design and production, beautify, insisted on because of the love, so attention of the design concept, the pursuit of beauty and practical combination of, love life, love the design</a:t>
            </a:r>
          </a:p>
        </p:txBody>
      </p:sp>
      <p:sp>
        <p:nvSpPr>
          <p:cNvPr id="8" name="Cross 7"/>
          <p:cNvSpPr/>
          <p:nvPr/>
        </p:nvSpPr>
        <p:spPr>
          <a:xfrm>
            <a:off x="11059946" y="5772466"/>
            <a:ext cx="601958" cy="601958"/>
          </a:xfrm>
          <a:prstGeom prst="plus">
            <a:avLst>
              <a:gd name="adj" fmla="val 47430"/>
            </a:avLst>
          </a:prstGeom>
          <a:solidFill>
            <a:srgbClr val="05FCD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1989479" y="1356123"/>
            <a:ext cx="712054" cy="1200329"/>
          </a:xfrm>
          <a:prstGeom prst="rect">
            <a:avLst/>
          </a:prstGeom>
          <a:noFill/>
        </p:spPr>
        <p:txBody>
          <a:bodyPr wrap="none" rtlCol="0">
            <a:spAutoFit/>
          </a:bodyPr>
          <a:lstStyle/>
          <a:p>
            <a:pPr algn="ctr"/>
            <a:r>
              <a:rPr lang="en-US" sz="2400" spc="300" dirty="0">
                <a:solidFill>
                  <a:schemeClr val="tx1">
                    <a:lumMod val="75000"/>
                    <a:lumOff val="25000"/>
                  </a:schemeClr>
                </a:solidFill>
                <a:latin typeface="Nexa Bold" charset="0"/>
                <a:ea typeface="Nexa Bold" charset="0"/>
                <a:cs typeface="Nexa Bold" charset="0"/>
              </a:rPr>
              <a:t>Q I</a:t>
            </a:r>
          </a:p>
          <a:p>
            <a:pPr algn="ctr"/>
            <a:r>
              <a:rPr lang="en-US" sz="2400" spc="300" dirty="0">
                <a:solidFill>
                  <a:schemeClr val="tx1">
                    <a:lumMod val="75000"/>
                    <a:lumOff val="25000"/>
                  </a:schemeClr>
                </a:solidFill>
                <a:latin typeface="Nexa Bold" charset="0"/>
                <a:ea typeface="Nexa Bold" charset="0"/>
                <a:cs typeface="Nexa Bold" charset="0"/>
              </a:rPr>
              <a:t>AN</a:t>
            </a:r>
          </a:p>
          <a:p>
            <a:pPr algn="ctr"/>
            <a:r>
              <a:rPr lang="en-US" sz="2400" spc="300" dirty="0">
                <a:solidFill>
                  <a:schemeClr val="tx1">
                    <a:lumMod val="75000"/>
                    <a:lumOff val="25000"/>
                  </a:schemeClr>
                </a:solidFill>
                <a:latin typeface="Nexa Bold" charset="0"/>
                <a:ea typeface="Nexa Bold" charset="0"/>
                <a:cs typeface="Nexa Bold" charset="0"/>
              </a:rPr>
              <a:t>YU</a:t>
            </a:r>
          </a:p>
        </p:txBody>
      </p:sp>
      <p:sp>
        <p:nvSpPr>
          <p:cNvPr id="10" name="Rectangle 9"/>
          <p:cNvSpPr/>
          <p:nvPr/>
        </p:nvSpPr>
        <p:spPr>
          <a:xfrm>
            <a:off x="1854033" y="1183797"/>
            <a:ext cx="903436" cy="1544982"/>
          </a:xfrm>
          <a:prstGeom prst="rect">
            <a:avLst/>
          </a:prstGeom>
          <a:noFill/>
          <a:ln w="88900">
            <a:solidFill>
              <a:srgbClr val="48BD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1347316" y="3090210"/>
            <a:ext cx="1916871" cy="646331"/>
          </a:xfrm>
          <a:prstGeom prst="rect">
            <a:avLst/>
          </a:prstGeom>
          <a:noFill/>
        </p:spPr>
        <p:txBody>
          <a:bodyPr wrap="none" rtlCol="0">
            <a:spAutoFit/>
          </a:bodyPr>
          <a:lstStyle/>
          <a:p>
            <a:pPr algn="ctr"/>
            <a:r>
              <a:rPr lang="en-US" spc="300" smtClean="0">
                <a:solidFill>
                  <a:schemeClr val="tx1">
                    <a:lumMod val="75000"/>
                    <a:lumOff val="25000"/>
                  </a:schemeClr>
                </a:solidFill>
                <a:latin typeface="Nexa Bold" charset="0"/>
                <a:ea typeface="Nexa Bold" charset="0"/>
                <a:cs typeface="Nexa Bold" charset="0"/>
              </a:rPr>
              <a:t>YOUR TITLE</a:t>
            </a:r>
          </a:p>
          <a:p>
            <a:pPr algn="ctr"/>
            <a:r>
              <a:rPr lang="en-US" spc="300" dirty="0" smtClean="0">
                <a:solidFill>
                  <a:schemeClr val="tx1">
                    <a:lumMod val="75000"/>
                    <a:lumOff val="25000"/>
                  </a:schemeClr>
                </a:solidFill>
                <a:latin typeface="Nexa Bold" charset="0"/>
                <a:ea typeface="Nexa Bold" charset="0"/>
                <a:cs typeface="Nexa Bold" charset="0"/>
              </a:rPr>
              <a:t>HERE</a:t>
            </a:r>
            <a:endParaRPr lang="en-US" spc="300" dirty="0">
              <a:solidFill>
                <a:schemeClr val="tx1">
                  <a:lumMod val="75000"/>
                  <a:lumOff val="25000"/>
                </a:schemeClr>
              </a:solidFill>
              <a:latin typeface="Nexa Bold" charset="0"/>
              <a:ea typeface="Nexa Bold" charset="0"/>
              <a:cs typeface="Nexa Bold" charset="0"/>
            </a:endParaRPr>
          </a:p>
        </p:txBody>
      </p:sp>
      <p:cxnSp>
        <p:nvCxnSpPr>
          <p:cNvPr id="12" name="Straight Connector 11"/>
          <p:cNvCxnSpPr/>
          <p:nvPr/>
        </p:nvCxnSpPr>
        <p:spPr>
          <a:xfrm>
            <a:off x="1987699" y="4020513"/>
            <a:ext cx="636105" cy="0"/>
          </a:xfrm>
          <a:prstGeom prst="line">
            <a:avLst/>
          </a:prstGeom>
          <a:ln>
            <a:solidFill>
              <a:srgbClr val="48BDFF"/>
            </a:solidFill>
          </a:ln>
        </p:spPr>
        <p:style>
          <a:lnRef idx="1">
            <a:schemeClr val="accent1"/>
          </a:lnRef>
          <a:fillRef idx="0">
            <a:schemeClr val="accent1"/>
          </a:fillRef>
          <a:effectRef idx="0">
            <a:schemeClr val="accent1"/>
          </a:effectRef>
          <a:fontRef idx="minor">
            <a:schemeClr val="tx1"/>
          </a:fontRef>
        </p:style>
      </p:cxnSp>
      <p:sp>
        <p:nvSpPr>
          <p:cNvPr id="13" name="Rectangle 12"/>
          <p:cNvSpPr/>
          <p:nvPr/>
        </p:nvSpPr>
        <p:spPr>
          <a:xfrm>
            <a:off x="809031" y="4203685"/>
            <a:ext cx="2993441" cy="1401602"/>
          </a:xfrm>
          <a:prstGeom prst="rect">
            <a:avLst/>
          </a:prstGeom>
        </p:spPr>
        <p:txBody>
          <a:bodyPr wrap="square">
            <a:spAutoFit/>
          </a:bodyPr>
          <a:lstStyle/>
          <a:p>
            <a:pPr algn="ctr">
              <a:lnSpc>
                <a:spcPct val="120000"/>
              </a:lnSpc>
            </a:pPr>
            <a:r>
              <a:rPr lang="en-US" sz="1200" dirty="0">
                <a:solidFill>
                  <a:schemeClr val="tx1">
                    <a:lumMod val="75000"/>
                    <a:lumOff val="25000"/>
                  </a:schemeClr>
                </a:solidFill>
                <a:latin typeface="+mn-ea"/>
                <a:cs typeface="Roboto Medium" charset="0"/>
              </a:rPr>
              <a:t>Qianyu </a:t>
            </a:r>
            <a:r>
              <a:rPr lang="en-US" sz="1200" dirty="0" err="1">
                <a:solidFill>
                  <a:schemeClr val="tx1">
                    <a:lumMod val="75000"/>
                    <a:lumOff val="25000"/>
                  </a:schemeClr>
                </a:solidFill>
                <a:latin typeface="+mn-ea"/>
                <a:cs typeface="Roboto Medium" charset="0"/>
              </a:rPr>
              <a:t>ppt</a:t>
            </a:r>
            <a:r>
              <a:rPr lang="en-US" sz="1200" dirty="0">
                <a:solidFill>
                  <a:schemeClr val="tx1">
                    <a:lumMod val="75000"/>
                    <a:lumOff val="25000"/>
                  </a:schemeClr>
                </a:solidFill>
                <a:latin typeface="+mn-ea"/>
                <a:cs typeface="Roboto Medium" charset="0"/>
              </a:rPr>
              <a:t> attention in the demonstration of the template design and production, beautify, insisted on because of the love, so attention of the design concept, the pursuit of beauty and practical combination of, love life, love the design</a:t>
            </a:r>
          </a:p>
        </p:txBody>
      </p:sp>
      <p:sp>
        <p:nvSpPr>
          <p:cNvPr id="14" name="TextBox 7"/>
          <p:cNvSpPr txBox="1"/>
          <p:nvPr/>
        </p:nvSpPr>
        <p:spPr>
          <a:xfrm>
            <a:off x="7980096" y="1233012"/>
            <a:ext cx="3387466" cy="1446550"/>
          </a:xfrm>
          <a:prstGeom prst="rect">
            <a:avLst/>
          </a:prstGeom>
          <a:noFill/>
        </p:spPr>
        <p:txBody>
          <a:bodyPr wrap="none" rtlCol="0">
            <a:spAutoFit/>
          </a:bodyPr>
          <a:lstStyle/>
          <a:p>
            <a:pPr algn="r"/>
            <a:r>
              <a:rPr lang="en-US" sz="4400" dirty="0" smtClean="0">
                <a:solidFill>
                  <a:schemeClr val="bg1"/>
                </a:solidFill>
                <a:latin typeface="Impact" panose="020B0806030902050204" pitchFamily="34" charset="0"/>
                <a:ea typeface="微软雅黑" panose="020B0503020204020204" pitchFamily="34" charset="-122"/>
                <a:cs typeface="Nexa Bold" charset="0"/>
              </a:rPr>
              <a:t>QianYu</a:t>
            </a:r>
          </a:p>
          <a:p>
            <a:pPr algn="r"/>
            <a:r>
              <a:rPr lang="en-US" sz="4400" dirty="0">
                <a:solidFill>
                  <a:schemeClr val="bg1"/>
                </a:solidFill>
                <a:latin typeface="Impact" panose="020B0806030902050204" pitchFamily="34" charset="0"/>
                <a:ea typeface="微软雅黑" panose="020B0503020204020204" pitchFamily="34" charset="-122"/>
                <a:cs typeface="Nexa Bold" charset="0"/>
              </a:rPr>
              <a:t>Design </a:t>
            </a:r>
            <a:r>
              <a:rPr lang="en-US" sz="4400" dirty="0" smtClean="0">
                <a:solidFill>
                  <a:schemeClr val="bg1"/>
                </a:solidFill>
                <a:latin typeface="Impact" panose="020B0806030902050204" pitchFamily="34" charset="0"/>
                <a:ea typeface="微软雅黑" panose="020B0503020204020204" pitchFamily="34" charset="-122"/>
                <a:cs typeface="Nexa Bold" charset="0"/>
              </a:rPr>
              <a:t>Studio</a:t>
            </a:r>
            <a:endParaRPr lang="en-US" sz="4400" dirty="0">
              <a:solidFill>
                <a:schemeClr val="bg1"/>
              </a:solidFill>
              <a:latin typeface="Impact" panose="020B0806030902050204" pitchFamily="34" charset="0"/>
              <a:ea typeface="微软雅黑" panose="020B0503020204020204" pitchFamily="34" charset="-122"/>
              <a:cs typeface="Nexa Bold" charset="0"/>
            </a:endParaRPr>
          </a:p>
        </p:txBody>
      </p:sp>
    </p:spTree>
    <p:extLst>
      <p:ext uri="{BB962C8B-B14F-4D97-AF65-F5344CB8AC3E}">
        <p14:creationId xmlns:p14="http://schemas.microsoft.com/office/powerpoint/2010/main" val="1035759858"/>
      </p:ext>
    </p:extLst>
  </p:cSld>
  <p:clrMapOvr>
    <a:masterClrMapping/>
  </p:clrMapOvr>
  <p:transition spd="slow" advTm="3000">
    <p:wip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181743"/>
        </a:solidFill>
        <a:effectLst/>
      </p:bgPr>
    </p:bg>
    <p:spTree>
      <p:nvGrpSpPr>
        <p:cNvPr id="1" name=""/>
        <p:cNvGrpSpPr/>
        <p:nvPr/>
      </p:nvGrpSpPr>
      <p:grpSpPr>
        <a:xfrm>
          <a:off x="0" y="0"/>
          <a:ext cx="0" cy="0"/>
          <a:chOff x="0" y="0"/>
          <a:chExt cx="0" cy="0"/>
        </a:xfrm>
      </p:grpSpPr>
      <p:sp>
        <p:nvSpPr>
          <p:cNvPr id="33" name="Freeform 2"/>
          <p:cNvSpPr/>
          <p:nvPr/>
        </p:nvSpPr>
        <p:spPr bwMode="auto">
          <a:xfrm>
            <a:off x="-144380" y="0"/>
            <a:ext cx="11002879" cy="6858000"/>
          </a:xfrm>
          <a:custGeom>
            <a:avLst/>
            <a:gdLst>
              <a:gd name="T0" fmla="*/ 129 w 20739"/>
              <a:gd name="T1" fmla="*/ 0 h 21600"/>
              <a:gd name="T2" fmla="*/ 14117 w 20739"/>
              <a:gd name="T3" fmla="*/ 0 h 21600"/>
              <a:gd name="T4" fmla="*/ 15790 w 20739"/>
              <a:gd name="T5" fmla="*/ 12502 h 21600"/>
              <a:gd name="T6" fmla="*/ 20372 w 20739"/>
              <a:gd name="T7" fmla="*/ 21600 h 21600"/>
              <a:gd name="T8" fmla="*/ 10170 w 20739"/>
              <a:gd name="T9" fmla="*/ 21600 h 21600"/>
              <a:gd name="T10" fmla="*/ 10948 w 20739"/>
              <a:gd name="T11" fmla="*/ 12205 h 21600"/>
              <a:gd name="T12" fmla="*/ 0 w 20739"/>
              <a:gd name="T13" fmla="*/ 7520 h 21600"/>
              <a:gd name="T14" fmla="*/ 129 w 20739"/>
              <a:gd name="T15" fmla="*/ 0 h 21600"/>
              <a:gd name="T16" fmla="*/ 129 w 20739"/>
              <a:gd name="T17" fmla="*/ 0 h 216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0739" h="21600">
                <a:moveTo>
                  <a:pt x="129" y="0"/>
                </a:moveTo>
                <a:lnTo>
                  <a:pt x="14117" y="0"/>
                </a:lnTo>
                <a:cubicBezTo>
                  <a:pt x="18533" y="2228"/>
                  <a:pt x="12342" y="9938"/>
                  <a:pt x="15790" y="12502"/>
                </a:cubicBezTo>
                <a:cubicBezTo>
                  <a:pt x="19665" y="15385"/>
                  <a:pt x="21600" y="19215"/>
                  <a:pt x="20372" y="21600"/>
                </a:cubicBezTo>
                <a:lnTo>
                  <a:pt x="10170" y="21600"/>
                </a:lnTo>
                <a:cubicBezTo>
                  <a:pt x="7735" y="18906"/>
                  <a:pt x="11833" y="15639"/>
                  <a:pt x="10948" y="12205"/>
                </a:cubicBezTo>
                <a:cubicBezTo>
                  <a:pt x="9937" y="8286"/>
                  <a:pt x="2874" y="15199"/>
                  <a:pt x="0" y="7520"/>
                </a:cubicBezTo>
                <a:lnTo>
                  <a:pt x="129" y="0"/>
                </a:lnTo>
                <a:close/>
                <a:moveTo>
                  <a:pt x="129" y="0"/>
                </a:moveTo>
              </a:path>
            </a:pathLst>
          </a:custGeom>
          <a:solidFill>
            <a:schemeClr val="bg1"/>
          </a:solidFill>
          <a:ln>
            <a:noFill/>
          </a:ln>
          <a:extLst/>
        </p:spPr>
        <p:txBody>
          <a:bodyPr lIns="0" tIns="0" rIns="0" bIns="0"/>
          <a:lstStyle/>
          <a:p>
            <a:endParaRPr lang="en-US"/>
          </a:p>
        </p:txBody>
      </p:sp>
      <p:grpSp>
        <p:nvGrpSpPr>
          <p:cNvPr id="6" name="Group 5"/>
          <p:cNvGrpSpPr/>
          <p:nvPr/>
        </p:nvGrpSpPr>
        <p:grpSpPr>
          <a:xfrm>
            <a:off x="1053548" y="1459037"/>
            <a:ext cx="2342320" cy="1059307"/>
            <a:chOff x="1053548" y="1389321"/>
            <a:chExt cx="2342320" cy="1059307"/>
          </a:xfrm>
        </p:grpSpPr>
        <p:sp>
          <p:nvSpPr>
            <p:cNvPr id="7" name="Rectangle 6"/>
            <p:cNvSpPr/>
            <p:nvPr/>
          </p:nvSpPr>
          <p:spPr>
            <a:xfrm>
              <a:off x="1053548" y="1802297"/>
              <a:ext cx="2342320" cy="646331"/>
            </a:xfrm>
            <a:prstGeom prst="rect">
              <a:avLst/>
            </a:prstGeom>
          </p:spPr>
          <p:txBody>
            <a:bodyPr wrap="square">
              <a:spAutoFit/>
            </a:bodyPr>
            <a:lstStyle/>
            <a:p>
              <a:pPr algn="r"/>
              <a:r>
                <a:rPr lang="en-US" sz="1200" dirty="0">
                  <a:solidFill>
                    <a:srgbClr val="181743"/>
                  </a:solidFill>
                  <a:latin typeface="+mn-ea"/>
                  <a:cs typeface="Roboto Medium" charset="0"/>
                </a:rPr>
                <a:t>Qianyu </a:t>
              </a:r>
              <a:r>
                <a:rPr lang="en-US" sz="1200" dirty="0" err="1">
                  <a:solidFill>
                    <a:srgbClr val="181743"/>
                  </a:solidFill>
                  <a:latin typeface="+mn-ea"/>
                  <a:cs typeface="Roboto Medium" charset="0"/>
                </a:rPr>
                <a:t>ppt</a:t>
              </a:r>
              <a:r>
                <a:rPr lang="en-US" sz="1200" dirty="0">
                  <a:solidFill>
                    <a:srgbClr val="181743"/>
                  </a:solidFill>
                  <a:latin typeface="+mn-ea"/>
                  <a:cs typeface="Roboto Medium" charset="0"/>
                </a:rPr>
                <a:t> attention in the demonstration of the template design and production, beautify</a:t>
              </a:r>
            </a:p>
          </p:txBody>
        </p:sp>
        <p:sp>
          <p:nvSpPr>
            <p:cNvPr id="8" name="TextBox 7"/>
            <p:cNvSpPr txBox="1"/>
            <p:nvPr/>
          </p:nvSpPr>
          <p:spPr>
            <a:xfrm>
              <a:off x="1890328" y="1389321"/>
              <a:ext cx="1505540" cy="461665"/>
            </a:xfrm>
            <a:prstGeom prst="rect">
              <a:avLst/>
            </a:prstGeom>
            <a:noFill/>
          </p:spPr>
          <p:txBody>
            <a:bodyPr wrap="none" rtlCol="0">
              <a:spAutoFit/>
            </a:bodyPr>
            <a:lstStyle/>
            <a:p>
              <a:pPr algn="r"/>
              <a:r>
                <a:rPr lang="en-US" sz="2400" dirty="0" smtClean="0">
                  <a:solidFill>
                    <a:srgbClr val="FF8603"/>
                  </a:solidFill>
                  <a:latin typeface="Impact" panose="020B0806030902050204" pitchFamily="34" charset="0"/>
                  <a:ea typeface="Nexa Bold" charset="0"/>
                  <a:cs typeface="Nexa Bold" charset="0"/>
                </a:rPr>
                <a:t>YOUR TITLE</a:t>
              </a:r>
            </a:p>
          </p:txBody>
        </p:sp>
      </p:grpSp>
      <p:grpSp>
        <p:nvGrpSpPr>
          <p:cNvPr id="9" name="Group 8"/>
          <p:cNvGrpSpPr/>
          <p:nvPr/>
        </p:nvGrpSpPr>
        <p:grpSpPr>
          <a:xfrm>
            <a:off x="1053548" y="3970323"/>
            <a:ext cx="2342320" cy="1059307"/>
            <a:chOff x="1053548" y="1389321"/>
            <a:chExt cx="2342320" cy="1059307"/>
          </a:xfrm>
        </p:grpSpPr>
        <p:sp>
          <p:nvSpPr>
            <p:cNvPr id="10" name="Rectangle 9"/>
            <p:cNvSpPr/>
            <p:nvPr/>
          </p:nvSpPr>
          <p:spPr>
            <a:xfrm>
              <a:off x="1053548" y="1802297"/>
              <a:ext cx="2342320" cy="646331"/>
            </a:xfrm>
            <a:prstGeom prst="rect">
              <a:avLst/>
            </a:prstGeom>
          </p:spPr>
          <p:txBody>
            <a:bodyPr wrap="square">
              <a:spAutoFit/>
            </a:bodyPr>
            <a:lstStyle/>
            <a:p>
              <a:pPr algn="r"/>
              <a:r>
                <a:rPr lang="en-US" sz="1200" dirty="0">
                  <a:solidFill>
                    <a:schemeClr val="bg1">
                      <a:lumMod val="95000"/>
                    </a:schemeClr>
                  </a:solidFill>
                  <a:latin typeface="+mn-ea"/>
                  <a:cs typeface="Roboto Medium" charset="0"/>
                </a:rPr>
                <a:t>Qianyu </a:t>
              </a:r>
              <a:r>
                <a:rPr lang="en-US" sz="1200" dirty="0" err="1">
                  <a:solidFill>
                    <a:schemeClr val="bg1">
                      <a:lumMod val="95000"/>
                    </a:schemeClr>
                  </a:solidFill>
                  <a:latin typeface="+mn-ea"/>
                  <a:cs typeface="Roboto Medium" charset="0"/>
                </a:rPr>
                <a:t>ppt</a:t>
              </a:r>
              <a:r>
                <a:rPr lang="en-US" sz="1200" dirty="0">
                  <a:solidFill>
                    <a:schemeClr val="bg1">
                      <a:lumMod val="95000"/>
                    </a:schemeClr>
                  </a:solidFill>
                  <a:latin typeface="+mn-ea"/>
                  <a:cs typeface="Roboto Medium" charset="0"/>
                </a:rPr>
                <a:t> attention in the demonstration of the template design and production, beautify</a:t>
              </a:r>
            </a:p>
          </p:txBody>
        </p:sp>
        <p:sp>
          <p:nvSpPr>
            <p:cNvPr id="11" name="TextBox 10"/>
            <p:cNvSpPr txBox="1"/>
            <p:nvPr/>
          </p:nvSpPr>
          <p:spPr>
            <a:xfrm>
              <a:off x="1890328" y="1389321"/>
              <a:ext cx="1505540" cy="461665"/>
            </a:xfrm>
            <a:prstGeom prst="rect">
              <a:avLst/>
            </a:prstGeom>
            <a:noFill/>
          </p:spPr>
          <p:txBody>
            <a:bodyPr wrap="none" rtlCol="0">
              <a:spAutoFit/>
            </a:bodyPr>
            <a:lstStyle/>
            <a:p>
              <a:pPr algn="r"/>
              <a:r>
                <a:rPr lang="en-US" sz="2400" dirty="0" smtClean="0">
                  <a:solidFill>
                    <a:srgbClr val="FF8603"/>
                  </a:solidFill>
                  <a:latin typeface="Impact" panose="020B0806030902050204" pitchFamily="34" charset="0"/>
                  <a:ea typeface="Nexa Bold" charset="0"/>
                  <a:cs typeface="Nexa Bold" charset="0"/>
                </a:rPr>
                <a:t>YOUR TITLE</a:t>
              </a:r>
            </a:p>
          </p:txBody>
        </p:sp>
      </p:grpSp>
      <p:grpSp>
        <p:nvGrpSpPr>
          <p:cNvPr id="12" name="Group 11"/>
          <p:cNvGrpSpPr/>
          <p:nvPr/>
        </p:nvGrpSpPr>
        <p:grpSpPr>
          <a:xfrm>
            <a:off x="8796132" y="1459037"/>
            <a:ext cx="2342320" cy="1059307"/>
            <a:chOff x="1053548" y="1389321"/>
            <a:chExt cx="2342320" cy="1059307"/>
          </a:xfrm>
        </p:grpSpPr>
        <p:sp>
          <p:nvSpPr>
            <p:cNvPr id="13" name="Rectangle 12"/>
            <p:cNvSpPr/>
            <p:nvPr/>
          </p:nvSpPr>
          <p:spPr>
            <a:xfrm>
              <a:off x="1053548" y="1802297"/>
              <a:ext cx="2342320" cy="646331"/>
            </a:xfrm>
            <a:prstGeom prst="rect">
              <a:avLst/>
            </a:prstGeom>
          </p:spPr>
          <p:txBody>
            <a:bodyPr wrap="square">
              <a:spAutoFit/>
            </a:bodyPr>
            <a:lstStyle/>
            <a:p>
              <a:r>
                <a:rPr lang="en-US" sz="1200" dirty="0">
                  <a:solidFill>
                    <a:schemeClr val="bg1">
                      <a:lumMod val="95000"/>
                    </a:schemeClr>
                  </a:solidFill>
                  <a:latin typeface="+mn-ea"/>
                  <a:cs typeface="Roboto Medium" charset="0"/>
                </a:rPr>
                <a:t>Qianyu </a:t>
              </a:r>
              <a:r>
                <a:rPr lang="en-US" sz="1200" dirty="0" err="1">
                  <a:solidFill>
                    <a:schemeClr val="bg1">
                      <a:lumMod val="95000"/>
                    </a:schemeClr>
                  </a:solidFill>
                  <a:latin typeface="+mn-ea"/>
                  <a:cs typeface="Roboto Medium" charset="0"/>
                </a:rPr>
                <a:t>ppt</a:t>
              </a:r>
              <a:r>
                <a:rPr lang="en-US" sz="1200" dirty="0">
                  <a:solidFill>
                    <a:schemeClr val="bg1">
                      <a:lumMod val="95000"/>
                    </a:schemeClr>
                  </a:solidFill>
                  <a:latin typeface="+mn-ea"/>
                  <a:cs typeface="Roboto Medium" charset="0"/>
                </a:rPr>
                <a:t> attention in the demonstration of the template design and production, beautify</a:t>
              </a:r>
            </a:p>
          </p:txBody>
        </p:sp>
        <p:sp>
          <p:nvSpPr>
            <p:cNvPr id="14" name="TextBox 13"/>
            <p:cNvSpPr txBox="1"/>
            <p:nvPr/>
          </p:nvSpPr>
          <p:spPr>
            <a:xfrm>
              <a:off x="1053548" y="1389321"/>
              <a:ext cx="1505540" cy="461665"/>
            </a:xfrm>
            <a:prstGeom prst="rect">
              <a:avLst/>
            </a:prstGeom>
            <a:noFill/>
          </p:spPr>
          <p:txBody>
            <a:bodyPr wrap="none" rtlCol="0">
              <a:spAutoFit/>
            </a:bodyPr>
            <a:lstStyle/>
            <a:p>
              <a:r>
                <a:rPr lang="en-US" sz="2400" dirty="0" smtClean="0">
                  <a:solidFill>
                    <a:srgbClr val="FF8603"/>
                  </a:solidFill>
                  <a:latin typeface="Impact" panose="020B0806030902050204" pitchFamily="34" charset="0"/>
                  <a:ea typeface="Nexa Bold" charset="0"/>
                  <a:cs typeface="Nexa Bold" charset="0"/>
                </a:rPr>
                <a:t>YOUR TITLE</a:t>
              </a:r>
            </a:p>
          </p:txBody>
        </p:sp>
      </p:grpSp>
      <p:grpSp>
        <p:nvGrpSpPr>
          <p:cNvPr id="15" name="Group 14"/>
          <p:cNvGrpSpPr/>
          <p:nvPr/>
        </p:nvGrpSpPr>
        <p:grpSpPr>
          <a:xfrm>
            <a:off x="8796132" y="3970323"/>
            <a:ext cx="2342320" cy="1059307"/>
            <a:chOff x="1053548" y="1389321"/>
            <a:chExt cx="2342320" cy="1059307"/>
          </a:xfrm>
        </p:grpSpPr>
        <p:sp>
          <p:nvSpPr>
            <p:cNvPr id="16" name="Rectangle 15"/>
            <p:cNvSpPr/>
            <p:nvPr/>
          </p:nvSpPr>
          <p:spPr>
            <a:xfrm>
              <a:off x="1053548" y="1802297"/>
              <a:ext cx="2342320" cy="646331"/>
            </a:xfrm>
            <a:prstGeom prst="rect">
              <a:avLst/>
            </a:prstGeom>
          </p:spPr>
          <p:txBody>
            <a:bodyPr wrap="square">
              <a:spAutoFit/>
            </a:bodyPr>
            <a:lstStyle/>
            <a:p>
              <a:r>
                <a:rPr lang="en-US" sz="1200" dirty="0">
                  <a:solidFill>
                    <a:srgbClr val="181743"/>
                  </a:solidFill>
                  <a:latin typeface="+mn-ea"/>
                  <a:cs typeface="Roboto Medium" charset="0"/>
                </a:rPr>
                <a:t>Qianyu</a:t>
              </a:r>
              <a:r>
                <a:rPr lang="en-US" sz="1200" dirty="0">
                  <a:solidFill>
                    <a:schemeClr val="bg1">
                      <a:lumMod val="95000"/>
                    </a:schemeClr>
                  </a:solidFill>
                  <a:latin typeface="+mn-ea"/>
                  <a:cs typeface="Roboto Medium" charset="0"/>
                </a:rPr>
                <a:t> </a:t>
              </a:r>
              <a:r>
                <a:rPr lang="en-US" sz="1200" dirty="0" err="1">
                  <a:solidFill>
                    <a:schemeClr val="bg1">
                      <a:lumMod val="95000"/>
                    </a:schemeClr>
                  </a:solidFill>
                  <a:latin typeface="+mn-ea"/>
                  <a:cs typeface="Roboto Medium" charset="0"/>
                </a:rPr>
                <a:t>ppt</a:t>
              </a:r>
              <a:r>
                <a:rPr lang="en-US" sz="1200" dirty="0">
                  <a:solidFill>
                    <a:schemeClr val="bg1">
                      <a:lumMod val="95000"/>
                    </a:schemeClr>
                  </a:solidFill>
                  <a:latin typeface="+mn-ea"/>
                  <a:cs typeface="Roboto Medium" charset="0"/>
                </a:rPr>
                <a:t> attention in the </a:t>
              </a:r>
              <a:r>
                <a:rPr lang="en-US" sz="1200" dirty="0">
                  <a:solidFill>
                    <a:srgbClr val="181743"/>
                  </a:solidFill>
                  <a:latin typeface="+mn-ea"/>
                  <a:cs typeface="Roboto Medium" charset="0"/>
                </a:rPr>
                <a:t>demonstra</a:t>
              </a:r>
              <a:r>
                <a:rPr lang="en-US" sz="1200" dirty="0">
                  <a:solidFill>
                    <a:schemeClr val="bg1">
                      <a:lumMod val="95000"/>
                    </a:schemeClr>
                  </a:solidFill>
                  <a:latin typeface="+mn-ea"/>
                  <a:cs typeface="Roboto Medium" charset="0"/>
                </a:rPr>
                <a:t>tion of the template </a:t>
              </a:r>
              <a:r>
                <a:rPr lang="en-US" sz="1200" dirty="0">
                  <a:solidFill>
                    <a:srgbClr val="181743"/>
                  </a:solidFill>
                  <a:latin typeface="+mn-ea"/>
                  <a:cs typeface="Roboto Medium" charset="0"/>
                </a:rPr>
                <a:t>design and pr</a:t>
              </a:r>
              <a:r>
                <a:rPr lang="en-US" sz="1200" dirty="0">
                  <a:solidFill>
                    <a:schemeClr val="bg1">
                      <a:lumMod val="95000"/>
                    </a:schemeClr>
                  </a:solidFill>
                  <a:latin typeface="+mn-ea"/>
                  <a:cs typeface="Roboto Medium" charset="0"/>
                </a:rPr>
                <a:t>oduction, beautify</a:t>
              </a:r>
            </a:p>
          </p:txBody>
        </p:sp>
        <p:sp>
          <p:nvSpPr>
            <p:cNvPr id="17" name="TextBox 16"/>
            <p:cNvSpPr txBox="1"/>
            <p:nvPr/>
          </p:nvSpPr>
          <p:spPr>
            <a:xfrm>
              <a:off x="1053548" y="1389321"/>
              <a:ext cx="1505540" cy="461665"/>
            </a:xfrm>
            <a:prstGeom prst="rect">
              <a:avLst/>
            </a:prstGeom>
            <a:noFill/>
          </p:spPr>
          <p:txBody>
            <a:bodyPr wrap="none" rtlCol="0">
              <a:spAutoFit/>
            </a:bodyPr>
            <a:lstStyle/>
            <a:p>
              <a:r>
                <a:rPr lang="en-US" sz="2400" dirty="0" smtClean="0">
                  <a:solidFill>
                    <a:srgbClr val="FF8603"/>
                  </a:solidFill>
                  <a:latin typeface="Impact" panose="020B0806030902050204" pitchFamily="34" charset="0"/>
                  <a:ea typeface="Nexa Bold" charset="0"/>
                  <a:cs typeface="Nexa Bold" charset="0"/>
                </a:rPr>
                <a:t>YOUR TITLE</a:t>
              </a:r>
            </a:p>
          </p:txBody>
        </p:sp>
      </p:grpSp>
      <p:pic>
        <p:nvPicPr>
          <p:cNvPr id="19" name="图片占位符 18"/>
          <p:cNvPicPr>
            <a:picLocks noGrp="1" noChangeAspect="1"/>
          </p:cNvPicPr>
          <p:nvPr>
            <p:ph type="pic" sz="quarter" idx="10"/>
          </p:nvPr>
        </p:nvPicPr>
        <p:blipFill>
          <a:blip r:embed="rId3" cstate="screen">
            <a:extLst>
              <a:ext uri="{28A0092B-C50C-407E-A947-70E740481C1C}">
                <a14:useLocalDpi xmlns:a14="http://schemas.microsoft.com/office/drawing/2010/main"/>
              </a:ext>
            </a:extLst>
          </a:blip>
          <a:srcRect/>
          <a:stretch>
            <a:fillRect/>
          </a:stretch>
        </p:blipFill>
        <p:spPr/>
      </p:pic>
      <p:pic>
        <p:nvPicPr>
          <p:cNvPr id="20" name="图片占位符 19"/>
          <p:cNvPicPr>
            <a:picLocks noGrp="1" noChangeAspect="1"/>
          </p:cNvPicPr>
          <p:nvPr>
            <p:ph type="pic" sz="quarter" idx="11"/>
          </p:nvPr>
        </p:nvPicPr>
        <p:blipFill>
          <a:blip r:embed="rId4" cstate="screen">
            <a:extLst>
              <a:ext uri="{28A0092B-C50C-407E-A947-70E740481C1C}">
                <a14:useLocalDpi xmlns:a14="http://schemas.microsoft.com/office/drawing/2010/main"/>
              </a:ext>
            </a:extLst>
          </a:blip>
          <a:srcRect/>
          <a:stretch>
            <a:fillRect/>
          </a:stretch>
        </p:blipFill>
        <p:spPr/>
      </p:pic>
      <p:pic>
        <p:nvPicPr>
          <p:cNvPr id="21" name="图片占位符 20"/>
          <p:cNvPicPr>
            <a:picLocks noGrp="1" noChangeAspect="1"/>
          </p:cNvPicPr>
          <p:nvPr>
            <p:ph type="pic" sz="quarter" idx="12"/>
          </p:nvPr>
        </p:nvPicPr>
        <p:blipFill>
          <a:blip r:embed="rId5" cstate="screen">
            <a:extLst>
              <a:ext uri="{28A0092B-C50C-407E-A947-70E740481C1C}">
                <a14:useLocalDpi xmlns:a14="http://schemas.microsoft.com/office/drawing/2010/main"/>
              </a:ext>
            </a:extLst>
          </a:blip>
          <a:srcRect/>
          <a:stretch>
            <a:fillRect/>
          </a:stretch>
        </p:blipFill>
        <p:spPr/>
      </p:pic>
      <p:pic>
        <p:nvPicPr>
          <p:cNvPr id="32" name="图片占位符 31"/>
          <p:cNvPicPr>
            <a:picLocks noGrp="1" noChangeAspect="1"/>
          </p:cNvPicPr>
          <p:nvPr>
            <p:ph type="pic" sz="quarter" idx="13"/>
          </p:nvPr>
        </p:nvPicPr>
        <p:blipFill>
          <a:blip r:embed="rId6" cstate="screen">
            <a:extLst>
              <a:ext uri="{28A0092B-C50C-407E-A947-70E740481C1C}">
                <a14:useLocalDpi xmlns:a14="http://schemas.microsoft.com/office/drawing/2010/main"/>
              </a:ext>
            </a:extLst>
          </a:blip>
          <a:srcRect/>
          <a:stretch>
            <a:fillRect/>
          </a:stretch>
        </p:blipFill>
        <p:spPr/>
      </p:pic>
      <p:sp>
        <p:nvSpPr>
          <p:cNvPr id="22" name="Oval 21"/>
          <p:cNvSpPr/>
          <p:nvPr/>
        </p:nvSpPr>
        <p:spPr>
          <a:xfrm>
            <a:off x="5117637" y="2498840"/>
            <a:ext cx="1884459" cy="1884459"/>
          </a:xfrm>
          <a:prstGeom prst="ellipse">
            <a:avLst/>
          </a:prstGeom>
          <a:noFill/>
          <a:ln w="152400">
            <a:solidFill>
              <a:srgbClr val="18174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Box 22"/>
          <p:cNvSpPr txBox="1"/>
          <p:nvPr/>
        </p:nvSpPr>
        <p:spPr>
          <a:xfrm rot="1153340">
            <a:off x="4973272" y="2089262"/>
            <a:ext cx="2401619" cy="2054409"/>
          </a:xfrm>
          <a:prstGeom prst="rect">
            <a:avLst/>
          </a:prstGeom>
          <a:noFill/>
          <a:ln>
            <a:noFill/>
          </a:ln>
          <a:scene3d>
            <a:camera prst="isometricRightUp"/>
            <a:lightRig rig="threePt" dir="t"/>
          </a:scene3d>
        </p:spPr>
        <p:txBody>
          <a:bodyPr wrap="none" lIns="91440" tIns="0" rtlCol="0">
            <a:spAutoFit/>
          </a:bodyPr>
          <a:lstStyle/>
          <a:p>
            <a:pPr algn="ctr">
              <a:lnSpc>
                <a:spcPts val="18000"/>
              </a:lnSpc>
            </a:pPr>
            <a:r>
              <a:rPr lang="en-US" sz="7200" spc="600" dirty="0" smtClean="0">
                <a:solidFill>
                  <a:srgbClr val="181743"/>
                </a:solidFill>
                <a:latin typeface="Matura MT Script Capitals" panose="03020802060602070202" pitchFamily="66" charset="0"/>
                <a:ea typeface="BoldBrush" charset="0"/>
                <a:cs typeface="BoldBrush" charset="0"/>
              </a:rPr>
              <a:t>2017</a:t>
            </a:r>
            <a:endParaRPr lang="en-US" sz="4800" spc="600" dirty="0">
              <a:solidFill>
                <a:srgbClr val="181743"/>
              </a:solidFill>
              <a:latin typeface="Matura MT Script Capitals" panose="03020802060602070202" pitchFamily="66" charset="0"/>
              <a:ea typeface="BoldBrush" charset="0"/>
              <a:cs typeface="BoldBrush" charset="0"/>
            </a:endParaRPr>
          </a:p>
        </p:txBody>
      </p:sp>
    </p:spTree>
    <p:extLst>
      <p:ext uri="{BB962C8B-B14F-4D97-AF65-F5344CB8AC3E}">
        <p14:creationId xmlns:p14="http://schemas.microsoft.com/office/powerpoint/2010/main" val="825604542"/>
      </p:ext>
    </p:extLst>
  </p:cSld>
  <p:clrMapOvr>
    <a:masterClrMapping/>
  </p:clrMapOvr>
  <p:transition spd="slow" advTm="3000">
    <p:wip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181743"/>
        </a:solidFill>
        <a:effectLst/>
      </p:bgPr>
    </p:bg>
    <p:spTree>
      <p:nvGrpSpPr>
        <p:cNvPr id="1" name=""/>
        <p:cNvGrpSpPr/>
        <p:nvPr/>
      </p:nvGrpSpPr>
      <p:grpSpPr>
        <a:xfrm>
          <a:off x="0" y="0"/>
          <a:ext cx="0" cy="0"/>
          <a:chOff x="0" y="0"/>
          <a:chExt cx="0" cy="0"/>
        </a:xfrm>
      </p:grpSpPr>
      <p:sp>
        <p:nvSpPr>
          <p:cNvPr id="4" name="Freeform 2"/>
          <p:cNvSpPr/>
          <p:nvPr/>
        </p:nvSpPr>
        <p:spPr bwMode="auto">
          <a:xfrm>
            <a:off x="-2381" y="-19050"/>
            <a:ext cx="10156031" cy="6877050"/>
          </a:xfrm>
          <a:custGeom>
            <a:avLst/>
            <a:gdLst>
              <a:gd name="T0" fmla="*/ 8305 w 21600"/>
              <a:gd name="T1" fmla="*/ 0 h 21600"/>
              <a:gd name="T2" fmla="*/ 0 w 21600"/>
              <a:gd name="T3" fmla="*/ 0 h 21600"/>
              <a:gd name="T4" fmla="*/ 0 w 21600"/>
              <a:gd name="T5" fmla="*/ 21600 h 21600"/>
              <a:gd name="T6" fmla="*/ 21600 w 21600"/>
              <a:gd name="T7" fmla="*/ 21600 h 21600"/>
              <a:gd name="T8" fmla="*/ 17525 w 21600"/>
              <a:gd name="T9" fmla="*/ 19430 h 21600"/>
              <a:gd name="T10" fmla="*/ 12799 w 21600"/>
              <a:gd name="T11" fmla="*/ 13858 h 21600"/>
              <a:gd name="T12" fmla="*/ 10604 w 21600"/>
              <a:gd name="T13" fmla="*/ 7628 h 21600"/>
              <a:gd name="T14" fmla="*/ 8305 w 21600"/>
              <a:gd name="T15" fmla="*/ 0 h 21600"/>
              <a:gd name="T16" fmla="*/ 8305 w 21600"/>
              <a:gd name="T17" fmla="*/ 0 h 216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600" h="21600">
                <a:moveTo>
                  <a:pt x="8305" y="0"/>
                </a:moveTo>
                <a:lnTo>
                  <a:pt x="0" y="0"/>
                </a:lnTo>
                <a:lnTo>
                  <a:pt x="0" y="21600"/>
                </a:lnTo>
                <a:lnTo>
                  <a:pt x="21600" y="21600"/>
                </a:lnTo>
                <a:cubicBezTo>
                  <a:pt x="21417" y="20109"/>
                  <a:pt x="20594" y="18659"/>
                  <a:pt x="17525" y="19430"/>
                </a:cubicBezTo>
                <a:cubicBezTo>
                  <a:pt x="15181" y="20018"/>
                  <a:pt x="11475" y="18475"/>
                  <a:pt x="12799" y="13858"/>
                </a:cubicBezTo>
                <a:cubicBezTo>
                  <a:pt x="13600" y="11066"/>
                  <a:pt x="12993" y="7763"/>
                  <a:pt x="10604" y="7628"/>
                </a:cubicBezTo>
                <a:cubicBezTo>
                  <a:pt x="8154" y="7490"/>
                  <a:pt x="6894" y="3772"/>
                  <a:pt x="8305" y="0"/>
                </a:cubicBezTo>
                <a:close/>
                <a:moveTo>
                  <a:pt x="8305" y="0"/>
                </a:moveTo>
              </a:path>
            </a:pathLst>
          </a:custGeom>
          <a:solidFill>
            <a:schemeClr val="bg1"/>
          </a:solidFill>
          <a:ln>
            <a:noFill/>
          </a:ln>
          <a:extLst/>
        </p:spPr>
        <p:txBody>
          <a:bodyPr lIns="0" tIns="0" rIns="0" bIns="0"/>
          <a:lstStyle/>
          <a:p>
            <a:endParaRPr lang="en-US"/>
          </a:p>
        </p:txBody>
      </p:sp>
      <p:sp>
        <p:nvSpPr>
          <p:cNvPr id="2" name="文本框 1"/>
          <p:cNvSpPr txBox="1"/>
          <p:nvPr/>
        </p:nvSpPr>
        <p:spPr>
          <a:xfrm>
            <a:off x="-1036394" y="1090551"/>
            <a:ext cx="13865865" cy="7725192"/>
          </a:xfrm>
          <a:prstGeom prst="rect">
            <a:avLst/>
          </a:prstGeom>
          <a:noFill/>
        </p:spPr>
        <p:txBody>
          <a:bodyPr wrap="square" rtlCol="0">
            <a:spAutoFit/>
          </a:bodyPr>
          <a:lstStyle/>
          <a:p>
            <a:r>
              <a:rPr lang="en-US" altLang="zh-CN" sz="49600" b="1" dirty="0" smtClean="0">
                <a:solidFill>
                  <a:srgbClr val="FF8603"/>
                </a:solidFill>
                <a:effectLst>
                  <a:outerShdw blurRad="50800" dist="38100" dir="16200000" rotWithShape="0">
                    <a:prstClr val="black">
                      <a:alpha val="40000"/>
                    </a:prstClr>
                  </a:outerShdw>
                </a:effectLst>
                <a:latin typeface="Impact" panose="020B0806030902050204" pitchFamily="34" charset="0"/>
              </a:rPr>
              <a:t>83</a:t>
            </a:r>
            <a:r>
              <a:rPr lang="en-US" altLang="zh-CN" sz="13800" b="1" dirty="0" smtClean="0">
                <a:solidFill>
                  <a:srgbClr val="FF8603"/>
                </a:solidFill>
                <a:effectLst>
                  <a:outerShdw blurRad="50800" dist="38100" dir="16200000" rotWithShape="0">
                    <a:prstClr val="black">
                      <a:alpha val="40000"/>
                    </a:prstClr>
                  </a:outerShdw>
                </a:effectLst>
                <a:latin typeface="Impact" panose="020B0806030902050204" pitchFamily="34" charset="0"/>
              </a:rPr>
              <a:t>%</a:t>
            </a:r>
            <a:endParaRPr lang="zh-CN" altLang="en-US" sz="13800" b="1" dirty="0">
              <a:solidFill>
                <a:srgbClr val="FF8603"/>
              </a:solidFill>
              <a:effectLst>
                <a:outerShdw blurRad="50800" dist="38100" dir="16200000" rotWithShape="0">
                  <a:prstClr val="black">
                    <a:alpha val="40000"/>
                  </a:prstClr>
                </a:outerShdw>
              </a:effectLst>
              <a:latin typeface="Impact" panose="020B0806030902050204" pitchFamily="34" charset="0"/>
            </a:endParaRPr>
          </a:p>
        </p:txBody>
      </p:sp>
      <p:grpSp>
        <p:nvGrpSpPr>
          <p:cNvPr id="10" name="组合 9"/>
          <p:cNvGrpSpPr/>
          <p:nvPr/>
        </p:nvGrpSpPr>
        <p:grpSpPr>
          <a:xfrm>
            <a:off x="7157930" y="525496"/>
            <a:ext cx="3514461" cy="2806789"/>
            <a:chOff x="8072332" y="525496"/>
            <a:chExt cx="3514461" cy="2806789"/>
          </a:xfrm>
        </p:grpSpPr>
        <p:sp>
          <p:nvSpPr>
            <p:cNvPr id="6" name="Rectangle 3"/>
            <p:cNvSpPr/>
            <p:nvPr/>
          </p:nvSpPr>
          <p:spPr>
            <a:xfrm>
              <a:off x="8072332" y="525496"/>
              <a:ext cx="1307080" cy="2806789"/>
            </a:xfrm>
            <a:prstGeom prst="rect">
              <a:avLst/>
            </a:prstGeom>
            <a:noFill/>
            <a:ln w="88900">
              <a:solidFill>
                <a:srgbClr val="48BD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4"/>
            <p:cNvSpPr txBox="1"/>
            <p:nvPr/>
          </p:nvSpPr>
          <p:spPr>
            <a:xfrm>
              <a:off x="8303843" y="703384"/>
              <a:ext cx="3282950" cy="2308324"/>
            </a:xfrm>
            <a:prstGeom prst="rect">
              <a:avLst/>
            </a:prstGeom>
            <a:noFill/>
          </p:spPr>
          <p:txBody>
            <a:bodyPr wrap="none" rtlCol="0">
              <a:spAutoFit/>
            </a:bodyPr>
            <a:lstStyle/>
            <a:p>
              <a:r>
                <a:rPr lang="en-US" sz="4800" spc="600" dirty="0" smtClean="0">
                  <a:solidFill>
                    <a:schemeClr val="bg1"/>
                  </a:solidFill>
                  <a:effectLst>
                    <a:outerShdw blurRad="50800" dist="38100" algn="l" rotWithShape="0">
                      <a:prstClr val="black">
                        <a:alpha val="40000"/>
                      </a:prstClr>
                    </a:outerShdw>
                  </a:effectLst>
                  <a:latin typeface="Impact" panose="020B0806030902050204" pitchFamily="34" charset="0"/>
                  <a:ea typeface="Nexa Bold" charset="0"/>
                  <a:cs typeface="Nexa Bold" charset="0"/>
                </a:rPr>
                <a:t>DATA</a:t>
              </a:r>
            </a:p>
            <a:p>
              <a:r>
                <a:rPr lang="en-US" sz="4800" spc="600" dirty="0" smtClean="0">
                  <a:solidFill>
                    <a:schemeClr val="bg1"/>
                  </a:solidFill>
                  <a:effectLst>
                    <a:outerShdw blurRad="50800" dist="38100" algn="l" rotWithShape="0">
                      <a:prstClr val="black">
                        <a:alpha val="40000"/>
                      </a:prstClr>
                    </a:outerShdw>
                  </a:effectLst>
                  <a:latin typeface="Impact" panose="020B0806030902050204" pitchFamily="34" charset="0"/>
                  <a:ea typeface="Nexa Bold" charset="0"/>
                  <a:cs typeface="Nexa Bold" charset="0"/>
                </a:rPr>
                <a:t>ACCURATE</a:t>
              </a:r>
            </a:p>
            <a:p>
              <a:r>
                <a:rPr lang="en-US" sz="4800" spc="600" dirty="0" smtClean="0">
                  <a:solidFill>
                    <a:schemeClr val="bg1"/>
                  </a:solidFill>
                  <a:effectLst>
                    <a:outerShdw blurRad="50800" dist="38100" algn="l" rotWithShape="0">
                      <a:prstClr val="black">
                        <a:alpha val="40000"/>
                      </a:prstClr>
                    </a:outerShdw>
                  </a:effectLst>
                  <a:latin typeface="Impact" panose="020B0806030902050204" pitchFamily="34" charset="0"/>
                  <a:ea typeface="Nexa Bold" charset="0"/>
                  <a:cs typeface="Nexa Bold" charset="0"/>
                </a:rPr>
                <a:t>ANALYSIS</a:t>
              </a:r>
              <a:endParaRPr lang="en-US" sz="4800" spc="600" dirty="0">
                <a:solidFill>
                  <a:schemeClr val="bg1"/>
                </a:solidFill>
                <a:effectLst>
                  <a:outerShdw blurRad="50800" dist="38100" algn="l" rotWithShape="0">
                    <a:prstClr val="black">
                      <a:alpha val="40000"/>
                    </a:prstClr>
                  </a:outerShdw>
                </a:effectLst>
                <a:latin typeface="Impact" panose="020B0806030902050204" pitchFamily="34" charset="0"/>
                <a:ea typeface="Nexa Bold" charset="0"/>
                <a:cs typeface="Nexa Bold" charset="0"/>
              </a:endParaRPr>
            </a:p>
          </p:txBody>
        </p:sp>
      </p:grpSp>
      <p:sp>
        <p:nvSpPr>
          <p:cNvPr id="8" name="Rectangle 5"/>
          <p:cNvSpPr/>
          <p:nvPr/>
        </p:nvSpPr>
        <p:spPr>
          <a:xfrm>
            <a:off x="7020467" y="3778072"/>
            <a:ext cx="4350384" cy="1623201"/>
          </a:xfrm>
          <a:prstGeom prst="rect">
            <a:avLst/>
          </a:prstGeom>
        </p:spPr>
        <p:txBody>
          <a:bodyPr wrap="square">
            <a:spAutoFit/>
          </a:bodyPr>
          <a:lstStyle/>
          <a:p>
            <a:pPr algn="just">
              <a:lnSpc>
                <a:spcPct val="120000"/>
              </a:lnSpc>
            </a:pPr>
            <a:r>
              <a:rPr lang="en-US" sz="1200" dirty="0">
                <a:solidFill>
                  <a:schemeClr val="bg1"/>
                </a:solidFill>
                <a:latin typeface="+mn-ea"/>
                <a:cs typeface="Helvetica Neue Medium" charset="0"/>
              </a:rPr>
              <a:t>Qianyu </a:t>
            </a:r>
            <a:r>
              <a:rPr lang="en-US" sz="1200" dirty="0" err="1">
                <a:solidFill>
                  <a:schemeClr val="bg1"/>
                </a:solidFill>
                <a:latin typeface="+mn-ea"/>
                <a:cs typeface="Helvetica Neue Medium" charset="0"/>
              </a:rPr>
              <a:t>ppt</a:t>
            </a:r>
            <a:r>
              <a:rPr lang="en-US" sz="1200" dirty="0">
                <a:solidFill>
                  <a:schemeClr val="bg1"/>
                </a:solidFill>
                <a:latin typeface="+mn-ea"/>
                <a:cs typeface="Helvetica Neue Medium" charset="0"/>
              </a:rPr>
              <a:t> attention in the demonstration of the template design and production, beautify, insisted on because of the love, so attention of the design concept, the pursuit of beauty and practical combination of, love life, love the design, PPT professional design team, providing slide planning, production, presentation of a one-stop solution, make your presentation more color.</a:t>
            </a:r>
          </a:p>
        </p:txBody>
      </p:sp>
      <p:sp>
        <p:nvSpPr>
          <p:cNvPr id="9" name="Cross 6"/>
          <p:cNvSpPr/>
          <p:nvPr/>
        </p:nvSpPr>
        <p:spPr>
          <a:xfrm>
            <a:off x="11060725" y="5772466"/>
            <a:ext cx="601958" cy="601958"/>
          </a:xfrm>
          <a:prstGeom prst="plus">
            <a:avLst>
              <a:gd name="adj" fmla="val 47430"/>
            </a:avLst>
          </a:prstGeom>
          <a:solidFill>
            <a:srgbClr val="05FCD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048051557"/>
      </p:ext>
    </p:extLst>
  </p:cSld>
  <p:clrMapOvr>
    <a:masterClrMapping/>
  </p:clrMapOvr>
  <p:transition spd="slow" advTm="3000">
    <p:wipe/>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181743"/>
        </a:solidFill>
        <a:effectLst/>
      </p:bgPr>
    </p:bg>
    <p:spTree>
      <p:nvGrpSpPr>
        <p:cNvPr id="1" name=""/>
        <p:cNvGrpSpPr/>
        <p:nvPr/>
      </p:nvGrpSpPr>
      <p:grpSpPr>
        <a:xfrm>
          <a:off x="0" y="0"/>
          <a:ext cx="0" cy="0"/>
          <a:chOff x="0" y="0"/>
          <a:chExt cx="0" cy="0"/>
        </a:xfrm>
      </p:grpSpPr>
      <p:grpSp>
        <p:nvGrpSpPr>
          <p:cNvPr id="9" name="组合 8"/>
          <p:cNvGrpSpPr/>
          <p:nvPr/>
        </p:nvGrpSpPr>
        <p:grpSpPr>
          <a:xfrm>
            <a:off x="3878140" y="3216397"/>
            <a:ext cx="11356875" cy="5417011"/>
            <a:chOff x="1022943" y="2024620"/>
            <a:chExt cx="15178988" cy="7240084"/>
          </a:xfrm>
        </p:grpSpPr>
        <p:sp>
          <p:nvSpPr>
            <p:cNvPr id="27" name="圆角矩形 26"/>
            <p:cNvSpPr/>
            <p:nvPr/>
          </p:nvSpPr>
          <p:spPr>
            <a:xfrm rot="2605119">
              <a:off x="2293000" y="7656165"/>
              <a:ext cx="9367670" cy="1608539"/>
            </a:xfrm>
            <a:prstGeom prst="roundRect">
              <a:avLst>
                <a:gd name="adj" fmla="val 50000"/>
              </a:avLst>
            </a:prstGeom>
            <a:solidFill>
              <a:srgbClr val="FF86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8" name="圆角矩形 27"/>
            <p:cNvSpPr/>
            <p:nvPr/>
          </p:nvSpPr>
          <p:spPr>
            <a:xfrm rot="2605119">
              <a:off x="1022943" y="2024620"/>
              <a:ext cx="12805371" cy="5196202"/>
            </a:xfrm>
            <a:prstGeom prst="roundRect">
              <a:avLst>
                <a:gd name="adj" fmla="val 50000"/>
              </a:avLst>
            </a:prstGeom>
            <a:solidFill>
              <a:srgbClr val="FFDB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9" name="圆角矩形 28"/>
            <p:cNvSpPr/>
            <p:nvPr/>
          </p:nvSpPr>
          <p:spPr>
            <a:xfrm rot="2605119">
              <a:off x="4526604" y="7153705"/>
              <a:ext cx="4180741" cy="1009358"/>
            </a:xfrm>
            <a:prstGeom prst="roundRect">
              <a:avLst>
                <a:gd name="adj" fmla="val 50000"/>
              </a:avLst>
            </a:prstGeom>
            <a:solidFill>
              <a:srgbClr val="21DB4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6" name="圆角矩形 25"/>
            <p:cNvSpPr/>
            <p:nvPr/>
          </p:nvSpPr>
          <p:spPr>
            <a:xfrm rot="2605119">
              <a:off x="5332376" y="3104620"/>
              <a:ext cx="10869555" cy="1082529"/>
            </a:xfrm>
            <a:prstGeom prst="roundRect">
              <a:avLst>
                <a:gd name="adj" fmla="val 50000"/>
              </a:avLst>
            </a:prstGeom>
            <a:solidFill>
              <a:srgbClr val="48BD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2" name="组合 1"/>
          <p:cNvGrpSpPr/>
          <p:nvPr/>
        </p:nvGrpSpPr>
        <p:grpSpPr>
          <a:xfrm rot="17976959">
            <a:off x="74723" y="5930223"/>
            <a:ext cx="1269063" cy="578564"/>
            <a:chOff x="-25773" y="645965"/>
            <a:chExt cx="1269063" cy="578564"/>
          </a:xfrm>
        </p:grpSpPr>
        <p:sp>
          <p:nvSpPr>
            <p:cNvPr id="10" name="矩形 9"/>
            <p:cNvSpPr/>
            <p:nvPr/>
          </p:nvSpPr>
          <p:spPr>
            <a:xfrm rot="2222604">
              <a:off x="-25773" y="645965"/>
              <a:ext cx="578564" cy="578564"/>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6" name="矩形 35"/>
            <p:cNvSpPr/>
            <p:nvPr/>
          </p:nvSpPr>
          <p:spPr>
            <a:xfrm rot="3171128">
              <a:off x="996599" y="736407"/>
              <a:ext cx="246691" cy="246691"/>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25" name="文本框 24"/>
          <p:cNvSpPr txBox="1"/>
          <p:nvPr/>
        </p:nvSpPr>
        <p:spPr>
          <a:xfrm>
            <a:off x="6580779" y="-661480"/>
            <a:ext cx="3759769" cy="9248686"/>
          </a:xfrm>
          <a:prstGeom prst="rect">
            <a:avLst/>
          </a:prstGeom>
          <a:noFill/>
        </p:spPr>
        <p:txBody>
          <a:bodyPr wrap="square" rtlCol="0">
            <a:spAutoFit/>
          </a:bodyPr>
          <a:lstStyle/>
          <a:p>
            <a:r>
              <a:rPr lang="en-US" altLang="zh-CN" sz="59500" dirty="0" smtClean="0">
                <a:solidFill>
                  <a:schemeClr val="bg1"/>
                </a:solidFill>
                <a:effectLst>
                  <a:outerShdw blurRad="50800" dist="38100" dir="8100000" algn="tr" rotWithShape="0">
                    <a:prstClr val="black">
                      <a:alpha val="40000"/>
                    </a:prstClr>
                  </a:outerShdw>
                </a:effectLst>
                <a:latin typeface="Impact" panose="020B0806030902050204" pitchFamily="34" charset="0"/>
              </a:rPr>
              <a:t>4</a:t>
            </a:r>
            <a:endParaRPr lang="zh-CN" altLang="en-US" sz="59500" dirty="0">
              <a:solidFill>
                <a:schemeClr val="bg1"/>
              </a:solidFill>
              <a:effectLst>
                <a:outerShdw blurRad="50800" dist="38100" dir="8100000" algn="tr" rotWithShape="0">
                  <a:prstClr val="black">
                    <a:alpha val="40000"/>
                  </a:prstClr>
                </a:outerShdw>
              </a:effectLst>
              <a:latin typeface="Impact" panose="020B0806030902050204" pitchFamily="34" charset="0"/>
            </a:endParaRPr>
          </a:p>
        </p:txBody>
      </p:sp>
      <p:sp>
        <p:nvSpPr>
          <p:cNvPr id="30" name="矩形 29"/>
          <p:cNvSpPr/>
          <p:nvPr/>
        </p:nvSpPr>
        <p:spPr>
          <a:xfrm>
            <a:off x="1132728" y="3918329"/>
            <a:ext cx="5530681" cy="769441"/>
          </a:xfrm>
          <a:prstGeom prst="rect">
            <a:avLst/>
          </a:prstGeom>
        </p:spPr>
        <p:txBody>
          <a:bodyPr wrap="none">
            <a:spAutoFit/>
          </a:bodyPr>
          <a:lstStyle/>
          <a:p>
            <a:r>
              <a:rPr lang="en-US" altLang="zh-CN" sz="4400" spc="300" dirty="0" smtClean="0">
                <a:solidFill>
                  <a:schemeClr val="bg1"/>
                </a:solidFill>
                <a:latin typeface="Impact" panose="020B0806030902050204" pitchFamily="34" charset="0"/>
              </a:rPr>
              <a:t>ADD YOUR TITLE HERE</a:t>
            </a:r>
            <a:endParaRPr lang="en-US" altLang="zh-CN" sz="4400" spc="300" dirty="0">
              <a:solidFill>
                <a:schemeClr val="bg1"/>
              </a:solidFill>
              <a:latin typeface="Impact" panose="020B0806030902050204" pitchFamily="34" charset="0"/>
            </a:endParaRPr>
          </a:p>
        </p:txBody>
      </p:sp>
      <p:sp>
        <p:nvSpPr>
          <p:cNvPr id="35" name="矩形 34"/>
          <p:cNvSpPr/>
          <p:nvPr/>
        </p:nvSpPr>
        <p:spPr>
          <a:xfrm>
            <a:off x="1132728" y="4618276"/>
            <a:ext cx="5365247" cy="523220"/>
          </a:xfrm>
          <a:prstGeom prst="rect">
            <a:avLst/>
          </a:prstGeom>
        </p:spPr>
        <p:txBody>
          <a:bodyPr wrap="square">
            <a:spAutoFit/>
          </a:bodyPr>
          <a:lstStyle/>
          <a:p>
            <a:r>
              <a:rPr lang="en-US" altLang="zh-CN" sz="1400" spc="300" dirty="0" smtClean="0">
                <a:solidFill>
                  <a:schemeClr val="bg1"/>
                </a:solidFill>
                <a:latin typeface="+mn-ea"/>
              </a:rPr>
              <a:t>Qianyu </a:t>
            </a:r>
            <a:r>
              <a:rPr lang="en-US" altLang="zh-CN" sz="1400" spc="300" dirty="0" err="1" smtClean="0">
                <a:solidFill>
                  <a:schemeClr val="bg1"/>
                </a:solidFill>
                <a:latin typeface="+mn-ea"/>
              </a:rPr>
              <a:t>ppt</a:t>
            </a:r>
            <a:r>
              <a:rPr lang="en-US" altLang="zh-CN" sz="1400" spc="300" dirty="0" smtClean="0">
                <a:solidFill>
                  <a:schemeClr val="bg1"/>
                </a:solidFill>
                <a:latin typeface="+mn-ea"/>
              </a:rPr>
              <a:t> attention in the demonstration of the template design and production, beautify</a:t>
            </a:r>
            <a:endParaRPr lang="en-US" altLang="zh-CN" sz="1400" spc="300" dirty="0">
              <a:solidFill>
                <a:schemeClr val="bg1"/>
              </a:solidFill>
              <a:latin typeface="+mn-ea"/>
            </a:endParaRPr>
          </a:p>
        </p:txBody>
      </p:sp>
      <p:sp>
        <p:nvSpPr>
          <p:cNvPr id="3" name="直角三角形 2"/>
          <p:cNvSpPr/>
          <p:nvPr/>
        </p:nvSpPr>
        <p:spPr>
          <a:xfrm>
            <a:off x="6578580" y="1174911"/>
            <a:ext cx="455454" cy="455454"/>
          </a:xfrm>
          <a:prstGeom prst="rtTriangle">
            <a:avLst/>
          </a:prstGeom>
          <a:noFill/>
          <a:ln w="76200">
            <a:solidFill>
              <a:srgbClr val="48BD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37" name="组合 36"/>
          <p:cNvGrpSpPr/>
          <p:nvPr/>
        </p:nvGrpSpPr>
        <p:grpSpPr>
          <a:xfrm>
            <a:off x="5332804" y="5804985"/>
            <a:ext cx="671365" cy="648722"/>
            <a:chOff x="2602414" y="1076347"/>
            <a:chExt cx="442330" cy="427412"/>
          </a:xfrm>
        </p:grpSpPr>
        <p:cxnSp>
          <p:nvCxnSpPr>
            <p:cNvPr id="38" name="直接连接符 37"/>
            <p:cNvCxnSpPr/>
            <p:nvPr/>
          </p:nvCxnSpPr>
          <p:spPr>
            <a:xfrm rot="-5400000">
              <a:off x="2639429" y="1221288"/>
              <a:ext cx="63500" cy="13753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9" name="直接连接符 38"/>
            <p:cNvCxnSpPr/>
            <p:nvPr/>
          </p:nvCxnSpPr>
          <p:spPr>
            <a:xfrm rot="-3240000">
              <a:off x="2668535" y="1131710"/>
              <a:ext cx="63500" cy="13753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40" name="直接连接符 39"/>
            <p:cNvCxnSpPr/>
            <p:nvPr/>
          </p:nvCxnSpPr>
          <p:spPr>
            <a:xfrm rot="-1080000">
              <a:off x="2744735" y="1076347"/>
              <a:ext cx="63500" cy="13753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41" name="直接连接符 40"/>
            <p:cNvCxnSpPr/>
            <p:nvPr/>
          </p:nvCxnSpPr>
          <p:spPr>
            <a:xfrm rot="1080000">
              <a:off x="2838923" y="1076347"/>
              <a:ext cx="63500" cy="13753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42" name="直接连接符 41"/>
            <p:cNvCxnSpPr/>
            <p:nvPr/>
          </p:nvCxnSpPr>
          <p:spPr>
            <a:xfrm rot="3240000">
              <a:off x="2915123" y="1131710"/>
              <a:ext cx="63500" cy="13753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43" name="直接连接符 42"/>
            <p:cNvCxnSpPr/>
            <p:nvPr/>
          </p:nvCxnSpPr>
          <p:spPr>
            <a:xfrm rot="5400000">
              <a:off x="2944229" y="1221288"/>
              <a:ext cx="63500" cy="13753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44" name="直接连接符 43"/>
            <p:cNvCxnSpPr/>
            <p:nvPr/>
          </p:nvCxnSpPr>
          <p:spPr>
            <a:xfrm rot="7560000">
              <a:off x="2915123" y="1310866"/>
              <a:ext cx="63500" cy="13753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45" name="直接连接符 44"/>
            <p:cNvCxnSpPr/>
            <p:nvPr/>
          </p:nvCxnSpPr>
          <p:spPr>
            <a:xfrm rot="9720000">
              <a:off x="2838923" y="1366229"/>
              <a:ext cx="63500" cy="13753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46" name="直接连接符 45"/>
            <p:cNvCxnSpPr/>
            <p:nvPr/>
          </p:nvCxnSpPr>
          <p:spPr>
            <a:xfrm rot="11880000">
              <a:off x="2744735" y="1366229"/>
              <a:ext cx="63500" cy="13753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47" name="直接连接符 46"/>
            <p:cNvCxnSpPr/>
            <p:nvPr/>
          </p:nvCxnSpPr>
          <p:spPr>
            <a:xfrm rot="14040000">
              <a:off x="2668535" y="1310866"/>
              <a:ext cx="63500" cy="13753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4" name="椭圆 3"/>
          <p:cNvSpPr/>
          <p:nvPr/>
        </p:nvSpPr>
        <p:spPr>
          <a:xfrm>
            <a:off x="-323850" y="-449888"/>
            <a:ext cx="1094658" cy="1094658"/>
          </a:xfrm>
          <a:prstGeom prst="ellipse">
            <a:avLst/>
          </a:prstGeom>
          <a:solidFill>
            <a:srgbClr val="48BD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9" name="椭圆 48"/>
          <p:cNvSpPr/>
          <p:nvPr/>
        </p:nvSpPr>
        <p:spPr>
          <a:xfrm>
            <a:off x="563997" y="-14960"/>
            <a:ext cx="470695" cy="470695"/>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extLst>
      <p:ext uri="{BB962C8B-B14F-4D97-AF65-F5344CB8AC3E}">
        <p14:creationId xmlns:p14="http://schemas.microsoft.com/office/powerpoint/2010/main" val="4254480373"/>
      </p:ext>
    </p:extLst>
  </p:cSld>
  <p:clrMapOvr>
    <a:masterClrMapping/>
  </p:clrMapOvr>
  <p:transition spd="slow" advTm="3000">
    <p:wipe/>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181743"/>
        </a:solidFill>
        <a:effectLst/>
      </p:bgPr>
    </p:bg>
    <p:spTree>
      <p:nvGrpSpPr>
        <p:cNvPr id="1" name=""/>
        <p:cNvGrpSpPr/>
        <p:nvPr/>
      </p:nvGrpSpPr>
      <p:grpSpPr>
        <a:xfrm>
          <a:off x="0" y="0"/>
          <a:ext cx="0" cy="0"/>
          <a:chOff x="0" y="0"/>
          <a:chExt cx="0" cy="0"/>
        </a:xfrm>
      </p:grpSpPr>
      <p:sp>
        <p:nvSpPr>
          <p:cNvPr id="36" name="矩形 35"/>
          <p:cNvSpPr/>
          <p:nvPr/>
        </p:nvSpPr>
        <p:spPr>
          <a:xfrm>
            <a:off x="10599577" y="6146437"/>
            <a:ext cx="775136" cy="246221"/>
          </a:xfrm>
          <a:prstGeom prst="rect">
            <a:avLst/>
          </a:prstGeom>
        </p:spPr>
        <p:txBody>
          <a:bodyPr wrap="square">
            <a:spAutoFit/>
          </a:bodyPr>
          <a:lstStyle/>
          <a:p>
            <a:r>
              <a:rPr lang="en-US" altLang="zh-CN" sz="100" dirty="0">
                <a:solidFill>
                  <a:srgbClr val="181743"/>
                </a:solidFill>
                <a:latin typeface="Calibri"/>
                <a:ea typeface="宋体"/>
              </a:rPr>
              <a:t>PPT</a:t>
            </a:r>
            <a:r>
              <a:rPr lang="zh-CN" altLang="en-US" sz="100" dirty="0">
                <a:solidFill>
                  <a:srgbClr val="181743"/>
                </a:solidFill>
                <a:latin typeface="Calibri"/>
                <a:ea typeface="宋体"/>
              </a:rPr>
              <a:t>模板下载：</a:t>
            </a:r>
            <a:r>
              <a:rPr lang="en-US" altLang="zh-CN" sz="100" dirty="0">
                <a:solidFill>
                  <a:srgbClr val="181743"/>
                </a:solidFill>
                <a:latin typeface="Calibri"/>
                <a:ea typeface="宋体"/>
              </a:rPr>
              <a:t>www.1ppt.com/moban/     </a:t>
            </a:r>
            <a:r>
              <a:rPr lang="zh-CN" altLang="en-US" sz="100" dirty="0">
                <a:solidFill>
                  <a:srgbClr val="181743"/>
                </a:solidFill>
                <a:latin typeface="Calibri"/>
                <a:ea typeface="宋体"/>
              </a:rPr>
              <a:t>行业</a:t>
            </a:r>
            <a:r>
              <a:rPr lang="en-US" altLang="zh-CN" sz="100" dirty="0">
                <a:solidFill>
                  <a:srgbClr val="181743"/>
                </a:solidFill>
                <a:latin typeface="Calibri"/>
                <a:ea typeface="宋体"/>
              </a:rPr>
              <a:t>PPT</a:t>
            </a:r>
            <a:r>
              <a:rPr lang="zh-CN" altLang="en-US" sz="100" dirty="0">
                <a:solidFill>
                  <a:srgbClr val="181743"/>
                </a:solidFill>
                <a:latin typeface="Calibri"/>
                <a:ea typeface="宋体"/>
              </a:rPr>
              <a:t>模板：</a:t>
            </a:r>
            <a:r>
              <a:rPr lang="en-US" altLang="zh-CN" sz="100" dirty="0">
                <a:solidFill>
                  <a:srgbClr val="181743"/>
                </a:solidFill>
                <a:latin typeface="Calibri"/>
                <a:ea typeface="宋体"/>
              </a:rPr>
              <a:t>www.1ppt.com/hangye/ </a:t>
            </a:r>
          </a:p>
          <a:p>
            <a:r>
              <a:rPr lang="zh-CN" altLang="en-US" sz="100" dirty="0">
                <a:solidFill>
                  <a:srgbClr val="181743"/>
                </a:solidFill>
                <a:latin typeface="Calibri"/>
                <a:ea typeface="宋体"/>
              </a:rPr>
              <a:t>节日</a:t>
            </a:r>
            <a:r>
              <a:rPr lang="en-US" altLang="zh-CN" sz="100" dirty="0">
                <a:solidFill>
                  <a:srgbClr val="181743"/>
                </a:solidFill>
                <a:latin typeface="Calibri"/>
                <a:ea typeface="宋体"/>
              </a:rPr>
              <a:t>PPT</a:t>
            </a:r>
            <a:r>
              <a:rPr lang="zh-CN" altLang="en-US" sz="100" dirty="0">
                <a:solidFill>
                  <a:srgbClr val="181743"/>
                </a:solidFill>
                <a:latin typeface="Calibri"/>
                <a:ea typeface="宋体"/>
              </a:rPr>
              <a:t>模板：</a:t>
            </a:r>
            <a:r>
              <a:rPr lang="en-US" altLang="zh-CN" sz="100" dirty="0">
                <a:solidFill>
                  <a:srgbClr val="181743"/>
                </a:solidFill>
                <a:latin typeface="Calibri"/>
                <a:ea typeface="宋体"/>
              </a:rPr>
              <a:t>www.1ppt.com/jieri/           PPT</a:t>
            </a:r>
            <a:r>
              <a:rPr lang="zh-CN" altLang="en-US" sz="100" dirty="0">
                <a:solidFill>
                  <a:srgbClr val="181743"/>
                </a:solidFill>
                <a:latin typeface="Calibri"/>
                <a:ea typeface="宋体"/>
              </a:rPr>
              <a:t>素材下载：</a:t>
            </a:r>
            <a:r>
              <a:rPr lang="en-US" altLang="zh-CN" sz="100" dirty="0">
                <a:solidFill>
                  <a:srgbClr val="181743"/>
                </a:solidFill>
                <a:latin typeface="Calibri"/>
                <a:ea typeface="宋体"/>
              </a:rPr>
              <a:t>www.1ppt.com/sucai/</a:t>
            </a:r>
          </a:p>
          <a:p>
            <a:r>
              <a:rPr lang="en-US" altLang="zh-CN" sz="100" dirty="0">
                <a:solidFill>
                  <a:srgbClr val="181743"/>
                </a:solidFill>
                <a:latin typeface="Calibri"/>
                <a:ea typeface="宋体"/>
              </a:rPr>
              <a:t>PPT</a:t>
            </a:r>
            <a:r>
              <a:rPr lang="zh-CN" altLang="en-US" sz="100" dirty="0">
                <a:solidFill>
                  <a:srgbClr val="181743"/>
                </a:solidFill>
                <a:latin typeface="Calibri"/>
                <a:ea typeface="宋体"/>
              </a:rPr>
              <a:t>背景图片：</a:t>
            </a:r>
            <a:r>
              <a:rPr lang="en-US" altLang="zh-CN" sz="100" dirty="0">
                <a:solidFill>
                  <a:srgbClr val="181743"/>
                </a:solidFill>
                <a:latin typeface="Calibri"/>
                <a:ea typeface="宋体"/>
              </a:rPr>
              <a:t>www.1ppt.com/beijing/      PPT</a:t>
            </a:r>
            <a:r>
              <a:rPr lang="zh-CN" altLang="en-US" sz="100" dirty="0">
                <a:solidFill>
                  <a:srgbClr val="181743"/>
                </a:solidFill>
                <a:latin typeface="Calibri"/>
                <a:ea typeface="宋体"/>
              </a:rPr>
              <a:t>图表下载：</a:t>
            </a:r>
            <a:r>
              <a:rPr lang="en-US" altLang="zh-CN" sz="100" dirty="0">
                <a:solidFill>
                  <a:srgbClr val="181743"/>
                </a:solidFill>
                <a:latin typeface="Calibri"/>
                <a:ea typeface="宋体"/>
              </a:rPr>
              <a:t>www.1ppt.com/tubiao/      </a:t>
            </a:r>
          </a:p>
          <a:p>
            <a:r>
              <a:rPr lang="zh-CN" altLang="en-US" sz="100" dirty="0">
                <a:solidFill>
                  <a:srgbClr val="181743"/>
                </a:solidFill>
                <a:latin typeface="Calibri"/>
                <a:ea typeface="宋体"/>
              </a:rPr>
              <a:t>优秀</a:t>
            </a:r>
            <a:r>
              <a:rPr lang="en-US" altLang="zh-CN" sz="100" dirty="0">
                <a:solidFill>
                  <a:srgbClr val="181743"/>
                </a:solidFill>
                <a:latin typeface="Calibri"/>
                <a:ea typeface="宋体"/>
              </a:rPr>
              <a:t>PPT</a:t>
            </a:r>
            <a:r>
              <a:rPr lang="zh-CN" altLang="en-US" sz="100" dirty="0">
                <a:solidFill>
                  <a:srgbClr val="181743"/>
                </a:solidFill>
                <a:latin typeface="Calibri"/>
                <a:ea typeface="宋体"/>
              </a:rPr>
              <a:t>下载：</a:t>
            </a:r>
            <a:r>
              <a:rPr lang="en-US" altLang="zh-CN" sz="100" dirty="0">
                <a:solidFill>
                  <a:srgbClr val="181743"/>
                </a:solidFill>
                <a:latin typeface="Calibri"/>
                <a:ea typeface="宋体"/>
              </a:rPr>
              <a:t>www.1ppt.com/xiazai/        PPT</a:t>
            </a:r>
            <a:r>
              <a:rPr lang="zh-CN" altLang="en-US" sz="100" dirty="0">
                <a:solidFill>
                  <a:srgbClr val="181743"/>
                </a:solidFill>
                <a:latin typeface="Calibri"/>
                <a:ea typeface="宋体"/>
              </a:rPr>
              <a:t>教程： </a:t>
            </a:r>
            <a:r>
              <a:rPr lang="en-US" altLang="zh-CN" sz="100" dirty="0">
                <a:solidFill>
                  <a:srgbClr val="181743"/>
                </a:solidFill>
                <a:latin typeface="Calibri"/>
                <a:ea typeface="宋体"/>
              </a:rPr>
              <a:t>www.1ppt.com/powerpoint/      </a:t>
            </a:r>
          </a:p>
          <a:p>
            <a:r>
              <a:rPr lang="en-US" altLang="zh-CN" sz="100" dirty="0">
                <a:solidFill>
                  <a:srgbClr val="181743"/>
                </a:solidFill>
                <a:latin typeface="Calibri"/>
                <a:ea typeface="宋体"/>
              </a:rPr>
              <a:t>Word</a:t>
            </a:r>
            <a:r>
              <a:rPr lang="zh-CN" altLang="en-US" sz="100" dirty="0">
                <a:solidFill>
                  <a:srgbClr val="181743"/>
                </a:solidFill>
                <a:latin typeface="Calibri"/>
                <a:ea typeface="宋体"/>
              </a:rPr>
              <a:t>教程： </a:t>
            </a:r>
            <a:r>
              <a:rPr lang="en-US" altLang="zh-CN" sz="100" dirty="0">
                <a:solidFill>
                  <a:srgbClr val="181743"/>
                </a:solidFill>
                <a:latin typeface="Calibri"/>
                <a:ea typeface="宋体"/>
              </a:rPr>
              <a:t>www.1ppt.com/word/              Excel</a:t>
            </a:r>
            <a:r>
              <a:rPr lang="zh-CN" altLang="en-US" sz="100" dirty="0">
                <a:solidFill>
                  <a:srgbClr val="181743"/>
                </a:solidFill>
                <a:latin typeface="Calibri"/>
                <a:ea typeface="宋体"/>
              </a:rPr>
              <a:t>教程：</a:t>
            </a:r>
            <a:r>
              <a:rPr lang="en-US" altLang="zh-CN" sz="100" dirty="0">
                <a:solidFill>
                  <a:srgbClr val="181743"/>
                </a:solidFill>
                <a:latin typeface="Calibri"/>
                <a:ea typeface="宋体"/>
              </a:rPr>
              <a:t>www.1ppt.com/excel/  </a:t>
            </a:r>
          </a:p>
          <a:p>
            <a:r>
              <a:rPr lang="zh-CN" altLang="en-US" sz="100" dirty="0">
                <a:solidFill>
                  <a:srgbClr val="181743"/>
                </a:solidFill>
                <a:latin typeface="Calibri"/>
                <a:ea typeface="宋体"/>
              </a:rPr>
              <a:t>资料下载：</a:t>
            </a:r>
            <a:r>
              <a:rPr lang="en-US" altLang="zh-CN" sz="100" dirty="0">
                <a:solidFill>
                  <a:srgbClr val="181743"/>
                </a:solidFill>
                <a:latin typeface="Calibri"/>
                <a:ea typeface="宋体"/>
              </a:rPr>
              <a:t>www.1ppt.com/ziliao/                PPT</a:t>
            </a:r>
            <a:r>
              <a:rPr lang="zh-CN" altLang="en-US" sz="100" dirty="0">
                <a:solidFill>
                  <a:srgbClr val="181743"/>
                </a:solidFill>
                <a:latin typeface="Calibri"/>
                <a:ea typeface="宋体"/>
              </a:rPr>
              <a:t>课件下载：</a:t>
            </a:r>
            <a:r>
              <a:rPr lang="en-US" altLang="zh-CN" sz="100" dirty="0">
                <a:solidFill>
                  <a:srgbClr val="181743"/>
                </a:solidFill>
                <a:latin typeface="Calibri"/>
                <a:ea typeface="宋体"/>
              </a:rPr>
              <a:t>www.1ppt.com/kejian/ </a:t>
            </a:r>
          </a:p>
          <a:p>
            <a:r>
              <a:rPr lang="zh-CN" altLang="en-US" sz="100" dirty="0">
                <a:solidFill>
                  <a:srgbClr val="181743"/>
                </a:solidFill>
                <a:latin typeface="Calibri"/>
                <a:ea typeface="宋体"/>
              </a:rPr>
              <a:t>范文下载：</a:t>
            </a:r>
            <a:r>
              <a:rPr lang="en-US" altLang="zh-CN" sz="100" dirty="0">
                <a:solidFill>
                  <a:srgbClr val="181743"/>
                </a:solidFill>
                <a:latin typeface="Calibri"/>
                <a:ea typeface="宋体"/>
              </a:rPr>
              <a:t>www.1ppt.com/fanwen/             </a:t>
            </a:r>
            <a:r>
              <a:rPr lang="zh-CN" altLang="en-US" sz="100" dirty="0">
                <a:solidFill>
                  <a:srgbClr val="181743"/>
                </a:solidFill>
                <a:latin typeface="Calibri"/>
                <a:ea typeface="宋体"/>
              </a:rPr>
              <a:t>试卷下载：</a:t>
            </a:r>
            <a:r>
              <a:rPr lang="en-US" altLang="zh-CN" sz="100" dirty="0">
                <a:solidFill>
                  <a:srgbClr val="181743"/>
                </a:solidFill>
                <a:latin typeface="Calibri"/>
                <a:ea typeface="宋体"/>
              </a:rPr>
              <a:t>www.1ppt.com/shiti/  </a:t>
            </a:r>
          </a:p>
          <a:p>
            <a:r>
              <a:rPr lang="zh-CN" altLang="en-US" sz="100" dirty="0">
                <a:solidFill>
                  <a:srgbClr val="181743"/>
                </a:solidFill>
                <a:latin typeface="Calibri"/>
                <a:ea typeface="宋体"/>
              </a:rPr>
              <a:t>教案下载：</a:t>
            </a:r>
            <a:r>
              <a:rPr lang="en-US" altLang="zh-CN" sz="100" dirty="0">
                <a:solidFill>
                  <a:srgbClr val="181743"/>
                </a:solidFill>
                <a:latin typeface="Calibri"/>
                <a:ea typeface="宋体"/>
              </a:rPr>
              <a:t>www.1ppt.com/jiaoan/  </a:t>
            </a:r>
            <a:r>
              <a:rPr lang="en-US" altLang="zh-CN" sz="100" dirty="0" smtClean="0">
                <a:solidFill>
                  <a:srgbClr val="181743"/>
                </a:solidFill>
                <a:latin typeface="Calibri"/>
                <a:ea typeface="宋体"/>
              </a:rPr>
              <a:t>      </a:t>
            </a:r>
            <a:endParaRPr lang="en-US" altLang="zh-CN" sz="100" dirty="0">
              <a:solidFill>
                <a:srgbClr val="181743"/>
              </a:solidFill>
              <a:latin typeface="Calibri"/>
              <a:ea typeface="宋体"/>
            </a:endParaRPr>
          </a:p>
          <a:p>
            <a:r>
              <a:rPr lang="zh-CN" altLang="en-US" sz="100" dirty="0" smtClean="0">
                <a:solidFill>
                  <a:srgbClr val="181743"/>
                </a:solidFill>
                <a:latin typeface="Calibri"/>
                <a:ea typeface="宋体"/>
              </a:rPr>
              <a:t>字体下载：</a:t>
            </a:r>
            <a:r>
              <a:rPr lang="en-US" altLang="zh-CN" sz="100" dirty="0" smtClean="0">
                <a:solidFill>
                  <a:srgbClr val="181743"/>
                </a:solidFill>
                <a:latin typeface="Calibri"/>
                <a:ea typeface="宋体"/>
              </a:rPr>
              <a:t>www.1ppt.com/ziti/</a:t>
            </a:r>
            <a:endParaRPr lang="en-US" altLang="zh-CN" sz="100" dirty="0">
              <a:solidFill>
                <a:srgbClr val="181743"/>
              </a:solidFill>
              <a:latin typeface="Calibri"/>
              <a:ea typeface="宋体"/>
            </a:endParaRPr>
          </a:p>
          <a:p>
            <a:r>
              <a:rPr lang="en-US" altLang="zh-CN" sz="100" dirty="0">
                <a:solidFill>
                  <a:srgbClr val="181743"/>
                </a:solidFill>
                <a:latin typeface="Calibri"/>
                <a:ea typeface="宋体"/>
              </a:rPr>
              <a:t> </a:t>
            </a:r>
            <a:endParaRPr lang="zh-CN" altLang="en-US" sz="100" dirty="0">
              <a:solidFill>
                <a:srgbClr val="181743"/>
              </a:solidFill>
              <a:latin typeface="Calibri"/>
              <a:ea typeface="宋体"/>
            </a:endParaRPr>
          </a:p>
        </p:txBody>
      </p:sp>
      <p:sp>
        <p:nvSpPr>
          <p:cNvPr id="38" name="Freeform 2"/>
          <p:cNvSpPr/>
          <p:nvPr/>
        </p:nvSpPr>
        <p:spPr bwMode="auto">
          <a:xfrm>
            <a:off x="0" y="1710387"/>
            <a:ext cx="12191992" cy="5142914"/>
          </a:xfrm>
          <a:custGeom>
            <a:avLst/>
            <a:gdLst>
              <a:gd name="T0" fmla="*/ 21600 w 21600"/>
              <a:gd name="T1" fmla="+- 0 9278 3153"/>
              <a:gd name="T2" fmla="*/ 9278 h 18447"/>
              <a:gd name="T3" fmla="*/ 21600 w 21600"/>
              <a:gd name="T4" fmla="+- 0 21600 3153"/>
              <a:gd name="T5" fmla="*/ 21600 h 18447"/>
              <a:gd name="T6" fmla="*/ 0 w 21600"/>
              <a:gd name="T7" fmla="+- 0 21600 3153"/>
              <a:gd name="T8" fmla="*/ 21600 h 18447"/>
              <a:gd name="T9" fmla="*/ 0 w 21600"/>
              <a:gd name="T10" fmla="+- 0 6307 3153"/>
              <a:gd name="T11" fmla="*/ 6307 h 18447"/>
              <a:gd name="T12" fmla="*/ 9859 w 21600"/>
              <a:gd name="T13" fmla="+- 0 9486 3153"/>
              <a:gd name="T14" fmla="*/ 9486 h 18447"/>
              <a:gd name="T15" fmla="*/ 17710 w 21600"/>
              <a:gd name="T16" fmla="+- 0 11414 3153"/>
              <a:gd name="T17" fmla="*/ 11414 h 18447"/>
              <a:gd name="T18" fmla="*/ 21600 w 21600"/>
              <a:gd name="T19" fmla="+- 0 9278 3153"/>
              <a:gd name="T20" fmla="*/ 9278 h 18447"/>
              <a:gd name="T21" fmla="*/ 21600 w 21600"/>
              <a:gd name="T22" fmla="+- 0 9278 3153"/>
              <a:gd name="T23" fmla="*/ 9278 h 18447"/>
            </a:gdLst>
            <a:ahLst/>
            <a:cxnLst>
              <a:cxn ang="0">
                <a:pos x="T0" y="T2"/>
              </a:cxn>
              <a:cxn ang="0">
                <a:pos x="T3" y="T5"/>
              </a:cxn>
              <a:cxn ang="0">
                <a:pos x="T6" y="T8"/>
              </a:cxn>
              <a:cxn ang="0">
                <a:pos x="T9" y="T11"/>
              </a:cxn>
              <a:cxn ang="0">
                <a:pos x="T12" y="T14"/>
              </a:cxn>
              <a:cxn ang="0">
                <a:pos x="T15" y="T17"/>
              </a:cxn>
              <a:cxn ang="0">
                <a:pos x="T18" y="T20"/>
              </a:cxn>
              <a:cxn ang="0">
                <a:pos x="T21" y="T23"/>
              </a:cxn>
            </a:cxnLst>
            <a:rect l="0" t="0" r="r" b="b"/>
            <a:pathLst>
              <a:path w="21600" h="18447">
                <a:moveTo>
                  <a:pt x="21600" y="6125"/>
                </a:moveTo>
                <a:lnTo>
                  <a:pt x="21600" y="18447"/>
                </a:lnTo>
                <a:lnTo>
                  <a:pt x="0" y="18447"/>
                </a:lnTo>
                <a:lnTo>
                  <a:pt x="0" y="3154"/>
                </a:lnTo>
                <a:cubicBezTo>
                  <a:pt x="3532" y="-3153"/>
                  <a:pt x="7362" y="1097"/>
                  <a:pt x="9859" y="6333"/>
                </a:cubicBezTo>
                <a:cubicBezTo>
                  <a:pt x="12387" y="11633"/>
                  <a:pt x="16163" y="10475"/>
                  <a:pt x="17710" y="8261"/>
                </a:cubicBezTo>
                <a:cubicBezTo>
                  <a:pt x="19931" y="5080"/>
                  <a:pt x="21355" y="5417"/>
                  <a:pt x="21600" y="6125"/>
                </a:cubicBezTo>
                <a:close/>
                <a:moveTo>
                  <a:pt x="21600" y="6125"/>
                </a:moveTo>
              </a:path>
            </a:pathLst>
          </a:custGeom>
          <a:solidFill>
            <a:schemeClr val="bg1"/>
          </a:solidFill>
          <a:ln>
            <a:noFill/>
          </a:ln>
          <a:extLst/>
        </p:spPr>
        <p:txBody>
          <a:bodyPr lIns="0" tIns="0" rIns="0" bIns="0"/>
          <a:lstStyle/>
          <a:p>
            <a:endParaRPr lang="en-US"/>
          </a:p>
        </p:txBody>
      </p:sp>
      <p:sp>
        <p:nvSpPr>
          <p:cNvPr id="8" name="TextBox 7"/>
          <p:cNvSpPr txBox="1"/>
          <p:nvPr/>
        </p:nvSpPr>
        <p:spPr>
          <a:xfrm>
            <a:off x="5394526" y="5482480"/>
            <a:ext cx="1402949" cy="338554"/>
          </a:xfrm>
          <a:prstGeom prst="rect">
            <a:avLst/>
          </a:prstGeom>
          <a:noFill/>
        </p:spPr>
        <p:txBody>
          <a:bodyPr wrap="none" rtlCol="0">
            <a:spAutoFit/>
          </a:bodyPr>
          <a:lstStyle/>
          <a:p>
            <a:pPr algn="ctr"/>
            <a:r>
              <a:rPr lang="en-US" sz="1600" b="1" dirty="0" smtClean="0">
                <a:solidFill>
                  <a:srgbClr val="181743"/>
                </a:solidFill>
                <a:latin typeface="微软雅黑" panose="020B0503020204020204" pitchFamily="34" charset="-122"/>
                <a:ea typeface="微软雅黑" panose="020B0503020204020204" pitchFamily="34" charset="-122"/>
                <a:cs typeface="Nexa Bold" charset="0"/>
              </a:rPr>
              <a:t>YOUR TITLE</a:t>
            </a:r>
          </a:p>
        </p:txBody>
      </p:sp>
      <p:grpSp>
        <p:nvGrpSpPr>
          <p:cNvPr id="9" name="Group 8"/>
          <p:cNvGrpSpPr/>
          <p:nvPr/>
        </p:nvGrpSpPr>
        <p:grpSpPr>
          <a:xfrm>
            <a:off x="5094623" y="5879400"/>
            <a:ext cx="2002751" cy="390148"/>
            <a:chOff x="4622156" y="5886276"/>
            <a:chExt cx="2002751" cy="390148"/>
          </a:xfrm>
        </p:grpSpPr>
        <p:sp>
          <p:nvSpPr>
            <p:cNvPr id="10" name="TextBox 9"/>
            <p:cNvSpPr txBox="1"/>
            <p:nvPr/>
          </p:nvSpPr>
          <p:spPr>
            <a:xfrm>
              <a:off x="4622156" y="5886276"/>
              <a:ext cx="710451" cy="215444"/>
            </a:xfrm>
            <a:prstGeom prst="rect">
              <a:avLst/>
            </a:prstGeom>
            <a:noFill/>
          </p:spPr>
          <p:txBody>
            <a:bodyPr wrap="none" rtlCol="0">
              <a:spAutoFit/>
            </a:bodyPr>
            <a:lstStyle/>
            <a:p>
              <a:r>
                <a:rPr lang="en-US" sz="800" dirty="0" smtClean="0">
                  <a:solidFill>
                    <a:srgbClr val="181743"/>
                  </a:solidFill>
                  <a:latin typeface="+mn-ea"/>
                  <a:cs typeface="Roboto Light" charset="0"/>
                </a:rPr>
                <a:t>PART ONE</a:t>
              </a:r>
              <a:endParaRPr lang="en-US" sz="800" dirty="0">
                <a:solidFill>
                  <a:srgbClr val="181743"/>
                </a:solidFill>
                <a:latin typeface="+mn-ea"/>
                <a:cs typeface="Roboto Light" charset="0"/>
              </a:endParaRPr>
            </a:p>
          </p:txBody>
        </p:sp>
        <p:sp>
          <p:nvSpPr>
            <p:cNvPr id="11" name="TextBox 10"/>
            <p:cNvSpPr txBox="1"/>
            <p:nvPr/>
          </p:nvSpPr>
          <p:spPr>
            <a:xfrm>
              <a:off x="4622156" y="6060980"/>
              <a:ext cx="726481" cy="215444"/>
            </a:xfrm>
            <a:prstGeom prst="rect">
              <a:avLst/>
            </a:prstGeom>
            <a:noFill/>
          </p:spPr>
          <p:txBody>
            <a:bodyPr wrap="none" rtlCol="0">
              <a:spAutoFit/>
            </a:bodyPr>
            <a:lstStyle/>
            <a:p>
              <a:r>
                <a:rPr lang="en-US" sz="800" dirty="0" smtClean="0">
                  <a:solidFill>
                    <a:srgbClr val="181743"/>
                  </a:solidFill>
                  <a:latin typeface="+mn-ea"/>
                  <a:cs typeface="Roboto Light" charset="0"/>
                </a:rPr>
                <a:t>PART TWO</a:t>
              </a:r>
              <a:endParaRPr lang="en-US" sz="800" dirty="0">
                <a:solidFill>
                  <a:srgbClr val="181743"/>
                </a:solidFill>
                <a:latin typeface="+mn-ea"/>
                <a:cs typeface="Roboto Light" charset="0"/>
              </a:endParaRPr>
            </a:p>
          </p:txBody>
        </p:sp>
        <p:sp>
          <p:nvSpPr>
            <p:cNvPr id="12" name="Rounded Rectangle 11"/>
            <p:cNvSpPr/>
            <p:nvPr/>
          </p:nvSpPr>
          <p:spPr>
            <a:xfrm>
              <a:off x="5585357" y="5970183"/>
              <a:ext cx="1039550" cy="47630"/>
            </a:xfrm>
            <a:prstGeom prst="roundRect">
              <a:avLst>
                <a:gd name="adj" fmla="val 50000"/>
              </a:avLst>
            </a:prstGeom>
            <a:solidFill>
              <a:srgbClr val="18174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ounded Rectangle 12"/>
            <p:cNvSpPr/>
            <p:nvPr/>
          </p:nvSpPr>
          <p:spPr>
            <a:xfrm>
              <a:off x="5398131" y="5970183"/>
              <a:ext cx="837480" cy="47631"/>
            </a:xfrm>
            <a:prstGeom prst="roundRect">
              <a:avLst>
                <a:gd name="adj" fmla="val 50000"/>
              </a:avLst>
            </a:prstGeom>
            <a:solidFill>
              <a:srgbClr val="FF86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ounded Rectangle 13"/>
            <p:cNvSpPr/>
            <p:nvPr/>
          </p:nvSpPr>
          <p:spPr>
            <a:xfrm>
              <a:off x="5585357" y="6144887"/>
              <a:ext cx="1039550" cy="47630"/>
            </a:xfrm>
            <a:prstGeom prst="roundRect">
              <a:avLst>
                <a:gd name="adj" fmla="val 50000"/>
              </a:avLst>
            </a:prstGeom>
            <a:solidFill>
              <a:srgbClr val="18174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ounded Rectangle 14"/>
            <p:cNvSpPr/>
            <p:nvPr/>
          </p:nvSpPr>
          <p:spPr>
            <a:xfrm>
              <a:off x="5405683" y="6144887"/>
              <a:ext cx="710516" cy="47631"/>
            </a:xfrm>
            <a:prstGeom prst="roundRect">
              <a:avLst>
                <a:gd name="adj" fmla="val 50000"/>
              </a:avLst>
            </a:prstGeom>
            <a:solidFill>
              <a:srgbClr val="48BD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6" name="TextBox 15"/>
          <p:cNvSpPr txBox="1"/>
          <p:nvPr/>
        </p:nvSpPr>
        <p:spPr>
          <a:xfrm>
            <a:off x="1982688" y="5034697"/>
            <a:ext cx="1397563" cy="338554"/>
          </a:xfrm>
          <a:prstGeom prst="rect">
            <a:avLst/>
          </a:prstGeom>
          <a:noFill/>
        </p:spPr>
        <p:txBody>
          <a:bodyPr wrap="none" rtlCol="0">
            <a:spAutoFit/>
          </a:bodyPr>
          <a:lstStyle/>
          <a:p>
            <a:pPr algn="ctr"/>
            <a:r>
              <a:rPr lang="en-US" sz="1600" b="1" dirty="0" smtClean="0">
                <a:solidFill>
                  <a:srgbClr val="181743"/>
                </a:solidFill>
                <a:latin typeface="微软雅黑" panose="020B0503020204020204" pitchFamily="34" charset="-122"/>
                <a:ea typeface="微软雅黑" panose="020B0503020204020204" pitchFamily="34" charset="-122"/>
                <a:cs typeface="Nexa Bold" charset="0"/>
              </a:rPr>
              <a:t>YOUR TITLE</a:t>
            </a:r>
          </a:p>
        </p:txBody>
      </p:sp>
      <p:grpSp>
        <p:nvGrpSpPr>
          <p:cNvPr id="17" name="Group 16"/>
          <p:cNvGrpSpPr/>
          <p:nvPr/>
        </p:nvGrpSpPr>
        <p:grpSpPr>
          <a:xfrm>
            <a:off x="1680092" y="5431617"/>
            <a:ext cx="2002751" cy="390148"/>
            <a:chOff x="4622156" y="5886276"/>
            <a:chExt cx="2002751" cy="390148"/>
          </a:xfrm>
        </p:grpSpPr>
        <p:sp>
          <p:nvSpPr>
            <p:cNvPr id="18" name="TextBox 17"/>
            <p:cNvSpPr txBox="1"/>
            <p:nvPr/>
          </p:nvSpPr>
          <p:spPr>
            <a:xfrm>
              <a:off x="4622156" y="5886276"/>
              <a:ext cx="710451" cy="215444"/>
            </a:xfrm>
            <a:prstGeom prst="rect">
              <a:avLst/>
            </a:prstGeom>
            <a:noFill/>
          </p:spPr>
          <p:txBody>
            <a:bodyPr wrap="none" rtlCol="0">
              <a:spAutoFit/>
            </a:bodyPr>
            <a:lstStyle/>
            <a:p>
              <a:r>
                <a:rPr lang="en-US" sz="800" dirty="0" smtClean="0">
                  <a:solidFill>
                    <a:srgbClr val="181743"/>
                  </a:solidFill>
                  <a:latin typeface="+mn-ea"/>
                  <a:cs typeface="Roboto Light" charset="0"/>
                </a:rPr>
                <a:t>PART ONE</a:t>
              </a:r>
              <a:endParaRPr lang="en-US" sz="800" dirty="0">
                <a:solidFill>
                  <a:srgbClr val="181743"/>
                </a:solidFill>
                <a:latin typeface="+mn-ea"/>
                <a:cs typeface="Roboto Light" charset="0"/>
              </a:endParaRPr>
            </a:p>
          </p:txBody>
        </p:sp>
        <p:sp>
          <p:nvSpPr>
            <p:cNvPr id="19" name="TextBox 18"/>
            <p:cNvSpPr txBox="1"/>
            <p:nvPr/>
          </p:nvSpPr>
          <p:spPr>
            <a:xfrm>
              <a:off x="4622156" y="6060980"/>
              <a:ext cx="726481" cy="215444"/>
            </a:xfrm>
            <a:prstGeom prst="rect">
              <a:avLst/>
            </a:prstGeom>
            <a:noFill/>
          </p:spPr>
          <p:txBody>
            <a:bodyPr wrap="none" rtlCol="0">
              <a:spAutoFit/>
            </a:bodyPr>
            <a:lstStyle/>
            <a:p>
              <a:r>
                <a:rPr lang="en-US" sz="800" dirty="0" smtClean="0">
                  <a:solidFill>
                    <a:srgbClr val="181743"/>
                  </a:solidFill>
                  <a:latin typeface="+mn-ea"/>
                  <a:cs typeface="Roboto Light" charset="0"/>
                </a:rPr>
                <a:t>PART TWO</a:t>
              </a:r>
              <a:endParaRPr lang="en-US" sz="800" dirty="0">
                <a:solidFill>
                  <a:srgbClr val="181743"/>
                </a:solidFill>
                <a:latin typeface="+mn-ea"/>
                <a:cs typeface="Roboto Light" charset="0"/>
              </a:endParaRPr>
            </a:p>
          </p:txBody>
        </p:sp>
        <p:sp>
          <p:nvSpPr>
            <p:cNvPr id="20" name="Rounded Rectangle 19"/>
            <p:cNvSpPr/>
            <p:nvPr/>
          </p:nvSpPr>
          <p:spPr>
            <a:xfrm>
              <a:off x="5585357" y="5970183"/>
              <a:ext cx="1039550" cy="47630"/>
            </a:xfrm>
            <a:prstGeom prst="roundRect">
              <a:avLst>
                <a:gd name="adj" fmla="val 50000"/>
              </a:avLst>
            </a:prstGeom>
            <a:solidFill>
              <a:srgbClr val="18174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ounded Rectangle 20"/>
            <p:cNvSpPr/>
            <p:nvPr/>
          </p:nvSpPr>
          <p:spPr>
            <a:xfrm>
              <a:off x="5398131" y="5970183"/>
              <a:ext cx="837480" cy="47631"/>
            </a:xfrm>
            <a:prstGeom prst="roundRect">
              <a:avLst>
                <a:gd name="adj" fmla="val 50000"/>
              </a:avLst>
            </a:prstGeom>
            <a:solidFill>
              <a:srgbClr val="FF86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ounded Rectangle 21"/>
            <p:cNvSpPr/>
            <p:nvPr/>
          </p:nvSpPr>
          <p:spPr>
            <a:xfrm>
              <a:off x="5585357" y="6144887"/>
              <a:ext cx="1039550" cy="47630"/>
            </a:xfrm>
            <a:prstGeom prst="roundRect">
              <a:avLst>
                <a:gd name="adj" fmla="val 50000"/>
              </a:avLst>
            </a:prstGeom>
            <a:solidFill>
              <a:srgbClr val="18174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ounded Rectangle 22"/>
            <p:cNvSpPr/>
            <p:nvPr/>
          </p:nvSpPr>
          <p:spPr>
            <a:xfrm>
              <a:off x="5405683" y="6144887"/>
              <a:ext cx="710516" cy="47631"/>
            </a:xfrm>
            <a:prstGeom prst="roundRect">
              <a:avLst>
                <a:gd name="adj" fmla="val 50000"/>
              </a:avLst>
            </a:prstGeom>
            <a:solidFill>
              <a:srgbClr val="48BD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4" name="TextBox 23"/>
          <p:cNvSpPr txBox="1"/>
          <p:nvPr/>
        </p:nvSpPr>
        <p:spPr>
          <a:xfrm>
            <a:off x="8809060" y="5034697"/>
            <a:ext cx="1402949" cy="338554"/>
          </a:xfrm>
          <a:prstGeom prst="rect">
            <a:avLst/>
          </a:prstGeom>
          <a:noFill/>
        </p:spPr>
        <p:txBody>
          <a:bodyPr wrap="none" rtlCol="0">
            <a:spAutoFit/>
          </a:bodyPr>
          <a:lstStyle/>
          <a:p>
            <a:pPr algn="ctr"/>
            <a:r>
              <a:rPr lang="en-US" sz="1600" b="1" dirty="0" smtClean="0">
                <a:solidFill>
                  <a:srgbClr val="181743"/>
                </a:solidFill>
                <a:latin typeface="微软雅黑" panose="020B0503020204020204" pitchFamily="34" charset="-122"/>
                <a:ea typeface="微软雅黑" panose="020B0503020204020204" pitchFamily="34" charset="-122"/>
                <a:cs typeface="Nexa Bold" charset="0"/>
              </a:rPr>
              <a:t>YOUR TITLE</a:t>
            </a:r>
          </a:p>
        </p:txBody>
      </p:sp>
      <p:grpSp>
        <p:nvGrpSpPr>
          <p:cNvPr id="25" name="Group 24"/>
          <p:cNvGrpSpPr/>
          <p:nvPr/>
        </p:nvGrpSpPr>
        <p:grpSpPr>
          <a:xfrm>
            <a:off x="8509157" y="5431617"/>
            <a:ext cx="2002751" cy="390148"/>
            <a:chOff x="4622156" y="5886276"/>
            <a:chExt cx="2002751" cy="390148"/>
          </a:xfrm>
        </p:grpSpPr>
        <p:sp>
          <p:nvSpPr>
            <p:cNvPr id="26" name="TextBox 25"/>
            <p:cNvSpPr txBox="1"/>
            <p:nvPr/>
          </p:nvSpPr>
          <p:spPr>
            <a:xfrm>
              <a:off x="4622156" y="5886276"/>
              <a:ext cx="710451" cy="215444"/>
            </a:xfrm>
            <a:prstGeom prst="rect">
              <a:avLst/>
            </a:prstGeom>
            <a:noFill/>
          </p:spPr>
          <p:txBody>
            <a:bodyPr wrap="none" rtlCol="0">
              <a:spAutoFit/>
            </a:bodyPr>
            <a:lstStyle/>
            <a:p>
              <a:r>
                <a:rPr lang="en-US" sz="800" dirty="0" smtClean="0">
                  <a:solidFill>
                    <a:srgbClr val="181743"/>
                  </a:solidFill>
                  <a:latin typeface="+mn-ea"/>
                  <a:cs typeface="Roboto Light" charset="0"/>
                </a:rPr>
                <a:t>PART ONE</a:t>
              </a:r>
              <a:endParaRPr lang="en-US" sz="800" dirty="0">
                <a:solidFill>
                  <a:srgbClr val="181743"/>
                </a:solidFill>
                <a:latin typeface="+mn-ea"/>
                <a:cs typeface="Roboto Light" charset="0"/>
              </a:endParaRPr>
            </a:p>
          </p:txBody>
        </p:sp>
        <p:sp>
          <p:nvSpPr>
            <p:cNvPr id="27" name="TextBox 26"/>
            <p:cNvSpPr txBox="1"/>
            <p:nvPr/>
          </p:nvSpPr>
          <p:spPr>
            <a:xfrm>
              <a:off x="4622156" y="6060980"/>
              <a:ext cx="726481" cy="215444"/>
            </a:xfrm>
            <a:prstGeom prst="rect">
              <a:avLst/>
            </a:prstGeom>
            <a:noFill/>
          </p:spPr>
          <p:txBody>
            <a:bodyPr wrap="none" rtlCol="0">
              <a:spAutoFit/>
            </a:bodyPr>
            <a:lstStyle/>
            <a:p>
              <a:r>
                <a:rPr lang="en-US" sz="800" dirty="0" smtClean="0">
                  <a:solidFill>
                    <a:srgbClr val="181743"/>
                  </a:solidFill>
                  <a:latin typeface="+mn-ea"/>
                  <a:cs typeface="Roboto Light" charset="0"/>
                </a:rPr>
                <a:t>PART TWO</a:t>
              </a:r>
              <a:endParaRPr lang="en-US" sz="800" dirty="0">
                <a:solidFill>
                  <a:srgbClr val="181743"/>
                </a:solidFill>
                <a:latin typeface="+mn-ea"/>
                <a:cs typeface="Roboto Light" charset="0"/>
              </a:endParaRPr>
            </a:p>
          </p:txBody>
        </p:sp>
        <p:sp>
          <p:nvSpPr>
            <p:cNvPr id="28" name="Rounded Rectangle 27"/>
            <p:cNvSpPr/>
            <p:nvPr/>
          </p:nvSpPr>
          <p:spPr>
            <a:xfrm>
              <a:off x="5585357" y="5970183"/>
              <a:ext cx="1039550" cy="47630"/>
            </a:xfrm>
            <a:prstGeom prst="roundRect">
              <a:avLst>
                <a:gd name="adj" fmla="val 50000"/>
              </a:avLst>
            </a:prstGeom>
            <a:solidFill>
              <a:srgbClr val="18174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ounded Rectangle 28"/>
            <p:cNvSpPr/>
            <p:nvPr/>
          </p:nvSpPr>
          <p:spPr>
            <a:xfrm>
              <a:off x="5398131" y="5970183"/>
              <a:ext cx="837480" cy="47631"/>
            </a:xfrm>
            <a:prstGeom prst="roundRect">
              <a:avLst>
                <a:gd name="adj" fmla="val 50000"/>
              </a:avLst>
            </a:prstGeom>
            <a:solidFill>
              <a:srgbClr val="FF86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ounded Rectangle 29"/>
            <p:cNvSpPr/>
            <p:nvPr/>
          </p:nvSpPr>
          <p:spPr>
            <a:xfrm>
              <a:off x="5585357" y="6144887"/>
              <a:ext cx="1039550" cy="47630"/>
            </a:xfrm>
            <a:prstGeom prst="roundRect">
              <a:avLst>
                <a:gd name="adj" fmla="val 50000"/>
              </a:avLst>
            </a:prstGeom>
            <a:solidFill>
              <a:srgbClr val="18174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ounded Rectangle 30"/>
            <p:cNvSpPr/>
            <p:nvPr/>
          </p:nvSpPr>
          <p:spPr>
            <a:xfrm>
              <a:off x="5405683" y="6144887"/>
              <a:ext cx="710516" cy="47631"/>
            </a:xfrm>
            <a:prstGeom prst="roundRect">
              <a:avLst>
                <a:gd name="adj" fmla="val 50000"/>
              </a:avLst>
            </a:prstGeom>
            <a:solidFill>
              <a:srgbClr val="48BD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2" name="TextBox 31"/>
          <p:cNvSpPr txBox="1"/>
          <p:nvPr/>
        </p:nvSpPr>
        <p:spPr>
          <a:xfrm>
            <a:off x="3535849" y="506225"/>
            <a:ext cx="5120312" cy="707886"/>
          </a:xfrm>
          <a:prstGeom prst="rect">
            <a:avLst/>
          </a:prstGeom>
          <a:noFill/>
        </p:spPr>
        <p:txBody>
          <a:bodyPr wrap="none" rtlCol="0">
            <a:spAutoFit/>
          </a:bodyPr>
          <a:lstStyle/>
          <a:p>
            <a:pPr algn="ctr"/>
            <a:r>
              <a:rPr lang="en-US" sz="4000" b="1" spc="300" dirty="0">
                <a:solidFill>
                  <a:schemeClr val="bg1"/>
                </a:solidFill>
                <a:latin typeface="Impact" panose="020B0806030902050204" pitchFamily="34" charset="0"/>
                <a:ea typeface="微软雅黑" panose="020B0503020204020204" pitchFamily="34" charset="-122"/>
                <a:cs typeface="Nexa Bold" charset="0"/>
              </a:rPr>
              <a:t>ADD YOUR TITLE HERE</a:t>
            </a:r>
          </a:p>
        </p:txBody>
      </p:sp>
      <p:sp>
        <p:nvSpPr>
          <p:cNvPr id="33" name="Rectangle 32"/>
          <p:cNvSpPr/>
          <p:nvPr/>
        </p:nvSpPr>
        <p:spPr>
          <a:xfrm>
            <a:off x="1878624" y="1165735"/>
            <a:ext cx="8434754" cy="276999"/>
          </a:xfrm>
          <a:prstGeom prst="rect">
            <a:avLst/>
          </a:prstGeom>
        </p:spPr>
        <p:txBody>
          <a:bodyPr wrap="square">
            <a:spAutoFit/>
          </a:bodyPr>
          <a:lstStyle/>
          <a:p>
            <a:pPr algn="ctr"/>
            <a:r>
              <a:rPr lang="en-US" sz="1200" dirty="0">
                <a:solidFill>
                  <a:schemeClr val="bg1"/>
                </a:solidFill>
                <a:latin typeface="Roboto Medium" charset="0"/>
                <a:ea typeface="Roboto Medium" charset="0"/>
                <a:cs typeface="Roboto Medium" charset="0"/>
              </a:rPr>
              <a:t>Qianyu </a:t>
            </a:r>
            <a:r>
              <a:rPr lang="en-US" sz="1200" dirty="0" err="1">
                <a:solidFill>
                  <a:schemeClr val="bg1"/>
                </a:solidFill>
                <a:latin typeface="Roboto Medium" charset="0"/>
                <a:ea typeface="Roboto Medium" charset="0"/>
                <a:cs typeface="Roboto Medium" charset="0"/>
              </a:rPr>
              <a:t>ppt</a:t>
            </a:r>
            <a:r>
              <a:rPr lang="en-US" sz="1200" dirty="0">
                <a:solidFill>
                  <a:schemeClr val="bg1"/>
                </a:solidFill>
                <a:latin typeface="Roboto Medium" charset="0"/>
                <a:ea typeface="Roboto Medium" charset="0"/>
                <a:cs typeface="Roboto Medium" charset="0"/>
              </a:rPr>
              <a:t> attention in the demonstration of the template design and production, beautify</a:t>
            </a:r>
          </a:p>
        </p:txBody>
      </p:sp>
      <p:pic>
        <p:nvPicPr>
          <p:cNvPr id="7" name="图片占位符 6"/>
          <p:cNvPicPr>
            <a:picLocks noGrp="1" noChangeAspect="1"/>
          </p:cNvPicPr>
          <p:nvPr>
            <p:ph type="pic" sz="quarter" idx="12"/>
          </p:nvPr>
        </p:nvPicPr>
        <p:blipFill>
          <a:blip r:embed="rId2" cstate="screen">
            <a:extLst>
              <a:ext uri="{28A0092B-C50C-407E-A947-70E740481C1C}">
                <a14:useLocalDpi xmlns:a14="http://schemas.microsoft.com/office/drawing/2010/main"/>
              </a:ext>
            </a:extLst>
          </a:blip>
          <a:srcRect/>
          <a:stretch>
            <a:fillRect/>
          </a:stretch>
        </p:blipFill>
        <p:spPr/>
      </p:pic>
      <p:pic>
        <p:nvPicPr>
          <p:cNvPr id="35" name="图片占位符 34"/>
          <p:cNvPicPr>
            <a:picLocks noGrp="1" noChangeAspect="1"/>
          </p:cNvPicPr>
          <p:nvPr>
            <p:ph type="pic" sz="quarter" idx="11"/>
          </p:nvPr>
        </p:nvPicPr>
        <p:blipFill>
          <a:blip r:embed="rId3" cstate="screen">
            <a:extLst>
              <a:ext uri="{28A0092B-C50C-407E-A947-70E740481C1C}">
                <a14:useLocalDpi xmlns:a14="http://schemas.microsoft.com/office/drawing/2010/main"/>
              </a:ext>
            </a:extLst>
          </a:blip>
          <a:srcRect/>
          <a:stretch>
            <a:fillRect/>
          </a:stretch>
        </p:blipFill>
        <p:spPr/>
      </p:pic>
      <p:pic>
        <p:nvPicPr>
          <p:cNvPr id="37" name="图片占位符 36"/>
          <p:cNvPicPr>
            <a:picLocks noGrp="1" noChangeAspect="1"/>
          </p:cNvPicPr>
          <p:nvPr>
            <p:ph type="pic" sz="quarter" idx="10"/>
          </p:nvPr>
        </p:nvPicPr>
        <p:blipFill>
          <a:blip r:embed="rId4" cstate="screen">
            <a:extLst>
              <a:ext uri="{28A0092B-C50C-407E-A947-70E740481C1C}">
                <a14:useLocalDpi xmlns:a14="http://schemas.microsoft.com/office/drawing/2010/main"/>
              </a:ext>
            </a:extLst>
          </a:blip>
          <a:srcRect/>
          <a:stretch>
            <a:fillRect/>
          </a:stretch>
        </p:blipFill>
        <p:spPr/>
      </p:pic>
    </p:spTree>
    <p:extLst>
      <p:ext uri="{BB962C8B-B14F-4D97-AF65-F5344CB8AC3E}">
        <p14:creationId xmlns:p14="http://schemas.microsoft.com/office/powerpoint/2010/main" val="3865232043"/>
      </p:ext>
    </p:extLst>
  </p:cSld>
  <p:clrMapOvr>
    <a:masterClrMapping/>
  </p:clrMapOvr>
  <p:transition spd="slow" advTm="3000">
    <p:wipe/>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rgbClr val="181743"/>
        </a:solidFill>
        <a:effectLst/>
      </p:bgPr>
    </p:bg>
    <p:spTree>
      <p:nvGrpSpPr>
        <p:cNvPr id="1" name=""/>
        <p:cNvGrpSpPr/>
        <p:nvPr/>
      </p:nvGrpSpPr>
      <p:grpSpPr>
        <a:xfrm>
          <a:off x="0" y="0"/>
          <a:ext cx="0" cy="0"/>
          <a:chOff x="0" y="0"/>
          <a:chExt cx="0" cy="0"/>
        </a:xfrm>
      </p:grpSpPr>
      <p:sp>
        <p:nvSpPr>
          <p:cNvPr id="18" name="Rectangle 2"/>
          <p:cNvSpPr/>
          <p:nvPr/>
        </p:nvSpPr>
        <p:spPr bwMode="auto">
          <a:xfrm>
            <a:off x="0" y="0"/>
            <a:ext cx="12201487" cy="4876800"/>
          </a:xfrm>
          <a:prstGeom prst="rect">
            <a:avLst/>
          </a:prstGeom>
          <a:solidFill>
            <a:schemeClr val="bg1"/>
          </a:solidFill>
          <a:ln>
            <a:noFill/>
          </a:ln>
        </p:spPr>
        <p:txBody>
          <a:bodyPr lIns="0" tIns="0" rIns="0" bIns="0"/>
          <a:lstStyle/>
          <a:p>
            <a:endParaRPr lang="en-US"/>
          </a:p>
        </p:txBody>
      </p:sp>
      <p:grpSp>
        <p:nvGrpSpPr>
          <p:cNvPr id="2" name="组合 1"/>
          <p:cNvGrpSpPr/>
          <p:nvPr/>
        </p:nvGrpSpPr>
        <p:grpSpPr>
          <a:xfrm>
            <a:off x="1075135" y="485774"/>
            <a:ext cx="10500799" cy="5781675"/>
            <a:chOff x="1075135" y="485775"/>
            <a:chExt cx="7118747" cy="3919538"/>
          </a:xfrm>
        </p:grpSpPr>
        <p:pic>
          <p:nvPicPr>
            <p:cNvPr id="19" name="Picture 3"/>
            <p:cNvPicPr>
              <a:picLocks noChangeAspect="1" noChangeArrowheads="1"/>
            </p:cNvPicPr>
            <p:nvPr/>
          </p:nvPicPr>
          <p:blipFill>
            <a:blip r:embed="rId2" cstate="screen">
              <a:duotone>
                <a:prstClr val="black"/>
                <a:schemeClr val="accent5">
                  <a:tint val="45000"/>
                  <a:satMod val="400000"/>
                </a:schemeClr>
              </a:duotone>
              <a:extLst>
                <a:ext uri="{BEBA8EAE-BF5A-486C-A8C5-ECC9F3942E4B}">
                  <a14:imgProps xmlns:a14="http://schemas.microsoft.com/office/drawing/2010/main">
                    <a14:imgLayer r:embed="rId3">
                      <a14:imgEffect>
                        <a14:brightnessContrast bright="-40000" contrast="40000"/>
                      </a14:imgEffect>
                    </a14:imgLayer>
                  </a14:imgProps>
                </a:ext>
                <a:ext uri="{28A0092B-C50C-407E-A947-70E740481C1C}">
                  <a14:useLocalDpi xmlns:a14="http://schemas.microsoft.com/office/drawing/2010/main"/>
                </a:ext>
              </a:extLst>
            </a:blip>
            <a:srcRect/>
            <a:stretch>
              <a:fillRect/>
            </a:stretch>
          </p:blipFill>
          <p:spPr bwMode="auto">
            <a:xfrm>
              <a:off x="1075135" y="564357"/>
              <a:ext cx="633413" cy="633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pic>
        <p:grpSp>
          <p:nvGrpSpPr>
            <p:cNvPr id="20" name="Group 4"/>
            <p:cNvGrpSpPr/>
            <p:nvPr/>
          </p:nvGrpSpPr>
          <p:grpSpPr bwMode="auto">
            <a:xfrm>
              <a:off x="6298407" y="2371725"/>
              <a:ext cx="1895475" cy="2033588"/>
              <a:chOff x="0" y="0"/>
              <a:chExt cx="3184" cy="3416"/>
            </a:xfrm>
          </p:grpSpPr>
          <p:sp>
            <p:nvSpPr>
              <p:cNvPr id="21" name="Rectangle 5"/>
              <p:cNvSpPr/>
              <p:nvPr/>
            </p:nvSpPr>
            <p:spPr bwMode="auto">
              <a:xfrm>
                <a:off x="0" y="0"/>
                <a:ext cx="3184" cy="3416"/>
              </a:xfrm>
              <a:prstGeom prst="rect">
                <a:avLst/>
              </a:prstGeom>
              <a:solidFill>
                <a:srgbClr val="48BDFF"/>
              </a:solidFill>
              <a:ln>
                <a:noFill/>
              </a:ln>
              <a:extLst>
                <a:ext uri="{91240B29-F687-4F45-9708-019B960494DF}">
                  <a14:hiddenLine xmlns:a14="http://schemas.microsoft.com/office/drawing/2010/main" w="25400">
                    <a:solidFill>
                      <a:schemeClr val="tx1"/>
                    </a:solidFill>
                    <a:miter lim="800000"/>
                    <a:headEnd type="none" w="med" len="med"/>
                    <a:tailEnd type="none" w="med" len="med"/>
                  </a14:hiddenLine>
                </a:ext>
              </a:extLst>
            </p:spPr>
            <p:txBody>
              <a:bodyPr lIns="0" tIns="0" rIns="0" bIns="0"/>
              <a:lstStyle/>
              <a:p>
                <a:endParaRPr lang="en-US"/>
              </a:p>
            </p:txBody>
          </p:sp>
          <p:pic>
            <p:nvPicPr>
              <p:cNvPr id="22" name="Picture 6"/>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1206" y="388"/>
                <a:ext cx="771" cy="7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pic>
          <p:grpSp>
            <p:nvGrpSpPr>
              <p:cNvPr id="23" name="Group 7"/>
              <p:cNvGrpSpPr/>
              <p:nvPr/>
            </p:nvGrpSpPr>
            <p:grpSpPr bwMode="auto">
              <a:xfrm>
                <a:off x="460" y="1353"/>
                <a:ext cx="2329" cy="1459"/>
                <a:chOff x="0" y="-15"/>
                <a:chExt cx="2329" cy="1459"/>
              </a:xfrm>
            </p:grpSpPr>
            <p:sp>
              <p:nvSpPr>
                <p:cNvPr id="24" name="Rectangle 8"/>
                <p:cNvSpPr/>
                <p:nvPr/>
              </p:nvSpPr>
              <p:spPr bwMode="auto">
                <a:xfrm>
                  <a:off x="0" y="260"/>
                  <a:ext cx="2272" cy="11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type="none" w="med" len="med"/>
                      <a:tailEnd type="none" w="med" len="med"/>
                    </a14:hiddenLine>
                  </a:ext>
                </a:extLst>
              </p:spPr>
              <p:txBody>
                <a:bodyPr lIns="0" tIns="0" rIns="0" bIns="0" anchor="ctr"/>
                <a:lstStyle/>
                <a:p>
                  <a:pPr algn="ctr">
                    <a:lnSpc>
                      <a:spcPct val="130000"/>
                    </a:lnSpc>
                  </a:pPr>
                  <a:r>
                    <a:rPr lang="en-US" sz="800" dirty="0">
                      <a:solidFill>
                        <a:srgbClr val="181743"/>
                      </a:solidFill>
                      <a:latin typeface="+mn-ea"/>
                      <a:cs typeface="Lato Regular" charset="0"/>
                      <a:sym typeface="Lato Regular" charset="0"/>
                    </a:rPr>
                    <a:t>Qianyu </a:t>
                  </a:r>
                  <a:r>
                    <a:rPr lang="en-US" sz="800" dirty="0" err="1">
                      <a:solidFill>
                        <a:srgbClr val="181743"/>
                      </a:solidFill>
                      <a:latin typeface="+mn-ea"/>
                      <a:cs typeface="Lato Regular" charset="0"/>
                      <a:sym typeface="Lato Regular" charset="0"/>
                    </a:rPr>
                    <a:t>ppt</a:t>
                  </a:r>
                  <a:r>
                    <a:rPr lang="en-US" sz="800" dirty="0">
                      <a:solidFill>
                        <a:srgbClr val="181743"/>
                      </a:solidFill>
                      <a:latin typeface="+mn-ea"/>
                      <a:cs typeface="Lato Regular" charset="0"/>
                      <a:sym typeface="Lato Regular" charset="0"/>
                    </a:rPr>
                    <a:t> attention in the demonstration of the template design and production, beautify, insisted on because of the love, so attention of the design </a:t>
                  </a:r>
                  <a:r>
                    <a:rPr lang="en-US" sz="800" dirty="0" err="1">
                      <a:solidFill>
                        <a:srgbClr val="181743"/>
                      </a:solidFill>
                      <a:latin typeface="+mn-ea"/>
                      <a:cs typeface="Lato Regular" charset="0"/>
                      <a:sym typeface="Lato Regular" charset="0"/>
                    </a:rPr>
                    <a:t>conceptcolor</a:t>
                  </a:r>
                  <a:r>
                    <a:rPr lang="en-US" sz="800" dirty="0">
                      <a:solidFill>
                        <a:srgbClr val="181743"/>
                      </a:solidFill>
                      <a:latin typeface="+mn-ea"/>
                      <a:cs typeface="Lato Regular" charset="0"/>
                      <a:sym typeface="Lato Regular" charset="0"/>
                    </a:rPr>
                    <a:t>.</a:t>
                  </a:r>
                </a:p>
              </p:txBody>
            </p:sp>
            <p:sp>
              <p:nvSpPr>
                <p:cNvPr id="25" name="Rectangle 9"/>
                <p:cNvSpPr/>
                <p:nvPr/>
              </p:nvSpPr>
              <p:spPr bwMode="auto">
                <a:xfrm>
                  <a:off x="57" y="-15"/>
                  <a:ext cx="2272" cy="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type="none" w="med" len="med"/>
                      <a:tailEnd type="none" w="med" len="med"/>
                    </a14:hiddenLine>
                  </a:ext>
                </a:extLst>
              </p:spPr>
              <p:txBody>
                <a:bodyPr lIns="0" tIns="0" rIns="0" bIns="0" anchor="ctr"/>
                <a:lstStyle/>
                <a:p>
                  <a:pPr>
                    <a:lnSpc>
                      <a:spcPct val="120000"/>
                    </a:lnSpc>
                  </a:pPr>
                  <a:r>
                    <a:rPr lang="en-US" sz="1300" b="1" dirty="0">
                      <a:solidFill>
                        <a:srgbClr val="181743"/>
                      </a:solidFill>
                      <a:latin typeface="微软雅黑" panose="020B0503020204020204" pitchFamily="34" charset="-122"/>
                      <a:ea typeface="微软雅黑" panose="020B0503020204020204" pitchFamily="34" charset="-122"/>
                      <a:cs typeface="Lato Regular" charset="0"/>
                      <a:sym typeface="Lato Regular" charset="0"/>
                    </a:rPr>
                    <a:t>ADD YOUR TITLE HERE</a:t>
                  </a:r>
                </a:p>
              </p:txBody>
            </p:sp>
          </p:grpSp>
        </p:grpSp>
        <p:grpSp>
          <p:nvGrpSpPr>
            <p:cNvPr id="26" name="Group 10"/>
            <p:cNvGrpSpPr/>
            <p:nvPr/>
          </p:nvGrpSpPr>
          <p:grpSpPr bwMode="auto">
            <a:xfrm>
              <a:off x="1928814" y="485775"/>
              <a:ext cx="2574727" cy="864394"/>
              <a:chOff x="0" y="0"/>
              <a:chExt cx="4325" cy="1452"/>
            </a:xfrm>
          </p:grpSpPr>
          <p:sp>
            <p:nvSpPr>
              <p:cNvPr id="27" name="Rectangle 11"/>
              <p:cNvSpPr/>
              <p:nvPr/>
            </p:nvSpPr>
            <p:spPr bwMode="auto">
              <a:xfrm>
                <a:off x="0" y="500"/>
                <a:ext cx="4325" cy="9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type="none" w="med" len="med"/>
                    <a:tailEnd type="none" w="med" len="med"/>
                  </a14:hiddenLine>
                </a:ext>
              </a:extLst>
            </p:spPr>
            <p:txBody>
              <a:bodyPr lIns="0" tIns="0" rIns="0" bIns="0" anchor="ctr"/>
              <a:lstStyle/>
              <a:p>
                <a:pPr>
                  <a:lnSpc>
                    <a:spcPct val="120000"/>
                  </a:lnSpc>
                </a:pPr>
                <a:r>
                  <a:rPr lang="en-US" sz="800" dirty="0">
                    <a:solidFill>
                      <a:srgbClr val="000008"/>
                    </a:solidFill>
                    <a:latin typeface="Lato Regular" charset="0"/>
                    <a:ea typeface="MS PGothic" panose="020B0600070205080204" charset="-128"/>
                    <a:cs typeface="Lato Regular" charset="0"/>
                    <a:sym typeface="Lato Regular" charset="0"/>
                  </a:rPr>
                  <a:t>Qianyu </a:t>
                </a:r>
                <a:r>
                  <a:rPr lang="en-US" sz="800" dirty="0" err="1">
                    <a:solidFill>
                      <a:srgbClr val="000008"/>
                    </a:solidFill>
                    <a:latin typeface="Lato Regular" charset="0"/>
                    <a:ea typeface="MS PGothic" panose="020B0600070205080204" charset="-128"/>
                    <a:cs typeface="Lato Regular" charset="0"/>
                    <a:sym typeface="Lato Regular" charset="0"/>
                  </a:rPr>
                  <a:t>ppt</a:t>
                </a:r>
                <a:r>
                  <a:rPr lang="en-US" sz="800" dirty="0">
                    <a:solidFill>
                      <a:srgbClr val="000008"/>
                    </a:solidFill>
                    <a:latin typeface="Lato Regular" charset="0"/>
                    <a:ea typeface="MS PGothic" panose="020B0600070205080204" charset="-128"/>
                    <a:cs typeface="Lato Regular" charset="0"/>
                    <a:sym typeface="Lato Regular" charset="0"/>
                  </a:rPr>
                  <a:t> attention in the demonstration of the template design and production, beautify, insisted on because of the love, so attention of the design </a:t>
                </a:r>
                <a:r>
                  <a:rPr lang="en-US" sz="800" dirty="0" err="1">
                    <a:solidFill>
                      <a:srgbClr val="000008"/>
                    </a:solidFill>
                    <a:latin typeface="Lato Regular" charset="0"/>
                    <a:ea typeface="MS PGothic" panose="020B0600070205080204" charset="-128"/>
                    <a:cs typeface="Lato Regular" charset="0"/>
                    <a:sym typeface="Lato Regular" charset="0"/>
                  </a:rPr>
                  <a:t>conceptcolor</a:t>
                </a:r>
                <a:r>
                  <a:rPr lang="en-US" sz="800" dirty="0">
                    <a:solidFill>
                      <a:srgbClr val="000008"/>
                    </a:solidFill>
                    <a:latin typeface="Lato Regular" charset="0"/>
                    <a:ea typeface="MS PGothic" panose="020B0600070205080204" charset="-128"/>
                    <a:cs typeface="Lato Regular" charset="0"/>
                    <a:sym typeface="Lato Regular" charset="0"/>
                  </a:rPr>
                  <a:t>.</a:t>
                </a:r>
              </a:p>
            </p:txBody>
          </p:sp>
          <p:sp>
            <p:nvSpPr>
              <p:cNvPr id="28" name="Rectangle 12"/>
              <p:cNvSpPr/>
              <p:nvPr/>
            </p:nvSpPr>
            <p:spPr bwMode="auto">
              <a:xfrm>
                <a:off x="0" y="0"/>
                <a:ext cx="2736" cy="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type="none" w="med" len="med"/>
                    <a:tailEnd type="none" w="med" len="med"/>
                  </a14:hiddenLine>
                </a:ext>
              </a:extLst>
            </p:spPr>
            <p:txBody>
              <a:bodyPr lIns="0" tIns="0" rIns="0" bIns="0" anchor="ctr"/>
              <a:lstStyle/>
              <a:p>
                <a:pPr>
                  <a:lnSpc>
                    <a:spcPct val="120000"/>
                  </a:lnSpc>
                </a:pPr>
                <a:r>
                  <a:rPr lang="en-US" sz="1600" b="1" dirty="0">
                    <a:solidFill>
                      <a:srgbClr val="181743"/>
                    </a:solidFill>
                    <a:latin typeface="微软雅黑" panose="020B0503020204020204" pitchFamily="34" charset="-122"/>
                    <a:ea typeface="微软雅黑" panose="020B0503020204020204" pitchFamily="34" charset="-122"/>
                    <a:cs typeface="Lato Regular" charset="0"/>
                    <a:sym typeface="Lato Regular" charset="0"/>
                  </a:rPr>
                  <a:t>ADD YOUR TITLE HERE</a:t>
                </a:r>
              </a:p>
            </p:txBody>
          </p:sp>
        </p:grpSp>
        <p:sp>
          <p:nvSpPr>
            <p:cNvPr id="29" name="Freeform 13"/>
            <p:cNvSpPr/>
            <p:nvPr/>
          </p:nvSpPr>
          <p:spPr bwMode="auto">
            <a:xfrm>
              <a:off x="1949649" y="1451372"/>
              <a:ext cx="4343400" cy="2209800"/>
            </a:xfrm>
            <a:custGeom>
              <a:avLst/>
              <a:gdLst>
                <a:gd name="T0" fmla="*/ 0 w 21600"/>
                <a:gd name="T1" fmla="*/ 0 h 21600"/>
                <a:gd name="T2" fmla="*/ 0 w 21600"/>
                <a:gd name="T3" fmla="*/ 21600 h 21600"/>
                <a:gd name="T4" fmla="*/ 21600 w 21600"/>
                <a:gd name="T5" fmla="*/ 21600 h 21600"/>
              </a:gdLst>
              <a:ahLst/>
              <a:cxnLst>
                <a:cxn ang="0">
                  <a:pos x="T0" y="T1"/>
                </a:cxn>
                <a:cxn ang="0">
                  <a:pos x="T2" y="T3"/>
                </a:cxn>
                <a:cxn ang="0">
                  <a:pos x="T4" y="T5"/>
                </a:cxn>
              </a:cxnLst>
              <a:rect l="0" t="0" r="r" b="b"/>
              <a:pathLst>
                <a:path w="21600" h="21600">
                  <a:moveTo>
                    <a:pt x="0" y="0"/>
                  </a:moveTo>
                  <a:lnTo>
                    <a:pt x="0" y="21600"/>
                  </a:lnTo>
                  <a:lnTo>
                    <a:pt x="21600" y="21600"/>
                  </a:lnTo>
                </a:path>
              </a:pathLst>
            </a:custGeom>
            <a:noFill/>
            <a:ln w="28575" cap="rnd">
              <a:solidFill>
                <a:srgbClr val="48BDFF"/>
              </a:solidFill>
              <a:prstDash val="sysDot"/>
              <a:miter lim="800000"/>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endParaRPr lang="en-US"/>
            </a:p>
          </p:txBody>
        </p:sp>
      </p:grpSp>
      <p:sp>
        <p:nvSpPr>
          <p:cNvPr id="16" name="Rectangle 4"/>
          <p:cNvSpPr/>
          <p:nvPr/>
        </p:nvSpPr>
        <p:spPr>
          <a:xfrm>
            <a:off x="2334389" y="939432"/>
            <a:ext cx="784230" cy="127219"/>
          </a:xfrm>
          <a:prstGeom prst="rect">
            <a:avLst/>
          </a:prstGeom>
          <a:solidFill>
            <a:srgbClr val="48BDFF"/>
          </a:solidFill>
          <a:ln w="38100">
            <a:solidFill>
              <a:srgbClr val="48BD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 name="组合 4"/>
          <p:cNvGrpSpPr/>
          <p:nvPr/>
        </p:nvGrpSpPr>
        <p:grpSpPr>
          <a:xfrm>
            <a:off x="9888504" y="5895433"/>
            <a:ext cx="627515" cy="106817"/>
            <a:chOff x="9656796" y="5884408"/>
            <a:chExt cx="627515" cy="106817"/>
          </a:xfrm>
        </p:grpSpPr>
        <p:sp>
          <p:nvSpPr>
            <p:cNvPr id="4" name="椭圆 3"/>
            <p:cNvSpPr/>
            <p:nvPr/>
          </p:nvSpPr>
          <p:spPr>
            <a:xfrm>
              <a:off x="10177496" y="5884410"/>
              <a:ext cx="106815" cy="106815"/>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0" name="椭圆 29"/>
            <p:cNvSpPr/>
            <p:nvPr/>
          </p:nvSpPr>
          <p:spPr>
            <a:xfrm>
              <a:off x="9917146" y="5884409"/>
              <a:ext cx="106815" cy="106815"/>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1" name="椭圆 30"/>
            <p:cNvSpPr/>
            <p:nvPr/>
          </p:nvSpPr>
          <p:spPr>
            <a:xfrm>
              <a:off x="9656796" y="5884408"/>
              <a:ext cx="106815" cy="106815"/>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aphicFrame>
        <p:nvGraphicFramePr>
          <p:cNvPr id="32" name="图表 31"/>
          <p:cNvGraphicFramePr/>
          <p:nvPr>
            <p:extLst>
              <p:ext uri="{D42A27DB-BD31-4B8C-83A1-F6EECF244321}">
                <p14:modId xmlns:p14="http://schemas.microsoft.com/office/powerpoint/2010/main" val="2372068842"/>
              </p:ext>
            </p:extLst>
          </p:nvPr>
        </p:nvGraphicFramePr>
        <p:xfrm>
          <a:off x="2445789" y="1626138"/>
          <a:ext cx="6020945" cy="3250662"/>
        </p:xfrm>
        <a:graphic>
          <a:graphicData uri="http://schemas.openxmlformats.org/drawingml/2006/chart">
            <c:chart xmlns:c="http://schemas.openxmlformats.org/drawingml/2006/chart" xmlns:r="http://schemas.openxmlformats.org/officeDocument/2006/relationships" r:id="rId5"/>
          </a:graphicData>
        </a:graphic>
      </p:graphicFrame>
      <p:sp>
        <p:nvSpPr>
          <p:cNvPr id="33" name="Rectangle 12"/>
          <p:cNvSpPr/>
          <p:nvPr/>
        </p:nvSpPr>
        <p:spPr>
          <a:xfrm>
            <a:off x="1450554" y="5419681"/>
            <a:ext cx="6915497" cy="646331"/>
          </a:xfrm>
          <a:prstGeom prst="rect">
            <a:avLst/>
          </a:prstGeom>
        </p:spPr>
        <p:txBody>
          <a:bodyPr wrap="square">
            <a:spAutoFit/>
          </a:bodyPr>
          <a:lstStyle/>
          <a:p>
            <a:r>
              <a:rPr lang="en-US" sz="1200" dirty="0">
                <a:solidFill>
                  <a:schemeClr val="bg1"/>
                </a:solidFill>
                <a:latin typeface="+mn-ea"/>
                <a:cs typeface="Roboto Medium" charset="0"/>
              </a:rPr>
              <a:t>Qianyu </a:t>
            </a:r>
            <a:r>
              <a:rPr lang="en-US" sz="1200" dirty="0" err="1">
                <a:solidFill>
                  <a:schemeClr val="bg1"/>
                </a:solidFill>
                <a:latin typeface="+mn-ea"/>
                <a:cs typeface="Roboto Medium" charset="0"/>
              </a:rPr>
              <a:t>ppt</a:t>
            </a:r>
            <a:r>
              <a:rPr lang="en-US" sz="1200" dirty="0">
                <a:solidFill>
                  <a:schemeClr val="bg1"/>
                </a:solidFill>
                <a:latin typeface="+mn-ea"/>
                <a:cs typeface="Roboto Medium" charset="0"/>
              </a:rPr>
              <a:t> attention in the demonstration of the template design and production, beautify, insisted on because of the love, so attention of the design concept, the pursuit of beauty and practical combination of, love life, love the design</a:t>
            </a:r>
          </a:p>
        </p:txBody>
      </p:sp>
    </p:spTree>
    <p:extLst>
      <p:ext uri="{BB962C8B-B14F-4D97-AF65-F5344CB8AC3E}">
        <p14:creationId xmlns:p14="http://schemas.microsoft.com/office/powerpoint/2010/main" val="2418048601"/>
      </p:ext>
    </p:extLst>
  </p:cSld>
  <p:clrMapOvr>
    <a:masterClrMapping/>
  </p:clrMapOvr>
  <p:transition spd="slow" advTm="3000">
    <p:wipe/>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aphicFrame>
        <p:nvGraphicFramePr>
          <p:cNvPr id="2" name="Chart 1"/>
          <p:cNvGraphicFramePr/>
          <p:nvPr>
            <p:extLst>
              <p:ext uri="{D42A27DB-BD31-4B8C-83A1-F6EECF244321}">
                <p14:modId xmlns:p14="http://schemas.microsoft.com/office/powerpoint/2010/main" val="1005057925"/>
              </p:ext>
            </p:extLst>
          </p:nvPr>
        </p:nvGraphicFramePr>
        <p:xfrm>
          <a:off x="5383032" y="2378530"/>
          <a:ext cx="5962275" cy="3389710"/>
        </p:xfrm>
        <a:graphic>
          <a:graphicData uri="http://schemas.openxmlformats.org/drawingml/2006/chart">
            <c:chart xmlns:c="http://schemas.openxmlformats.org/drawingml/2006/chart" xmlns:r="http://schemas.openxmlformats.org/officeDocument/2006/relationships" r:id="rId2"/>
          </a:graphicData>
        </a:graphic>
      </p:graphicFrame>
      <p:sp>
        <p:nvSpPr>
          <p:cNvPr id="4" name="Rectangle 3"/>
          <p:cNvSpPr/>
          <p:nvPr/>
        </p:nvSpPr>
        <p:spPr>
          <a:xfrm>
            <a:off x="5383032" y="1026327"/>
            <a:ext cx="5677232" cy="736805"/>
          </a:xfrm>
          <a:prstGeom prst="rect">
            <a:avLst/>
          </a:prstGeom>
        </p:spPr>
        <p:txBody>
          <a:bodyPr wrap="square">
            <a:spAutoFit/>
          </a:bodyPr>
          <a:lstStyle/>
          <a:p>
            <a:pPr>
              <a:lnSpc>
                <a:spcPct val="120000"/>
              </a:lnSpc>
            </a:pPr>
            <a:r>
              <a:rPr lang="en-US" sz="1200" dirty="0">
                <a:solidFill>
                  <a:schemeClr val="tx1">
                    <a:lumMod val="75000"/>
                    <a:lumOff val="25000"/>
                  </a:schemeClr>
                </a:solidFill>
                <a:latin typeface="+mn-ea"/>
                <a:cs typeface="Helvetica Neue Medium" charset="0"/>
              </a:rPr>
              <a:t>Qianyu </a:t>
            </a:r>
            <a:r>
              <a:rPr lang="en-US" sz="1200" dirty="0" err="1">
                <a:solidFill>
                  <a:schemeClr val="tx1">
                    <a:lumMod val="75000"/>
                    <a:lumOff val="25000"/>
                  </a:schemeClr>
                </a:solidFill>
                <a:latin typeface="+mn-ea"/>
                <a:cs typeface="Helvetica Neue Medium" charset="0"/>
              </a:rPr>
              <a:t>ppt</a:t>
            </a:r>
            <a:r>
              <a:rPr lang="en-US" sz="1200" dirty="0">
                <a:solidFill>
                  <a:schemeClr val="tx1">
                    <a:lumMod val="75000"/>
                    <a:lumOff val="25000"/>
                  </a:schemeClr>
                </a:solidFill>
                <a:latin typeface="+mn-ea"/>
                <a:cs typeface="Helvetica Neue Medium" charset="0"/>
              </a:rPr>
              <a:t> attention in the demonstration of the template design and production, beautify, insisted on because of the love, so attention of the design concept, the pursuit of beauty and practical combination of, love life, love the design</a:t>
            </a:r>
          </a:p>
        </p:txBody>
      </p:sp>
      <p:sp>
        <p:nvSpPr>
          <p:cNvPr id="6" name="Rectangle 5"/>
          <p:cNvSpPr/>
          <p:nvPr/>
        </p:nvSpPr>
        <p:spPr>
          <a:xfrm>
            <a:off x="-1" y="0"/>
            <a:ext cx="4548147" cy="6858000"/>
          </a:xfrm>
          <a:prstGeom prst="rect">
            <a:avLst/>
          </a:prstGeom>
          <a:solidFill>
            <a:srgbClr val="18174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a:off x="3013544" y="2997643"/>
            <a:ext cx="784230" cy="127219"/>
          </a:xfrm>
          <a:prstGeom prst="rect">
            <a:avLst/>
          </a:prstGeom>
          <a:solidFill>
            <a:srgbClr val="48BDFF"/>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568144" y="840478"/>
            <a:ext cx="3387466" cy="1446550"/>
          </a:xfrm>
          <a:prstGeom prst="rect">
            <a:avLst/>
          </a:prstGeom>
          <a:noFill/>
        </p:spPr>
        <p:txBody>
          <a:bodyPr wrap="none" rtlCol="0">
            <a:spAutoFit/>
          </a:bodyPr>
          <a:lstStyle/>
          <a:p>
            <a:pPr algn="r"/>
            <a:r>
              <a:rPr lang="en-US" sz="4400" dirty="0" smtClean="0">
                <a:solidFill>
                  <a:schemeClr val="bg1"/>
                </a:solidFill>
                <a:latin typeface="Impact" panose="020B0806030902050204" pitchFamily="34" charset="0"/>
                <a:ea typeface="微软雅黑" panose="020B0503020204020204" pitchFamily="34" charset="-122"/>
                <a:cs typeface="Nexa Bold" charset="0"/>
              </a:rPr>
              <a:t>QianYu</a:t>
            </a:r>
          </a:p>
          <a:p>
            <a:pPr algn="r"/>
            <a:r>
              <a:rPr lang="en-US" sz="4400" dirty="0">
                <a:solidFill>
                  <a:schemeClr val="bg1"/>
                </a:solidFill>
                <a:latin typeface="Impact" panose="020B0806030902050204" pitchFamily="34" charset="0"/>
                <a:ea typeface="微软雅黑" panose="020B0503020204020204" pitchFamily="34" charset="-122"/>
                <a:cs typeface="Nexa Bold" charset="0"/>
              </a:rPr>
              <a:t>Design </a:t>
            </a:r>
            <a:r>
              <a:rPr lang="en-US" sz="4400" dirty="0" smtClean="0">
                <a:solidFill>
                  <a:schemeClr val="bg1"/>
                </a:solidFill>
                <a:latin typeface="Impact" panose="020B0806030902050204" pitchFamily="34" charset="0"/>
                <a:ea typeface="微软雅黑" panose="020B0503020204020204" pitchFamily="34" charset="-122"/>
                <a:cs typeface="Nexa Bold" charset="0"/>
              </a:rPr>
              <a:t>Studio</a:t>
            </a:r>
            <a:endParaRPr lang="en-US" sz="4400" dirty="0">
              <a:solidFill>
                <a:schemeClr val="bg1"/>
              </a:solidFill>
              <a:latin typeface="Impact" panose="020B0806030902050204" pitchFamily="34" charset="0"/>
              <a:ea typeface="微软雅黑" panose="020B0503020204020204" pitchFamily="34" charset="-122"/>
              <a:cs typeface="Nexa Bold" charset="0"/>
            </a:endParaRPr>
          </a:p>
        </p:txBody>
      </p:sp>
      <p:sp>
        <p:nvSpPr>
          <p:cNvPr id="9" name="Rectangle 8"/>
          <p:cNvSpPr/>
          <p:nvPr/>
        </p:nvSpPr>
        <p:spPr>
          <a:xfrm>
            <a:off x="962169" y="4223781"/>
            <a:ext cx="2993441" cy="1401602"/>
          </a:xfrm>
          <a:prstGeom prst="rect">
            <a:avLst/>
          </a:prstGeom>
        </p:spPr>
        <p:txBody>
          <a:bodyPr wrap="square">
            <a:spAutoFit/>
          </a:bodyPr>
          <a:lstStyle/>
          <a:p>
            <a:pPr algn="ctr">
              <a:lnSpc>
                <a:spcPct val="120000"/>
              </a:lnSpc>
            </a:pPr>
            <a:r>
              <a:rPr lang="en-US" sz="1200" dirty="0">
                <a:solidFill>
                  <a:schemeClr val="bg1"/>
                </a:solidFill>
                <a:latin typeface="+mn-ea"/>
                <a:cs typeface="Roboto Medium" charset="0"/>
              </a:rPr>
              <a:t>Qianyu </a:t>
            </a:r>
            <a:r>
              <a:rPr lang="en-US" sz="1200" dirty="0" err="1">
                <a:solidFill>
                  <a:schemeClr val="bg1"/>
                </a:solidFill>
                <a:latin typeface="+mn-ea"/>
                <a:cs typeface="Roboto Medium" charset="0"/>
              </a:rPr>
              <a:t>ppt</a:t>
            </a:r>
            <a:r>
              <a:rPr lang="en-US" sz="1200" dirty="0">
                <a:solidFill>
                  <a:schemeClr val="bg1"/>
                </a:solidFill>
                <a:latin typeface="+mn-ea"/>
                <a:cs typeface="Roboto Medium" charset="0"/>
              </a:rPr>
              <a:t> attention in the demonstration of the template design and production, beautify, insisted on because of the love, so attention of the design concept, the pursuit of beauty and practical combination of, love life, love the design</a:t>
            </a:r>
          </a:p>
        </p:txBody>
      </p:sp>
      <p:sp>
        <p:nvSpPr>
          <p:cNvPr id="10" name="Cross 9"/>
          <p:cNvSpPr/>
          <p:nvPr/>
        </p:nvSpPr>
        <p:spPr>
          <a:xfrm>
            <a:off x="492371" y="5772466"/>
            <a:ext cx="601958" cy="601958"/>
          </a:xfrm>
          <a:prstGeom prst="plus">
            <a:avLst>
              <a:gd name="adj" fmla="val 47430"/>
            </a:avLst>
          </a:prstGeom>
          <a:solidFill>
            <a:srgbClr val="48BD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271888104"/>
      </p:ext>
    </p:extLst>
  </p:cSld>
  <p:clrMapOvr>
    <a:masterClrMapping/>
  </p:clrMapOvr>
  <p:transition spd="slow" advTm="3000">
    <p:wipe/>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rgbClr val="181743"/>
        </a:solidFill>
        <a:effectLst/>
      </p:bgPr>
    </p:bg>
    <p:spTree>
      <p:nvGrpSpPr>
        <p:cNvPr id="1" name=""/>
        <p:cNvGrpSpPr/>
        <p:nvPr/>
      </p:nvGrpSpPr>
      <p:grpSpPr>
        <a:xfrm>
          <a:off x="0" y="0"/>
          <a:ext cx="0" cy="0"/>
          <a:chOff x="0" y="0"/>
          <a:chExt cx="0" cy="0"/>
        </a:xfrm>
      </p:grpSpPr>
      <p:pic>
        <p:nvPicPr>
          <p:cNvPr id="3" name="图片占位符 2"/>
          <p:cNvPicPr>
            <a:picLocks noGrp="1" noChangeAspect="1"/>
          </p:cNvPicPr>
          <p:nvPr>
            <p:ph type="pic" sz="quarter" idx="10"/>
          </p:nvPr>
        </p:nvPicPr>
        <p:blipFill>
          <a:blip r:embed="rId2" cstate="screen">
            <a:extLst>
              <a:ext uri="{28A0092B-C50C-407E-A947-70E740481C1C}">
                <a14:useLocalDpi xmlns:a14="http://schemas.microsoft.com/office/drawing/2010/main"/>
              </a:ext>
            </a:extLst>
          </a:blip>
          <a:srcRect/>
          <a:stretch>
            <a:fillRect/>
          </a:stretch>
        </p:blipFill>
        <p:spPr/>
      </p:pic>
      <p:sp>
        <p:nvSpPr>
          <p:cNvPr id="9" name="Rectangle 8"/>
          <p:cNvSpPr/>
          <p:nvPr/>
        </p:nvSpPr>
        <p:spPr>
          <a:xfrm>
            <a:off x="3196424" y="926478"/>
            <a:ext cx="2327651" cy="1959846"/>
          </a:xfrm>
          <a:prstGeom prst="rect">
            <a:avLst/>
          </a:prstGeom>
          <a:noFill/>
          <a:ln w="127000">
            <a:solidFill>
              <a:srgbClr val="FF860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p:cNvSpPr txBox="1"/>
          <p:nvPr/>
        </p:nvSpPr>
        <p:spPr>
          <a:xfrm>
            <a:off x="6724649" y="3468413"/>
            <a:ext cx="1720407" cy="307777"/>
          </a:xfrm>
          <a:prstGeom prst="rect">
            <a:avLst/>
          </a:prstGeom>
          <a:noFill/>
        </p:spPr>
        <p:txBody>
          <a:bodyPr wrap="none" rtlCol="0">
            <a:spAutoFit/>
          </a:bodyPr>
          <a:lstStyle/>
          <a:p>
            <a:r>
              <a:rPr lang="en-US" altLang="zh-CN" sz="1400" b="1" dirty="0" smtClean="0">
                <a:solidFill>
                  <a:schemeClr val="bg1"/>
                </a:solidFill>
                <a:latin typeface="微软雅黑" panose="020B0503020204020204" pitchFamily="34" charset="-122"/>
                <a:ea typeface="微软雅黑" panose="020B0503020204020204" pitchFamily="34" charset="-122"/>
                <a:cs typeface="Nexa Bold" charset="0"/>
              </a:rPr>
              <a:t>ADD </a:t>
            </a:r>
            <a:r>
              <a:rPr lang="en-US" sz="1400" b="1" dirty="0" smtClean="0">
                <a:solidFill>
                  <a:schemeClr val="bg1"/>
                </a:solidFill>
                <a:latin typeface="微软雅黑" panose="020B0503020204020204" pitchFamily="34" charset="-122"/>
                <a:ea typeface="微软雅黑" panose="020B0503020204020204" pitchFamily="34" charset="-122"/>
                <a:cs typeface="Nexa Bold" charset="0"/>
              </a:rPr>
              <a:t>YOUR TITLE</a:t>
            </a:r>
            <a:endParaRPr lang="en-US" sz="1400" b="1" dirty="0">
              <a:solidFill>
                <a:schemeClr val="bg1"/>
              </a:solidFill>
              <a:latin typeface="微软雅黑" panose="020B0503020204020204" pitchFamily="34" charset="-122"/>
              <a:ea typeface="微软雅黑" panose="020B0503020204020204" pitchFamily="34" charset="-122"/>
              <a:cs typeface="Nexa Bold" charset="0"/>
            </a:endParaRPr>
          </a:p>
        </p:txBody>
      </p:sp>
      <p:sp>
        <p:nvSpPr>
          <p:cNvPr id="20" name="Rectangle 19"/>
          <p:cNvSpPr/>
          <p:nvPr/>
        </p:nvSpPr>
        <p:spPr>
          <a:xfrm>
            <a:off x="6724649" y="3795574"/>
            <a:ext cx="4200527" cy="646331"/>
          </a:xfrm>
          <a:prstGeom prst="rect">
            <a:avLst/>
          </a:prstGeom>
        </p:spPr>
        <p:txBody>
          <a:bodyPr wrap="square">
            <a:spAutoFit/>
          </a:bodyPr>
          <a:lstStyle/>
          <a:p>
            <a:r>
              <a:rPr lang="en-US" sz="1200" dirty="0">
                <a:solidFill>
                  <a:schemeClr val="bg1"/>
                </a:solidFill>
                <a:latin typeface="+mn-ea"/>
                <a:cs typeface="Roboto Medium" charset="0"/>
              </a:rPr>
              <a:t>Qianyu </a:t>
            </a:r>
            <a:r>
              <a:rPr lang="en-US" sz="1200" dirty="0" err="1">
                <a:solidFill>
                  <a:schemeClr val="bg1"/>
                </a:solidFill>
                <a:latin typeface="+mn-ea"/>
                <a:cs typeface="Roboto Medium" charset="0"/>
              </a:rPr>
              <a:t>ppt</a:t>
            </a:r>
            <a:r>
              <a:rPr lang="en-US" sz="1200" dirty="0">
                <a:solidFill>
                  <a:schemeClr val="bg1"/>
                </a:solidFill>
                <a:latin typeface="+mn-ea"/>
                <a:cs typeface="Roboto Medium" charset="0"/>
              </a:rPr>
              <a:t> attention in the demonstration of the template design and production, beautify, insisted on because of the love, so attention of the design </a:t>
            </a:r>
            <a:r>
              <a:rPr lang="en-US" sz="1200" dirty="0" smtClean="0">
                <a:solidFill>
                  <a:schemeClr val="bg1"/>
                </a:solidFill>
                <a:latin typeface="+mn-ea"/>
                <a:cs typeface="Roboto Medium" charset="0"/>
              </a:rPr>
              <a:t>concept</a:t>
            </a:r>
            <a:endParaRPr lang="en-US" sz="1200" dirty="0">
              <a:solidFill>
                <a:schemeClr val="bg1"/>
              </a:solidFill>
              <a:latin typeface="+mn-ea"/>
              <a:cs typeface="Roboto Medium" charset="0"/>
            </a:endParaRPr>
          </a:p>
        </p:txBody>
      </p:sp>
      <p:sp>
        <p:nvSpPr>
          <p:cNvPr id="21" name="TextBox 34"/>
          <p:cNvSpPr txBox="1"/>
          <p:nvPr/>
        </p:nvSpPr>
        <p:spPr>
          <a:xfrm>
            <a:off x="6724649" y="5018681"/>
            <a:ext cx="1720407" cy="307777"/>
          </a:xfrm>
          <a:prstGeom prst="rect">
            <a:avLst/>
          </a:prstGeom>
          <a:noFill/>
        </p:spPr>
        <p:txBody>
          <a:bodyPr wrap="none" rtlCol="0">
            <a:spAutoFit/>
          </a:bodyPr>
          <a:lstStyle/>
          <a:p>
            <a:r>
              <a:rPr lang="en-US" altLang="zh-CN" sz="1400" b="1" dirty="0" smtClean="0">
                <a:solidFill>
                  <a:schemeClr val="bg1"/>
                </a:solidFill>
                <a:latin typeface="微软雅黑" panose="020B0503020204020204" pitchFamily="34" charset="-122"/>
                <a:ea typeface="微软雅黑" panose="020B0503020204020204" pitchFamily="34" charset="-122"/>
                <a:cs typeface="Nexa Bold" charset="0"/>
              </a:rPr>
              <a:t>ADD </a:t>
            </a:r>
            <a:r>
              <a:rPr lang="en-US" sz="1400" b="1" dirty="0" smtClean="0">
                <a:solidFill>
                  <a:schemeClr val="bg1"/>
                </a:solidFill>
                <a:latin typeface="微软雅黑" panose="020B0503020204020204" pitchFamily="34" charset="-122"/>
                <a:ea typeface="微软雅黑" panose="020B0503020204020204" pitchFamily="34" charset="-122"/>
                <a:cs typeface="Nexa Bold" charset="0"/>
              </a:rPr>
              <a:t>YOUR TITLE</a:t>
            </a:r>
            <a:endParaRPr lang="en-US" sz="1400" b="1" dirty="0">
              <a:solidFill>
                <a:schemeClr val="bg1"/>
              </a:solidFill>
              <a:latin typeface="微软雅黑" panose="020B0503020204020204" pitchFamily="34" charset="-122"/>
              <a:ea typeface="微软雅黑" panose="020B0503020204020204" pitchFamily="34" charset="-122"/>
              <a:cs typeface="Nexa Bold" charset="0"/>
            </a:endParaRPr>
          </a:p>
        </p:txBody>
      </p:sp>
      <p:sp>
        <p:nvSpPr>
          <p:cNvPr id="23" name="Rectangle 35"/>
          <p:cNvSpPr/>
          <p:nvPr/>
        </p:nvSpPr>
        <p:spPr>
          <a:xfrm>
            <a:off x="6724650" y="5345842"/>
            <a:ext cx="4200526" cy="646331"/>
          </a:xfrm>
          <a:prstGeom prst="rect">
            <a:avLst/>
          </a:prstGeom>
        </p:spPr>
        <p:txBody>
          <a:bodyPr wrap="square">
            <a:spAutoFit/>
          </a:bodyPr>
          <a:lstStyle/>
          <a:p>
            <a:r>
              <a:rPr lang="en-US" sz="1200" dirty="0">
                <a:solidFill>
                  <a:schemeClr val="bg1"/>
                </a:solidFill>
                <a:latin typeface="+mn-ea"/>
                <a:cs typeface="Roboto Medium" charset="0"/>
              </a:rPr>
              <a:t>Qianyu </a:t>
            </a:r>
            <a:r>
              <a:rPr lang="en-US" sz="1200" dirty="0" err="1">
                <a:solidFill>
                  <a:schemeClr val="bg1"/>
                </a:solidFill>
                <a:latin typeface="+mn-ea"/>
                <a:cs typeface="Roboto Medium" charset="0"/>
              </a:rPr>
              <a:t>ppt</a:t>
            </a:r>
            <a:r>
              <a:rPr lang="en-US" sz="1200" dirty="0">
                <a:solidFill>
                  <a:schemeClr val="bg1"/>
                </a:solidFill>
                <a:latin typeface="+mn-ea"/>
                <a:cs typeface="Roboto Medium" charset="0"/>
              </a:rPr>
              <a:t> attention in the demonstration of the template design and production, beautify, insisted on because of the love, so attention of the design concept</a:t>
            </a:r>
          </a:p>
        </p:txBody>
      </p:sp>
      <p:sp>
        <p:nvSpPr>
          <p:cNvPr id="24" name="Freeform 222"/>
          <p:cNvSpPr>
            <a:spLocks noChangeArrowheads="1"/>
          </p:cNvSpPr>
          <p:nvPr/>
        </p:nvSpPr>
        <p:spPr bwMode="auto">
          <a:xfrm>
            <a:off x="6827482" y="3043323"/>
            <a:ext cx="383131" cy="375309"/>
          </a:xfrm>
          <a:custGeom>
            <a:avLst/>
            <a:gdLst>
              <a:gd name="T0" fmla="*/ 186 w 216"/>
              <a:gd name="T1" fmla="*/ 0 h 210"/>
              <a:gd name="T2" fmla="*/ 29 w 216"/>
              <a:gd name="T3" fmla="*/ 0 h 210"/>
              <a:gd name="T4" fmla="*/ 29 w 216"/>
              <a:gd name="T5" fmla="*/ 0 h 210"/>
              <a:gd name="T6" fmla="*/ 0 w 216"/>
              <a:gd name="T7" fmla="*/ 29 h 210"/>
              <a:gd name="T8" fmla="*/ 0 w 216"/>
              <a:gd name="T9" fmla="*/ 136 h 210"/>
              <a:gd name="T10" fmla="*/ 0 w 216"/>
              <a:gd name="T11" fmla="*/ 136 h 210"/>
              <a:gd name="T12" fmla="*/ 29 w 216"/>
              <a:gd name="T13" fmla="*/ 165 h 210"/>
              <a:gd name="T14" fmla="*/ 32 w 216"/>
              <a:gd name="T15" fmla="*/ 165 h 210"/>
              <a:gd name="T16" fmla="*/ 32 w 216"/>
              <a:gd name="T17" fmla="*/ 209 h 210"/>
              <a:gd name="T18" fmla="*/ 96 w 216"/>
              <a:gd name="T19" fmla="*/ 165 h 210"/>
              <a:gd name="T20" fmla="*/ 186 w 216"/>
              <a:gd name="T21" fmla="*/ 165 h 210"/>
              <a:gd name="T22" fmla="*/ 186 w 216"/>
              <a:gd name="T23" fmla="*/ 165 h 210"/>
              <a:gd name="T24" fmla="*/ 215 w 216"/>
              <a:gd name="T25" fmla="*/ 136 h 210"/>
              <a:gd name="T26" fmla="*/ 215 w 216"/>
              <a:gd name="T27" fmla="*/ 29 h 210"/>
              <a:gd name="T28" fmla="*/ 215 w 216"/>
              <a:gd name="T29" fmla="*/ 29 h 210"/>
              <a:gd name="T30" fmla="*/ 186 w 216"/>
              <a:gd name="T31" fmla="*/ 0 h 210"/>
              <a:gd name="T32" fmla="*/ 207 w 216"/>
              <a:gd name="T33" fmla="*/ 136 h 210"/>
              <a:gd name="T34" fmla="*/ 207 w 216"/>
              <a:gd name="T35" fmla="*/ 136 h 210"/>
              <a:gd name="T36" fmla="*/ 186 w 216"/>
              <a:gd name="T37" fmla="*/ 157 h 210"/>
              <a:gd name="T38" fmla="*/ 93 w 216"/>
              <a:gd name="T39" fmla="*/ 157 h 210"/>
              <a:gd name="T40" fmla="*/ 40 w 216"/>
              <a:gd name="T41" fmla="*/ 193 h 210"/>
              <a:gd name="T42" fmla="*/ 41 w 216"/>
              <a:gd name="T43" fmla="*/ 157 h 210"/>
              <a:gd name="T44" fmla="*/ 29 w 216"/>
              <a:gd name="T45" fmla="*/ 157 h 210"/>
              <a:gd name="T46" fmla="*/ 29 w 216"/>
              <a:gd name="T47" fmla="*/ 157 h 210"/>
              <a:gd name="T48" fmla="*/ 8 w 216"/>
              <a:gd name="T49" fmla="*/ 136 h 210"/>
              <a:gd name="T50" fmla="*/ 8 w 216"/>
              <a:gd name="T51" fmla="*/ 29 h 210"/>
              <a:gd name="T52" fmla="*/ 8 w 216"/>
              <a:gd name="T53" fmla="*/ 29 h 210"/>
              <a:gd name="T54" fmla="*/ 29 w 216"/>
              <a:gd name="T55" fmla="*/ 8 h 210"/>
              <a:gd name="T56" fmla="*/ 186 w 216"/>
              <a:gd name="T57" fmla="*/ 8 h 210"/>
              <a:gd name="T58" fmla="*/ 186 w 216"/>
              <a:gd name="T59" fmla="*/ 8 h 210"/>
              <a:gd name="T60" fmla="*/ 207 w 216"/>
              <a:gd name="T61" fmla="*/ 29 h 210"/>
              <a:gd name="T62" fmla="*/ 207 w 216"/>
              <a:gd name="T63" fmla="*/ 136 h 210"/>
              <a:gd name="T64" fmla="*/ 78 w 216"/>
              <a:gd name="T65" fmla="*/ 80 h 210"/>
              <a:gd name="T66" fmla="*/ 78 w 216"/>
              <a:gd name="T67" fmla="*/ 80 h 210"/>
              <a:gd name="T68" fmla="*/ 57 w 216"/>
              <a:gd name="T69" fmla="*/ 88 h 210"/>
              <a:gd name="T70" fmla="*/ 57 w 216"/>
              <a:gd name="T71" fmla="*/ 88 h 210"/>
              <a:gd name="T72" fmla="*/ 65 w 216"/>
              <a:gd name="T73" fmla="*/ 67 h 210"/>
              <a:gd name="T74" fmla="*/ 65 w 216"/>
              <a:gd name="T75" fmla="*/ 67 h 210"/>
              <a:gd name="T76" fmla="*/ 78 w 216"/>
              <a:gd name="T77" fmla="*/ 80 h 210"/>
              <a:gd name="T78" fmla="*/ 120 w 216"/>
              <a:gd name="T79" fmla="*/ 80 h 210"/>
              <a:gd name="T80" fmla="*/ 120 w 216"/>
              <a:gd name="T81" fmla="*/ 80 h 210"/>
              <a:gd name="T82" fmla="*/ 99 w 216"/>
              <a:gd name="T83" fmla="*/ 88 h 210"/>
              <a:gd name="T84" fmla="*/ 99 w 216"/>
              <a:gd name="T85" fmla="*/ 88 h 210"/>
              <a:gd name="T86" fmla="*/ 108 w 216"/>
              <a:gd name="T87" fmla="*/ 67 h 210"/>
              <a:gd name="T88" fmla="*/ 108 w 216"/>
              <a:gd name="T89" fmla="*/ 67 h 210"/>
              <a:gd name="T90" fmla="*/ 120 w 216"/>
              <a:gd name="T91" fmla="*/ 80 h 210"/>
              <a:gd name="T92" fmla="*/ 162 w 216"/>
              <a:gd name="T93" fmla="*/ 81 h 210"/>
              <a:gd name="T94" fmla="*/ 162 w 216"/>
              <a:gd name="T95" fmla="*/ 81 h 210"/>
              <a:gd name="T96" fmla="*/ 141 w 216"/>
              <a:gd name="T97" fmla="*/ 90 h 210"/>
              <a:gd name="T98" fmla="*/ 141 w 216"/>
              <a:gd name="T99" fmla="*/ 90 h 210"/>
              <a:gd name="T100" fmla="*/ 150 w 216"/>
              <a:gd name="T101" fmla="*/ 69 h 210"/>
              <a:gd name="T102" fmla="*/ 150 w 216"/>
              <a:gd name="T103" fmla="*/ 69 h 210"/>
              <a:gd name="T104" fmla="*/ 162 w 216"/>
              <a:gd name="T105" fmla="*/ 81 h 2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16" h="210">
                <a:moveTo>
                  <a:pt x="186" y="0"/>
                </a:moveTo>
                <a:lnTo>
                  <a:pt x="29" y="0"/>
                </a:lnTo>
                <a:lnTo>
                  <a:pt x="29" y="0"/>
                </a:lnTo>
                <a:cubicBezTo>
                  <a:pt x="13" y="0"/>
                  <a:pt x="0" y="13"/>
                  <a:pt x="0" y="29"/>
                </a:cubicBezTo>
                <a:lnTo>
                  <a:pt x="0" y="136"/>
                </a:lnTo>
                <a:lnTo>
                  <a:pt x="0" y="136"/>
                </a:lnTo>
                <a:cubicBezTo>
                  <a:pt x="0" y="152"/>
                  <a:pt x="13" y="165"/>
                  <a:pt x="29" y="165"/>
                </a:cubicBezTo>
                <a:lnTo>
                  <a:pt x="32" y="165"/>
                </a:lnTo>
                <a:lnTo>
                  <a:pt x="32" y="209"/>
                </a:lnTo>
                <a:lnTo>
                  <a:pt x="96" y="165"/>
                </a:lnTo>
                <a:lnTo>
                  <a:pt x="186" y="165"/>
                </a:lnTo>
                <a:lnTo>
                  <a:pt x="186" y="165"/>
                </a:lnTo>
                <a:cubicBezTo>
                  <a:pt x="202" y="165"/>
                  <a:pt x="215" y="152"/>
                  <a:pt x="215" y="136"/>
                </a:cubicBezTo>
                <a:lnTo>
                  <a:pt x="215" y="29"/>
                </a:lnTo>
                <a:lnTo>
                  <a:pt x="215" y="29"/>
                </a:lnTo>
                <a:cubicBezTo>
                  <a:pt x="215" y="13"/>
                  <a:pt x="202" y="0"/>
                  <a:pt x="186" y="0"/>
                </a:cubicBezTo>
                <a:close/>
                <a:moveTo>
                  <a:pt x="207" y="136"/>
                </a:moveTo>
                <a:lnTo>
                  <a:pt x="207" y="136"/>
                </a:lnTo>
                <a:cubicBezTo>
                  <a:pt x="207" y="147"/>
                  <a:pt x="198" y="157"/>
                  <a:pt x="186" y="157"/>
                </a:cubicBezTo>
                <a:lnTo>
                  <a:pt x="93" y="157"/>
                </a:lnTo>
                <a:lnTo>
                  <a:pt x="40" y="193"/>
                </a:lnTo>
                <a:lnTo>
                  <a:pt x="41" y="157"/>
                </a:lnTo>
                <a:lnTo>
                  <a:pt x="29" y="157"/>
                </a:lnTo>
                <a:lnTo>
                  <a:pt x="29" y="157"/>
                </a:lnTo>
                <a:cubicBezTo>
                  <a:pt x="17" y="157"/>
                  <a:pt x="8" y="147"/>
                  <a:pt x="8" y="136"/>
                </a:cubicBezTo>
                <a:lnTo>
                  <a:pt x="8" y="29"/>
                </a:lnTo>
                <a:lnTo>
                  <a:pt x="8" y="29"/>
                </a:lnTo>
                <a:cubicBezTo>
                  <a:pt x="8" y="17"/>
                  <a:pt x="17" y="8"/>
                  <a:pt x="29" y="8"/>
                </a:cubicBezTo>
                <a:lnTo>
                  <a:pt x="186" y="8"/>
                </a:lnTo>
                <a:lnTo>
                  <a:pt x="186" y="8"/>
                </a:lnTo>
                <a:cubicBezTo>
                  <a:pt x="198" y="8"/>
                  <a:pt x="207" y="17"/>
                  <a:pt x="207" y="29"/>
                </a:cubicBezTo>
                <a:lnTo>
                  <a:pt x="207" y="136"/>
                </a:lnTo>
                <a:close/>
                <a:moveTo>
                  <a:pt x="78" y="80"/>
                </a:moveTo>
                <a:lnTo>
                  <a:pt x="78" y="80"/>
                </a:lnTo>
                <a:cubicBezTo>
                  <a:pt x="78" y="91"/>
                  <a:pt x="65" y="97"/>
                  <a:pt x="57" y="88"/>
                </a:cubicBezTo>
                <a:lnTo>
                  <a:pt x="57" y="88"/>
                </a:lnTo>
                <a:cubicBezTo>
                  <a:pt x="49" y="81"/>
                  <a:pt x="54" y="67"/>
                  <a:pt x="65" y="67"/>
                </a:cubicBezTo>
                <a:lnTo>
                  <a:pt x="65" y="67"/>
                </a:lnTo>
                <a:cubicBezTo>
                  <a:pt x="72" y="67"/>
                  <a:pt x="78" y="73"/>
                  <a:pt x="78" y="80"/>
                </a:cubicBezTo>
                <a:close/>
                <a:moveTo>
                  <a:pt x="120" y="80"/>
                </a:moveTo>
                <a:lnTo>
                  <a:pt x="120" y="80"/>
                </a:lnTo>
                <a:cubicBezTo>
                  <a:pt x="120" y="91"/>
                  <a:pt x="107" y="97"/>
                  <a:pt x="99" y="88"/>
                </a:cubicBezTo>
                <a:lnTo>
                  <a:pt x="99" y="88"/>
                </a:lnTo>
                <a:cubicBezTo>
                  <a:pt x="91" y="81"/>
                  <a:pt x="97" y="67"/>
                  <a:pt x="108" y="67"/>
                </a:cubicBezTo>
                <a:lnTo>
                  <a:pt x="108" y="67"/>
                </a:lnTo>
                <a:cubicBezTo>
                  <a:pt x="114" y="67"/>
                  <a:pt x="120" y="73"/>
                  <a:pt x="120" y="80"/>
                </a:cubicBezTo>
                <a:close/>
                <a:moveTo>
                  <a:pt x="162" y="81"/>
                </a:moveTo>
                <a:lnTo>
                  <a:pt x="162" y="81"/>
                </a:lnTo>
                <a:cubicBezTo>
                  <a:pt x="162" y="93"/>
                  <a:pt x="149" y="98"/>
                  <a:pt x="141" y="90"/>
                </a:cubicBezTo>
                <a:lnTo>
                  <a:pt x="141" y="90"/>
                </a:lnTo>
                <a:cubicBezTo>
                  <a:pt x="133" y="82"/>
                  <a:pt x="138" y="69"/>
                  <a:pt x="150" y="69"/>
                </a:cubicBezTo>
                <a:lnTo>
                  <a:pt x="150" y="69"/>
                </a:lnTo>
                <a:cubicBezTo>
                  <a:pt x="156" y="69"/>
                  <a:pt x="162" y="74"/>
                  <a:pt x="162" y="81"/>
                </a:cubicBezTo>
                <a:close/>
              </a:path>
            </a:pathLst>
          </a:custGeom>
          <a:solidFill>
            <a:srgbClr val="FF8603"/>
          </a:solidFill>
          <a:ln>
            <a:noFill/>
          </a:ln>
          <a:effectLst/>
          <a:extLst/>
        </p:spPr>
        <p:txBody>
          <a:bodyPr wrap="none" anchor="ctr"/>
          <a:lstStyle/>
          <a:p>
            <a:endParaRPr lang="en-US"/>
          </a:p>
        </p:txBody>
      </p:sp>
      <p:sp>
        <p:nvSpPr>
          <p:cNvPr id="25" name="Freeform 160"/>
          <p:cNvSpPr>
            <a:spLocks noChangeArrowheads="1"/>
          </p:cNvSpPr>
          <p:nvPr/>
        </p:nvSpPr>
        <p:spPr bwMode="auto">
          <a:xfrm>
            <a:off x="6819664" y="4609225"/>
            <a:ext cx="367491" cy="312757"/>
          </a:xfrm>
          <a:custGeom>
            <a:avLst/>
            <a:gdLst>
              <a:gd name="T0" fmla="*/ 0 w 209"/>
              <a:gd name="T1" fmla="*/ 175 h 176"/>
              <a:gd name="T2" fmla="*/ 39 w 209"/>
              <a:gd name="T3" fmla="*/ 175 h 176"/>
              <a:gd name="T4" fmla="*/ 39 w 209"/>
              <a:gd name="T5" fmla="*/ 103 h 176"/>
              <a:gd name="T6" fmla="*/ 0 w 209"/>
              <a:gd name="T7" fmla="*/ 103 h 176"/>
              <a:gd name="T8" fmla="*/ 0 w 209"/>
              <a:gd name="T9" fmla="*/ 175 h 176"/>
              <a:gd name="T10" fmla="*/ 9 w 209"/>
              <a:gd name="T11" fmla="*/ 112 h 176"/>
              <a:gd name="T12" fmla="*/ 31 w 209"/>
              <a:gd name="T13" fmla="*/ 112 h 176"/>
              <a:gd name="T14" fmla="*/ 31 w 209"/>
              <a:gd name="T15" fmla="*/ 166 h 176"/>
              <a:gd name="T16" fmla="*/ 9 w 209"/>
              <a:gd name="T17" fmla="*/ 166 h 176"/>
              <a:gd name="T18" fmla="*/ 9 w 209"/>
              <a:gd name="T19" fmla="*/ 112 h 176"/>
              <a:gd name="T20" fmla="*/ 57 w 209"/>
              <a:gd name="T21" fmla="*/ 175 h 176"/>
              <a:gd name="T22" fmla="*/ 96 w 209"/>
              <a:gd name="T23" fmla="*/ 175 h 176"/>
              <a:gd name="T24" fmla="*/ 96 w 209"/>
              <a:gd name="T25" fmla="*/ 38 h 176"/>
              <a:gd name="T26" fmla="*/ 57 w 209"/>
              <a:gd name="T27" fmla="*/ 38 h 176"/>
              <a:gd name="T28" fmla="*/ 57 w 209"/>
              <a:gd name="T29" fmla="*/ 175 h 176"/>
              <a:gd name="T30" fmla="*/ 65 w 209"/>
              <a:gd name="T31" fmla="*/ 47 h 176"/>
              <a:gd name="T32" fmla="*/ 87 w 209"/>
              <a:gd name="T33" fmla="*/ 47 h 176"/>
              <a:gd name="T34" fmla="*/ 87 w 209"/>
              <a:gd name="T35" fmla="*/ 166 h 176"/>
              <a:gd name="T36" fmla="*/ 65 w 209"/>
              <a:gd name="T37" fmla="*/ 166 h 176"/>
              <a:gd name="T38" fmla="*/ 65 w 209"/>
              <a:gd name="T39" fmla="*/ 47 h 176"/>
              <a:gd name="T40" fmla="*/ 169 w 209"/>
              <a:gd name="T41" fmla="*/ 69 h 176"/>
              <a:gd name="T42" fmla="*/ 169 w 209"/>
              <a:gd name="T43" fmla="*/ 175 h 176"/>
              <a:gd name="T44" fmla="*/ 208 w 209"/>
              <a:gd name="T45" fmla="*/ 175 h 176"/>
              <a:gd name="T46" fmla="*/ 208 w 209"/>
              <a:gd name="T47" fmla="*/ 69 h 176"/>
              <a:gd name="T48" fmla="*/ 169 w 209"/>
              <a:gd name="T49" fmla="*/ 69 h 176"/>
              <a:gd name="T50" fmla="*/ 200 w 209"/>
              <a:gd name="T51" fmla="*/ 166 h 176"/>
              <a:gd name="T52" fmla="*/ 177 w 209"/>
              <a:gd name="T53" fmla="*/ 166 h 176"/>
              <a:gd name="T54" fmla="*/ 177 w 209"/>
              <a:gd name="T55" fmla="*/ 77 h 176"/>
              <a:gd name="T56" fmla="*/ 200 w 209"/>
              <a:gd name="T57" fmla="*/ 77 h 176"/>
              <a:gd name="T58" fmla="*/ 200 w 209"/>
              <a:gd name="T59" fmla="*/ 166 h 176"/>
              <a:gd name="T60" fmla="*/ 113 w 209"/>
              <a:gd name="T61" fmla="*/ 175 h 176"/>
              <a:gd name="T62" fmla="*/ 152 w 209"/>
              <a:gd name="T63" fmla="*/ 175 h 176"/>
              <a:gd name="T64" fmla="*/ 152 w 209"/>
              <a:gd name="T65" fmla="*/ 0 h 176"/>
              <a:gd name="T66" fmla="*/ 113 w 209"/>
              <a:gd name="T67" fmla="*/ 0 h 176"/>
              <a:gd name="T68" fmla="*/ 113 w 209"/>
              <a:gd name="T69" fmla="*/ 175 h 176"/>
              <a:gd name="T70" fmla="*/ 121 w 209"/>
              <a:gd name="T71" fmla="*/ 8 h 176"/>
              <a:gd name="T72" fmla="*/ 144 w 209"/>
              <a:gd name="T73" fmla="*/ 8 h 176"/>
              <a:gd name="T74" fmla="*/ 144 w 209"/>
              <a:gd name="T75" fmla="*/ 166 h 176"/>
              <a:gd name="T76" fmla="*/ 121 w 209"/>
              <a:gd name="T77" fmla="*/ 166 h 176"/>
              <a:gd name="T78" fmla="*/ 121 w 209"/>
              <a:gd name="T79" fmla="*/ 8 h 1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09" h="176">
                <a:moveTo>
                  <a:pt x="0" y="175"/>
                </a:moveTo>
                <a:lnTo>
                  <a:pt x="39" y="175"/>
                </a:lnTo>
                <a:lnTo>
                  <a:pt x="39" y="103"/>
                </a:lnTo>
                <a:lnTo>
                  <a:pt x="0" y="103"/>
                </a:lnTo>
                <a:lnTo>
                  <a:pt x="0" y="175"/>
                </a:lnTo>
                <a:close/>
                <a:moveTo>
                  <a:pt x="9" y="112"/>
                </a:moveTo>
                <a:lnTo>
                  <a:pt x="31" y="112"/>
                </a:lnTo>
                <a:lnTo>
                  <a:pt x="31" y="166"/>
                </a:lnTo>
                <a:lnTo>
                  <a:pt x="9" y="166"/>
                </a:lnTo>
                <a:lnTo>
                  <a:pt x="9" y="112"/>
                </a:lnTo>
                <a:close/>
                <a:moveTo>
                  <a:pt x="57" y="175"/>
                </a:moveTo>
                <a:lnTo>
                  <a:pt x="96" y="175"/>
                </a:lnTo>
                <a:lnTo>
                  <a:pt x="96" y="38"/>
                </a:lnTo>
                <a:lnTo>
                  <a:pt x="57" y="38"/>
                </a:lnTo>
                <a:lnTo>
                  <a:pt x="57" y="175"/>
                </a:lnTo>
                <a:close/>
                <a:moveTo>
                  <a:pt x="65" y="47"/>
                </a:moveTo>
                <a:lnTo>
                  <a:pt x="87" y="47"/>
                </a:lnTo>
                <a:lnTo>
                  <a:pt x="87" y="166"/>
                </a:lnTo>
                <a:lnTo>
                  <a:pt x="65" y="166"/>
                </a:lnTo>
                <a:lnTo>
                  <a:pt x="65" y="47"/>
                </a:lnTo>
                <a:close/>
                <a:moveTo>
                  <a:pt x="169" y="69"/>
                </a:moveTo>
                <a:lnTo>
                  <a:pt x="169" y="175"/>
                </a:lnTo>
                <a:lnTo>
                  <a:pt x="208" y="175"/>
                </a:lnTo>
                <a:lnTo>
                  <a:pt x="208" y="69"/>
                </a:lnTo>
                <a:lnTo>
                  <a:pt x="169" y="69"/>
                </a:lnTo>
                <a:close/>
                <a:moveTo>
                  <a:pt x="200" y="166"/>
                </a:moveTo>
                <a:lnTo>
                  <a:pt x="177" y="166"/>
                </a:lnTo>
                <a:lnTo>
                  <a:pt x="177" y="77"/>
                </a:lnTo>
                <a:lnTo>
                  <a:pt x="200" y="77"/>
                </a:lnTo>
                <a:lnTo>
                  <a:pt x="200" y="166"/>
                </a:lnTo>
                <a:close/>
                <a:moveTo>
                  <a:pt x="113" y="175"/>
                </a:moveTo>
                <a:lnTo>
                  <a:pt x="152" y="175"/>
                </a:lnTo>
                <a:lnTo>
                  <a:pt x="152" y="0"/>
                </a:lnTo>
                <a:lnTo>
                  <a:pt x="113" y="0"/>
                </a:lnTo>
                <a:lnTo>
                  <a:pt x="113" y="175"/>
                </a:lnTo>
                <a:close/>
                <a:moveTo>
                  <a:pt x="121" y="8"/>
                </a:moveTo>
                <a:lnTo>
                  <a:pt x="144" y="8"/>
                </a:lnTo>
                <a:lnTo>
                  <a:pt x="144" y="166"/>
                </a:lnTo>
                <a:lnTo>
                  <a:pt x="121" y="166"/>
                </a:lnTo>
                <a:lnTo>
                  <a:pt x="121" y="8"/>
                </a:lnTo>
                <a:close/>
              </a:path>
            </a:pathLst>
          </a:custGeom>
          <a:solidFill>
            <a:srgbClr val="FF8603"/>
          </a:solidFill>
          <a:ln>
            <a:noFill/>
          </a:ln>
          <a:effectLst/>
          <a:extLst/>
        </p:spPr>
        <p:txBody>
          <a:bodyPr wrap="none" anchor="ctr"/>
          <a:lstStyle/>
          <a:p>
            <a:endParaRPr lang="en-US"/>
          </a:p>
        </p:txBody>
      </p:sp>
      <p:sp>
        <p:nvSpPr>
          <p:cNvPr id="6" name="矩形 5"/>
          <p:cNvSpPr/>
          <p:nvPr/>
        </p:nvSpPr>
        <p:spPr>
          <a:xfrm>
            <a:off x="5867943" y="1213596"/>
            <a:ext cx="6096000" cy="1446550"/>
          </a:xfrm>
          <a:prstGeom prst="rect">
            <a:avLst/>
          </a:prstGeom>
        </p:spPr>
        <p:txBody>
          <a:bodyPr>
            <a:spAutoFit/>
          </a:bodyPr>
          <a:lstStyle/>
          <a:p>
            <a:pPr lvl="0"/>
            <a:r>
              <a:rPr lang="en-US" altLang="zh-CN" sz="4400" dirty="0">
                <a:solidFill>
                  <a:prstClr val="white"/>
                </a:solidFill>
                <a:latin typeface="Impact" panose="020B0806030902050204" pitchFamily="34" charset="0"/>
                <a:ea typeface="微软雅黑" panose="020B0503020204020204" pitchFamily="34" charset="-122"/>
                <a:cs typeface="Nexa Bold" charset="0"/>
              </a:rPr>
              <a:t>QianYu</a:t>
            </a:r>
          </a:p>
          <a:p>
            <a:pPr lvl="0"/>
            <a:r>
              <a:rPr lang="en-US" altLang="zh-CN" sz="4400" dirty="0">
                <a:solidFill>
                  <a:prstClr val="white"/>
                </a:solidFill>
                <a:latin typeface="Impact" panose="020B0806030902050204" pitchFamily="34" charset="0"/>
                <a:ea typeface="微软雅黑" panose="020B0503020204020204" pitchFamily="34" charset="-122"/>
                <a:cs typeface="Nexa Bold" charset="0"/>
              </a:rPr>
              <a:t>Design Studio</a:t>
            </a:r>
          </a:p>
        </p:txBody>
      </p:sp>
    </p:spTree>
    <p:extLst>
      <p:ext uri="{BB962C8B-B14F-4D97-AF65-F5344CB8AC3E}">
        <p14:creationId xmlns:p14="http://schemas.microsoft.com/office/powerpoint/2010/main" val="3483682398"/>
      </p:ext>
    </p:extLst>
  </p:cSld>
  <p:clrMapOvr>
    <a:masterClrMapping/>
  </p:clrMapOvr>
  <p:transition spd="slow" advTm="3000">
    <p:wipe/>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solidFill>
          <a:srgbClr val="181743"/>
        </a:solidFill>
        <a:effectLst/>
      </p:bgPr>
    </p:bg>
    <p:spTree>
      <p:nvGrpSpPr>
        <p:cNvPr id="1" name=""/>
        <p:cNvGrpSpPr/>
        <p:nvPr/>
      </p:nvGrpSpPr>
      <p:grpSpPr>
        <a:xfrm>
          <a:off x="0" y="0"/>
          <a:ext cx="0" cy="0"/>
          <a:chOff x="0" y="0"/>
          <a:chExt cx="0" cy="0"/>
        </a:xfrm>
      </p:grpSpPr>
      <p:pic>
        <p:nvPicPr>
          <p:cNvPr id="9" name="图片 8"/>
          <p:cNvPicPr>
            <a:picLocks noChangeAspect="1"/>
          </p:cNvPicPr>
          <p:nvPr/>
        </p:nvPicPr>
        <p:blipFill>
          <a:blip r:embed="rId4"/>
          <a:stretch>
            <a:fillRect/>
          </a:stretch>
        </p:blipFill>
        <p:spPr>
          <a:xfrm>
            <a:off x="-619874" y="-2687452"/>
            <a:ext cx="13863506" cy="13235563"/>
          </a:xfrm>
          <a:prstGeom prst="rect">
            <a:avLst/>
          </a:prstGeom>
        </p:spPr>
      </p:pic>
      <p:sp>
        <p:nvSpPr>
          <p:cNvPr id="86" name="文本框 85"/>
          <p:cNvSpPr txBox="1"/>
          <p:nvPr/>
        </p:nvSpPr>
        <p:spPr>
          <a:xfrm>
            <a:off x="2158979" y="2008162"/>
            <a:ext cx="8305800" cy="2646878"/>
          </a:xfrm>
          <a:prstGeom prst="rect">
            <a:avLst/>
          </a:prstGeom>
          <a:noFill/>
        </p:spPr>
        <p:txBody>
          <a:bodyPr wrap="square" rtlCol="0">
            <a:spAutoFit/>
          </a:bodyPr>
          <a:lstStyle/>
          <a:p>
            <a:r>
              <a:rPr lang="en-US" altLang="zh-CN" sz="16600" spc="2000" dirty="0" smtClean="0">
                <a:solidFill>
                  <a:schemeClr val="bg1"/>
                </a:solidFill>
                <a:latin typeface="Impact" panose="020B0806030902050204" pitchFamily="34" charset="0"/>
              </a:rPr>
              <a:t>TH</a:t>
            </a:r>
            <a:r>
              <a:rPr lang="en-US" altLang="zh-CN" sz="16600" spc="2000" dirty="0" smtClean="0">
                <a:solidFill>
                  <a:srgbClr val="0070C0"/>
                </a:solidFill>
                <a:latin typeface="Impact" panose="020B0806030902050204" pitchFamily="34" charset="0"/>
              </a:rPr>
              <a:t>AN</a:t>
            </a:r>
            <a:r>
              <a:rPr lang="en-US" altLang="zh-CN" sz="16600" spc="2000" dirty="0" smtClean="0">
                <a:solidFill>
                  <a:schemeClr val="bg1"/>
                </a:solidFill>
                <a:latin typeface="Impact" panose="020B0806030902050204" pitchFamily="34" charset="0"/>
              </a:rPr>
              <a:t>KS</a:t>
            </a:r>
          </a:p>
        </p:txBody>
      </p:sp>
      <p:sp>
        <p:nvSpPr>
          <p:cNvPr id="96" name="PA_文本框 95"/>
          <p:cNvSpPr txBox="1"/>
          <p:nvPr>
            <p:custDataLst>
              <p:tags r:id="rId1"/>
            </p:custDataLst>
          </p:nvPr>
        </p:nvSpPr>
        <p:spPr>
          <a:xfrm>
            <a:off x="3769488" y="4700337"/>
            <a:ext cx="4653025"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CN" sz="2400" b="0" i="0" u="none" strike="noStrike" kern="1200" cap="none" spc="300" normalizeH="0" baseline="0" noProof="0" dirty="0" smtClean="0">
                <a:ln>
                  <a:noFill/>
                </a:ln>
                <a:solidFill>
                  <a:prstClr val="white"/>
                </a:solidFill>
                <a:effectLst/>
                <a:uLnTx/>
                <a:uFillTx/>
                <a:latin typeface="等线" panose="02010600030101010101" pitchFamily="2" charset="-122"/>
                <a:ea typeface="等线" panose="02010600030101010101" pitchFamily="2" charset="-122"/>
                <a:cs typeface="+mn-cs"/>
              </a:rPr>
              <a:t>BLESS YOU HAPPY IN 2017</a:t>
            </a:r>
            <a:endParaRPr kumimoji="0" lang="zh-CN" altLang="en-US" sz="2400" b="0" i="0" u="none" strike="noStrike" kern="1200" cap="none" spc="300" normalizeH="0" baseline="0" noProof="0" dirty="0">
              <a:ln>
                <a:noFill/>
              </a:ln>
              <a:solidFill>
                <a:prstClr val="white"/>
              </a:solidFill>
              <a:effectLst/>
              <a:uLnTx/>
              <a:uFillTx/>
              <a:latin typeface="等线" panose="02010600030101010101" pitchFamily="2" charset="-122"/>
              <a:ea typeface="等线" panose="02010600030101010101" pitchFamily="2" charset="-122"/>
              <a:cs typeface="+mn-cs"/>
            </a:endParaRPr>
          </a:p>
        </p:txBody>
      </p:sp>
      <p:sp>
        <p:nvSpPr>
          <p:cNvPr id="97" name="PA_矩形 96"/>
          <p:cNvSpPr/>
          <p:nvPr>
            <p:custDataLst>
              <p:tags r:id="rId2"/>
            </p:custDataLst>
          </p:nvPr>
        </p:nvSpPr>
        <p:spPr>
          <a:xfrm>
            <a:off x="4212644" y="5182332"/>
            <a:ext cx="3766713" cy="338554"/>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CN" sz="1600" b="0" i="0" u="none" strike="noStrike" kern="1200" cap="none" spc="300" normalizeH="0" baseline="0" noProof="0" dirty="0" smtClean="0">
                <a:ln>
                  <a:noFill/>
                </a:ln>
                <a:solidFill>
                  <a:prstClr val="white"/>
                </a:solidFill>
                <a:effectLst/>
                <a:uLnTx/>
                <a:uFillTx/>
                <a:latin typeface="等线" panose="02010600030101010101" pitchFamily="2" charset="-122"/>
                <a:ea typeface="等线" panose="02010600030101010101" pitchFamily="2" charset="-122"/>
                <a:cs typeface="+mn-cs"/>
              </a:rPr>
              <a:t>---</a:t>
            </a:r>
            <a:r>
              <a:rPr kumimoji="0" lang="zh-CN" altLang="en-US" sz="1600" b="0" i="0" u="none" strike="noStrike" kern="1200" cap="none" spc="300" normalizeH="0" baseline="0" noProof="0" dirty="0" smtClean="0">
                <a:ln>
                  <a:noFill/>
                </a:ln>
                <a:solidFill>
                  <a:prstClr val="white"/>
                </a:solidFill>
                <a:effectLst/>
                <a:uLnTx/>
                <a:uFillTx/>
                <a:latin typeface="等线" panose="02010600030101010101" pitchFamily="2" charset="-122"/>
                <a:ea typeface="等线" panose="02010600030101010101" pitchFamily="2" charset="-122"/>
                <a:cs typeface="+mn-cs"/>
              </a:rPr>
              <a:t>DESIGNED </a:t>
            </a:r>
            <a:r>
              <a:rPr kumimoji="0" lang="zh-CN" altLang="en-US" sz="1600" b="0" i="0" u="none" strike="noStrike" kern="1200" cap="none" spc="300" normalizeH="0" baseline="0" noProof="0" dirty="0">
                <a:ln>
                  <a:noFill/>
                </a:ln>
                <a:solidFill>
                  <a:prstClr val="white"/>
                </a:solidFill>
                <a:effectLst/>
                <a:uLnTx/>
                <a:uFillTx/>
                <a:latin typeface="等线" panose="02010600030101010101" pitchFamily="2" charset="-122"/>
                <a:ea typeface="等线" panose="02010600030101010101" pitchFamily="2" charset="-122"/>
                <a:cs typeface="+mn-cs"/>
              </a:rPr>
              <a:t>BY </a:t>
            </a:r>
            <a:r>
              <a:rPr kumimoji="0" lang="en-US" altLang="zh-CN" sz="1600" b="0" i="0" u="none" strike="noStrike" kern="1200" cap="none" spc="300" normalizeH="0" baseline="0" noProof="0" dirty="0" smtClean="0">
                <a:ln>
                  <a:noFill/>
                </a:ln>
                <a:solidFill>
                  <a:prstClr val="white"/>
                </a:solidFill>
                <a:effectLst/>
                <a:uLnTx/>
                <a:uFillTx/>
                <a:latin typeface="等线" panose="02010600030101010101" pitchFamily="2" charset="-122"/>
                <a:ea typeface="等线" panose="02010600030101010101" pitchFamily="2" charset="-122"/>
                <a:cs typeface="+mn-cs"/>
              </a:rPr>
              <a:t>---</a:t>
            </a:r>
            <a:r>
              <a:rPr kumimoji="0" lang="zh-CN" altLang="en-US" sz="1600" b="0" i="0" u="none" strike="noStrike" kern="1200" cap="none" spc="300" normalizeH="0" baseline="0" noProof="0" dirty="0" smtClean="0">
                <a:ln>
                  <a:noFill/>
                </a:ln>
                <a:solidFill>
                  <a:prstClr val="white"/>
                </a:solidFill>
                <a:effectLst/>
                <a:uLnTx/>
                <a:uFillTx/>
                <a:latin typeface="等线" panose="02010600030101010101" pitchFamily="2" charset="-122"/>
                <a:ea typeface="等线" panose="02010600030101010101" pitchFamily="2" charset="-122"/>
                <a:cs typeface="+mn-cs"/>
              </a:rPr>
              <a:t> </a:t>
            </a:r>
            <a:endParaRPr kumimoji="0" lang="zh-CN" altLang="en-US" sz="1600" b="0" i="0" u="none" strike="noStrike" kern="1200" cap="none" spc="300" normalizeH="0" baseline="0" noProof="0" dirty="0">
              <a:ln>
                <a:noFill/>
              </a:ln>
              <a:solidFill>
                <a:prstClr val="white"/>
              </a:solidFill>
              <a:effectLst/>
              <a:uLnTx/>
              <a:uFillTx/>
              <a:latin typeface="等线" panose="02010600030101010101" pitchFamily="2" charset="-122"/>
              <a:ea typeface="等线" panose="02010600030101010101" pitchFamily="2" charset="-122"/>
              <a:cs typeface="+mn-cs"/>
            </a:endParaRPr>
          </a:p>
        </p:txBody>
      </p:sp>
      <p:sp>
        <p:nvSpPr>
          <p:cNvPr id="107" name="任意多边形 106"/>
          <p:cNvSpPr/>
          <p:nvPr/>
        </p:nvSpPr>
        <p:spPr>
          <a:xfrm>
            <a:off x="9051516" y="3033227"/>
            <a:ext cx="975424" cy="1151103"/>
          </a:xfrm>
          <a:custGeom>
            <a:avLst/>
            <a:gdLst>
              <a:gd name="connsiteX0" fmla="*/ 456446 w 975424"/>
              <a:gd name="connsiteY0" fmla="*/ 0 h 1151103"/>
              <a:gd name="connsiteX1" fmla="*/ 536422 w 975424"/>
              <a:gd name="connsiteY1" fmla="*/ 54554 h 1151103"/>
              <a:gd name="connsiteX2" fmla="*/ 900392 w 975424"/>
              <a:gd name="connsiteY2" fmla="*/ 336022 h 1151103"/>
              <a:gd name="connsiteX3" fmla="*/ 975424 w 975424"/>
              <a:gd name="connsiteY3" fmla="*/ 690629 h 1151103"/>
              <a:gd name="connsiteX4" fmla="*/ 933796 w 975424"/>
              <a:gd name="connsiteY4" fmla="*/ 952729 h 1151103"/>
              <a:gd name="connsiteX5" fmla="*/ 772939 w 975424"/>
              <a:gd name="connsiteY5" fmla="*/ 1094058 h 1151103"/>
              <a:gd name="connsiteX6" fmla="*/ 495421 w 975424"/>
              <a:gd name="connsiteY6" fmla="*/ 1151103 h 1151103"/>
              <a:gd name="connsiteX7" fmla="*/ 198888 w 975424"/>
              <a:gd name="connsiteY7" fmla="*/ 1085321 h 1151103"/>
              <a:gd name="connsiteX8" fmla="*/ 38030 w 975424"/>
              <a:gd name="connsiteY8" fmla="*/ 917782 h 1151103"/>
              <a:gd name="connsiteX9" fmla="*/ 0 w 975424"/>
              <a:gd name="connsiteY9" fmla="*/ 628958 h 1151103"/>
              <a:gd name="connsiteX10" fmla="*/ 0 w 975424"/>
              <a:gd name="connsiteY10" fmla="*/ 520007 h 1151103"/>
              <a:gd name="connsiteX11" fmla="*/ 401887 w 975424"/>
              <a:gd name="connsiteY11" fmla="*/ 520007 h 1151103"/>
              <a:gd name="connsiteX12" fmla="*/ 401887 w 975424"/>
              <a:gd name="connsiteY12" fmla="*/ 722492 h 1151103"/>
              <a:gd name="connsiteX13" fmla="*/ 418846 w 975424"/>
              <a:gd name="connsiteY13" fmla="*/ 842750 h 1151103"/>
              <a:gd name="connsiteX14" fmla="*/ 478976 w 975424"/>
              <a:gd name="connsiteY14" fmla="*/ 869474 h 1151103"/>
              <a:gd name="connsiteX15" fmla="*/ 543216 w 975424"/>
              <a:gd name="connsiteY15" fmla="*/ 835555 h 1151103"/>
              <a:gd name="connsiteX16" fmla="*/ 564286 w 975424"/>
              <a:gd name="connsiteY16" fmla="*/ 734826 h 1151103"/>
              <a:gd name="connsiteX17" fmla="*/ 524200 w 975424"/>
              <a:gd name="connsiteY17" fmla="*/ 542619 h 1151103"/>
              <a:gd name="connsiteX18" fmla="*/ 321716 w 975424"/>
              <a:gd name="connsiteY18" fmla="*/ 391526 h 1151103"/>
              <a:gd name="connsiteX19" fmla="*/ 107924 w 975424"/>
              <a:gd name="connsiteY19" fmla="*/ 236322 h 1151103"/>
              <a:gd name="connsiteX20" fmla="*/ 60000 w 975424"/>
              <a:gd name="connsiteY20" fmla="*/ 178763 h 1151103"/>
              <a:gd name="connsiteX21" fmla="*/ 26656 w 975424"/>
              <a:gd name="connsiteY21" fmla="*/ 113613 h 1151103"/>
              <a:gd name="connsiteX22" fmla="*/ 137921 w 975424"/>
              <a:gd name="connsiteY22" fmla="*/ 65983 h 1151103"/>
              <a:gd name="connsiteX23" fmla="*/ 429787 w 975424"/>
              <a:gd name="connsiteY23" fmla="*/ 225 h 11511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975424" h="1151103">
                <a:moveTo>
                  <a:pt x="456446" y="0"/>
                </a:moveTo>
                <a:lnTo>
                  <a:pt x="536422" y="54554"/>
                </a:lnTo>
                <a:cubicBezTo>
                  <a:pt x="729047" y="168880"/>
                  <a:pt x="850370" y="262703"/>
                  <a:pt x="900392" y="336022"/>
                </a:cubicBezTo>
                <a:cubicBezTo>
                  <a:pt x="950414" y="409342"/>
                  <a:pt x="975424" y="527544"/>
                  <a:pt x="975424" y="690629"/>
                </a:cubicBezTo>
                <a:cubicBezTo>
                  <a:pt x="975424" y="809173"/>
                  <a:pt x="961548" y="896540"/>
                  <a:pt x="933796" y="952729"/>
                </a:cubicBezTo>
                <a:cubicBezTo>
                  <a:pt x="906045" y="1008918"/>
                  <a:pt x="852426" y="1056027"/>
                  <a:pt x="772939" y="1094058"/>
                </a:cubicBezTo>
                <a:cubicBezTo>
                  <a:pt x="693452" y="1132088"/>
                  <a:pt x="600946" y="1151103"/>
                  <a:pt x="495421" y="1151103"/>
                </a:cubicBezTo>
                <a:cubicBezTo>
                  <a:pt x="379617" y="1151103"/>
                  <a:pt x="280773" y="1129175"/>
                  <a:pt x="198888" y="1085321"/>
                </a:cubicBezTo>
                <a:cubicBezTo>
                  <a:pt x="117003" y="1041466"/>
                  <a:pt x="63384" y="985620"/>
                  <a:pt x="38030" y="917782"/>
                </a:cubicBezTo>
                <a:cubicBezTo>
                  <a:pt x="12676" y="849945"/>
                  <a:pt x="0" y="753670"/>
                  <a:pt x="0" y="628958"/>
                </a:cubicBezTo>
                <a:lnTo>
                  <a:pt x="0" y="520007"/>
                </a:lnTo>
                <a:lnTo>
                  <a:pt x="401887" y="520007"/>
                </a:lnTo>
                <a:lnTo>
                  <a:pt x="401887" y="722492"/>
                </a:lnTo>
                <a:cubicBezTo>
                  <a:pt x="401887" y="784848"/>
                  <a:pt x="407540" y="824934"/>
                  <a:pt x="418846" y="842750"/>
                </a:cubicBezTo>
                <a:cubicBezTo>
                  <a:pt x="430153" y="860566"/>
                  <a:pt x="450196" y="869474"/>
                  <a:pt x="478976" y="869474"/>
                </a:cubicBezTo>
                <a:cubicBezTo>
                  <a:pt x="507755" y="869474"/>
                  <a:pt x="529168" y="858167"/>
                  <a:pt x="543216" y="835555"/>
                </a:cubicBezTo>
                <a:cubicBezTo>
                  <a:pt x="557263" y="812942"/>
                  <a:pt x="564286" y="779366"/>
                  <a:pt x="564286" y="734826"/>
                </a:cubicBezTo>
                <a:cubicBezTo>
                  <a:pt x="564286" y="636838"/>
                  <a:pt x="550924" y="572769"/>
                  <a:pt x="524200" y="542619"/>
                </a:cubicBezTo>
                <a:cubicBezTo>
                  <a:pt x="496792" y="512469"/>
                  <a:pt x="429296" y="462105"/>
                  <a:pt x="321716" y="391526"/>
                </a:cubicBezTo>
                <a:cubicBezTo>
                  <a:pt x="214134" y="320262"/>
                  <a:pt x="142870" y="268527"/>
                  <a:pt x="107924" y="236322"/>
                </a:cubicBezTo>
                <a:cubicBezTo>
                  <a:pt x="90450" y="220219"/>
                  <a:pt x="74476" y="201033"/>
                  <a:pt x="60000" y="178763"/>
                </a:cubicBezTo>
                <a:lnTo>
                  <a:pt x="26656" y="113613"/>
                </a:lnTo>
                <a:lnTo>
                  <a:pt x="137921" y="65983"/>
                </a:lnTo>
                <a:cubicBezTo>
                  <a:pt x="230822" y="32055"/>
                  <a:pt x="327820" y="8790"/>
                  <a:pt x="429787" y="225"/>
                </a:cubicBezTo>
                <a:close/>
              </a:path>
            </a:pathLst>
          </a:custGeom>
          <a:solidFill>
            <a:srgbClr val="48BD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6" name="任意多边形 105"/>
          <p:cNvSpPr/>
          <p:nvPr/>
        </p:nvSpPr>
        <p:spPr>
          <a:xfrm>
            <a:off x="7712054" y="3481278"/>
            <a:ext cx="1055082" cy="668104"/>
          </a:xfrm>
          <a:custGeom>
            <a:avLst/>
            <a:gdLst>
              <a:gd name="connsiteX0" fmla="*/ 432722 w 1055082"/>
              <a:gd name="connsiteY0" fmla="*/ 327707 h 668104"/>
              <a:gd name="connsiteX1" fmla="*/ 432722 w 1055082"/>
              <a:gd name="connsiteY1" fmla="*/ 668104 h 668104"/>
              <a:gd name="connsiteX2" fmla="*/ 0 w 1055082"/>
              <a:gd name="connsiteY2" fmla="*/ 668104 h 668104"/>
              <a:gd name="connsiteX3" fmla="*/ 0 w 1055082"/>
              <a:gd name="connsiteY3" fmla="*/ 515545 h 668104"/>
              <a:gd name="connsiteX4" fmla="*/ 58651 w 1055082"/>
              <a:gd name="connsiteY4" fmla="*/ 508250 h 668104"/>
              <a:gd name="connsiteX5" fmla="*/ 392363 w 1055082"/>
              <a:gd name="connsiteY5" fmla="*/ 355866 h 668104"/>
              <a:gd name="connsiteX6" fmla="*/ 856080 w 1055082"/>
              <a:gd name="connsiteY6" fmla="*/ 0 h 668104"/>
              <a:gd name="connsiteX7" fmla="*/ 1055082 w 1055082"/>
              <a:gd name="connsiteY7" fmla="*/ 668104 h 668104"/>
              <a:gd name="connsiteX8" fmla="*/ 607970 w 1055082"/>
              <a:gd name="connsiteY8" fmla="*/ 668104 h 668104"/>
              <a:gd name="connsiteX9" fmla="*/ 510826 w 1055082"/>
              <a:gd name="connsiteY9" fmla="*/ 272693 h 668104"/>
              <a:gd name="connsiteX10" fmla="*/ 614954 w 1055082"/>
              <a:gd name="connsiteY10" fmla="*/ 192955 h 668104"/>
              <a:gd name="connsiteX11" fmla="*/ 843759 w 1055082"/>
              <a:gd name="connsiteY11" fmla="*/ 9246 h 6681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055082" h="668104">
                <a:moveTo>
                  <a:pt x="432722" y="327707"/>
                </a:moveTo>
                <a:lnTo>
                  <a:pt x="432722" y="668104"/>
                </a:lnTo>
                <a:lnTo>
                  <a:pt x="0" y="668104"/>
                </a:lnTo>
                <a:lnTo>
                  <a:pt x="0" y="515545"/>
                </a:lnTo>
                <a:lnTo>
                  <a:pt x="58651" y="508250"/>
                </a:lnTo>
                <a:cubicBezTo>
                  <a:pt x="171493" y="483421"/>
                  <a:pt x="281747" y="428085"/>
                  <a:pt x="392363" y="355866"/>
                </a:cubicBezTo>
                <a:close/>
                <a:moveTo>
                  <a:pt x="856080" y="0"/>
                </a:moveTo>
                <a:lnTo>
                  <a:pt x="1055082" y="668104"/>
                </a:lnTo>
                <a:lnTo>
                  <a:pt x="607970" y="668104"/>
                </a:lnTo>
                <a:lnTo>
                  <a:pt x="510826" y="272693"/>
                </a:lnTo>
                <a:lnTo>
                  <a:pt x="614954" y="192955"/>
                </a:lnTo>
                <a:cubicBezTo>
                  <a:pt x="689895" y="133840"/>
                  <a:pt x="765872" y="71257"/>
                  <a:pt x="843759" y="9246"/>
                </a:cubicBezTo>
                <a:close/>
              </a:path>
            </a:pathLst>
          </a:custGeom>
          <a:solidFill>
            <a:srgbClr val="FF86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5" name="任意多边形 104"/>
          <p:cNvSpPr/>
          <p:nvPr/>
        </p:nvSpPr>
        <p:spPr>
          <a:xfrm>
            <a:off x="6311879" y="3230552"/>
            <a:ext cx="966174" cy="918830"/>
          </a:xfrm>
          <a:custGeom>
            <a:avLst/>
            <a:gdLst>
              <a:gd name="connsiteX0" fmla="*/ 396904 w 966174"/>
              <a:gd name="connsiteY0" fmla="*/ 280307 h 918830"/>
              <a:gd name="connsiteX1" fmla="*/ 465141 w 966174"/>
              <a:gd name="connsiteY1" fmla="*/ 333791 h 918830"/>
              <a:gd name="connsiteX2" fmla="*/ 895700 w 966174"/>
              <a:gd name="connsiteY2" fmla="*/ 640228 h 918830"/>
              <a:gd name="connsiteX3" fmla="*/ 966174 w 966174"/>
              <a:gd name="connsiteY3" fmla="*/ 676143 h 918830"/>
              <a:gd name="connsiteX4" fmla="*/ 966174 w 966174"/>
              <a:gd name="connsiteY4" fmla="*/ 918830 h 918830"/>
              <a:gd name="connsiteX5" fmla="*/ 586899 w 966174"/>
              <a:gd name="connsiteY5" fmla="*/ 918830 h 918830"/>
              <a:gd name="connsiteX6" fmla="*/ 0 w 966174"/>
              <a:gd name="connsiteY6" fmla="*/ 0 h 918830"/>
              <a:gd name="connsiteX7" fmla="*/ 50654 w 966174"/>
              <a:gd name="connsiteY7" fmla="*/ 27949 h 918830"/>
              <a:gd name="connsiteX8" fmla="*/ 256056 w 966174"/>
              <a:gd name="connsiteY8" fmla="*/ 169912 h 918830"/>
              <a:gd name="connsiteX9" fmla="*/ 361801 w 966174"/>
              <a:gd name="connsiteY9" fmla="*/ 252794 h 918830"/>
              <a:gd name="connsiteX10" fmla="*/ 361801 w 966174"/>
              <a:gd name="connsiteY10" fmla="*/ 918830 h 918830"/>
              <a:gd name="connsiteX11" fmla="*/ 0 w 966174"/>
              <a:gd name="connsiteY11" fmla="*/ 918830 h 9188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966174" h="918830">
                <a:moveTo>
                  <a:pt x="396904" y="280307"/>
                </a:moveTo>
                <a:lnTo>
                  <a:pt x="465141" y="333791"/>
                </a:lnTo>
                <a:cubicBezTo>
                  <a:pt x="605833" y="445511"/>
                  <a:pt x="749204" y="557330"/>
                  <a:pt x="895700" y="640228"/>
                </a:cubicBezTo>
                <a:lnTo>
                  <a:pt x="966174" y="676143"/>
                </a:lnTo>
                <a:lnTo>
                  <a:pt x="966174" y="918830"/>
                </a:lnTo>
                <a:lnTo>
                  <a:pt x="586899" y="918830"/>
                </a:lnTo>
                <a:close/>
                <a:moveTo>
                  <a:pt x="0" y="0"/>
                </a:moveTo>
                <a:lnTo>
                  <a:pt x="50654" y="27949"/>
                </a:lnTo>
                <a:cubicBezTo>
                  <a:pt x="118545" y="69199"/>
                  <a:pt x="186993" y="117729"/>
                  <a:pt x="256056" y="169912"/>
                </a:cubicBezTo>
                <a:lnTo>
                  <a:pt x="361801" y="252794"/>
                </a:lnTo>
                <a:lnTo>
                  <a:pt x="361801" y="918830"/>
                </a:lnTo>
                <a:lnTo>
                  <a:pt x="0" y="91883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0" name="任意多边形 99"/>
          <p:cNvSpPr/>
          <p:nvPr/>
        </p:nvSpPr>
        <p:spPr>
          <a:xfrm>
            <a:off x="4889745" y="3151392"/>
            <a:ext cx="1093626" cy="997990"/>
          </a:xfrm>
          <a:custGeom>
            <a:avLst/>
            <a:gdLst>
              <a:gd name="connsiteX0" fmla="*/ 945223 w 1093626"/>
              <a:gd name="connsiteY0" fmla="*/ 0 h 997990"/>
              <a:gd name="connsiteX1" fmla="*/ 1093626 w 1093626"/>
              <a:gd name="connsiteY1" fmla="*/ 997990 h 997990"/>
              <a:gd name="connsiteX2" fmla="*/ 651396 w 1093626"/>
              <a:gd name="connsiteY2" fmla="*/ 997990 h 997990"/>
              <a:gd name="connsiteX3" fmla="*/ 628173 w 1093626"/>
              <a:gd name="connsiteY3" fmla="*/ 698888 h 997990"/>
              <a:gd name="connsiteX4" fmla="*/ 473386 w 1093626"/>
              <a:gd name="connsiteY4" fmla="*/ 698888 h 997990"/>
              <a:gd name="connsiteX5" fmla="*/ 447370 w 1093626"/>
              <a:gd name="connsiteY5" fmla="*/ 997990 h 997990"/>
              <a:gd name="connsiteX6" fmla="*/ 0 w 1093626"/>
              <a:gd name="connsiteY6" fmla="*/ 997990 h 997990"/>
              <a:gd name="connsiteX7" fmla="*/ 29776 w 1093626"/>
              <a:gd name="connsiteY7" fmla="*/ 773509 h 997990"/>
              <a:gd name="connsiteX8" fmla="*/ 92142 w 1093626"/>
              <a:gd name="connsiteY8" fmla="*/ 722385 h 997990"/>
              <a:gd name="connsiteX9" fmla="*/ 354940 w 1093626"/>
              <a:gd name="connsiteY9" fmla="*/ 462957 h 997990"/>
              <a:gd name="connsiteX10" fmla="*/ 473159 w 1093626"/>
              <a:gd name="connsiteY10" fmla="*/ 341753 h 997990"/>
              <a:gd name="connsiteX11" fmla="*/ 472879 w 1093626"/>
              <a:gd name="connsiteY11" fmla="*/ 344638 h 997990"/>
              <a:gd name="connsiteX12" fmla="*/ 467878 w 1093626"/>
              <a:gd name="connsiteY12" fmla="*/ 403896 h 997990"/>
              <a:gd name="connsiteX13" fmla="*/ 616835 w 1093626"/>
              <a:gd name="connsiteY13" fmla="*/ 403896 h 997990"/>
              <a:gd name="connsiteX14" fmla="*/ 600400 w 1093626"/>
              <a:gd name="connsiteY14" fmla="*/ 254192 h 997990"/>
              <a:gd name="connsiteX15" fmla="*/ 597099 w 1093626"/>
              <a:gd name="connsiteY15" fmla="*/ 220833 h 997990"/>
              <a:gd name="connsiteX16" fmla="*/ 613050 w 1093626"/>
              <a:gd name="connsiteY16" fmla="*/ 205872 h 997990"/>
              <a:gd name="connsiteX17" fmla="*/ 880787 w 1093626"/>
              <a:gd name="connsiteY17" fmla="*/ 22333 h 997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093626" h="997990">
                <a:moveTo>
                  <a:pt x="945223" y="0"/>
                </a:moveTo>
                <a:lnTo>
                  <a:pt x="1093626" y="997990"/>
                </a:lnTo>
                <a:lnTo>
                  <a:pt x="651396" y="997990"/>
                </a:lnTo>
                <a:lnTo>
                  <a:pt x="628173" y="698888"/>
                </a:lnTo>
                <a:lnTo>
                  <a:pt x="473386" y="698888"/>
                </a:lnTo>
                <a:lnTo>
                  <a:pt x="447370" y="997990"/>
                </a:lnTo>
                <a:lnTo>
                  <a:pt x="0" y="997990"/>
                </a:lnTo>
                <a:lnTo>
                  <a:pt x="29776" y="773509"/>
                </a:lnTo>
                <a:lnTo>
                  <a:pt x="92142" y="722385"/>
                </a:lnTo>
                <a:cubicBezTo>
                  <a:pt x="182114" y="643429"/>
                  <a:pt x="268918" y="552998"/>
                  <a:pt x="354940" y="462957"/>
                </a:cubicBezTo>
                <a:lnTo>
                  <a:pt x="473159" y="341753"/>
                </a:lnTo>
                <a:lnTo>
                  <a:pt x="472879" y="344638"/>
                </a:lnTo>
                <a:cubicBezTo>
                  <a:pt x="470956" y="365729"/>
                  <a:pt x="469289" y="385482"/>
                  <a:pt x="467878" y="403896"/>
                </a:cubicBezTo>
                <a:lnTo>
                  <a:pt x="616835" y="403896"/>
                </a:lnTo>
                <a:cubicBezTo>
                  <a:pt x="611362" y="356776"/>
                  <a:pt x="605883" y="306875"/>
                  <a:pt x="600400" y="254192"/>
                </a:cubicBezTo>
                <a:lnTo>
                  <a:pt x="597099" y="220833"/>
                </a:lnTo>
                <a:lnTo>
                  <a:pt x="613050" y="205872"/>
                </a:lnTo>
                <a:cubicBezTo>
                  <a:pt x="699896" y="128480"/>
                  <a:pt x="788346" y="63344"/>
                  <a:pt x="880787" y="22333"/>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9" name="任意多边形 98"/>
          <p:cNvSpPr/>
          <p:nvPr/>
        </p:nvSpPr>
        <p:spPr>
          <a:xfrm>
            <a:off x="3559155" y="3711279"/>
            <a:ext cx="994953" cy="438103"/>
          </a:xfrm>
          <a:custGeom>
            <a:avLst/>
            <a:gdLst>
              <a:gd name="connsiteX0" fmla="*/ 562231 w 994953"/>
              <a:gd name="connsiteY0" fmla="*/ 327728 h 438103"/>
              <a:gd name="connsiteX1" fmla="*/ 621041 w 994953"/>
              <a:gd name="connsiteY1" fmla="*/ 353468 h 438103"/>
              <a:gd name="connsiteX2" fmla="*/ 935436 w 994953"/>
              <a:gd name="connsiteY2" fmla="*/ 406704 h 438103"/>
              <a:gd name="connsiteX3" fmla="*/ 994953 w 994953"/>
              <a:gd name="connsiteY3" fmla="*/ 396648 h 438103"/>
              <a:gd name="connsiteX4" fmla="*/ 994953 w 994953"/>
              <a:gd name="connsiteY4" fmla="*/ 438103 h 438103"/>
              <a:gd name="connsiteX5" fmla="*/ 562231 w 994953"/>
              <a:gd name="connsiteY5" fmla="*/ 438103 h 438103"/>
              <a:gd name="connsiteX6" fmla="*/ 0 w 994953"/>
              <a:gd name="connsiteY6" fmla="*/ 0 h 438103"/>
              <a:gd name="connsiteX7" fmla="*/ 85330 w 994953"/>
              <a:gd name="connsiteY7" fmla="*/ 50707 h 438103"/>
              <a:gd name="connsiteX8" fmla="*/ 412561 w 994953"/>
              <a:gd name="connsiteY8" fmla="*/ 252679 h 438103"/>
              <a:gd name="connsiteX9" fmla="*/ 432723 w 994953"/>
              <a:gd name="connsiteY9" fmla="*/ 263341 h 438103"/>
              <a:gd name="connsiteX10" fmla="*/ 432723 w 994953"/>
              <a:gd name="connsiteY10" fmla="*/ 438103 h 438103"/>
              <a:gd name="connsiteX11" fmla="*/ 0 w 994953"/>
              <a:gd name="connsiteY11" fmla="*/ 438103 h 4381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994953" h="438103">
                <a:moveTo>
                  <a:pt x="562231" y="327728"/>
                </a:moveTo>
                <a:lnTo>
                  <a:pt x="621041" y="353468"/>
                </a:lnTo>
                <a:cubicBezTo>
                  <a:pt x="724696" y="393161"/>
                  <a:pt x="828280" y="414443"/>
                  <a:pt x="935436" y="406704"/>
                </a:cubicBezTo>
                <a:lnTo>
                  <a:pt x="994953" y="396648"/>
                </a:lnTo>
                <a:lnTo>
                  <a:pt x="994953" y="438103"/>
                </a:lnTo>
                <a:lnTo>
                  <a:pt x="562231" y="438103"/>
                </a:lnTo>
                <a:close/>
                <a:moveTo>
                  <a:pt x="0" y="0"/>
                </a:moveTo>
                <a:lnTo>
                  <a:pt x="85330" y="50707"/>
                </a:lnTo>
                <a:cubicBezTo>
                  <a:pt x="199332" y="122294"/>
                  <a:pt x="307196" y="193154"/>
                  <a:pt x="412561" y="252679"/>
                </a:cubicBezTo>
                <a:lnTo>
                  <a:pt x="432723" y="263341"/>
                </a:lnTo>
                <a:lnTo>
                  <a:pt x="432723" y="438103"/>
                </a:lnTo>
                <a:lnTo>
                  <a:pt x="0" y="438103"/>
                </a:lnTo>
                <a:close/>
              </a:path>
            </a:pathLst>
          </a:custGeom>
          <a:solidFill>
            <a:srgbClr val="FFDB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8" name="任意多边形 97"/>
          <p:cNvSpPr/>
          <p:nvPr/>
        </p:nvSpPr>
        <p:spPr>
          <a:xfrm>
            <a:off x="2512359" y="3375033"/>
            <a:ext cx="432722" cy="774349"/>
          </a:xfrm>
          <a:custGeom>
            <a:avLst/>
            <a:gdLst>
              <a:gd name="connsiteX0" fmla="*/ 20082 w 432722"/>
              <a:gd name="connsiteY0" fmla="*/ 0 h 774349"/>
              <a:gd name="connsiteX1" fmla="*/ 345309 w 432722"/>
              <a:gd name="connsiteY1" fmla="*/ 33617 h 774349"/>
              <a:gd name="connsiteX2" fmla="*/ 432722 w 432722"/>
              <a:gd name="connsiteY2" fmla="*/ 56226 h 774349"/>
              <a:gd name="connsiteX3" fmla="*/ 432722 w 432722"/>
              <a:gd name="connsiteY3" fmla="*/ 774349 h 774349"/>
              <a:gd name="connsiteX4" fmla="*/ 0 w 432722"/>
              <a:gd name="connsiteY4" fmla="*/ 774349 h 774349"/>
              <a:gd name="connsiteX5" fmla="*/ 0 w 432722"/>
              <a:gd name="connsiteY5" fmla="*/ 483 h 7743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32722" h="774349">
                <a:moveTo>
                  <a:pt x="20082" y="0"/>
                </a:moveTo>
                <a:cubicBezTo>
                  <a:pt x="135176" y="0"/>
                  <a:pt x="243225" y="12254"/>
                  <a:pt x="345309" y="33617"/>
                </a:cubicBezTo>
                <a:lnTo>
                  <a:pt x="432722" y="56226"/>
                </a:lnTo>
                <a:lnTo>
                  <a:pt x="432722" y="774349"/>
                </a:lnTo>
                <a:lnTo>
                  <a:pt x="0" y="774349"/>
                </a:lnTo>
                <a:lnTo>
                  <a:pt x="0" y="483"/>
                </a:lnTo>
                <a:close/>
              </a:path>
            </a:pathLst>
          </a:custGeom>
          <a:solidFill>
            <a:srgbClr val="21DB4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extLst>
      <p:ext uri="{BB962C8B-B14F-4D97-AF65-F5344CB8AC3E}">
        <p14:creationId xmlns:p14="http://schemas.microsoft.com/office/powerpoint/2010/main" val="3714337371"/>
      </p:ext>
    </p:extLst>
  </p:cSld>
  <p:clrMapOvr>
    <a:masterClrMapping/>
  </p:clrMapOvr>
  <p:transition spd="slow" advTm="3000">
    <p:wip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181743"/>
        </a:solidFill>
        <a:effectLst/>
      </p:bgPr>
    </p:bg>
    <p:spTree>
      <p:nvGrpSpPr>
        <p:cNvPr id="1" name=""/>
        <p:cNvGrpSpPr/>
        <p:nvPr/>
      </p:nvGrpSpPr>
      <p:grpSpPr>
        <a:xfrm>
          <a:off x="0" y="0"/>
          <a:ext cx="0" cy="0"/>
          <a:chOff x="0" y="0"/>
          <a:chExt cx="0" cy="0"/>
        </a:xfrm>
      </p:grpSpPr>
      <p:pic>
        <p:nvPicPr>
          <p:cNvPr id="7" name="图片 6"/>
          <p:cNvPicPr>
            <a:picLocks noChangeAspect="1"/>
          </p:cNvPicPr>
          <p:nvPr/>
        </p:nvPicPr>
        <p:blipFill rotWithShape="1">
          <a:blip r:embed="rId2" cstate="screen">
            <a:extLst>
              <a:ext uri="{28A0092B-C50C-407E-A947-70E740481C1C}">
                <a14:useLocalDpi xmlns:a14="http://schemas.microsoft.com/office/drawing/2010/main"/>
              </a:ext>
            </a:extLst>
          </a:blip>
          <a:srcRect l="29498" t="22595" r="31098" b="30743"/>
          <a:stretch/>
        </p:blipFill>
        <p:spPr>
          <a:xfrm>
            <a:off x="-1790699" y="-1930399"/>
            <a:ext cx="7886700" cy="10668000"/>
          </a:xfrm>
          <a:prstGeom prst="rect">
            <a:avLst/>
          </a:prstGeom>
        </p:spPr>
      </p:pic>
      <p:sp>
        <p:nvSpPr>
          <p:cNvPr id="5" name="矩形 4"/>
          <p:cNvSpPr/>
          <p:nvPr/>
        </p:nvSpPr>
        <p:spPr>
          <a:xfrm>
            <a:off x="4937220" y="4998389"/>
            <a:ext cx="7117654" cy="1862048"/>
          </a:xfrm>
          <a:prstGeom prst="rect">
            <a:avLst/>
          </a:prstGeom>
        </p:spPr>
        <p:txBody>
          <a:bodyPr wrap="none">
            <a:spAutoFit/>
          </a:bodyPr>
          <a:lstStyle/>
          <a:p>
            <a:r>
              <a:rPr lang="en-US" altLang="zh-CN" sz="11500" spc="2000" dirty="0" smtClean="0">
                <a:solidFill>
                  <a:prstClr val="white">
                    <a:alpha val="8000"/>
                  </a:prstClr>
                </a:solidFill>
                <a:latin typeface="Impact" panose="020B0806030902050204" pitchFamily="34" charset="0"/>
              </a:rPr>
              <a:t>ONTENTS</a:t>
            </a:r>
            <a:endParaRPr lang="zh-CN" altLang="en-US" sz="1600" dirty="0"/>
          </a:p>
        </p:txBody>
      </p:sp>
      <p:pic>
        <p:nvPicPr>
          <p:cNvPr id="3" name="图片 2"/>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0" y="2730501"/>
            <a:ext cx="12192000" cy="4127499"/>
          </a:xfrm>
          <a:prstGeom prst="rect">
            <a:avLst/>
          </a:prstGeom>
        </p:spPr>
      </p:pic>
      <p:sp>
        <p:nvSpPr>
          <p:cNvPr id="10" name="等腰三角形 9"/>
          <p:cNvSpPr/>
          <p:nvPr/>
        </p:nvSpPr>
        <p:spPr>
          <a:xfrm flipV="1">
            <a:off x="0" y="0"/>
            <a:ext cx="12192000" cy="426592"/>
          </a:xfrm>
          <a:prstGeom prst="triangle">
            <a:avLst>
              <a:gd name="adj" fmla="val 50312"/>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25" name="组合 24"/>
          <p:cNvGrpSpPr/>
          <p:nvPr/>
        </p:nvGrpSpPr>
        <p:grpSpPr>
          <a:xfrm>
            <a:off x="2312706" y="1544480"/>
            <a:ext cx="8038533" cy="2790650"/>
            <a:chOff x="2078038" y="1102028"/>
            <a:chExt cx="8038533" cy="2790650"/>
          </a:xfrm>
        </p:grpSpPr>
        <p:grpSp>
          <p:nvGrpSpPr>
            <p:cNvPr id="12" name="组合 11"/>
            <p:cNvGrpSpPr/>
            <p:nvPr/>
          </p:nvGrpSpPr>
          <p:grpSpPr>
            <a:xfrm>
              <a:off x="2078038" y="1102028"/>
              <a:ext cx="3597162" cy="1085166"/>
              <a:chOff x="2078038" y="1102028"/>
              <a:chExt cx="3597162" cy="1085166"/>
            </a:xfrm>
          </p:grpSpPr>
          <p:sp>
            <p:nvSpPr>
              <p:cNvPr id="4" name="椭圆 3"/>
              <p:cNvSpPr>
                <a:spLocks noChangeAspect="1"/>
              </p:cNvSpPr>
              <p:nvPr/>
            </p:nvSpPr>
            <p:spPr>
              <a:xfrm>
                <a:off x="2078038" y="1194834"/>
                <a:ext cx="900000" cy="900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3200" dirty="0" smtClean="0">
                    <a:solidFill>
                      <a:srgbClr val="181743"/>
                    </a:solidFill>
                    <a:latin typeface="+mj-lt"/>
                  </a:rPr>
                  <a:t>01</a:t>
                </a:r>
                <a:endParaRPr lang="zh-CN" altLang="en-US" sz="3200" dirty="0">
                  <a:solidFill>
                    <a:srgbClr val="181743"/>
                  </a:solidFill>
                  <a:latin typeface="+mj-lt"/>
                </a:endParaRPr>
              </a:p>
            </p:txBody>
          </p:sp>
          <p:sp>
            <p:nvSpPr>
              <p:cNvPr id="6" name="矩形 5"/>
              <p:cNvSpPr/>
              <p:nvPr/>
            </p:nvSpPr>
            <p:spPr>
              <a:xfrm>
                <a:off x="3129524" y="1102028"/>
                <a:ext cx="2164375" cy="369332"/>
              </a:xfrm>
              <a:prstGeom prst="rect">
                <a:avLst/>
              </a:prstGeom>
            </p:spPr>
            <p:txBody>
              <a:bodyPr wrap="none">
                <a:spAutoFit/>
              </a:bodyPr>
              <a:lstStyle/>
              <a:p>
                <a:pPr algn="ctr"/>
                <a:r>
                  <a:rPr lang="en-US" altLang="zh-CN" b="1" dirty="0">
                    <a:solidFill>
                      <a:srgbClr val="FF8603"/>
                    </a:solidFill>
                  </a:rPr>
                  <a:t>IT’S </a:t>
                </a:r>
                <a:r>
                  <a:rPr lang="en-US" altLang="zh-CN" b="1" dirty="0" smtClean="0">
                    <a:solidFill>
                      <a:srgbClr val="FF8603"/>
                    </a:solidFill>
                  </a:rPr>
                  <a:t>DEFAULT </a:t>
                </a:r>
                <a:r>
                  <a:rPr lang="en-US" altLang="zh-CN" b="1" dirty="0">
                    <a:solidFill>
                      <a:srgbClr val="FF8603"/>
                    </a:solidFill>
                  </a:rPr>
                  <a:t>TEXT</a:t>
                </a:r>
                <a:endParaRPr lang="zh-CN" altLang="en-US" b="1" dirty="0">
                  <a:solidFill>
                    <a:srgbClr val="FF8603"/>
                  </a:solidFill>
                </a:endParaRPr>
              </a:p>
            </p:txBody>
          </p:sp>
          <p:sp>
            <p:nvSpPr>
              <p:cNvPr id="11" name="矩形 10"/>
              <p:cNvSpPr/>
              <p:nvPr/>
            </p:nvSpPr>
            <p:spPr>
              <a:xfrm>
                <a:off x="3139963" y="1417753"/>
                <a:ext cx="2535237" cy="769441"/>
              </a:xfrm>
              <a:prstGeom prst="rect">
                <a:avLst/>
              </a:prstGeom>
            </p:spPr>
            <p:txBody>
              <a:bodyPr wrap="square">
                <a:spAutoFit/>
              </a:bodyPr>
              <a:lstStyle/>
              <a:p>
                <a:pPr lvl="0"/>
                <a:r>
                  <a:rPr lang="en-US" altLang="zh-CN" sz="1100" spc="300" dirty="0">
                    <a:solidFill>
                      <a:prstClr val="white"/>
                    </a:solidFill>
                    <a:latin typeface="等线" panose="02010600030101010101" pitchFamily="2" charset="-122"/>
                  </a:rPr>
                  <a:t>Qianyu </a:t>
                </a:r>
                <a:r>
                  <a:rPr lang="en-US" altLang="zh-CN" sz="1100" spc="300" dirty="0" err="1">
                    <a:solidFill>
                      <a:prstClr val="white"/>
                    </a:solidFill>
                    <a:latin typeface="等线" panose="02010600030101010101" pitchFamily="2" charset="-122"/>
                  </a:rPr>
                  <a:t>ppt</a:t>
                </a:r>
                <a:r>
                  <a:rPr lang="en-US" altLang="zh-CN" sz="1100" spc="300" dirty="0">
                    <a:solidFill>
                      <a:prstClr val="white"/>
                    </a:solidFill>
                    <a:latin typeface="等线" panose="02010600030101010101" pitchFamily="2" charset="-122"/>
                  </a:rPr>
                  <a:t> attention in the demonstration of the template design and production, beautify</a:t>
                </a:r>
              </a:p>
            </p:txBody>
          </p:sp>
        </p:grpSp>
        <p:grpSp>
          <p:nvGrpSpPr>
            <p:cNvPr id="13" name="组合 12"/>
            <p:cNvGrpSpPr/>
            <p:nvPr/>
          </p:nvGrpSpPr>
          <p:grpSpPr>
            <a:xfrm>
              <a:off x="2078038" y="2807289"/>
              <a:ext cx="3597162" cy="1085166"/>
              <a:chOff x="2078038" y="1102028"/>
              <a:chExt cx="3597162" cy="1085166"/>
            </a:xfrm>
          </p:grpSpPr>
          <p:sp>
            <p:nvSpPr>
              <p:cNvPr id="14" name="椭圆 13"/>
              <p:cNvSpPr>
                <a:spLocks noChangeAspect="1"/>
              </p:cNvSpPr>
              <p:nvPr/>
            </p:nvSpPr>
            <p:spPr>
              <a:xfrm>
                <a:off x="2078038" y="1194834"/>
                <a:ext cx="900000" cy="900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3200" dirty="0" smtClean="0">
                    <a:solidFill>
                      <a:srgbClr val="181743"/>
                    </a:solidFill>
                    <a:latin typeface="+mj-lt"/>
                  </a:rPr>
                  <a:t>02</a:t>
                </a:r>
                <a:endParaRPr lang="zh-CN" altLang="en-US" sz="3200" dirty="0">
                  <a:solidFill>
                    <a:srgbClr val="181743"/>
                  </a:solidFill>
                  <a:latin typeface="+mj-lt"/>
                </a:endParaRPr>
              </a:p>
            </p:txBody>
          </p:sp>
          <p:sp>
            <p:nvSpPr>
              <p:cNvPr id="15" name="矩形 14"/>
              <p:cNvSpPr/>
              <p:nvPr/>
            </p:nvSpPr>
            <p:spPr>
              <a:xfrm>
                <a:off x="3129524" y="1102028"/>
                <a:ext cx="2164375" cy="369332"/>
              </a:xfrm>
              <a:prstGeom prst="rect">
                <a:avLst/>
              </a:prstGeom>
            </p:spPr>
            <p:txBody>
              <a:bodyPr wrap="none">
                <a:spAutoFit/>
              </a:bodyPr>
              <a:lstStyle/>
              <a:p>
                <a:pPr algn="ctr"/>
                <a:r>
                  <a:rPr lang="en-US" altLang="zh-CN" b="1" dirty="0">
                    <a:solidFill>
                      <a:srgbClr val="FF8603"/>
                    </a:solidFill>
                  </a:rPr>
                  <a:t>IT’S </a:t>
                </a:r>
                <a:r>
                  <a:rPr lang="en-US" altLang="zh-CN" b="1" dirty="0" smtClean="0">
                    <a:solidFill>
                      <a:srgbClr val="FF8603"/>
                    </a:solidFill>
                  </a:rPr>
                  <a:t>DEFAULT </a:t>
                </a:r>
                <a:r>
                  <a:rPr lang="en-US" altLang="zh-CN" b="1" dirty="0">
                    <a:solidFill>
                      <a:srgbClr val="FF8603"/>
                    </a:solidFill>
                  </a:rPr>
                  <a:t>TEXT</a:t>
                </a:r>
                <a:endParaRPr lang="zh-CN" altLang="en-US" b="1" dirty="0">
                  <a:solidFill>
                    <a:srgbClr val="FF8603"/>
                  </a:solidFill>
                </a:endParaRPr>
              </a:p>
            </p:txBody>
          </p:sp>
          <p:sp>
            <p:nvSpPr>
              <p:cNvPr id="16" name="矩形 15"/>
              <p:cNvSpPr/>
              <p:nvPr/>
            </p:nvSpPr>
            <p:spPr>
              <a:xfrm>
                <a:off x="3139963" y="1417753"/>
                <a:ext cx="2535237" cy="769441"/>
              </a:xfrm>
              <a:prstGeom prst="rect">
                <a:avLst/>
              </a:prstGeom>
            </p:spPr>
            <p:txBody>
              <a:bodyPr wrap="square">
                <a:spAutoFit/>
              </a:bodyPr>
              <a:lstStyle/>
              <a:p>
                <a:pPr lvl="0"/>
                <a:r>
                  <a:rPr lang="en-US" altLang="zh-CN" sz="1100" spc="300" dirty="0">
                    <a:solidFill>
                      <a:prstClr val="white"/>
                    </a:solidFill>
                    <a:latin typeface="等线" panose="02010600030101010101" pitchFamily="2" charset="-122"/>
                  </a:rPr>
                  <a:t>Qianyu </a:t>
                </a:r>
                <a:r>
                  <a:rPr lang="en-US" altLang="zh-CN" sz="1100" spc="300" dirty="0" err="1">
                    <a:solidFill>
                      <a:prstClr val="white"/>
                    </a:solidFill>
                    <a:latin typeface="等线" panose="02010600030101010101" pitchFamily="2" charset="-122"/>
                  </a:rPr>
                  <a:t>ppt</a:t>
                </a:r>
                <a:r>
                  <a:rPr lang="en-US" altLang="zh-CN" sz="1100" spc="300" dirty="0">
                    <a:solidFill>
                      <a:prstClr val="white"/>
                    </a:solidFill>
                    <a:latin typeface="等线" panose="02010600030101010101" pitchFamily="2" charset="-122"/>
                  </a:rPr>
                  <a:t> attention in the demonstration of the template design and production, beautify</a:t>
                </a:r>
              </a:p>
            </p:txBody>
          </p:sp>
        </p:grpSp>
        <p:grpSp>
          <p:nvGrpSpPr>
            <p:cNvPr id="17" name="组合 16"/>
            <p:cNvGrpSpPr/>
            <p:nvPr/>
          </p:nvGrpSpPr>
          <p:grpSpPr>
            <a:xfrm>
              <a:off x="6519409" y="1102028"/>
              <a:ext cx="3597162" cy="1085166"/>
              <a:chOff x="2078038" y="1102028"/>
              <a:chExt cx="3597162" cy="1085166"/>
            </a:xfrm>
          </p:grpSpPr>
          <p:sp>
            <p:nvSpPr>
              <p:cNvPr id="18" name="椭圆 17"/>
              <p:cNvSpPr>
                <a:spLocks noChangeAspect="1"/>
              </p:cNvSpPr>
              <p:nvPr/>
            </p:nvSpPr>
            <p:spPr>
              <a:xfrm>
                <a:off x="2078038" y="1194834"/>
                <a:ext cx="900000" cy="900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3200" dirty="0" smtClean="0">
                    <a:solidFill>
                      <a:srgbClr val="181743"/>
                    </a:solidFill>
                    <a:latin typeface="+mj-lt"/>
                  </a:rPr>
                  <a:t>03</a:t>
                </a:r>
                <a:endParaRPr lang="zh-CN" altLang="en-US" sz="3200" dirty="0">
                  <a:solidFill>
                    <a:srgbClr val="181743"/>
                  </a:solidFill>
                  <a:latin typeface="+mj-lt"/>
                </a:endParaRPr>
              </a:p>
            </p:txBody>
          </p:sp>
          <p:sp>
            <p:nvSpPr>
              <p:cNvPr id="19" name="矩形 18"/>
              <p:cNvSpPr/>
              <p:nvPr/>
            </p:nvSpPr>
            <p:spPr>
              <a:xfrm>
                <a:off x="3129524" y="1102028"/>
                <a:ext cx="2164375" cy="369332"/>
              </a:xfrm>
              <a:prstGeom prst="rect">
                <a:avLst/>
              </a:prstGeom>
            </p:spPr>
            <p:txBody>
              <a:bodyPr wrap="none">
                <a:spAutoFit/>
              </a:bodyPr>
              <a:lstStyle/>
              <a:p>
                <a:pPr algn="ctr"/>
                <a:r>
                  <a:rPr lang="en-US" altLang="zh-CN" b="1" dirty="0">
                    <a:solidFill>
                      <a:srgbClr val="FF8603"/>
                    </a:solidFill>
                  </a:rPr>
                  <a:t>IT’S </a:t>
                </a:r>
                <a:r>
                  <a:rPr lang="en-US" altLang="zh-CN" b="1" dirty="0" smtClean="0">
                    <a:solidFill>
                      <a:srgbClr val="FF8603"/>
                    </a:solidFill>
                  </a:rPr>
                  <a:t>DEFAULT </a:t>
                </a:r>
                <a:r>
                  <a:rPr lang="en-US" altLang="zh-CN" b="1" dirty="0">
                    <a:solidFill>
                      <a:srgbClr val="FF8603"/>
                    </a:solidFill>
                  </a:rPr>
                  <a:t>TEXT</a:t>
                </a:r>
                <a:endParaRPr lang="zh-CN" altLang="en-US" b="1" dirty="0">
                  <a:solidFill>
                    <a:srgbClr val="FF8603"/>
                  </a:solidFill>
                </a:endParaRPr>
              </a:p>
            </p:txBody>
          </p:sp>
          <p:sp>
            <p:nvSpPr>
              <p:cNvPr id="20" name="矩形 19"/>
              <p:cNvSpPr/>
              <p:nvPr/>
            </p:nvSpPr>
            <p:spPr>
              <a:xfrm>
                <a:off x="3139963" y="1417753"/>
                <a:ext cx="2535237" cy="769441"/>
              </a:xfrm>
              <a:prstGeom prst="rect">
                <a:avLst/>
              </a:prstGeom>
            </p:spPr>
            <p:txBody>
              <a:bodyPr wrap="square">
                <a:spAutoFit/>
              </a:bodyPr>
              <a:lstStyle/>
              <a:p>
                <a:pPr lvl="0"/>
                <a:r>
                  <a:rPr lang="en-US" altLang="zh-CN" sz="1100" spc="300" dirty="0">
                    <a:solidFill>
                      <a:prstClr val="white"/>
                    </a:solidFill>
                    <a:latin typeface="等线" panose="02010600030101010101" pitchFamily="2" charset="-122"/>
                  </a:rPr>
                  <a:t>Qianyu </a:t>
                </a:r>
                <a:r>
                  <a:rPr lang="en-US" altLang="zh-CN" sz="1100" spc="300" dirty="0" err="1">
                    <a:solidFill>
                      <a:prstClr val="white"/>
                    </a:solidFill>
                    <a:latin typeface="等线" panose="02010600030101010101" pitchFamily="2" charset="-122"/>
                  </a:rPr>
                  <a:t>ppt</a:t>
                </a:r>
                <a:r>
                  <a:rPr lang="en-US" altLang="zh-CN" sz="1100" spc="300" dirty="0">
                    <a:solidFill>
                      <a:prstClr val="white"/>
                    </a:solidFill>
                    <a:latin typeface="等线" panose="02010600030101010101" pitchFamily="2" charset="-122"/>
                  </a:rPr>
                  <a:t> attention in the demonstration of the template design and production, beautify</a:t>
                </a:r>
              </a:p>
            </p:txBody>
          </p:sp>
        </p:grpSp>
        <p:grpSp>
          <p:nvGrpSpPr>
            <p:cNvPr id="21" name="组合 20"/>
            <p:cNvGrpSpPr/>
            <p:nvPr/>
          </p:nvGrpSpPr>
          <p:grpSpPr>
            <a:xfrm>
              <a:off x="6519409" y="2807512"/>
              <a:ext cx="3597162" cy="1085166"/>
              <a:chOff x="2078038" y="1102028"/>
              <a:chExt cx="3597162" cy="1085166"/>
            </a:xfrm>
          </p:grpSpPr>
          <p:sp>
            <p:nvSpPr>
              <p:cNvPr id="22" name="椭圆 21"/>
              <p:cNvSpPr>
                <a:spLocks noChangeAspect="1"/>
              </p:cNvSpPr>
              <p:nvPr/>
            </p:nvSpPr>
            <p:spPr>
              <a:xfrm>
                <a:off x="2078038" y="1194834"/>
                <a:ext cx="900000" cy="900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3200" dirty="0" smtClean="0">
                    <a:solidFill>
                      <a:srgbClr val="181743"/>
                    </a:solidFill>
                    <a:latin typeface="+mj-lt"/>
                  </a:rPr>
                  <a:t>04</a:t>
                </a:r>
                <a:endParaRPr lang="zh-CN" altLang="en-US" sz="3200" dirty="0">
                  <a:solidFill>
                    <a:srgbClr val="181743"/>
                  </a:solidFill>
                  <a:latin typeface="+mj-lt"/>
                </a:endParaRPr>
              </a:p>
            </p:txBody>
          </p:sp>
          <p:sp>
            <p:nvSpPr>
              <p:cNvPr id="23" name="矩形 22"/>
              <p:cNvSpPr/>
              <p:nvPr/>
            </p:nvSpPr>
            <p:spPr>
              <a:xfrm>
                <a:off x="3129524" y="1102028"/>
                <a:ext cx="2164375" cy="369332"/>
              </a:xfrm>
              <a:prstGeom prst="rect">
                <a:avLst/>
              </a:prstGeom>
            </p:spPr>
            <p:txBody>
              <a:bodyPr wrap="none">
                <a:spAutoFit/>
              </a:bodyPr>
              <a:lstStyle/>
              <a:p>
                <a:pPr algn="ctr"/>
                <a:r>
                  <a:rPr lang="en-US" altLang="zh-CN" b="1" dirty="0">
                    <a:solidFill>
                      <a:srgbClr val="FF8603"/>
                    </a:solidFill>
                  </a:rPr>
                  <a:t>IT’S </a:t>
                </a:r>
                <a:r>
                  <a:rPr lang="en-US" altLang="zh-CN" b="1" dirty="0" smtClean="0">
                    <a:solidFill>
                      <a:srgbClr val="FF8603"/>
                    </a:solidFill>
                  </a:rPr>
                  <a:t>DEFAULT </a:t>
                </a:r>
                <a:r>
                  <a:rPr lang="en-US" altLang="zh-CN" b="1" dirty="0">
                    <a:solidFill>
                      <a:srgbClr val="FF8603"/>
                    </a:solidFill>
                  </a:rPr>
                  <a:t>TEXT</a:t>
                </a:r>
                <a:endParaRPr lang="zh-CN" altLang="en-US" b="1" dirty="0">
                  <a:solidFill>
                    <a:srgbClr val="FF8603"/>
                  </a:solidFill>
                </a:endParaRPr>
              </a:p>
            </p:txBody>
          </p:sp>
          <p:sp>
            <p:nvSpPr>
              <p:cNvPr id="24" name="矩形 23"/>
              <p:cNvSpPr/>
              <p:nvPr/>
            </p:nvSpPr>
            <p:spPr>
              <a:xfrm>
                <a:off x="3139963" y="1417753"/>
                <a:ext cx="2535237" cy="769441"/>
              </a:xfrm>
              <a:prstGeom prst="rect">
                <a:avLst/>
              </a:prstGeom>
            </p:spPr>
            <p:txBody>
              <a:bodyPr wrap="square">
                <a:spAutoFit/>
              </a:bodyPr>
              <a:lstStyle/>
              <a:p>
                <a:pPr lvl="0"/>
                <a:r>
                  <a:rPr lang="en-US" altLang="zh-CN" sz="1100" spc="300" dirty="0">
                    <a:solidFill>
                      <a:prstClr val="white"/>
                    </a:solidFill>
                    <a:latin typeface="等线" panose="02010600030101010101" pitchFamily="2" charset="-122"/>
                  </a:rPr>
                  <a:t>Qianyu </a:t>
                </a:r>
                <a:r>
                  <a:rPr lang="en-US" altLang="zh-CN" sz="1100" spc="300" dirty="0" err="1">
                    <a:solidFill>
                      <a:prstClr val="white"/>
                    </a:solidFill>
                    <a:latin typeface="等线" panose="02010600030101010101" pitchFamily="2" charset="-122"/>
                  </a:rPr>
                  <a:t>ppt</a:t>
                </a:r>
                <a:r>
                  <a:rPr lang="en-US" altLang="zh-CN" sz="1100" spc="300" dirty="0">
                    <a:solidFill>
                      <a:prstClr val="white"/>
                    </a:solidFill>
                    <a:latin typeface="等线" panose="02010600030101010101" pitchFamily="2" charset="-122"/>
                  </a:rPr>
                  <a:t> attention in the demonstration of the template design and production, beautify</a:t>
                </a:r>
              </a:p>
            </p:txBody>
          </p:sp>
        </p:grpSp>
      </p:grpSp>
    </p:spTree>
    <p:extLst>
      <p:ext uri="{BB962C8B-B14F-4D97-AF65-F5344CB8AC3E}">
        <p14:creationId xmlns:p14="http://schemas.microsoft.com/office/powerpoint/2010/main" val="2516535711"/>
      </p:ext>
    </p:extLst>
  </p:cSld>
  <p:clrMapOvr>
    <a:masterClrMapping/>
  </p:clrMapOvr>
  <p:transition spd="slow" advTm="3000">
    <p:wip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181743"/>
        </a:solidFill>
        <a:effectLst/>
      </p:bgPr>
    </p:bg>
    <p:spTree>
      <p:nvGrpSpPr>
        <p:cNvPr id="1" name=""/>
        <p:cNvGrpSpPr/>
        <p:nvPr/>
      </p:nvGrpSpPr>
      <p:grpSpPr>
        <a:xfrm>
          <a:off x="0" y="0"/>
          <a:ext cx="0" cy="0"/>
          <a:chOff x="0" y="0"/>
          <a:chExt cx="0" cy="0"/>
        </a:xfrm>
      </p:grpSpPr>
      <p:grpSp>
        <p:nvGrpSpPr>
          <p:cNvPr id="4" name="组合 3"/>
          <p:cNvGrpSpPr/>
          <p:nvPr/>
        </p:nvGrpSpPr>
        <p:grpSpPr>
          <a:xfrm>
            <a:off x="484532" y="1828800"/>
            <a:ext cx="6386630" cy="8700946"/>
            <a:chOff x="484532" y="-327555"/>
            <a:chExt cx="7969428" cy="10857301"/>
          </a:xfrm>
        </p:grpSpPr>
        <p:sp>
          <p:nvSpPr>
            <p:cNvPr id="3" name="圆角矩形 2"/>
            <p:cNvSpPr/>
            <p:nvPr/>
          </p:nvSpPr>
          <p:spPr>
            <a:xfrm rot="18859044">
              <a:off x="-1625912" y="3329752"/>
              <a:ext cx="5851092" cy="1630203"/>
            </a:xfrm>
            <a:prstGeom prst="roundRect">
              <a:avLst>
                <a:gd name="adj" fmla="val 50000"/>
              </a:avLst>
            </a:prstGeom>
            <a:solidFill>
              <a:srgbClr val="21DB4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5" name="圆角矩形 64"/>
            <p:cNvSpPr/>
            <p:nvPr/>
          </p:nvSpPr>
          <p:spPr>
            <a:xfrm rot="18859044">
              <a:off x="-1552918" y="2803738"/>
              <a:ext cx="9337475" cy="5038075"/>
            </a:xfrm>
            <a:prstGeom prst="roundRect">
              <a:avLst>
                <a:gd name="adj" fmla="val 50000"/>
              </a:avLst>
            </a:prstGeom>
            <a:solidFill>
              <a:srgbClr val="FF86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6" name="圆角矩形 65"/>
            <p:cNvSpPr/>
            <p:nvPr/>
          </p:nvSpPr>
          <p:spPr>
            <a:xfrm rot="18859044">
              <a:off x="1065687" y="3141474"/>
              <a:ext cx="10857301" cy="3919244"/>
            </a:xfrm>
            <a:prstGeom prst="roundRect">
              <a:avLst>
                <a:gd name="adj" fmla="val 50000"/>
              </a:avLst>
            </a:prstGeom>
            <a:solidFill>
              <a:srgbClr val="48BD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77" name="十字星 76"/>
          <p:cNvSpPr/>
          <p:nvPr/>
        </p:nvSpPr>
        <p:spPr>
          <a:xfrm>
            <a:off x="8871081" y="6083491"/>
            <a:ext cx="414886" cy="414886"/>
          </a:xfrm>
          <a:prstGeom prst="star4">
            <a:avLst/>
          </a:prstGeom>
          <a:solidFill>
            <a:srgbClr val="21DB4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等线" panose="020F0502020204030204"/>
              <a:ea typeface="等线" panose="02010600030101010101" pitchFamily="2" charset="-122"/>
              <a:cs typeface="+mn-cs"/>
            </a:endParaRPr>
          </a:p>
        </p:txBody>
      </p:sp>
      <p:grpSp>
        <p:nvGrpSpPr>
          <p:cNvPr id="78" name="组合 77"/>
          <p:cNvGrpSpPr/>
          <p:nvPr/>
        </p:nvGrpSpPr>
        <p:grpSpPr>
          <a:xfrm>
            <a:off x="10471263" y="3104639"/>
            <a:ext cx="671365" cy="648722"/>
            <a:chOff x="2602414" y="1076347"/>
            <a:chExt cx="442330" cy="427412"/>
          </a:xfrm>
        </p:grpSpPr>
        <p:cxnSp>
          <p:nvCxnSpPr>
            <p:cNvPr id="81" name="直接连接符 80"/>
            <p:cNvCxnSpPr/>
            <p:nvPr/>
          </p:nvCxnSpPr>
          <p:spPr>
            <a:xfrm rot="-5400000">
              <a:off x="2639429" y="1221288"/>
              <a:ext cx="63500" cy="13753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82" name="直接连接符 81"/>
            <p:cNvCxnSpPr/>
            <p:nvPr/>
          </p:nvCxnSpPr>
          <p:spPr>
            <a:xfrm rot="-3240000">
              <a:off x="2668535" y="1131710"/>
              <a:ext cx="63500" cy="13753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83" name="直接连接符 82"/>
            <p:cNvCxnSpPr/>
            <p:nvPr/>
          </p:nvCxnSpPr>
          <p:spPr>
            <a:xfrm rot="-1080000">
              <a:off x="2744735" y="1076347"/>
              <a:ext cx="63500" cy="13753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84" name="直接连接符 83"/>
            <p:cNvCxnSpPr/>
            <p:nvPr/>
          </p:nvCxnSpPr>
          <p:spPr>
            <a:xfrm rot="1080000">
              <a:off x="2838923" y="1076347"/>
              <a:ext cx="63500" cy="13753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85" name="直接连接符 84"/>
            <p:cNvCxnSpPr/>
            <p:nvPr/>
          </p:nvCxnSpPr>
          <p:spPr>
            <a:xfrm rot="3240000">
              <a:off x="2915123" y="1131710"/>
              <a:ext cx="63500" cy="13753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86" name="直接连接符 85"/>
            <p:cNvCxnSpPr/>
            <p:nvPr/>
          </p:nvCxnSpPr>
          <p:spPr>
            <a:xfrm rot="5400000">
              <a:off x="2944229" y="1221288"/>
              <a:ext cx="63500" cy="13753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87" name="直接连接符 86"/>
            <p:cNvCxnSpPr/>
            <p:nvPr/>
          </p:nvCxnSpPr>
          <p:spPr>
            <a:xfrm rot="7560000">
              <a:off x="2915123" y="1310866"/>
              <a:ext cx="63500" cy="13753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88" name="直接连接符 87"/>
            <p:cNvCxnSpPr/>
            <p:nvPr/>
          </p:nvCxnSpPr>
          <p:spPr>
            <a:xfrm rot="9720000">
              <a:off x="2838923" y="1366229"/>
              <a:ext cx="63500" cy="13753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89" name="直接连接符 88"/>
            <p:cNvCxnSpPr/>
            <p:nvPr/>
          </p:nvCxnSpPr>
          <p:spPr>
            <a:xfrm rot="11880000">
              <a:off x="2744735" y="1366229"/>
              <a:ext cx="63500" cy="13753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90" name="直接连接符 89"/>
            <p:cNvCxnSpPr/>
            <p:nvPr/>
          </p:nvCxnSpPr>
          <p:spPr>
            <a:xfrm rot="14040000">
              <a:off x="2668535" y="1310866"/>
              <a:ext cx="63500" cy="13753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5" name="文本框 4"/>
          <p:cNvSpPr txBox="1"/>
          <p:nvPr/>
        </p:nvSpPr>
        <p:spPr>
          <a:xfrm>
            <a:off x="1617056" y="-566230"/>
            <a:ext cx="3759769" cy="9248686"/>
          </a:xfrm>
          <a:prstGeom prst="rect">
            <a:avLst/>
          </a:prstGeom>
          <a:noFill/>
        </p:spPr>
        <p:txBody>
          <a:bodyPr wrap="square" rtlCol="0">
            <a:spAutoFit/>
          </a:bodyPr>
          <a:lstStyle/>
          <a:p>
            <a:r>
              <a:rPr lang="en-US" altLang="zh-CN" sz="59500" dirty="0" smtClean="0">
                <a:solidFill>
                  <a:schemeClr val="bg1"/>
                </a:solidFill>
                <a:effectLst>
                  <a:outerShdw blurRad="50800" dist="38100" dir="8100000" algn="tr" rotWithShape="0">
                    <a:prstClr val="black">
                      <a:alpha val="40000"/>
                    </a:prstClr>
                  </a:outerShdw>
                </a:effectLst>
                <a:latin typeface="Impact" panose="020B0806030902050204" pitchFamily="34" charset="0"/>
              </a:rPr>
              <a:t>1</a:t>
            </a:r>
            <a:endParaRPr lang="zh-CN" altLang="en-US" sz="59500" dirty="0">
              <a:solidFill>
                <a:schemeClr val="bg1"/>
              </a:solidFill>
              <a:effectLst>
                <a:outerShdw blurRad="50800" dist="38100" dir="8100000" algn="tr" rotWithShape="0">
                  <a:prstClr val="black">
                    <a:alpha val="40000"/>
                  </a:prstClr>
                </a:outerShdw>
              </a:effectLst>
              <a:latin typeface="Impact" panose="020B0806030902050204" pitchFamily="34" charset="0"/>
            </a:endParaRPr>
          </a:p>
        </p:txBody>
      </p:sp>
      <p:sp>
        <p:nvSpPr>
          <p:cNvPr id="6" name="等腰三角形 5"/>
          <p:cNvSpPr/>
          <p:nvPr/>
        </p:nvSpPr>
        <p:spPr>
          <a:xfrm rot="2355596">
            <a:off x="1497559" y="3847879"/>
            <a:ext cx="517430" cy="446061"/>
          </a:xfrm>
          <a:prstGeom prst="triangle">
            <a:avLst/>
          </a:prstGeom>
          <a:noFill/>
          <a:ln w="76200" cap="rnd">
            <a:solidFill>
              <a:schemeClr val="bg1"/>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椭圆 6"/>
          <p:cNvSpPr/>
          <p:nvPr/>
        </p:nvSpPr>
        <p:spPr>
          <a:xfrm>
            <a:off x="6599588" y="2337620"/>
            <a:ext cx="508336" cy="508336"/>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矩形 7"/>
          <p:cNvSpPr/>
          <p:nvPr/>
        </p:nvSpPr>
        <p:spPr>
          <a:xfrm>
            <a:off x="4939865" y="4406598"/>
            <a:ext cx="5530681" cy="769441"/>
          </a:xfrm>
          <a:prstGeom prst="rect">
            <a:avLst/>
          </a:prstGeom>
        </p:spPr>
        <p:txBody>
          <a:bodyPr wrap="none">
            <a:spAutoFit/>
          </a:bodyPr>
          <a:lstStyle/>
          <a:p>
            <a:r>
              <a:rPr lang="en-US" altLang="zh-CN" sz="4400" spc="300" dirty="0" smtClean="0">
                <a:solidFill>
                  <a:schemeClr val="bg1"/>
                </a:solidFill>
                <a:latin typeface="Impact" panose="020B0806030902050204" pitchFamily="34" charset="0"/>
              </a:rPr>
              <a:t>ADD YOUR TITLE HERE</a:t>
            </a:r>
            <a:endParaRPr lang="en-US" altLang="zh-CN" sz="4400" spc="300" dirty="0">
              <a:solidFill>
                <a:schemeClr val="bg1"/>
              </a:solidFill>
              <a:latin typeface="Impact" panose="020B0806030902050204" pitchFamily="34" charset="0"/>
            </a:endParaRPr>
          </a:p>
        </p:txBody>
      </p:sp>
      <p:sp>
        <p:nvSpPr>
          <p:cNvPr id="98" name="矩形 97"/>
          <p:cNvSpPr/>
          <p:nvPr/>
        </p:nvSpPr>
        <p:spPr>
          <a:xfrm>
            <a:off x="4939865" y="5106545"/>
            <a:ext cx="5365247" cy="523220"/>
          </a:xfrm>
          <a:prstGeom prst="rect">
            <a:avLst/>
          </a:prstGeom>
        </p:spPr>
        <p:txBody>
          <a:bodyPr wrap="square">
            <a:spAutoFit/>
          </a:bodyPr>
          <a:lstStyle/>
          <a:p>
            <a:r>
              <a:rPr lang="en-US" altLang="zh-CN" sz="1400" spc="300" dirty="0" smtClean="0">
                <a:solidFill>
                  <a:schemeClr val="bg1"/>
                </a:solidFill>
                <a:latin typeface="+mn-ea"/>
              </a:rPr>
              <a:t>Qianyu </a:t>
            </a:r>
            <a:r>
              <a:rPr lang="en-US" altLang="zh-CN" sz="1400" spc="300" dirty="0" err="1" smtClean="0">
                <a:solidFill>
                  <a:schemeClr val="bg1"/>
                </a:solidFill>
                <a:latin typeface="+mn-ea"/>
              </a:rPr>
              <a:t>ppt</a:t>
            </a:r>
            <a:r>
              <a:rPr lang="en-US" altLang="zh-CN" sz="1400" spc="300" dirty="0" smtClean="0">
                <a:solidFill>
                  <a:schemeClr val="bg1"/>
                </a:solidFill>
                <a:latin typeface="+mn-ea"/>
              </a:rPr>
              <a:t> attention in the demonstration of the template design and production, beautify</a:t>
            </a:r>
            <a:endParaRPr lang="en-US" altLang="zh-CN" sz="1400" spc="300" dirty="0">
              <a:solidFill>
                <a:schemeClr val="bg1"/>
              </a:solidFill>
              <a:latin typeface="+mn-ea"/>
            </a:endParaRPr>
          </a:p>
        </p:txBody>
      </p:sp>
      <p:sp>
        <p:nvSpPr>
          <p:cNvPr id="99" name="椭圆 98"/>
          <p:cNvSpPr/>
          <p:nvPr/>
        </p:nvSpPr>
        <p:spPr>
          <a:xfrm>
            <a:off x="11196886" y="-779371"/>
            <a:ext cx="1558742" cy="1558742"/>
          </a:xfrm>
          <a:prstGeom prst="ellipse">
            <a:avLst/>
          </a:prstGeom>
          <a:solidFill>
            <a:srgbClr val="FFDB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extLst>
      <p:ext uri="{BB962C8B-B14F-4D97-AF65-F5344CB8AC3E}">
        <p14:creationId xmlns:p14="http://schemas.microsoft.com/office/powerpoint/2010/main" val="1755767670"/>
      </p:ext>
    </p:extLst>
  </p:cSld>
  <p:clrMapOvr>
    <a:masterClrMapping/>
  </p:clrMapOvr>
  <p:transition spd="slow" advTm="3000">
    <p:wip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pic>
        <p:nvPicPr>
          <p:cNvPr id="3" name="图片占位符 2"/>
          <p:cNvPicPr>
            <a:picLocks noGrp="1" noChangeAspect="1"/>
          </p:cNvPicPr>
          <p:nvPr>
            <p:ph type="pic" sz="quarter" idx="10"/>
          </p:nvPr>
        </p:nvPicPr>
        <p:blipFill>
          <a:blip r:embed="rId2" cstate="screen">
            <a:extLst>
              <a:ext uri="{28A0092B-C50C-407E-A947-70E740481C1C}">
                <a14:useLocalDpi xmlns:a14="http://schemas.microsoft.com/office/drawing/2010/main"/>
              </a:ext>
            </a:extLst>
          </a:blip>
          <a:srcRect/>
          <a:stretch>
            <a:fillRect/>
          </a:stretch>
        </p:blipFill>
        <p:spPr/>
      </p:pic>
      <p:sp>
        <p:nvSpPr>
          <p:cNvPr id="4" name="Rectangle 3"/>
          <p:cNvSpPr/>
          <p:nvPr/>
        </p:nvSpPr>
        <p:spPr>
          <a:xfrm>
            <a:off x="6096000" y="0"/>
            <a:ext cx="6096000" cy="6858000"/>
          </a:xfrm>
          <a:prstGeom prst="rect">
            <a:avLst/>
          </a:prstGeom>
          <a:solidFill>
            <a:srgbClr val="18174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1200347" y="2728779"/>
            <a:ext cx="3695307" cy="2945440"/>
          </a:xfrm>
          <a:prstGeom prst="rect">
            <a:avLst/>
          </a:prstGeom>
          <a:noFill/>
          <a:ln w="101600">
            <a:solidFill>
              <a:srgbClr val="48BD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1580907" y="4127836"/>
            <a:ext cx="3015569" cy="1015663"/>
          </a:xfrm>
          <a:prstGeom prst="rect">
            <a:avLst/>
          </a:prstGeom>
          <a:noFill/>
        </p:spPr>
        <p:txBody>
          <a:bodyPr wrap="none" rtlCol="0">
            <a:spAutoFit/>
          </a:bodyPr>
          <a:lstStyle/>
          <a:p>
            <a:r>
              <a:rPr lang="en-US" sz="3200" dirty="0" smtClean="0">
                <a:solidFill>
                  <a:schemeClr val="tx1">
                    <a:lumMod val="75000"/>
                    <a:lumOff val="25000"/>
                  </a:schemeClr>
                </a:solidFill>
                <a:latin typeface="微软雅黑" panose="020B0503020204020204" pitchFamily="34" charset="-122"/>
                <a:ea typeface="微软雅黑" panose="020B0503020204020204" pitchFamily="34" charset="-122"/>
                <a:cs typeface="Nexa Bold" charset="0"/>
              </a:rPr>
              <a:t>QIANYU</a:t>
            </a:r>
          </a:p>
          <a:p>
            <a:r>
              <a:rPr lang="en-US" sz="2800" dirty="0" smtClean="0">
                <a:solidFill>
                  <a:schemeClr val="tx1">
                    <a:lumMod val="75000"/>
                    <a:lumOff val="25000"/>
                  </a:schemeClr>
                </a:solidFill>
                <a:latin typeface="微软雅黑" panose="020B0503020204020204" pitchFamily="34" charset="-122"/>
                <a:ea typeface="微软雅黑" panose="020B0503020204020204" pitchFamily="34" charset="-122"/>
                <a:cs typeface="Nexa Bold" charset="0"/>
              </a:rPr>
              <a:t>DESIGN STUDIO</a:t>
            </a:r>
          </a:p>
        </p:txBody>
      </p:sp>
      <p:cxnSp>
        <p:nvCxnSpPr>
          <p:cNvPr id="14" name="Straight Connector 13"/>
          <p:cNvCxnSpPr/>
          <p:nvPr/>
        </p:nvCxnSpPr>
        <p:spPr>
          <a:xfrm>
            <a:off x="1698646" y="4011757"/>
            <a:ext cx="564545" cy="0"/>
          </a:xfrm>
          <a:prstGeom prst="line">
            <a:avLst/>
          </a:prstGeom>
          <a:ln>
            <a:solidFill>
              <a:srgbClr val="48BDFF"/>
            </a:solidFill>
          </a:ln>
        </p:spPr>
        <p:style>
          <a:lnRef idx="1">
            <a:schemeClr val="accent1"/>
          </a:lnRef>
          <a:fillRef idx="0">
            <a:schemeClr val="accent1"/>
          </a:fillRef>
          <a:effectRef idx="0">
            <a:schemeClr val="accent1"/>
          </a:effectRef>
          <a:fontRef idx="minor">
            <a:schemeClr val="tx1"/>
          </a:fontRef>
        </p:style>
      </p:cxnSp>
      <p:sp>
        <p:nvSpPr>
          <p:cNvPr id="16" name="TextBox 15"/>
          <p:cNvSpPr txBox="1"/>
          <p:nvPr/>
        </p:nvSpPr>
        <p:spPr>
          <a:xfrm>
            <a:off x="8827727" y="1356123"/>
            <a:ext cx="712054" cy="1200329"/>
          </a:xfrm>
          <a:prstGeom prst="rect">
            <a:avLst/>
          </a:prstGeom>
          <a:noFill/>
        </p:spPr>
        <p:txBody>
          <a:bodyPr wrap="none" rtlCol="0">
            <a:spAutoFit/>
          </a:bodyPr>
          <a:lstStyle/>
          <a:p>
            <a:pPr algn="ctr"/>
            <a:r>
              <a:rPr lang="en-US" sz="2400" spc="300" dirty="0" smtClean="0">
                <a:solidFill>
                  <a:schemeClr val="bg1"/>
                </a:solidFill>
                <a:latin typeface="Nexa Bold" charset="0"/>
                <a:ea typeface="Nexa Bold" charset="0"/>
                <a:cs typeface="Nexa Bold" charset="0"/>
              </a:rPr>
              <a:t>Q I</a:t>
            </a:r>
          </a:p>
          <a:p>
            <a:pPr algn="ctr"/>
            <a:r>
              <a:rPr lang="en-US" sz="2400" spc="300" dirty="0" smtClean="0">
                <a:solidFill>
                  <a:schemeClr val="bg1"/>
                </a:solidFill>
                <a:latin typeface="Nexa Bold" charset="0"/>
                <a:ea typeface="Nexa Bold" charset="0"/>
                <a:cs typeface="Nexa Bold" charset="0"/>
              </a:rPr>
              <a:t>AN</a:t>
            </a:r>
          </a:p>
          <a:p>
            <a:pPr algn="ctr"/>
            <a:r>
              <a:rPr lang="en-US" sz="2400" spc="300" dirty="0" smtClean="0">
                <a:solidFill>
                  <a:schemeClr val="bg1"/>
                </a:solidFill>
                <a:latin typeface="Nexa Bold" charset="0"/>
                <a:ea typeface="Nexa Bold" charset="0"/>
                <a:cs typeface="Nexa Bold" charset="0"/>
              </a:rPr>
              <a:t>YU</a:t>
            </a:r>
            <a:endParaRPr lang="en-US" sz="2400" spc="300" dirty="0">
              <a:solidFill>
                <a:schemeClr val="bg1"/>
              </a:solidFill>
              <a:latin typeface="Nexa Bold" charset="0"/>
              <a:ea typeface="Nexa Bold" charset="0"/>
              <a:cs typeface="Nexa Bold" charset="0"/>
            </a:endParaRPr>
          </a:p>
        </p:txBody>
      </p:sp>
      <p:sp>
        <p:nvSpPr>
          <p:cNvPr id="17" name="Rectangle 16"/>
          <p:cNvSpPr/>
          <p:nvPr/>
        </p:nvSpPr>
        <p:spPr>
          <a:xfrm>
            <a:off x="8692281" y="1183797"/>
            <a:ext cx="903436" cy="1544982"/>
          </a:xfrm>
          <a:prstGeom prst="rect">
            <a:avLst/>
          </a:prstGeom>
          <a:noFill/>
          <a:ln w="88900">
            <a:solidFill>
              <a:srgbClr val="48BD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p:cNvSpPr txBox="1"/>
          <p:nvPr/>
        </p:nvSpPr>
        <p:spPr>
          <a:xfrm>
            <a:off x="8185564" y="3090210"/>
            <a:ext cx="1916871" cy="646331"/>
          </a:xfrm>
          <a:prstGeom prst="rect">
            <a:avLst/>
          </a:prstGeom>
          <a:noFill/>
        </p:spPr>
        <p:txBody>
          <a:bodyPr wrap="none" rtlCol="0">
            <a:spAutoFit/>
          </a:bodyPr>
          <a:lstStyle/>
          <a:p>
            <a:pPr algn="ctr"/>
            <a:r>
              <a:rPr lang="en-US" spc="300" dirty="0" smtClean="0">
                <a:solidFill>
                  <a:schemeClr val="bg1"/>
                </a:solidFill>
                <a:latin typeface="Nexa Bold" charset="0"/>
                <a:ea typeface="Nexa Bold" charset="0"/>
                <a:cs typeface="Nexa Bold" charset="0"/>
              </a:rPr>
              <a:t>YOUR TITLE</a:t>
            </a:r>
          </a:p>
          <a:p>
            <a:pPr algn="ctr"/>
            <a:r>
              <a:rPr lang="en-US" spc="300" dirty="0" smtClean="0">
                <a:solidFill>
                  <a:schemeClr val="bg1"/>
                </a:solidFill>
                <a:latin typeface="Nexa Bold" charset="0"/>
                <a:ea typeface="Nexa Bold" charset="0"/>
                <a:cs typeface="Nexa Bold" charset="0"/>
              </a:rPr>
              <a:t>HERE</a:t>
            </a:r>
            <a:endParaRPr lang="en-US" spc="300" dirty="0">
              <a:solidFill>
                <a:schemeClr val="bg1"/>
              </a:solidFill>
              <a:latin typeface="Nexa Bold" charset="0"/>
              <a:ea typeface="Nexa Bold" charset="0"/>
              <a:cs typeface="Nexa Bold" charset="0"/>
            </a:endParaRPr>
          </a:p>
        </p:txBody>
      </p:sp>
      <p:cxnSp>
        <p:nvCxnSpPr>
          <p:cNvPr id="19" name="Straight Connector 18"/>
          <p:cNvCxnSpPr/>
          <p:nvPr/>
        </p:nvCxnSpPr>
        <p:spPr>
          <a:xfrm>
            <a:off x="8825947" y="4020513"/>
            <a:ext cx="636105" cy="0"/>
          </a:xfrm>
          <a:prstGeom prst="line">
            <a:avLst/>
          </a:prstGeom>
          <a:ln>
            <a:solidFill>
              <a:srgbClr val="05FCD9"/>
            </a:solidFill>
          </a:ln>
        </p:spPr>
        <p:style>
          <a:lnRef idx="1">
            <a:schemeClr val="accent1"/>
          </a:lnRef>
          <a:fillRef idx="0">
            <a:schemeClr val="accent1"/>
          </a:fillRef>
          <a:effectRef idx="0">
            <a:schemeClr val="accent1"/>
          </a:effectRef>
          <a:fontRef idx="minor">
            <a:schemeClr val="tx1"/>
          </a:fontRef>
        </p:style>
      </p:cxnSp>
      <p:sp>
        <p:nvSpPr>
          <p:cNvPr id="20" name="Rectangle 19"/>
          <p:cNvSpPr/>
          <p:nvPr/>
        </p:nvSpPr>
        <p:spPr>
          <a:xfrm>
            <a:off x="7647279" y="4473874"/>
            <a:ext cx="2993441" cy="1311128"/>
          </a:xfrm>
          <a:prstGeom prst="rect">
            <a:avLst/>
          </a:prstGeom>
        </p:spPr>
        <p:txBody>
          <a:bodyPr wrap="square">
            <a:spAutoFit/>
          </a:bodyPr>
          <a:lstStyle/>
          <a:p>
            <a:pPr algn="ctr">
              <a:lnSpc>
                <a:spcPct val="110000"/>
              </a:lnSpc>
            </a:pPr>
            <a:r>
              <a:rPr lang="en-US" sz="1200" dirty="0">
                <a:solidFill>
                  <a:schemeClr val="bg1"/>
                </a:solidFill>
                <a:latin typeface="+mn-ea"/>
                <a:cs typeface="Roboto Medium" charset="0"/>
              </a:rPr>
              <a:t>Qianyu </a:t>
            </a:r>
            <a:r>
              <a:rPr lang="en-US" sz="1200" dirty="0" err="1">
                <a:solidFill>
                  <a:schemeClr val="bg1"/>
                </a:solidFill>
                <a:latin typeface="+mn-ea"/>
                <a:cs typeface="Roboto Medium" charset="0"/>
              </a:rPr>
              <a:t>ppt</a:t>
            </a:r>
            <a:r>
              <a:rPr lang="en-US" sz="1200" dirty="0">
                <a:solidFill>
                  <a:schemeClr val="bg1"/>
                </a:solidFill>
                <a:latin typeface="+mn-ea"/>
                <a:cs typeface="Roboto Medium" charset="0"/>
              </a:rPr>
              <a:t> attention in the demonstration of the template design and production, beautify, insisted on because of the love, so attention of the design concept, the pursuit of beauty and practical combination of, love life, love the design</a:t>
            </a:r>
          </a:p>
        </p:txBody>
      </p:sp>
    </p:spTree>
    <p:extLst>
      <p:ext uri="{BB962C8B-B14F-4D97-AF65-F5344CB8AC3E}">
        <p14:creationId xmlns:p14="http://schemas.microsoft.com/office/powerpoint/2010/main" val="3288472098"/>
      </p:ext>
    </p:extLst>
  </p:cSld>
  <p:clrMapOvr>
    <a:masterClrMapping/>
  </p:clrMapOvr>
  <p:transition spd="slow" advTm="3000">
    <p:wip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181743"/>
        </a:solidFill>
        <a:effectLst/>
      </p:bgPr>
    </p:bg>
    <p:spTree>
      <p:nvGrpSpPr>
        <p:cNvPr id="1" name=""/>
        <p:cNvGrpSpPr/>
        <p:nvPr/>
      </p:nvGrpSpPr>
      <p:grpSpPr>
        <a:xfrm>
          <a:off x="0" y="0"/>
          <a:ext cx="0" cy="0"/>
          <a:chOff x="0" y="0"/>
          <a:chExt cx="0" cy="0"/>
        </a:xfrm>
      </p:grpSpPr>
      <p:sp>
        <p:nvSpPr>
          <p:cNvPr id="25" name="椭圆 24"/>
          <p:cNvSpPr/>
          <p:nvPr/>
        </p:nvSpPr>
        <p:spPr>
          <a:xfrm>
            <a:off x="3715056" y="2086442"/>
            <a:ext cx="633233" cy="633233"/>
          </a:xfrm>
          <a:prstGeom prst="ellipse">
            <a:avLst/>
          </a:prstGeom>
          <a:solidFill>
            <a:srgbClr val="21DB4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4" name="椭圆 23"/>
          <p:cNvSpPr/>
          <p:nvPr/>
        </p:nvSpPr>
        <p:spPr>
          <a:xfrm>
            <a:off x="6908970" y="4595253"/>
            <a:ext cx="1080426" cy="1080426"/>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Oval 6"/>
          <p:cNvSpPr/>
          <p:nvPr/>
        </p:nvSpPr>
        <p:spPr>
          <a:xfrm>
            <a:off x="4066429" y="1399430"/>
            <a:ext cx="4059142" cy="4059138"/>
          </a:xfrm>
          <a:prstGeom prst="ellipse">
            <a:avLst/>
          </a:prstGeom>
          <a:noFill/>
          <a:ln w="215900">
            <a:solidFill>
              <a:srgbClr val="48BD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平行四边形 8"/>
          <p:cNvSpPr/>
          <p:nvPr/>
        </p:nvSpPr>
        <p:spPr>
          <a:xfrm rot="20928630">
            <a:off x="1092316" y="2181342"/>
            <a:ext cx="9788301" cy="3153238"/>
          </a:xfrm>
          <a:prstGeom prst="parallelogram">
            <a:avLst/>
          </a:prstGeom>
          <a:solidFill>
            <a:srgbClr val="18174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3" name="Straight Connector 1"/>
          <p:cNvCxnSpPr/>
          <p:nvPr/>
        </p:nvCxnSpPr>
        <p:spPr>
          <a:xfrm>
            <a:off x="788204" y="583808"/>
            <a:ext cx="385592" cy="0"/>
          </a:xfrm>
          <a:prstGeom prst="line">
            <a:avLst/>
          </a:prstGeom>
          <a:ln>
            <a:solidFill>
              <a:srgbClr val="05FCD9"/>
            </a:solidFill>
          </a:ln>
        </p:spPr>
        <p:style>
          <a:lnRef idx="1">
            <a:schemeClr val="accent1"/>
          </a:lnRef>
          <a:fillRef idx="0">
            <a:schemeClr val="accent1"/>
          </a:fillRef>
          <a:effectRef idx="0">
            <a:schemeClr val="accent1"/>
          </a:effectRef>
          <a:fontRef idx="minor">
            <a:schemeClr val="tx1"/>
          </a:fontRef>
        </p:style>
      </p:cxnSp>
      <p:sp>
        <p:nvSpPr>
          <p:cNvPr id="4" name="TextBox 2"/>
          <p:cNvSpPr txBox="1"/>
          <p:nvPr/>
        </p:nvSpPr>
        <p:spPr>
          <a:xfrm>
            <a:off x="677333" y="651462"/>
            <a:ext cx="2087431" cy="261610"/>
          </a:xfrm>
          <a:prstGeom prst="rect">
            <a:avLst/>
          </a:prstGeom>
          <a:noFill/>
        </p:spPr>
        <p:txBody>
          <a:bodyPr wrap="none" rtlCol="0">
            <a:spAutoFit/>
          </a:bodyPr>
          <a:lstStyle/>
          <a:p>
            <a:r>
              <a:rPr lang="en-US" sz="1100" i="1" spc="600" dirty="0" smtClean="0">
                <a:solidFill>
                  <a:srgbClr val="05FCD9"/>
                </a:solidFill>
                <a:latin typeface="Roboto Light" charset="0"/>
                <a:ea typeface="Roboto Light" charset="0"/>
                <a:cs typeface="Roboto Light" charset="0"/>
              </a:rPr>
              <a:t>Qianyu design</a:t>
            </a:r>
          </a:p>
        </p:txBody>
      </p:sp>
      <p:sp>
        <p:nvSpPr>
          <p:cNvPr id="8" name="TextBox 5"/>
          <p:cNvSpPr txBox="1"/>
          <p:nvPr/>
        </p:nvSpPr>
        <p:spPr>
          <a:xfrm rot="1220746">
            <a:off x="567475" y="1801825"/>
            <a:ext cx="10285443" cy="4534575"/>
          </a:xfrm>
          <a:prstGeom prst="rect">
            <a:avLst/>
          </a:prstGeom>
          <a:noFill/>
          <a:ln>
            <a:noFill/>
          </a:ln>
          <a:scene3d>
            <a:camera prst="isometricRightUp"/>
            <a:lightRig rig="threePt" dir="t"/>
          </a:scene3d>
        </p:spPr>
        <p:txBody>
          <a:bodyPr wrap="none" lIns="91440" tIns="0" rtlCol="0">
            <a:spAutoFit/>
          </a:bodyPr>
          <a:lstStyle/>
          <a:p>
            <a:pPr algn="ctr">
              <a:lnSpc>
                <a:spcPts val="17500"/>
              </a:lnSpc>
            </a:pPr>
            <a:r>
              <a:rPr lang="en-US" sz="19900" spc="600" dirty="0" smtClean="0">
                <a:ln w="76200">
                  <a:solidFill>
                    <a:schemeClr val="bg1">
                      <a:lumMod val="95000"/>
                    </a:schemeClr>
                  </a:solidFill>
                </a:ln>
                <a:solidFill>
                  <a:schemeClr val="bg1"/>
                </a:solidFill>
                <a:latin typeface="ARB 66 Neon Block JUN-37" panose="02000503060000020004" pitchFamily="50" charset="0"/>
                <a:ea typeface="DFPTongTong-B5" panose="02010600010101010101" pitchFamily="2" charset="-120"/>
                <a:cs typeface="BoldBrush" charset="0"/>
              </a:rPr>
              <a:t>HAPPY</a:t>
            </a:r>
          </a:p>
          <a:p>
            <a:pPr algn="ctr">
              <a:lnSpc>
                <a:spcPts val="17500"/>
              </a:lnSpc>
            </a:pPr>
            <a:r>
              <a:rPr lang="en-US" sz="19900" spc="600" dirty="0" smtClean="0">
                <a:ln w="76200">
                  <a:solidFill>
                    <a:schemeClr val="bg1">
                      <a:lumMod val="95000"/>
                    </a:schemeClr>
                  </a:solidFill>
                </a:ln>
                <a:solidFill>
                  <a:schemeClr val="bg1"/>
                </a:solidFill>
                <a:latin typeface="ARB 66 Neon Block JUN-37" panose="02000503060000020004" pitchFamily="50" charset="0"/>
                <a:ea typeface="DFPTongTong-B5" panose="02010600010101010101" pitchFamily="2" charset="-120"/>
                <a:cs typeface="BoldBrush" charset="0"/>
              </a:rPr>
              <a:t> </a:t>
            </a:r>
            <a:r>
              <a:rPr lang="en-US" sz="13800" spc="600" dirty="0" smtClean="0">
                <a:ln w="76200">
                  <a:solidFill>
                    <a:schemeClr val="bg1">
                      <a:lumMod val="95000"/>
                    </a:schemeClr>
                  </a:solidFill>
                </a:ln>
                <a:solidFill>
                  <a:schemeClr val="bg1"/>
                </a:solidFill>
                <a:latin typeface="ARB 66 Neon Block JUN-37" panose="02000503060000020004" pitchFamily="50" charset="0"/>
                <a:ea typeface="DFPTongTong-B5" panose="02010600010101010101" pitchFamily="2" charset="-120"/>
                <a:cs typeface="BoldBrush" charset="0"/>
              </a:rPr>
              <a:t>EVERYDAY</a:t>
            </a:r>
            <a:endParaRPr lang="en-US" sz="19900" spc="600" dirty="0">
              <a:ln w="76200">
                <a:solidFill>
                  <a:schemeClr val="bg1">
                    <a:lumMod val="95000"/>
                  </a:schemeClr>
                </a:solidFill>
              </a:ln>
              <a:solidFill>
                <a:schemeClr val="bg1"/>
              </a:solidFill>
              <a:latin typeface="ARB 66 Neon Block JUN-37" panose="02000503060000020004" pitchFamily="50" charset="0"/>
              <a:ea typeface="DFPTongTong-B5" panose="02010600010101010101" pitchFamily="2" charset="-120"/>
              <a:cs typeface="BoldBrush" charset="0"/>
            </a:endParaRPr>
          </a:p>
        </p:txBody>
      </p:sp>
      <p:grpSp>
        <p:nvGrpSpPr>
          <p:cNvPr id="11" name="PA_组合 137"/>
          <p:cNvGrpSpPr/>
          <p:nvPr>
            <p:custDataLst>
              <p:tags r:id="rId1"/>
            </p:custDataLst>
          </p:nvPr>
        </p:nvGrpSpPr>
        <p:grpSpPr>
          <a:xfrm>
            <a:off x="7185573" y="1781839"/>
            <a:ext cx="790575" cy="800747"/>
            <a:chOff x="8782050" y="-687675"/>
            <a:chExt cx="790575" cy="800747"/>
          </a:xfrm>
          <a:effectLst>
            <a:outerShdw blurRad="50800" dist="38100" dir="8100000" algn="tr" rotWithShape="0">
              <a:prstClr val="black">
                <a:alpha val="40000"/>
              </a:prstClr>
            </a:outerShdw>
          </a:effectLst>
        </p:grpSpPr>
        <p:sp>
          <p:nvSpPr>
            <p:cNvPr id="12" name="椭圆 11"/>
            <p:cNvSpPr/>
            <p:nvPr/>
          </p:nvSpPr>
          <p:spPr>
            <a:xfrm>
              <a:off x="8963025" y="-498764"/>
              <a:ext cx="428625" cy="428625"/>
            </a:xfrm>
            <a:prstGeom prst="ellipse">
              <a:avLst/>
            </a:prstGeom>
            <a:solidFill>
              <a:srgbClr val="FFDB01"/>
            </a:solidFill>
            <a:ln w="76200">
              <a:solidFill>
                <a:srgbClr val="17164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等线" panose="020F0502020204030204"/>
                <a:ea typeface="等线" panose="02010600030101010101" pitchFamily="2" charset="-122"/>
                <a:cs typeface="+mn-cs"/>
              </a:endParaRPr>
            </a:p>
          </p:txBody>
        </p:sp>
        <p:cxnSp>
          <p:nvCxnSpPr>
            <p:cNvPr id="13" name="直接连接符 12"/>
            <p:cNvCxnSpPr/>
            <p:nvPr/>
          </p:nvCxnSpPr>
          <p:spPr>
            <a:xfrm flipV="1">
              <a:off x="9186863" y="-687675"/>
              <a:ext cx="9525" cy="173326"/>
            </a:xfrm>
            <a:prstGeom prst="line">
              <a:avLst/>
            </a:prstGeom>
            <a:ln w="38100">
              <a:solidFill>
                <a:srgbClr val="FFDB01"/>
              </a:solidFill>
            </a:ln>
          </p:spPr>
          <p:style>
            <a:lnRef idx="1">
              <a:schemeClr val="accent1"/>
            </a:lnRef>
            <a:fillRef idx="0">
              <a:schemeClr val="accent1"/>
            </a:fillRef>
            <a:effectRef idx="0">
              <a:schemeClr val="accent1"/>
            </a:effectRef>
            <a:fontRef idx="minor">
              <a:schemeClr val="tx1"/>
            </a:fontRef>
          </p:style>
        </p:cxnSp>
        <p:cxnSp>
          <p:nvCxnSpPr>
            <p:cNvPr id="14" name="直接连接符 13"/>
            <p:cNvCxnSpPr>
              <a:stCxn id="12" idx="7"/>
            </p:cNvCxnSpPr>
            <p:nvPr/>
          </p:nvCxnSpPr>
          <p:spPr>
            <a:xfrm flipV="1">
              <a:off x="9328879" y="-568903"/>
              <a:ext cx="115159" cy="132910"/>
            </a:xfrm>
            <a:prstGeom prst="line">
              <a:avLst/>
            </a:prstGeom>
            <a:ln w="38100">
              <a:solidFill>
                <a:srgbClr val="FFDB01"/>
              </a:solidFill>
            </a:ln>
          </p:spPr>
          <p:style>
            <a:lnRef idx="1">
              <a:schemeClr val="accent1"/>
            </a:lnRef>
            <a:fillRef idx="0">
              <a:schemeClr val="accent1"/>
            </a:fillRef>
            <a:effectRef idx="0">
              <a:schemeClr val="accent1"/>
            </a:effectRef>
            <a:fontRef idx="minor">
              <a:schemeClr val="tx1"/>
            </a:fontRef>
          </p:style>
        </p:cxnSp>
        <p:cxnSp>
          <p:nvCxnSpPr>
            <p:cNvPr id="15" name="直接连接符 14"/>
            <p:cNvCxnSpPr>
              <a:stCxn id="12" idx="6"/>
            </p:cNvCxnSpPr>
            <p:nvPr/>
          </p:nvCxnSpPr>
          <p:spPr>
            <a:xfrm flipV="1">
              <a:off x="9391650" y="-284452"/>
              <a:ext cx="180975" cy="1"/>
            </a:xfrm>
            <a:prstGeom prst="line">
              <a:avLst/>
            </a:prstGeom>
            <a:ln w="38100">
              <a:solidFill>
                <a:srgbClr val="FFDB01"/>
              </a:solidFill>
            </a:ln>
          </p:spPr>
          <p:style>
            <a:lnRef idx="1">
              <a:schemeClr val="accent1"/>
            </a:lnRef>
            <a:fillRef idx="0">
              <a:schemeClr val="accent1"/>
            </a:fillRef>
            <a:effectRef idx="0">
              <a:schemeClr val="accent1"/>
            </a:effectRef>
            <a:fontRef idx="minor">
              <a:schemeClr val="tx1"/>
            </a:fontRef>
          </p:style>
        </p:cxnSp>
        <p:cxnSp>
          <p:nvCxnSpPr>
            <p:cNvPr id="16" name="直接连接符 15"/>
            <p:cNvCxnSpPr>
              <a:stCxn id="12" idx="5"/>
            </p:cNvCxnSpPr>
            <p:nvPr/>
          </p:nvCxnSpPr>
          <p:spPr>
            <a:xfrm>
              <a:off x="9328879" y="-132910"/>
              <a:ext cx="148496" cy="132910"/>
            </a:xfrm>
            <a:prstGeom prst="line">
              <a:avLst/>
            </a:prstGeom>
            <a:ln w="38100">
              <a:solidFill>
                <a:srgbClr val="FFDB01"/>
              </a:solidFill>
            </a:ln>
          </p:spPr>
          <p:style>
            <a:lnRef idx="1">
              <a:schemeClr val="accent1"/>
            </a:lnRef>
            <a:fillRef idx="0">
              <a:schemeClr val="accent1"/>
            </a:fillRef>
            <a:effectRef idx="0">
              <a:schemeClr val="accent1"/>
            </a:effectRef>
            <a:fontRef idx="minor">
              <a:schemeClr val="tx1"/>
            </a:fontRef>
          </p:style>
        </p:cxnSp>
        <p:cxnSp>
          <p:nvCxnSpPr>
            <p:cNvPr id="17" name="直接连接符 16"/>
            <p:cNvCxnSpPr>
              <a:stCxn id="12" idx="4"/>
            </p:cNvCxnSpPr>
            <p:nvPr/>
          </p:nvCxnSpPr>
          <p:spPr>
            <a:xfrm>
              <a:off x="9177338" y="-70139"/>
              <a:ext cx="19050" cy="183211"/>
            </a:xfrm>
            <a:prstGeom prst="line">
              <a:avLst/>
            </a:prstGeom>
            <a:ln w="38100">
              <a:solidFill>
                <a:srgbClr val="FFDB01"/>
              </a:solidFill>
            </a:ln>
          </p:spPr>
          <p:style>
            <a:lnRef idx="1">
              <a:schemeClr val="accent1"/>
            </a:lnRef>
            <a:fillRef idx="0">
              <a:schemeClr val="accent1"/>
            </a:fillRef>
            <a:effectRef idx="0">
              <a:schemeClr val="accent1"/>
            </a:effectRef>
            <a:fontRef idx="minor">
              <a:schemeClr val="tx1"/>
            </a:fontRef>
          </p:style>
        </p:cxnSp>
        <p:cxnSp>
          <p:nvCxnSpPr>
            <p:cNvPr id="19" name="直接连接符 18"/>
            <p:cNvCxnSpPr>
              <a:stCxn id="12" idx="3"/>
            </p:cNvCxnSpPr>
            <p:nvPr/>
          </p:nvCxnSpPr>
          <p:spPr>
            <a:xfrm flipH="1">
              <a:off x="8877300" y="-132910"/>
              <a:ext cx="148496" cy="119250"/>
            </a:xfrm>
            <a:prstGeom prst="line">
              <a:avLst/>
            </a:prstGeom>
            <a:ln w="38100">
              <a:solidFill>
                <a:srgbClr val="FFDB01"/>
              </a:solidFill>
            </a:ln>
          </p:spPr>
          <p:style>
            <a:lnRef idx="1">
              <a:schemeClr val="accent1"/>
            </a:lnRef>
            <a:fillRef idx="0">
              <a:schemeClr val="accent1"/>
            </a:fillRef>
            <a:effectRef idx="0">
              <a:schemeClr val="accent1"/>
            </a:effectRef>
            <a:fontRef idx="minor">
              <a:schemeClr val="tx1"/>
            </a:fontRef>
          </p:style>
        </p:cxnSp>
        <p:cxnSp>
          <p:nvCxnSpPr>
            <p:cNvPr id="20" name="直接连接符 19"/>
            <p:cNvCxnSpPr/>
            <p:nvPr/>
          </p:nvCxnSpPr>
          <p:spPr>
            <a:xfrm flipH="1">
              <a:off x="8782050" y="-284452"/>
              <a:ext cx="180975" cy="0"/>
            </a:xfrm>
            <a:prstGeom prst="line">
              <a:avLst/>
            </a:prstGeom>
            <a:ln w="38100">
              <a:solidFill>
                <a:srgbClr val="FFDB01"/>
              </a:solidFill>
            </a:ln>
          </p:spPr>
          <p:style>
            <a:lnRef idx="1">
              <a:schemeClr val="accent1"/>
            </a:lnRef>
            <a:fillRef idx="0">
              <a:schemeClr val="accent1"/>
            </a:fillRef>
            <a:effectRef idx="0">
              <a:schemeClr val="accent1"/>
            </a:effectRef>
            <a:fontRef idx="minor">
              <a:schemeClr val="tx1"/>
            </a:fontRef>
          </p:style>
        </p:cxnSp>
        <p:cxnSp>
          <p:nvCxnSpPr>
            <p:cNvPr id="21" name="直接连接符 20"/>
            <p:cNvCxnSpPr>
              <a:stCxn id="12" idx="1"/>
            </p:cNvCxnSpPr>
            <p:nvPr/>
          </p:nvCxnSpPr>
          <p:spPr>
            <a:xfrm flipH="1" flipV="1">
              <a:off x="8877300" y="-561975"/>
              <a:ext cx="148496" cy="125982"/>
            </a:xfrm>
            <a:prstGeom prst="line">
              <a:avLst/>
            </a:prstGeom>
            <a:ln w="38100">
              <a:solidFill>
                <a:srgbClr val="FFDB01"/>
              </a:solidFill>
            </a:ln>
          </p:spPr>
          <p:style>
            <a:lnRef idx="1">
              <a:schemeClr val="accent1"/>
            </a:lnRef>
            <a:fillRef idx="0">
              <a:schemeClr val="accent1"/>
            </a:fillRef>
            <a:effectRef idx="0">
              <a:schemeClr val="accent1"/>
            </a:effectRef>
            <a:fontRef idx="minor">
              <a:schemeClr val="tx1"/>
            </a:fontRef>
          </p:style>
        </p:cxnSp>
      </p:grpSp>
      <p:grpSp>
        <p:nvGrpSpPr>
          <p:cNvPr id="10" name="组合 9"/>
          <p:cNvGrpSpPr/>
          <p:nvPr/>
        </p:nvGrpSpPr>
        <p:grpSpPr>
          <a:xfrm>
            <a:off x="1847850" y="4367320"/>
            <a:ext cx="827984" cy="781532"/>
            <a:chOff x="4814666" y="1803030"/>
            <a:chExt cx="827984" cy="781532"/>
          </a:xfrm>
        </p:grpSpPr>
        <p:sp>
          <p:nvSpPr>
            <p:cNvPr id="22" name="PA_任意多边形 100"/>
            <p:cNvSpPr/>
            <p:nvPr>
              <p:custDataLst>
                <p:tags r:id="rId2"/>
              </p:custDataLst>
            </p:nvPr>
          </p:nvSpPr>
          <p:spPr>
            <a:xfrm rot="19305110">
              <a:off x="5169941" y="1803030"/>
              <a:ext cx="472709" cy="781532"/>
            </a:xfrm>
            <a:custGeom>
              <a:avLst/>
              <a:gdLst>
                <a:gd name="connsiteX0" fmla="*/ 260414 w 377164"/>
                <a:gd name="connsiteY0" fmla="*/ 0 h 682929"/>
                <a:gd name="connsiteX1" fmla="*/ 224491 w 377164"/>
                <a:gd name="connsiteY1" fmla="*/ 43539 h 682929"/>
                <a:gd name="connsiteX2" fmla="*/ 148357 w 377164"/>
                <a:gd name="connsiteY2" fmla="*/ 292786 h 682929"/>
                <a:gd name="connsiteX3" fmla="*/ 344903 w 377164"/>
                <a:gd name="connsiteY3" fmla="*/ 662445 h 682929"/>
                <a:gd name="connsiteX4" fmla="*/ 377164 w 377164"/>
                <a:gd name="connsiteY4" fmla="*/ 679955 h 682929"/>
                <a:gd name="connsiteX5" fmla="*/ 347663 w 377164"/>
                <a:gd name="connsiteY5" fmla="*/ 682929 h 682929"/>
                <a:gd name="connsiteX6" fmla="*/ 0 w 377164"/>
                <a:gd name="connsiteY6" fmla="*/ 335266 h 682929"/>
                <a:gd name="connsiteX7" fmla="*/ 212337 w 377164"/>
                <a:gd name="connsiteY7" fmla="*/ 14924 h 6829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7164" h="682929">
                  <a:moveTo>
                    <a:pt x="260414" y="0"/>
                  </a:moveTo>
                  <a:lnTo>
                    <a:pt x="224491" y="43539"/>
                  </a:lnTo>
                  <a:cubicBezTo>
                    <a:pt x="176424" y="114688"/>
                    <a:pt x="148357" y="200459"/>
                    <a:pt x="148357" y="292786"/>
                  </a:cubicBezTo>
                  <a:cubicBezTo>
                    <a:pt x="148357" y="446664"/>
                    <a:pt x="226321" y="582333"/>
                    <a:pt x="344903" y="662445"/>
                  </a:cubicBezTo>
                  <a:lnTo>
                    <a:pt x="377164" y="679955"/>
                  </a:lnTo>
                  <a:lnTo>
                    <a:pt x="347663" y="682929"/>
                  </a:lnTo>
                  <a:cubicBezTo>
                    <a:pt x="155654" y="682929"/>
                    <a:pt x="0" y="527275"/>
                    <a:pt x="0" y="335266"/>
                  </a:cubicBezTo>
                  <a:cubicBezTo>
                    <a:pt x="0" y="191259"/>
                    <a:pt x="87556" y="67702"/>
                    <a:pt x="212337" y="14924"/>
                  </a:cubicBezTo>
                  <a:close/>
                </a:path>
              </a:pathLst>
            </a:custGeom>
            <a:solidFill>
              <a:srgbClr val="FF8603"/>
            </a:solidFill>
            <a:ln>
              <a:noFill/>
            </a:ln>
            <a:effectLst>
              <a:outerShdw blurRad="127000" dist="139700" dir="8100000" algn="tr" rotWithShape="0">
                <a:prstClr val="black">
                  <a:alpha val="3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等线" panose="020F0502020204030204"/>
                <a:ea typeface="等线" panose="02010600030101010101" pitchFamily="2" charset="-122"/>
                <a:cs typeface="+mn-cs"/>
              </a:endParaRPr>
            </a:p>
          </p:txBody>
        </p:sp>
        <p:sp>
          <p:nvSpPr>
            <p:cNvPr id="23" name="PA_4-Point Star 101"/>
            <p:cNvSpPr/>
            <p:nvPr>
              <p:custDataLst>
                <p:tags r:id="rId3"/>
              </p:custDataLst>
            </p:nvPr>
          </p:nvSpPr>
          <p:spPr>
            <a:xfrm>
              <a:off x="4814666" y="1911908"/>
              <a:ext cx="187041" cy="187041"/>
            </a:xfrm>
            <a:prstGeom prst="star4">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等线" panose="020F0502020204030204"/>
                <a:ea typeface="等线" panose="02010600030101010101" pitchFamily="2" charset="-122"/>
                <a:cs typeface="+mn-cs"/>
              </a:endParaRPr>
            </a:p>
          </p:txBody>
        </p:sp>
      </p:grpSp>
      <p:sp>
        <p:nvSpPr>
          <p:cNvPr id="26" name="椭圆 25"/>
          <p:cNvSpPr/>
          <p:nvPr/>
        </p:nvSpPr>
        <p:spPr>
          <a:xfrm>
            <a:off x="7686440" y="5222586"/>
            <a:ext cx="385868" cy="38586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7" name="等腰三角形 26"/>
          <p:cNvSpPr/>
          <p:nvPr/>
        </p:nvSpPr>
        <p:spPr>
          <a:xfrm rot="2355596">
            <a:off x="1497559" y="3847879"/>
            <a:ext cx="517430" cy="446061"/>
          </a:xfrm>
          <a:prstGeom prst="triangle">
            <a:avLst/>
          </a:prstGeom>
          <a:noFill/>
          <a:ln w="76200" cap="rnd">
            <a:solidFill>
              <a:schemeClr val="bg1"/>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8" name="十字星 27"/>
          <p:cNvSpPr/>
          <p:nvPr/>
        </p:nvSpPr>
        <p:spPr>
          <a:xfrm>
            <a:off x="8871081" y="6083491"/>
            <a:ext cx="209419" cy="209419"/>
          </a:xfrm>
          <a:prstGeom prst="star4">
            <a:avLst/>
          </a:prstGeom>
          <a:solidFill>
            <a:srgbClr val="FF86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等线" panose="020F0502020204030204"/>
              <a:ea typeface="等线" panose="02010600030101010101" pitchFamily="2" charset="-122"/>
              <a:cs typeface="+mn-cs"/>
            </a:endParaRPr>
          </a:p>
        </p:txBody>
      </p:sp>
      <p:sp>
        <p:nvSpPr>
          <p:cNvPr id="29" name="十字星 28"/>
          <p:cNvSpPr/>
          <p:nvPr/>
        </p:nvSpPr>
        <p:spPr>
          <a:xfrm>
            <a:off x="9630845" y="1776118"/>
            <a:ext cx="414886" cy="414886"/>
          </a:xfrm>
          <a:prstGeom prst="star4">
            <a:avLst/>
          </a:prstGeom>
          <a:solidFill>
            <a:srgbClr val="48BD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等线" panose="020F0502020204030204"/>
              <a:ea typeface="等线" panose="02010600030101010101" pitchFamily="2" charset="-122"/>
              <a:cs typeface="+mn-cs"/>
            </a:endParaRPr>
          </a:p>
        </p:txBody>
      </p:sp>
      <p:sp>
        <p:nvSpPr>
          <p:cNvPr id="30" name="十字星 29"/>
          <p:cNvSpPr/>
          <p:nvPr/>
        </p:nvSpPr>
        <p:spPr>
          <a:xfrm>
            <a:off x="7916152" y="4967990"/>
            <a:ext cx="209419" cy="209419"/>
          </a:xfrm>
          <a:prstGeom prst="star4">
            <a:avLst/>
          </a:prstGeom>
          <a:solidFill>
            <a:srgbClr val="FF86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等线" panose="020F0502020204030204"/>
              <a:ea typeface="等线" panose="02010600030101010101" pitchFamily="2" charset="-122"/>
              <a:cs typeface="+mn-cs"/>
            </a:endParaRPr>
          </a:p>
        </p:txBody>
      </p:sp>
      <p:grpSp>
        <p:nvGrpSpPr>
          <p:cNvPr id="31" name="组合 30"/>
          <p:cNvGrpSpPr/>
          <p:nvPr/>
        </p:nvGrpSpPr>
        <p:grpSpPr>
          <a:xfrm>
            <a:off x="10115640" y="5355392"/>
            <a:ext cx="1474166" cy="778559"/>
            <a:chOff x="10004749" y="5343486"/>
            <a:chExt cx="1474166" cy="778559"/>
          </a:xfrm>
        </p:grpSpPr>
        <p:grpSp>
          <p:nvGrpSpPr>
            <p:cNvPr id="32" name="组合 31"/>
            <p:cNvGrpSpPr/>
            <p:nvPr/>
          </p:nvGrpSpPr>
          <p:grpSpPr>
            <a:xfrm>
              <a:off x="10004749" y="5343486"/>
              <a:ext cx="1474166" cy="778559"/>
              <a:chOff x="-1105867" y="4720539"/>
              <a:chExt cx="1474166" cy="778559"/>
            </a:xfrm>
          </p:grpSpPr>
          <p:sp>
            <p:nvSpPr>
              <p:cNvPr id="34" name="椭圆 33"/>
              <p:cNvSpPr/>
              <p:nvPr/>
            </p:nvSpPr>
            <p:spPr>
              <a:xfrm>
                <a:off x="-790368" y="4720539"/>
                <a:ext cx="778559" cy="778559"/>
              </a:xfrm>
              <a:prstGeom prst="ellipse">
                <a:avLst/>
              </a:prstGeom>
              <a:no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5" name="矩形 34"/>
              <p:cNvSpPr/>
              <p:nvPr/>
            </p:nvSpPr>
            <p:spPr>
              <a:xfrm rot="20562236">
                <a:off x="-1076326" y="5101944"/>
                <a:ext cx="1444625" cy="147294"/>
              </a:xfrm>
              <a:prstGeom prst="rect">
                <a:avLst/>
              </a:prstGeom>
              <a:solidFill>
                <a:srgbClr val="18174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6" name="文本框 35"/>
              <p:cNvSpPr txBox="1"/>
              <p:nvPr/>
            </p:nvSpPr>
            <p:spPr>
              <a:xfrm rot="20602343">
                <a:off x="-1105867" y="4998752"/>
                <a:ext cx="1438275" cy="369332"/>
              </a:xfrm>
              <a:prstGeom prst="rect">
                <a:avLst/>
              </a:prstGeom>
              <a:noFill/>
            </p:spPr>
            <p:txBody>
              <a:bodyPr wrap="square" rtlCol="0">
                <a:spAutoFit/>
              </a:bodyPr>
              <a:lstStyle/>
              <a:p>
                <a:r>
                  <a:rPr lang="en-US" altLang="zh-CN" i="1" dirty="0" smtClean="0">
                    <a:solidFill>
                      <a:schemeClr val="bg1"/>
                    </a:solidFill>
                    <a:latin typeface="HOT-Ninja Std R" panose="02020400000000000000" pitchFamily="18" charset="-128"/>
                    <a:ea typeface="HOT-Ninja Std R" panose="02020400000000000000" pitchFamily="18" charset="-128"/>
                    <a:cs typeface="hakuyoxingshu7000" panose="02000600000000000000" pitchFamily="2" charset="-122"/>
                  </a:rPr>
                  <a:t>Qianyu PPT</a:t>
                </a:r>
              </a:p>
            </p:txBody>
          </p:sp>
        </p:grpSp>
        <p:sp>
          <p:nvSpPr>
            <p:cNvPr id="33" name="文本框 32"/>
            <p:cNvSpPr txBox="1"/>
            <p:nvPr/>
          </p:nvSpPr>
          <p:spPr>
            <a:xfrm rot="20324775">
              <a:off x="10385321" y="5465743"/>
              <a:ext cx="569264" cy="261610"/>
            </a:xfrm>
            <a:prstGeom prst="rect">
              <a:avLst/>
            </a:prstGeom>
            <a:noFill/>
          </p:spPr>
          <p:txBody>
            <a:bodyPr wrap="square" rtlCol="0">
              <a:spAutoFit/>
            </a:bodyPr>
            <a:lstStyle/>
            <a:p>
              <a:r>
                <a:rPr lang="en-US" altLang="zh-CN" sz="1100" dirty="0" smtClean="0">
                  <a:solidFill>
                    <a:schemeClr val="bg1"/>
                  </a:solidFill>
                  <a:latin typeface="HOT-Ninja Std R" panose="02020400000000000000" pitchFamily="18" charset="-128"/>
                  <a:ea typeface="HOT-Ninja Std R" panose="02020400000000000000" pitchFamily="18" charset="-128"/>
                  <a:cs typeface="hakuyoxingshu7000" panose="02000600000000000000" pitchFamily="2" charset="-122"/>
                </a:rPr>
                <a:t>2017</a:t>
              </a:r>
              <a:endParaRPr lang="zh-CN" altLang="en-US" sz="1100" dirty="0">
                <a:solidFill>
                  <a:schemeClr val="bg1"/>
                </a:solidFill>
                <a:latin typeface="HOT-Ninja Std R" panose="02020400000000000000" pitchFamily="18" charset="-128"/>
                <a:ea typeface="HOT-Ninja Std R" panose="02020400000000000000" pitchFamily="18" charset="-128"/>
                <a:cs typeface="hakuyoxingshu7000" panose="02000600000000000000" pitchFamily="2" charset="-122"/>
              </a:endParaRPr>
            </a:p>
          </p:txBody>
        </p:sp>
      </p:grpSp>
      <p:sp>
        <p:nvSpPr>
          <p:cNvPr id="37" name="泪滴形 36"/>
          <p:cNvSpPr/>
          <p:nvPr/>
        </p:nvSpPr>
        <p:spPr>
          <a:xfrm rot="1575253">
            <a:off x="9552509" y="1019630"/>
            <a:ext cx="483900" cy="483900"/>
          </a:xfrm>
          <a:prstGeom prst="teardrop">
            <a:avLst>
              <a:gd name="adj" fmla="val 108675"/>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8" name="泪滴形 37"/>
          <p:cNvSpPr/>
          <p:nvPr/>
        </p:nvSpPr>
        <p:spPr>
          <a:xfrm rot="3768904">
            <a:off x="10424228" y="636306"/>
            <a:ext cx="314591" cy="314591"/>
          </a:xfrm>
          <a:prstGeom prst="teardrop">
            <a:avLst>
              <a:gd name="adj" fmla="val 108675"/>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9" name="泪滴形 38"/>
          <p:cNvSpPr/>
          <p:nvPr/>
        </p:nvSpPr>
        <p:spPr>
          <a:xfrm rot="3768904">
            <a:off x="10917346" y="1073115"/>
            <a:ext cx="103493" cy="103493"/>
          </a:xfrm>
          <a:prstGeom prst="teardrop">
            <a:avLst>
              <a:gd name="adj" fmla="val 108675"/>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0" name="泪滴形 39"/>
          <p:cNvSpPr/>
          <p:nvPr/>
        </p:nvSpPr>
        <p:spPr>
          <a:xfrm rot="3768904">
            <a:off x="11033981" y="993756"/>
            <a:ext cx="45719" cy="45719"/>
          </a:xfrm>
          <a:prstGeom prst="teardrop">
            <a:avLst>
              <a:gd name="adj" fmla="val 108675"/>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extLst>
      <p:ext uri="{BB962C8B-B14F-4D97-AF65-F5344CB8AC3E}">
        <p14:creationId xmlns:p14="http://schemas.microsoft.com/office/powerpoint/2010/main" val="3567631958"/>
      </p:ext>
    </p:extLst>
  </p:cSld>
  <p:clrMapOvr>
    <a:masterClrMapping/>
  </p:clrMapOvr>
  <p:transition spd="slow" advTm="3000">
    <p:wip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181743"/>
        </a:solidFill>
        <a:effectLst/>
      </p:bgPr>
    </p:bg>
    <p:spTree>
      <p:nvGrpSpPr>
        <p:cNvPr id="1" name=""/>
        <p:cNvGrpSpPr/>
        <p:nvPr/>
      </p:nvGrpSpPr>
      <p:grpSpPr>
        <a:xfrm>
          <a:off x="0" y="0"/>
          <a:ext cx="0" cy="0"/>
          <a:chOff x="0" y="0"/>
          <a:chExt cx="0" cy="0"/>
        </a:xfrm>
      </p:grpSpPr>
      <p:grpSp>
        <p:nvGrpSpPr>
          <p:cNvPr id="9" name="组合 8"/>
          <p:cNvGrpSpPr/>
          <p:nvPr/>
        </p:nvGrpSpPr>
        <p:grpSpPr>
          <a:xfrm>
            <a:off x="2825446" y="2705099"/>
            <a:ext cx="10442184" cy="5219701"/>
            <a:chOff x="-384031" y="1341246"/>
            <a:chExt cx="13956461" cy="6976371"/>
          </a:xfrm>
        </p:grpSpPr>
        <p:sp>
          <p:nvSpPr>
            <p:cNvPr id="26" name="圆角矩形 25"/>
            <p:cNvSpPr/>
            <p:nvPr/>
          </p:nvSpPr>
          <p:spPr>
            <a:xfrm rot="2605119">
              <a:off x="11436781" y="2579595"/>
              <a:ext cx="2135649" cy="1082529"/>
            </a:xfrm>
            <a:prstGeom prst="roundRect">
              <a:avLst>
                <a:gd name="adj" fmla="val 50000"/>
              </a:avLst>
            </a:prstGeom>
            <a:solidFill>
              <a:srgbClr val="FF86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7" name="圆角矩形 26"/>
            <p:cNvSpPr/>
            <p:nvPr/>
          </p:nvSpPr>
          <p:spPr>
            <a:xfrm rot="2605119">
              <a:off x="-384031" y="2242447"/>
              <a:ext cx="9367670" cy="4748334"/>
            </a:xfrm>
            <a:prstGeom prst="roundRect">
              <a:avLst>
                <a:gd name="adj" fmla="val 50000"/>
              </a:avLst>
            </a:prstGeom>
            <a:solidFill>
              <a:srgbClr val="FFDB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8" name="圆角矩形 27"/>
            <p:cNvSpPr/>
            <p:nvPr/>
          </p:nvSpPr>
          <p:spPr>
            <a:xfrm rot="2605119">
              <a:off x="4867795" y="1341246"/>
              <a:ext cx="8142563" cy="6976371"/>
            </a:xfrm>
            <a:prstGeom prst="roundRect">
              <a:avLst>
                <a:gd name="adj" fmla="val 50000"/>
              </a:avLst>
            </a:prstGeom>
            <a:solidFill>
              <a:srgbClr val="21DB4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9" name="圆角矩形 28"/>
            <p:cNvSpPr/>
            <p:nvPr/>
          </p:nvSpPr>
          <p:spPr>
            <a:xfrm rot="2605119">
              <a:off x="4788640" y="6302796"/>
              <a:ext cx="3093327" cy="1449641"/>
            </a:xfrm>
            <a:prstGeom prst="roundRect">
              <a:avLst>
                <a:gd name="adj" fmla="val 50000"/>
              </a:avLst>
            </a:prstGeom>
            <a:solidFill>
              <a:srgbClr val="48BD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31" name="文本框 30"/>
          <p:cNvSpPr txBox="1"/>
          <p:nvPr/>
        </p:nvSpPr>
        <p:spPr>
          <a:xfrm>
            <a:off x="6580779" y="-661480"/>
            <a:ext cx="3759769" cy="9248686"/>
          </a:xfrm>
          <a:prstGeom prst="rect">
            <a:avLst/>
          </a:prstGeom>
          <a:noFill/>
        </p:spPr>
        <p:txBody>
          <a:bodyPr wrap="square" rtlCol="0">
            <a:spAutoFit/>
          </a:bodyPr>
          <a:lstStyle/>
          <a:p>
            <a:r>
              <a:rPr lang="en-US" altLang="zh-CN" sz="59500" dirty="0" smtClean="0">
                <a:solidFill>
                  <a:schemeClr val="bg1"/>
                </a:solidFill>
                <a:effectLst>
                  <a:outerShdw blurRad="50800" dist="38100" dir="8100000" algn="tr" rotWithShape="0">
                    <a:prstClr val="black">
                      <a:alpha val="40000"/>
                    </a:prstClr>
                  </a:outerShdw>
                </a:effectLst>
                <a:latin typeface="Impact" panose="020B0806030902050204" pitchFamily="34" charset="0"/>
              </a:rPr>
              <a:t>2</a:t>
            </a:r>
            <a:endParaRPr lang="zh-CN" altLang="en-US" sz="59500" dirty="0">
              <a:solidFill>
                <a:schemeClr val="bg1"/>
              </a:solidFill>
              <a:effectLst>
                <a:outerShdw blurRad="50800" dist="38100" dir="8100000" algn="tr" rotWithShape="0">
                  <a:prstClr val="black">
                    <a:alpha val="40000"/>
                  </a:prstClr>
                </a:outerShdw>
              </a:effectLst>
              <a:latin typeface="Impact" panose="020B0806030902050204" pitchFamily="34" charset="0"/>
            </a:endParaRPr>
          </a:p>
        </p:txBody>
      </p:sp>
      <p:sp>
        <p:nvSpPr>
          <p:cNvPr id="32" name="矩形 31"/>
          <p:cNvSpPr/>
          <p:nvPr/>
        </p:nvSpPr>
        <p:spPr>
          <a:xfrm>
            <a:off x="1132728" y="3918329"/>
            <a:ext cx="5530681" cy="769441"/>
          </a:xfrm>
          <a:prstGeom prst="rect">
            <a:avLst/>
          </a:prstGeom>
        </p:spPr>
        <p:txBody>
          <a:bodyPr wrap="none">
            <a:spAutoFit/>
          </a:bodyPr>
          <a:lstStyle/>
          <a:p>
            <a:r>
              <a:rPr lang="en-US" altLang="zh-CN" sz="4400" spc="300" dirty="0" smtClean="0">
                <a:solidFill>
                  <a:schemeClr val="bg1"/>
                </a:solidFill>
                <a:latin typeface="Impact" panose="020B0806030902050204" pitchFamily="34" charset="0"/>
              </a:rPr>
              <a:t>ADD YOUR TITLE HERE</a:t>
            </a:r>
            <a:endParaRPr lang="en-US" altLang="zh-CN" sz="4400" spc="300" dirty="0">
              <a:solidFill>
                <a:schemeClr val="bg1"/>
              </a:solidFill>
              <a:latin typeface="Impact" panose="020B0806030902050204" pitchFamily="34" charset="0"/>
            </a:endParaRPr>
          </a:p>
        </p:txBody>
      </p:sp>
      <p:sp>
        <p:nvSpPr>
          <p:cNvPr id="33" name="矩形 32"/>
          <p:cNvSpPr/>
          <p:nvPr/>
        </p:nvSpPr>
        <p:spPr>
          <a:xfrm>
            <a:off x="1132728" y="4618276"/>
            <a:ext cx="5365247" cy="523220"/>
          </a:xfrm>
          <a:prstGeom prst="rect">
            <a:avLst/>
          </a:prstGeom>
        </p:spPr>
        <p:txBody>
          <a:bodyPr wrap="square">
            <a:spAutoFit/>
          </a:bodyPr>
          <a:lstStyle/>
          <a:p>
            <a:r>
              <a:rPr lang="en-US" altLang="zh-CN" sz="1400" spc="300" dirty="0" smtClean="0">
                <a:solidFill>
                  <a:schemeClr val="bg1"/>
                </a:solidFill>
                <a:latin typeface="+mn-ea"/>
              </a:rPr>
              <a:t>Qianyu </a:t>
            </a:r>
            <a:r>
              <a:rPr lang="en-US" altLang="zh-CN" sz="1400" spc="300" dirty="0" err="1" smtClean="0">
                <a:solidFill>
                  <a:schemeClr val="bg1"/>
                </a:solidFill>
                <a:latin typeface="+mn-ea"/>
              </a:rPr>
              <a:t>ppt</a:t>
            </a:r>
            <a:r>
              <a:rPr lang="en-US" altLang="zh-CN" sz="1400" spc="300" dirty="0" smtClean="0">
                <a:solidFill>
                  <a:schemeClr val="bg1"/>
                </a:solidFill>
                <a:latin typeface="+mn-ea"/>
              </a:rPr>
              <a:t> attention in the demonstration of the template design and production, beautify</a:t>
            </a:r>
            <a:endParaRPr lang="en-US" altLang="zh-CN" sz="1400" spc="300" dirty="0">
              <a:solidFill>
                <a:schemeClr val="bg1"/>
              </a:solidFill>
              <a:latin typeface="+mn-ea"/>
            </a:endParaRPr>
          </a:p>
        </p:txBody>
      </p:sp>
      <p:sp>
        <p:nvSpPr>
          <p:cNvPr id="34" name="椭圆 33"/>
          <p:cNvSpPr/>
          <p:nvPr/>
        </p:nvSpPr>
        <p:spPr>
          <a:xfrm>
            <a:off x="3084108" y="3033086"/>
            <a:ext cx="508336" cy="508336"/>
          </a:xfrm>
          <a:prstGeom prst="ellipse">
            <a:avLst/>
          </a:prstGeom>
          <a:solidFill>
            <a:srgbClr val="48BD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矩形 9"/>
          <p:cNvSpPr/>
          <p:nvPr/>
        </p:nvSpPr>
        <p:spPr>
          <a:xfrm rot="2222604">
            <a:off x="-25773" y="645965"/>
            <a:ext cx="578564" cy="578564"/>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6" name="矩形 35"/>
          <p:cNvSpPr/>
          <p:nvPr/>
        </p:nvSpPr>
        <p:spPr>
          <a:xfrm rot="3171128">
            <a:off x="996599" y="736407"/>
            <a:ext cx="246691" cy="246691"/>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37" name="组合 36"/>
          <p:cNvGrpSpPr/>
          <p:nvPr/>
        </p:nvGrpSpPr>
        <p:grpSpPr>
          <a:xfrm>
            <a:off x="10236101" y="5121619"/>
            <a:ext cx="671365" cy="648722"/>
            <a:chOff x="2602414" y="1076347"/>
            <a:chExt cx="442330" cy="427412"/>
          </a:xfrm>
        </p:grpSpPr>
        <p:cxnSp>
          <p:nvCxnSpPr>
            <p:cNvPr id="38" name="直接连接符 37"/>
            <p:cNvCxnSpPr/>
            <p:nvPr/>
          </p:nvCxnSpPr>
          <p:spPr>
            <a:xfrm rot="-5400000">
              <a:off x="2639429" y="1221288"/>
              <a:ext cx="63500" cy="13753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9" name="直接连接符 38"/>
            <p:cNvCxnSpPr/>
            <p:nvPr/>
          </p:nvCxnSpPr>
          <p:spPr>
            <a:xfrm rot="-3240000">
              <a:off x="2668535" y="1131710"/>
              <a:ext cx="63500" cy="13753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40" name="直接连接符 39"/>
            <p:cNvCxnSpPr/>
            <p:nvPr/>
          </p:nvCxnSpPr>
          <p:spPr>
            <a:xfrm rot="-1080000">
              <a:off x="2744735" y="1076347"/>
              <a:ext cx="63500" cy="13753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41" name="直接连接符 40"/>
            <p:cNvCxnSpPr/>
            <p:nvPr/>
          </p:nvCxnSpPr>
          <p:spPr>
            <a:xfrm rot="1080000">
              <a:off x="2838923" y="1076347"/>
              <a:ext cx="63500" cy="13753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42" name="直接连接符 41"/>
            <p:cNvCxnSpPr/>
            <p:nvPr/>
          </p:nvCxnSpPr>
          <p:spPr>
            <a:xfrm rot="3240000">
              <a:off x="2915123" y="1131710"/>
              <a:ext cx="63500" cy="13753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43" name="直接连接符 42"/>
            <p:cNvCxnSpPr/>
            <p:nvPr/>
          </p:nvCxnSpPr>
          <p:spPr>
            <a:xfrm rot="5400000">
              <a:off x="2944229" y="1221288"/>
              <a:ext cx="63500" cy="13753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44" name="直接连接符 43"/>
            <p:cNvCxnSpPr/>
            <p:nvPr/>
          </p:nvCxnSpPr>
          <p:spPr>
            <a:xfrm rot="7560000">
              <a:off x="2915123" y="1310866"/>
              <a:ext cx="63500" cy="13753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45" name="直接连接符 44"/>
            <p:cNvCxnSpPr/>
            <p:nvPr/>
          </p:nvCxnSpPr>
          <p:spPr>
            <a:xfrm rot="9720000">
              <a:off x="2838923" y="1366229"/>
              <a:ext cx="63500" cy="13753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46" name="直接连接符 45"/>
            <p:cNvCxnSpPr/>
            <p:nvPr/>
          </p:nvCxnSpPr>
          <p:spPr>
            <a:xfrm rot="11880000">
              <a:off x="2744735" y="1366229"/>
              <a:ext cx="63500" cy="13753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47" name="直接连接符 46"/>
            <p:cNvCxnSpPr/>
            <p:nvPr/>
          </p:nvCxnSpPr>
          <p:spPr>
            <a:xfrm rot="14040000">
              <a:off x="2668535" y="1310866"/>
              <a:ext cx="63500" cy="13753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48" name="椭圆 47"/>
          <p:cNvSpPr/>
          <p:nvPr/>
        </p:nvSpPr>
        <p:spPr>
          <a:xfrm>
            <a:off x="3402859" y="3073064"/>
            <a:ext cx="355936" cy="3559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extLst>
      <p:ext uri="{BB962C8B-B14F-4D97-AF65-F5344CB8AC3E}">
        <p14:creationId xmlns:p14="http://schemas.microsoft.com/office/powerpoint/2010/main" val="3342487078"/>
      </p:ext>
    </p:extLst>
  </p:cSld>
  <p:clrMapOvr>
    <a:masterClrMapping/>
  </p:clrMapOvr>
  <p:transition spd="slow" advTm="3000">
    <p:wip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181743"/>
        </a:solidFill>
        <a:effectLst/>
      </p:bgPr>
    </p:bg>
    <p:spTree>
      <p:nvGrpSpPr>
        <p:cNvPr id="1" name=""/>
        <p:cNvGrpSpPr/>
        <p:nvPr/>
      </p:nvGrpSpPr>
      <p:grpSpPr>
        <a:xfrm>
          <a:off x="0" y="0"/>
          <a:ext cx="0" cy="0"/>
          <a:chOff x="0" y="0"/>
          <a:chExt cx="0" cy="0"/>
        </a:xfrm>
      </p:grpSpPr>
      <p:sp>
        <p:nvSpPr>
          <p:cNvPr id="4" name="Freeform 2"/>
          <p:cNvSpPr/>
          <p:nvPr/>
        </p:nvSpPr>
        <p:spPr bwMode="auto">
          <a:xfrm>
            <a:off x="0" y="1710387"/>
            <a:ext cx="12191992" cy="5142914"/>
          </a:xfrm>
          <a:custGeom>
            <a:avLst/>
            <a:gdLst>
              <a:gd name="T0" fmla="*/ 21600 w 21600"/>
              <a:gd name="T1" fmla="+- 0 9278 3153"/>
              <a:gd name="T2" fmla="*/ 9278 h 18447"/>
              <a:gd name="T3" fmla="*/ 21600 w 21600"/>
              <a:gd name="T4" fmla="+- 0 21600 3153"/>
              <a:gd name="T5" fmla="*/ 21600 h 18447"/>
              <a:gd name="T6" fmla="*/ 0 w 21600"/>
              <a:gd name="T7" fmla="+- 0 21600 3153"/>
              <a:gd name="T8" fmla="*/ 21600 h 18447"/>
              <a:gd name="T9" fmla="*/ 0 w 21600"/>
              <a:gd name="T10" fmla="+- 0 6307 3153"/>
              <a:gd name="T11" fmla="*/ 6307 h 18447"/>
              <a:gd name="T12" fmla="*/ 9859 w 21600"/>
              <a:gd name="T13" fmla="+- 0 9486 3153"/>
              <a:gd name="T14" fmla="*/ 9486 h 18447"/>
              <a:gd name="T15" fmla="*/ 17710 w 21600"/>
              <a:gd name="T16" fmla="+- 0 11414 3153"/>
              <a:gd name="T17" fmla="*/ 11414 h 18447"/>
              <a:gd name="T18" fmla="*/ 21600 w 21600"/>
              <a:gd name="T19" fmla="+- 0 9278 3153"/>
              <a:gd name="T20" fmla="*/ 9278 h 18447"/>
              <a:gd name="T21" fmla="*/ 21600 w 21600"/>
              <a:gd name="T22" fmla="+- 0 9278 3153"/>
              <a:gd name="T23" fmla="*/ 9278 h 18447"/>
            </a:gdLst>
            <a:ahLst/>
            <a:cxnLst>
              <a:cxn ang="0">
                <a:pos x="T0" y="T2"/>
              </a:cxn>
              <a:cxn ang="0">
                <a:pos x="T3" y="T5"/>
              </a:cxn>
              <a:cxn ang="0">
                <a:pos x="T6" y="T8"/>
              </a:cxn>
              <a:cxn ang="0">
                <a:pos x="T9" y="T11"/>
              </a:cxn>
              <a:cxn ang="0">
                <a:pos x="T12" y="T14"/>
              </a:cxn>
              <a:cxn ang="0">
                <a:pos x="T15" y="T17"/>
              </a:cxn>
              <a:cxn ang="0">
                <a:pos x="T18" y="T20"/>
              </a:cxn>
              <a:cxn ang="0">
                <a:pos x="T21" y="T23"/>
              </a:cxn>
            </a:cxnLst>
            <a:rect l="0" t="0" r="r" b="b"/>
            <a:pathLst>
              <a:path w="21600" h="18447">
                <a:moveTo>
                  <a:pt x="21600" y="6125"/>
                </a:moveTo>
                <a:lnTo>
                  <a:pt x="21600" y="18447"/>
                </a:lnTo>
                <a:lnTo>
                  <a:pt x="0" y="18447"/>
                </a:lnTo>
                <a:lnTo>
                  <a:pt x="0" y="3154"/>
                </a:lnTo>
                <a:cubicBezTo>
                  <a:pt x="3532" y="-3153"/>
                  <a:pt x="7362" y="1097"/>
                  <a:pt x="9859" y="6333"/>
                </a:cubicBezTo>
                <a:cubicBezTo>
                  <a:pt x="12387" y="11633"/>
                  <a:pt x="16163" y="10475"/>
                  <a:pt x="17710" y="8261"/>
                </a:cubicBezTo>
                <a:cubicBezTo>
                  <a:pt x="19931" y="5080"/>
                  <a:pt x="21355" y="5417"/>
                  <a:pt x="21600" y="6125"/>
                </a:cubicBezTo>
                <a:close/>
                <a:moveTo>
                  <a:pt x="21600" y="6125"/>
                </a:moveTo>
              </a:path>
            </a:pathLst>
          </a:custGeom>
          <a:solidFill>
            <a:schemeClr val="bg1"/>
          </a:solidFill>
          <a:ln>
            <a:noFill/>
          </a:ln>
          <a:extLst/>
        </p:spPr>
        <p:txBody>
          <a:bodyPr lIns="0" tIns="0" rIns="0" bIns="0"/>
          <a:lstStyle/>
          <a:p>
            <a:endParaRPr lang="en-US"/>
          </a:p>
        </p:txBody>
      </p:sp>
      <p:sp>
        <p:nvSpPr>
          <p:cNvPr id="5" name="Rectangle 4"/>
          <p:cNvSpPr/>
          <p:nvPr/>
        </p:nvSpPr>
        <p:spPr bwMode="auto">
          <a:xfrm>
            <a:off x="1240521" y="3556062"/>
            <a:ext cx="4270721" cy="584775"/>
          </a:xfrm>
          <a:prstGeom prst="rect">
            <a:avLst/>
          </a:prstGeom>
          <a:extLst/>
        </p:spPr>
        <p:txBody>
          <a:bodyPr wrap="none">
            <a:spAutoFit/>
          </a:bodyPr>
          <a:lstStyle/>
          <a:p>
            <a:r>
              <a:rPr lang="en-US" sz="3200" spc="300" dirty="0">
                <a:solidFill>
                  <a:srgbClr val="181743"/>
                </a:solidFill>
                <a:effectLst>
                  <a:outerShdw blurRad="50800" dist="38100" dir="5400000" algn="t" rotWithShape="0">
                    <a:prstClr val="black">
                      <a:alpha val="40000"/>
                    </a:prstClr>
                  </a:outerShdw>
                </a:effectLst>
                <a:latin typeface="Impact" panose="020B0806030902050204" pitchFamily="34" charset="0"/>
                <a:sym typeface="Bebas Neue" charset="0"/>
              </a:rPr>
              <a:t>ADD YOUR TITLE HERE</a:t>
            </a:r>
          </a:p>
        </p:txBody>
      </p:sp>
      <p:pic>
        <p:nvPicPr>
          <p:cNvPr id="20" name="Picture 19"/>
          <p:cNvPicPr>
            <a:picLocks noChangeAspect="1" noChangeArrowheads="1"/>
          </p:cNvPicPr>
          <p:nvPr/>
        </p:nvPicPr>
        <p:blipFill>
          <a:blip r:embed="rId2">
            <a:duotone>
              <a:prstClr val="black"/>
              <a:schemeClr val="accent5">
                <a:tint val="45000"/>
                <a:satMod val="400000"/>
              </a:schemeClr>
            </a:duotone>
            <a:extLst>
              <a:ext uri="{BEBA8EAE-BF5A-486C-A8C5-ECC9F3942E4B}">
                <a14:imgProps xmlns:a14="http://schemas.microsoft.com/office/drawing/2010/main">
                  <a14:imgLayer r:embed="rId3">
                    <a14:imgEffect>
                      <a14:brightnessContrast bright="-20000" contrast="40000"/>
                    </a14:imgEffect>
                  </a14:imgLayer>
                </a14:imgProps>
              </a:ext>
              <a:ext uri="{28A0092B-C50C-407E-A947-70E740481C1C}">
                <a14:useLocalDpi xmlns:a14="http://schemas.microsoft.com/office/drawing/2010/main"/>
              </a:ext>
            </a:extLst>
          </a:blip>
          <a:srcRect/>
          <a:stretch>
            <a:fillRect/>
          </a:stretch>
        </p:blipFill>
        <p:spPr bwMode="auto">
          <a:xfrm>
            <a:off x="-1104112" y="-194667"/>
            <a:ext cx="3507719" cy="31829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pic>
      <p:grpSp>
        <p:nvGrpSpPr>
          <p:cNvPr id="6" name="组合 5"/>
          <p:cNvGrpSpPr/>
          <p:nvPr/>
        </p:nvGrpSpPr>
        <p:grpSpPr>
          <a:xfrm>
            <a:off x="5284656" y="2478889"/>
            <a:ext cx="6283879" cy="320255"/>
            <a:chOff x="4609435" y="5528315"/>
            <a:chExt cx="6283879" cy="320255"/>
          </a:xfrm>
        </p:grpSpPr>
        <p:sp>
          <p:nvSpPr>
            <p:cNvPr id="21" name="Line 20"/>
            <p:cNvSpPr>
              <a:spLocks noChangeShapeType="1"/>
            </p:cNvSpPr>
            <p:nvPr/>
          </p:nvSpPr>
          <p:spPr bwMode="auto">
            <a:xfrm>
              <a:off x="4609435" y="5688442"/>
              <a:ext cx="5904000" cy="0"/>
            </a:xfrm>
            <a:prstGeom prst="line">
              <a:avLst/>
            </a:prstGeom>
            <a:noFill/>
            <a:ln w="25400" cap="rnd">
              <a:solidFill>
                <a:srgbClr val="646E78"/>
              </a:solidFill>
              <a:prstDash val="sysDot"/>
              <a:miter lim="800000"/>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endParaRPr lang="en-US"/>
            </a:p>
          </p:txBody>
        </p:sp>
        <p:grpSp>
          <p:nvGrpSpPr>
            <p:cNvPr id="22" name="Group 21"/>
            <p:cNvGrpSpPr/>
            <p:nvPr/>
          </p:nvGrpSpPr>
          <p:grpSpPr bwMode="auto">
            <a:xfrm>
              <a:off x="10570619" y="5528315"/>
              <a:ext cx="322695" cy="320255"/>
              <a:chOff x="0" y="0"/>
              <a:chExt cx="407" cy="407"/>
            </a:xfrm>
          </p:grpSpPr>
          <p:sp>
            <p:nvSpPr>
              <p:cNvPr id="23" name="Freeform 22"/>
              <p:cNvSpPr/>
              <p:nvPr/>
            </p:nvSpPr>
            <p:spPr bwMode="auto">
              <a:xfrm>
                <a:off x="165" y="104"/>
                <a:ext cx="119" cy="192"/>
              </a:xfrm>
              <a:custGeom>
                <a:avLst/>
                <a:gdLst>
                  <a:gd name="T0" fmla="*/ 39 w 21600"/>
                  <a:gd name="T1" fmla="*/ 0 h 21600"/>
                  <a:gd name="T2" fmla="*/ 4267 w 21600"/>
                  <a:gd name="T3" fmla="*/ 0 h 21600"/>
                  <a:gd name="T4" fmla="*/ 21600 w 21600"/>
                  <a:gd name="T5" fmla="*/ 10600 h 21600"/>
                  <a:gd name="T6" fmla="*/ 3723 w 21600"/>
                  <a:gd name="T7" fmla="*/ 21600 h 21600"/>
                  <a:gd name="T8" fmla="*/ 0 w 21600"/>
                  <a:gd name="T9" fmla="*/ 21600 h 21600"/>
                  <a:gd name="T10" fmla="*/ 17373 w 21600"/>
                  <a:gd name="T11" fmla="*/ 10679 h 21600"/>
                  <a:gd name="T12" fmla="*/ 39 w 21600"/>
                  <a:gd name="T13" fmla="*/ 0 h 21600"/>
                  <a:gd name="T14" fmla="*/ 39 w 21600"/>
                  <a:gd name="T15" fmla="*/ 0 h 2160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1600" h="21600">
                    <a:moveTo>
                      <a:pt x="39" y="0"/>
                    </a:moveTo>
                    <a:lnTo>
                      <a:pt x="4267" y="0"/>
                    </a:lnTo>
                    <a:lnTo>
                      <a:pt x="21600" y="10600"/>
                    </a:lnTo>
                    <a:lnTo>
                      <a:pt x="3723" y="21600"/>
                    </a:lnTo>
                    <a:lnTo>
                      <a:pt x="0" y="21600"/>
                    </a:lnTo>
                    <a:lnTo>
                      <a:pt x="17373" y="10679"/>
                    </a:lnTo>
                    <a:lnTo>
                      <a:pt x="39" y="0"/>
                    </a:lnTo>
                    <a:close/>
                    <a:moveTo>
                      <a:pt x="39" y="0"/>
                    </a:moveTo>
                  </a:path>
                </a:pathLst>
              </a:custGeom>
              <a:solidFill>
                <a:schemeClr val="accent2"/>
              </a:solidFill>
              <a:ln>
                <a:noFill/>
              </a:ln>
              <a:extLst>
                <a:ext uri="{91240B29-F687-4F45-9708-019B960494DF}">
                  <a14:hiddenLine xmlns:a14="http://schemas.microsoft.com/office/drawing/2010/main" w="25400">
                    <a:solidFill>
                      <a:schemeClr val="tx1"/>
                    </a:solidFill>
                    <a:miter lim="800000"/>
                    <a:headEnd type="none" w="med" len="med"/>
                    <a:tailEnd type="none" w="med" len="med"/>
                  </a14:hiddenLine>
                </a:ext>
              </a:extLst>
            </p:spPr>
            <p:txBody>
              <a:bodyPr lIns="0" tIns="0" rIns="0" bIns="0"/>
              <a:lstStyle/>
              <a:p>
                <a:endParaRPr lang="en-US"/>
              </a:p>
            </p:txBody>
          </p:sp>
          <p:sp>
            <p:nvSpPr>
              <p:cNvPr id="24" name="Oval 23"/>
              <p:cNvSpPr/>
              <p:nvPr/>
            </p:nvSpPr>
            <p:spPr bwMode="auto">
              <a:xfrm>
                <a:off x="0" y="0"/>
                <a:ext cx="407" cy="407"/>
              </a:xfrm>
              <a:prstGeom prst="ellipse">
                <a:avLst/>
              </a:prstGeom>
              <a:noFill/>
              <a:ln w="12700" cap="flat">
                <a:solidFill>
                  <a:schemeClr val="accent2"/>
                </a:solidFill>
                <a:prstDash val="solid"/>
                <a:miter lim="800000"/>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endParaRPr lang="en-US"/>
              </a:p>
            </p:txBody>
          </p:sp>
        </p:grpSp>
      </p:grpSp>
      <p:grpSp>
        <p:nvGrpSpPr>
          <p:cNvPr id="3" name="组合 2"/>
          <p:cNvGrpSpPr/>
          <p:nvPr/>
        </p:nvGrpSpPr>
        <p:grpSpPr>
          <a:xfrm>
            <a:off x="697777" y="4575928"/>
            <a:ext cx="5103497" cy="1323110"/>
            <a:chOff x="2123016" y="2729398"/>
            <a:chExt cx="7571070" cy="1962842"/>
          </a:xfrm>
        </p:grpSpPr>
        <p:sp>
          <p:nvSpPr>
            <p:cNvPr id="38" name="Freeform 206"/>
            <p:cNvSpPr>
              <a:spLocks noChangeArrowheads="1"/>
            </p:cNvSpPr>
            <p:nvPr/>
          </p:nvSpPr>
          <p:spPr bwMode="auto">
            <a:xfrm>
              <a:off x="5791015" y="3043896"/>
              <a:ext cx="609970" cy="609970"/>
            </a:xfrm>
            <a:custGeom>
              <a:avLst/>
              <a:gdLst>
                <a:gd name="T0" fmla="*/ 218 w 229"/>
                <a:gd name="T1" fmla="*/ 181 h 229"/>
                <a:gd name="T2" fmla="*/ 176 w 229"/>
                <a:gd name="T3" fmla="*/ 139 h 229"/>
                <a:gd name="T4" fmla="*/ 176 w 229"/>
                <a:gd name="T5" fmla="*/ 139 h 229"/>
                <a:gd name="T6" fmla="*/ 151 w 229"/>
                <a:gd name="T7" fmla="*/ 26 h 229"/>
                <a:gd name="T8" fmla="*/ 151 w 229"/>
                <a:gd name="T9" fmla="*/ 26 h 229"/>
                <a:gd name="T10" fmla="*/ 35 w 229"/>
                <a:gd name="T11" fmla="*/ 34 h 229"/>
                <a:gd name="T12" fmla="*/ 35 w 229"/>
                <a:gd name="T13" fmla="*/ 34 h 229"/>
                <a:gd name="T14" fmla="*/ 26 w 229"/>
                <a:gd name="T15" fmla="*/ 150 h 229"/>
                <a:gd name="T16" fmla="*/ 26 w 229"/>
                <a:gd name="T17" fmla="*/ 150 h 229"/>
                <a:gd name="T18" fmla="*/ 139 w 229"/>
                <a:gd name="T19" fmla="*/ 176 h 229"/>
                <a:gd name="T20" fmla="*/ 181 w 229"/>
                <a:gd name="T21" fmla="*/ 218 h 229"/>
                <a:gd name="T22" fmla="*/ 181 w 229"/>
                <a:gd name="T23" fmla="*/ 218 h 229"/>
                <a:gd name="T24" fmla="*/ 216 w 229"/>
                <a:gd name="T25" fmla="*/ 218 h 229"/>
                <a:gd name="T26" fmla="*/ 218 w 229"/>
                <a:gd name="T27" fmla="*/ 217 h 229"/>
                <a:gd name="T28" fmla="*/ 218 w 229"/>
                <a:gd name="T29" fmla="*/ 217 h 229"/>
                <a:gd name="T30" fmla="*/ 218 w 229"/>
                <a:gd name="T31" fmla="*/ 181 h 229"/>
                <a:gd name="T32" fmla="*/ 18 w 229"/>
                <a:gd name="T33" fmla="*/ 98 h 229"/>
                <a:gd name="T34" fmla="*/ 18 w 229"/>
                <a:gd name="T35" fmla="*/ 98 h 229"/>
                <a:gd name="T36" fmla="*/ 118 w 229"/>
                <a:gd name="T37" fmla="*/ 20 h 229"/>
                <a:gd name="T38" fmla="*/ 118 w 229"/>
                <a:gd name="T39" fmla="*/ 20 h 229"/>
                <a:gd name="T40" fmla="*/ 169 w 229"/>
                <a:gd name="T41" fmla="*/ 136 h 229"/>
                <a:gd name="T42" fmla="*/ 168 w 229"/>
                <a:gd name="T43" fmla="*/ 136 h 229"/>
                <a:gd name="T44" fmla="*/ 168 w 229"/>
                <a:gd name="T45" fmla="*/ 136 h 229"/>
                <a:gd name="T46" fmla="*/ 166 w 229"/>
                <a:gd name="T47" fmla="*/ 140 h 229"/>
                <a:gd name="T48" fmla="*/ 166 w 229"/>
                <a:gd name="T49" fmla="*/ 140 h 229"/>
                <a:gd name="T50" fmla="*/ 163 w 229"/>
                <a:gd name="T51" fmla="*/ 145 h 229"/>
                <a:gd name="T52" fmla="*/ 163 w 229"/>
                <a:gd name="T53" fmla="*/ 145 h 229"/>
                <a:gd name="T54" fmla="*/ 161 w 229"/>
                <a:gd name="T55" fmla="*/ 147 h 229"/>
                <a:gd name="T56" fmla="*/ 161 w 229"/>
                <a:gd name="T57" fmla="*/ 147 h 229"/>
                <a:gd name="T58" fmla="*/ 159 w 229"/>
                <a:gd name="T59" fmla="*/ 150 h 229"/>
                <a:gd name="T60" fmla="*/ 159 w 229"/>
                <a:gd name="T61" fmla="*/ 150 h 229"/>
                <a:gd name="T62" fmla="*/ 156 w 229"/>
                <a:gd name="T63" fmla="*/ 153 h 229"/>
                <a:gd name="T64" fmla="*/ 156 w 229"/>
                <a:gd name="T65" fmla="*/ 153 h 229"/>
                <a:gd name="T66" fmla="*/ 154 w 229"/>
                <a:gd name="T67" fmla="*/ 155 h 229"/>
                <a:gd name="T68" fmla="*/ 154 w 229"/>
                <a:gd name="T69" fmla="*/ 155 h 229"/>
                <a:gd name="T70" fmla="*/ 150 w 229"/>
                <a:gd name="T71" fmla="*/ 159 h 229"/>
                <a:gd name="T72" fmla="*/ 150 w 229"/>
                <a:gd name="T73" fmla="*/ 159 h 229"/>
                <a:gd name="T74" fmla="*/ 148 w 229"/>
                <a:gd name="T75" fmla="*/ 160 h 229"/>
                <a:gd name="T76" fmla="*/ 148 w 229"/>
                <a:gd name="T77" fmla="*/ 160 h 229"/>
                <a:gd name="T78" fmla="*/ 144 w 229"/>
                <a:gd name="T79" fmla="*/ 163 h 229"/>
                <a:gd name="T80" fmla="*/ 144 w 229"/>
                <a:gd name="T81" fmla="*/ 163 h 229"/>
                <a:gd name="T82" fmla="*/ 142 w 229"/>
                <a:gd name="T83" fmla="*/ 164 h 229"/>
                <a:gd name="T84" fmla="*/ 142 w 229"/>
                <a:gd name="T85" fmla="*/ 164 h 229"/>
                <a:gd name="T86" fmla="*/ 18 w 229"/>
                <a:gd name="T87" fmla="*/ 98 h 229"/>
                <a:gd name="T88" fmla="*/ 212 w 229"/>
                <a:gd name="T89" fmla="*/ 211 h 229"/>
                <a:gd name="T90" fmla="*/ 211 w 229"/>
                <a:gd name="T91" fmla="*/ 213 h 229"/>
                <a:gd name="T92" fmla="*/ 211 w 229"/>
                <a:gd name="T93" fmla="*/ 213 h 229"/>
                <a:gd name="T94" fmla="*/ 187 w 229"/>
                <a:gd name="T95" fmla="*/ 213 h 229"/>
                <a:gd name="T96" fmla="*/ 146 w 229"/>
                <a:gd name="T97" fmla="*/ 172 h 229"/>
                <a:gd name="T98" fmla="*/ 146 w 229"/>
                <a:gd name="T99" fmla="*/ 172 h 229"/>
                <a:gd name="T100" fmla="*/ 147 w 229"/>
                <a:gd name="T101" fmla="*/ 172 h 229"/>
                <a:gd name="T102" fmla="*/ 147 w 229"/>
                <a:gd name="T103" fmla="*/ 172 h 229"/>
                <a:gd name="T104" fmla="*/ 152 w 229"/>
                <a:gd name="T105" fmla="*/ 167 h 229"/>
                <a:gd name="T106" fmla="*/ 152 w 229"/>
                <a:gd name="T107" fmla="*/ 167 h 229"/>
                <a:gd name="T108" fmla="*/ 154 w 229"/>
                <a:gd name="T109" fmla="*/ 166 h 229"/>
                <a:gd name="T110" fmla="*/ 154 w 229"/>
                <a:gd name="T111" fmla="*/ 166 h 229"/>
                <a:gd name="T112" fmla="*/ 172 w 229"/>
                <a:gd name="T113" fmla="*/ 146 h 229"/>
                <a:gd name="T114" fmla="*/ 212 w 229"/>
                <a:gd name="T115" fmla="*/ 187 h 229"/>
                <a:gd name="T116" fmla="*/ 212 w 229"/>
                <a:gd name="T117" fmla="*/ 187 h 229"/>
                <a:gd name="T118" fmla="*/ 212 w 229"/>
                <a:gd name="T119" fmla="*/ 211 h 2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29" h="229">
                  <a:moveTo>
                    <a:pt x="218" y="181"/>
                  </a:moveTo>
                  <a:lnTo>
                    <a:pt x="176" y="139"/>
                  </a:lnTo>
                  <a:lnTo>
                    <a:pt x="176" y="139"/>
                  </a:lnTo>
                  <a:cubicBezTo>
                    <a:pt x="197" y="100"/>
                    <a:pt x="186" y="52"/>
                    <a:pt x="151" y="26"/>
                  </a:cubicBezTo>
                  <a:lnTo>
                    <a:pt x="151" y="26"/>
                  </a:lnTo>
                  <a:cubicBezTo>
                    <a:pt x="116" y="0"/>
                    <a:pt x="66" y="3"/>
                    <a:pt x="35" y="34"/>
                  </a:cubicBezTo>
                  <a:lnTo>
                    <a:pt x="35" y="34"/>
                  </a:lnTo>
                  <a:cubicBezTo>
                    <a:pt x="4" y="65"/>
                    <a:pt x="0" y="114"/>
                    <a:pt x="26" y="150"/>
                  </a:cubicBezTo>
                  <a:lnTo>
                    <a:pt x="26" y="150"/>
                  </a:lnTo>
                  <a:cubicBezTo>
                    <a:pt x="52" y="185"/>
                    <a:pt x="99" y="196"/>
                    <a:pt x="139" y="176"/>
                  </a:cubicBezTo>
                  <a:lnTo>
                    <a:pt x="181" y="218"/>
                  </a:lnTo>
                  <a:lnTo>
                    <a:pt x="181" y="218"/>
                  </a:lnTo>
                  <a:cubicBezTo>
                    <a:pt x="191" y="228"/>
                    <a:pt x="207" y="228"/>
                    <a:pt x="216" y="218"/>
                  </a:cubicBezTo>
                  <a:lnTo>
                    <a:pt x="218" y="217"/>
                  </a:lnTo>
                  <a:lnTo>
                    <a:pt x="218" y="217"/>
                  </a:lnTo>
                  <a:cubicBezTo>
                    <a:pt x="228" y="207"/>
                    <a:pt x="228" y="191"/>
                    <a:pt x="218" y="181"/>
                  </a:cubicBezTo>
                  <a:close/>
                  <a:moveTo>
                    <a:pt x="18" y="98"/>
                  </a:moveTo>
                  <a:lnTo>
                    <a:pt x="18" y="98"/>
                  </a:lnTo>
                  <a:cubicBezTo>
                    <a:pt x="18" y="45"/>
                    <a:pt x="67" y="7"/>
                    <a:pt x="118" y="20"/>
                  </a:cubicBezTo>
                  <a:lnTo>
                    <a:pt x="118" y="20"/>
                  </a:lnTo>
                  <a:cubicBezTo>
                    <a:pt x="168" y="32"/>
                    <a:pt x="193" y="90"/>
                    <a:pt x="169" y="136"/>
                  </a:cubicBezTo>
                  <a:lnTo>
                    <a:pt x="168" y="136"/>
                  </a:lnTo>
                  <a:lnTo>
                    <a:pt x="168" y="136"/>
                  </a:lnTo>
                  <a:cubicBezTo>
                    <a:pt x="167" y="138"/>
                    <a:pt x="167" y="139"/>
                    <a:pt x="166" y="140"/>
                  </a:cubicBezTo>
                  <a:lnTo>
                    <a:pt x="166" y="140"/>
                  </a:lnTo>
                  <a:cubicBezTo>
                    <a:pt x="165" y="142"/>
                    <a:pt x="164" y="143"/>
                    <a:pt x="163" y="145"/>
                  </a:cubicBezTo>
                  <a:lnTo>
                    <a:pt x="163" y="145"/>
                  </a:lnTo>
                  <a:cubicBezTo>
                    <a:pt x="162" y="145"/>
                    <a:pt x="162" y="146"/>
                    <a:pt x="161" y="147"/>
                  </a:cubicBezTo>
                  <a:lnTo>
                    <a:pt x="161" y="147"/>
                  </a:lnTo>
                  <a:cubicBezTo>
                    <a:pt x="160" y="148"/>
                    <a:pt x="159" y="149"/>
                    <a:pt x="159" y="150"/>
                  </a:cubicBezTo>
                  <a:lnTo>
                    <a:pt x="159" y="150"/>
                  </a:lnTo>
                  <a:cubicBezTo>
                    <a:pt x="158" y="151"/>
                    <a:pt x="157" y="152"/>
                    <a:pt x="156" y="153"/>
                  </a:cubicBezTo>
                  <a:lnTo>
                    <a:pt x="156" y="153"/>
                  </a:lnTo>
                  <a:cubicBezTo>
                    <a:pt x="155" y="154"/>
                    <a:pt x="154" y="154"/>
                    <a:pt x="154" y="155"/>
                  </a:cubicBezTo>
                  <a:lnTo>
                    <a:pt x="154" y="155"/>
                  </a:lnTo>
                  <a:cubicBezTo>
                    <a:pt x="152" y="156"/>
                    <a:pt x="151" y="158"/>
                    <a:pt x="150" y="159"/>
                  </a:cubicBezTo>
                  <a:lnTo>
                    <a:pt x="150" y="159"/>
                  </a:lnTo>
                  <a:cubicBezTo>
                    <a:pt x="149" y="159"/>
                    <a:pt x="148" y="160"/>
                    <a:pt x="148" y="160"/>
                  </a:cubicBezTo>
                  <a:lnTo>
                    <a:pt x="148" y="160"/>
                  </a:lnTo>
                  <a:cubicBezTo>
                    <a:pt x="147" y="161"/>
                    <a:pt x="145" y="162"/>
                    <a:pt x="144" y="163"/>
                  </a:cubicBezTo>
                  <a:lnTo>
                    <a:pt x="144" y="163"/>
                  </a:lnTo>
                  <a:cubicBezTo>
                    <a:pt x="144" y="163"/>
                    <a:pt x="143" y="164"/>
                    <a:pt x="142" y="164"/>
                  </a:cubicBezTo>
                  <a:lnTo>
                    <a:pt x="142" y="164"/>
                  </a:lnTo>
                  <a:cubicBezTo>
                    <a:pt x="89" y="200"/>
                    <a:pt x="18" y="162"/>
                    <a:pt x="18" y="98"/>
                  </a:cubicBezTo>
                  <a:close/>
                  <a:moveTo>
                    <a:pt x="212" y="211"/>
                  </a:moveTo>
                  <a:lnTo>
                    <a:pt x="211" y="213"/>
                  </a:lnTo>
                  <a:lnTo>
                    <a:pt x="211" y="213"/>
                  </a:lnTo>
                  <a:cubicBezTo>
                    <a:pt x="204" y="219"/>
                    <a:pt x="193" y="219"/>
                    <a:pt x="187" y="213"/>
                  </a:cubicBezTo>
                  <a:lnTo>
                    <a:pt x="146" y="172"/>
                  </a:lnTo>
                  <a:lnTo>
                    <a:pt x="146" y="172"/>
                  </a:lnTo>
                  <a:cubicBezTo>
                    <a:pt x="146" y="172"/>
                    <a:pt x="146" y="172"/>
                    <a:pt x="147" y="172"/>
                  </a:cubicBezTo>
                  <a:lnTo>
                    <a:pt x="147" y="172"/>
                  </a:lnTo>
                  <a:cubicBezTo>
                    <a:pt x="149" y="170"/>
                    <a:pt x="151" y="169"/>
                    <a:pt x="152" y="167"/>
                  </a:cubicBezTo>
                  <a:lnTo>
                    <a:pt x="152" y="167"/>
                  </a:lnTo>
                  <a:cubicBezTo>
                    <a:pt x="153" y="167"/>
                    <a:pt x="153" y="167"/>
                    <a:pt x="154" y="166"/>
                  </a:cubicBezTo>
                  <a:lnTo>
                    <a:pt x="154" y="166"/>
                  </a:lnTo>
                  <a:cubicBezTo>
                    <a:pt x="161" y="161"/>
                    <a:pt x="167" y="154"/>
                    <a:pt x="172" y="146"/>
                  </a:cubicBezTo>
                  <a:lnTo>
                    <a:pt x="212" y="187"/>
                  </a:lnTo>
                  <a:lnTo>
                    <a:pt x="212" y="187"/>
                  </a:lnTo>
                  <a:cubicBezTo>
                    <a:pt x="219" y="193"/>
                    <a:pt x="219" y="204"/>
                    <a:pt x="212" y="211"/>
                  </a:cubicBezTo>
                  <a:close/>
                </a:path>
              </a:pathLst>
            </a:custGeom>
            <a:solidFill>
              <a:srgbClr val="48BDFF"/>
            </a:solidFill>
            <a:ln>
              <a:solidFill>
                <a:srgbClr val="48BDFF"/>
              </a:solidFill>
            </a:ln>
            <a:effectLst/>
            <a:extLst/>
          </p:spPr>
          <p:txBody>
            <a:bodyPr wrap="none" anchor="ctr"/>
            <a:lstStyle/>
            <a:p>
              <a:endParaRPr lang="en-US"/>
            </a:p>
          </p:txBody>
        </p:sp>
        <p:sp>
          <p:nvSpPr>
            <p:cNvPr id="39" name="Freeform 222"/>
            <p:cNvSpPr>
              <a:spLocks noChangeArrowheads="1"/>
            </p:cNvSpPr>
            <p:nvPr/>
          </p:nvSpPr>
          <p:spPr bwMode="auto">
            <a:xfrm>
              <a:off x="2985895" y="3106719"/>
              <a:ext cx="574784" cy="563049"/>
            </a:xfrm>
            <a:custGeom>
              <a:avLst/>
              <a:gdLst>
                <a:gd name="T0" fmla="*/ 186 w 216"/>
                <a:gd name="T1" fmla="*/ 0 h 210"/>
                <a:gd name="T2" fmla="*/ 29 w 216"/>
                <a:gd name="T3" fmla="*/ 0 h 210"/>
                <a:gd name="T4" fmla="*/ 29 w 216"/>
                <a:gd name="T5" fmla="*/ 0 h 210"/>
                <a:gd name="T6" fmla="*/ 0 w 216"/>
                <a:gd name="T7" fmla="*/ 29 h 210"/>
                <a:gd name="T8" fmla="*/ 0 w 216"/>
                <a:gd name="T9" fmla="*/ 136 h 210"/>
                <a:gd name="T10" fmla="*/ 0 w 216"/>
                <a:gd name="T11" fmla="*/ 136 h 210"/>
                <a:gd name="T12" fmla="*/ 29 w 216"/>
                <a:gd name="T13" fmla="*/ 165 h 210"/>
                <a:gd name="T14" fmla="*/ 32 w 216"/>
                <a:gd name="T15" fmla="*/ 165 h 210"/>
                <a:gd name="T16" fmla="*/ 32 w 216"/>
                <a:gd name="T17" fmla="*/ 209 h 210"/>
                <a:gd name="T18" fmla="*/ 96 w 216"/>
                <a:gd name="T19" fmla="*/ 165 h 210"/>
                <a:gd name="T20" fmla="*/ 186 w 216"/>
                <a:gd name="T21" fmla="*/ 165 h 210"/>
                <a:gd name="T22" fmla="*/ 186 w 216"/>
                <a:gd name="T23" fmla="*/ 165 h 210"/>
                <a:gd name="T24" fmla="*/ 215 w 216"/>
                <a:gd name="T25" fmla="*/ 136 h 210"/>
                <a:gd name="T26" fmla="*/ 215 w 216"/>
                <a:gd name="T27" fmla="*/ 29 h 210"/>
                <a:gd name="T28" fmla="*/ 215 w 216"/>
                <a:gd name="T29" fmla="*/ 29 h 210"/>
                <a:gd name="T30" fmla="*/ 186 w 216"/>
                <a:gd name="T31" fmla="*/ 0 h 210"/>
                <a:gd name="T32" fmla="*/ 207 w 216"/>
                <a:gd name="T33" fmla="*/ 136 h 210"/>
                <a:gd name="T34" fmla="*/ 207 w 216"/>
                <a:gd name="T35" fmla="*/ 136 h 210"/>
                <a:gd name="T36" fmla="*/ 186 w 216"/>
                <a:gd name="T37" fmla="*/ 157 h 210"/>
                <a:gd name="T38" fmla="*/ 93 w 216"/>
                <a:gd name="T39" fmla="*/ 157 h 210"/>
                <a:gd name="T40" fmla="*/ 40 w 216"/>
                <a:gd name="T41" fmla="*/ 193 h 210"/>
                <a:gd name="T42" fmla="*/ 41 w 216"/>
                <a:gd name="T43" fmla="*/ 157 h 210"/>
                <a:gd name="T44" fmla="*/ 29 w 216"/>
                <a:gd name="T45" fmla="*/ 157 h 210"/>
                <a:gd name="T46" fmla="*/ 29 w 216"/>
                <a:gd name="T47" fmla="*/ 157 h 210"/>
                <a:gd name="T48" fmla="*/ 8 w 216"/>
                <a:gd name="T49" fmla="*/ 136 h 210"/>
                <a:gd name="T50" fmla="*/ 8 w 216"/>
                <a:gd name="T51" fmla="*/ 29 h 210"/>
                <a:gd name="T52" fmla="*/ 8 w 216"/>
                <a:gd name="T53" fmla="*/ 29 h 210"/>
                <a:gd name="T54" fmla="*/ 29 w 216"/>
                <a:gd name="T55" fmla="*/ 8 h 210"/>
                <a:gd name="T56" fmla="*/ 186 w 216"/>
                <a:gd name="T57" fmla="*/ 8 h 210"/>
                <a:gd name="T58" fmla="*/ 186 w 216"/>
                <a:gd name="T59" fmla="*/ 8 h 210"/>
                <a:gd name="T60" fmla="*/ 207 w 216"/>
                <a:gd name="T61" fmla="*/ 29 h 210"/>
                <a:gd name="T62" fmla="*/ 207 w 216"/>
                <a:gd name="T63" fmla="*/ 136 h 210"/>
                <a:gd name="T64" fmla="*/ 78 w 216"/>
                <a:gd name="T65" fmla="*/ 80 h 210"/>
                <a:gd name="T66" fmla="*/ 78 w 216"/>
                <a:gd name="T67" fmla="*/ 80 h 210"/>
                <a:gd name="T68" fmla="*/ 57 w 216"/>
                <a:gd name="T69" fmla="*/ 88 h 210"/>
                <a:gd name="T70" fmla="*/ 57 w 216"/>
                <a:gd name="T71" fmla="*/ 88 h 210"/>
                <a:gd name="T72" fmla="*/ 65 w 216"/>
                <a:gd name="T73" fmla="*/ 67 h 210"/>
                <a:gd name="T74" fmla="*/ 65 w 216"/>
                <a:gd name="T75" fmla="*/ 67 h 210"/>
                <a:gd name="T76" fmla="*/ 78 w 216"/>
                <a:gd name="T77" fmla="*/ 80 h 210"/>
                <a:gd name="T78" fmla="*/ 120 w 216"/>
                <a:gd name="T79" fmla="*/ 80 h 210"/>
                <a:gd name="T80" fmla="*/ 120 w 216"/>
                <a:gd name="T81" fmla="*/ 80 h 210"/>
                <a:gd name="T82" fmla="*/ 99 w 216"/>
                <a:gd name="T83" fmla="*/ 88 h 210"/>
                <a:gd name="T84" fmla="*/ 99 w 216"/>
                <a:gd name="T85" fmla="*/ 88 h 210"/>
                <a:gd name="T86" fmla="*/ 108 w 216"/>
                <a:gd name="T87" fmla="*/ 67 h 210"/>
                <a:gd name="T88" fmla="*/ 108 w 216"/>
                <a:gd name="T89" fmla="*/ 67 h 210"/>
                <a:gd name="T90" fmla="*/ 120 w 216"/>
                <a:gd name="T91" fmla="*/ 80 h 210"/>
                <a:gd name="T92" fmla="*/ 162 w 216"/>
                <a:gd name="T93" fmla="*/ 81 h 210"/>
                <a:gd name="T94" fmla="*/ 162 w 216"/>
                <a:gd name="T95" fmla="*/ 81 h 210"/>
                <a:gd name="T96" fmla="*/ 141 w 216"/>
                <a:gd name="T97" fmla="*/ 90 h 210"/>
                <a:gd name="T98" fmla="*/ 141 w 216"/>
                <a:gd name="T99" fmla="*/ 90 h 210"/>
                <a:gd name="T100" fmla="*/ 150 w 216"/>
                <a:gd name="T101" fmla="*/ 69 h 210"/>
                <a:gd name="T102" fmla="*/ 150 w 216"/>
                <a:gd name="T103" fmla="*/ 69 h 210"/>
                <a:gd name="T104" fmla="*/ 162 w 216"/>
                <a:gd name="T105" fmla="*/ 81 h 2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16" h="210">
                  <a:moveTo>
                    <a:pt x="186" y="0"/>
                  </a:moveTo>
                  <a:lnTo>
                    <a:pt x="29" y="0"/>
                  </a:lnTo>
                  <a:lnTo>
                    <a:pt x="29" y="0"/>
                  </a:lnTo>
                  <a:cubicBezTo>
                    <a:pt x="13" y="0"/>
                    <a:pt x="0" y="13"/>
                    <a:pt x="0" y="29"/>
                  </a:cubicBezTo>
                  <a:lnTo>
                    <a:pt x="0" y="136"/>
                  </a:lnTo>
                  <a:lnTo>
                    <a:pt x="0" y="136"/>
                  </a:lnTo>
                  <a:cubicBezTo>
                    <a:pt x="0" y="152"/>
                    <a:pt x="13" y="165"/>
                    <a:pt x="29" y="165"/>
                  </a:cubicBezTo>
                  <a:lnTo>
                    <a:pt x="32" y="165"/>
                  </a:lnTo>
                  <a:lnTo>
                    <a:pt x="32" y="209"/>
                  </a:lnTo>
                  <a:lnTo>
                    <a:pt x="96" y="165"/>
                  </a:lnTo>
                  <a:lnTo>
                    <a:pt x="186" y="165"/>
                  </a:lnTo>
                  <a:lnTo>
                    <a:pt x="186" y="165"/>
                  </a:lnTo>
                  <a:cubicBezTo>
                    <a:pt x="202" y="165"/>
                    <a:pt x="215" y="152"/>
                    <a:pt x="215" y="136"/>
                  </a:cubicBezTo>
                  <a:lnTo>
                    <a:pt x="215" y="29"/>
                  </a:lnTo>
                  <a:lnTo>
                    <a:pt x="215" y="29"/>
                  </a:lnTo>
                  <a:cubicBezTo>
                    <a:pt x="215" y="13"/>
                    <a:pt x="202" y="0"/>
                    <a:pt x="186" y="0"/>
                  </a:cubicBezTo>
                  <a:close/>
                  <a:moveTo>
                    <a:pt x="207" y="136"/>
                  </a:moveTo>
                  <a:lnTo>
                    <a:pt x="207" y="136"/>
                  </a:lnTo>
                  <a:cubicBezTo>
                    <a:pt x="207" y="147"/>
                    <a:pt x="198" y="157"/>
                    <a:pt x="186" y="157"/>
                  </a:cubicBezTo>
                  <a:lnTo>
                    <a:pt x="93" y="157"/>
                  </a:lnTo>
                  <a:lnTo>
                    <a:pt x="40" y="193"/>
                  </a:lnTo>
                  <a:lnTo>
                    <a:pt x="41" y="157"/>
                  </a:lnTo>
                  <a:lnTo>
                    <a:pt x="29" y="157"/>
                  </a:lnTo>
                  <a:lnTo>
                    <a:pt x="29" y="157"/>
                  </a:lnTo>
                  <a:cubicBezTo>
                    <a:pt x="17" y="157"/>
                    <a:pt x="8" y="147"/>
                    <a:pt x="8" y="136"/>
                  </a:cubicBezTo>
                  <a:lnTo>
                    <a:pt x="8" y="29"/>
                  </a:lnTo>
                  <a:lnTo>
                    <a:pt x="8" y="29"/>
                  </a:lnTo>
                  <a:cubicBezTo>
                    <a:pt x="8" y="17"/>
                    <a:pt x="17" y="8"/>
                    <a:pt x="29" y="8"/>
                  </a:cubicBezTo>
                  <a:lnTo>
                    <a:pt x="186" y="8"/>
                  </a:lnTo>
                  <a:lnTo>
                    <a:pt x="186" y="8"/>
                  </a:lnTo>
                  <a:cubicBezTo>
                    <a:pt x="198" y="8"/>
                    <a:pt x="207" y="17"/>
                    <a:pt x="207" y="29"/>
                  </a:cubicBezTo>
                  <a:lnTo>
                    <a:pt x="207" y="136"/>
                  </a:lnTo>
                  <a:close/>
                  <a:moveTo>
                    <a:pt x="78" y="80"/>
                  </a:moveTo>
                  <a:lnTo>
                    <a:pt x="78" y="80"/>
                  </a:lnTo>
                  <a:cubicBezTo>
                    <a:pt x="78" y="91"/>
                    <a:pt x="65" y="97"/>
                    <a:pt x="57" y="88"/>
                  </a:cubicBezTo>
                  <a:lnTo>
                    <a:pt x="57" y="88"/>
                  </a:lnTo>
                  <a:cubicBezTo>
                    <a:pt x="49" y="81"/>
                    <a:pt x="54" y="67"/>
                    <a:pt x="65" y="67"/>
                  </a:cubicBezTo>
                  <a:lnTo>
                    <a:pt x="65" y="67"/>
                  </a:lnTo>
                  <a:cubicBezTo>
                    <a:pt x="72" y="67"/>
                    <a:pt x="78" y="73"/>
                    <a:pt x="78" y="80"/>
                  </a:cubicBezTo>
                  <a:close/>
                  <a:moveTo>
                    <a:pt x="120" y="80"/>
                  </a:moveTo>
                  <a:lnTo>
                    <a:pt x="120" y="80"/>
                  </a:lnTo>
                  <a:cubicBezTo>
                    <a:pt x="120" y="91"/>
                    <a:pt x="107" y="97"/>
                    <a:pt x="99" y="88"/>
                  </a:cubicBezTo>
                  <a:lnTo>
                    <a:pt x="99" y="88"/>
                  </a:lnTo>
                  <a:cubicBezTo>
                    <a:pt x="91" y="81"/>
                    <a:pt x="97" y="67"/>
                    <a:pt x="108" y="67"/>
                  </a:cubicBezTo>
                  <a:lnTo>
                    <a:pt x="108" y="67"/>
                  </a:lnTo>
                  <a:cubicBezTo>
                    <a:pt x="114" y="67"/>
                    <a:pt x="120" y="73"/>
                    <a:pt x="120" y="80"/>
                  </a:cubicBezTo>
                  <a:close/>
                  <a:moveTo>
                    <a:pt x="162" y="81"/>
                  </a:moveTo>
                  <a:lnTo>
                    <a:pt x="162" y="81"/>
                  </a:lnTo>
                  <a:cubicBezTo>
                    <a:pt x="162" y="93"/>
                    <a:pt x="149" y="98"/>
                    <a:pt x="141" y="90"/>
                  </a:cubicBezTo>
                  <a:lnTo>
                    <a:pt x="141" y="90"/>
                  </a:lnTo>
                  <a:cubicBezTo>
                    <a:pt x="133" y="82"/>
                    <a:pt x="138" y="69"/>
                    <a:pt x="150" y="69"/>
                  </a:cubicBezTo>
                  <a:lnTo>
                    <a:pt x="150" y="69"/>
                  </a:lnTo>
                  <a:cubicBezTo>
                    <a:pt x="156" y="69"/>
                    <a:pt x="162" y="74"/>
                    <a:pt x="162" y="81"/>
                  </a:cubicBezTo>
                  <a:close/>
                </a:path>
              </a:pathLst>
            </a:custGeom>
            <a:solidFill>
              <a:srgbClr val="48BDFF"/>
            </a:solidFill>
            <a:ln>
              <a:solidFill>
                <a:srgbClr val="48BDFF"/>
              </a:solidFill>
            </a:ln>
            <a:effectLst/>
            <a:extLst/>
          </p:spPr>
          <p:txBody>
            <a:bodyPr wrap="none" anchor="ctr"/>
            <a:lstStyle/>
            <a:p>
              <a:endParaRPr lang="en-US"/>
            </a:p>
          </p:txBody>
        </p:sp>
        <p:sp>
          <p:nvSpPr>
            <p:cNvPr id="40" name="Freeform 160"/>
            <p:cNvSpPr>
              <a:spLocks noChangeArrowheads="1"/>
            </p:cNvSpPr>
            <p:nvPr/>
          </p:nvSpPr>
          <p:spPr bwMode="auto">
            <a:xfrm>
              <a:off x="8631321" y="3095951"/>
              <a:ext cx="574784" cy="489174"/>
            </a:xfrm>
            <a:custGeom>
              <a:avLst/>
              <a:gdLst>
                <a:gd name="T0" fmla="*/ 0 w 209"/>
                <a:gd name="T1" fmla="*/ 175 h 176"/>
                <a:gd name="T2" fmla="*/ 39 w 209"/>
                <a:gd name="T3" fmla="*/ 175 h 176"/>
                <a:gd name="T4" fmla="*/ 39 w 209"/>
                <a:gd name="T5" fmla="*/ 103 h 176"/>
                <a:gd name="T6" fmla="*/ 0 w 209"/>
                <a:gd name="T7" fmla="*/ 103 h 176"/>
                <a:gd name="T8" fmla="*/ 0 w 209"/>
                <a:gd name="T9" fmla="*/ 175 h 176"/>
                <a:gd name="T10" fmla="*/ 9 w 209"/>
                <a:gd name="T11" fmla="*/ 112 h 176"/>
                <a:gd name="T12" fmla="*/ 31 w 209"/>
                <a:gd name="T13" fmla="*/ 112 h 176"/>
                <a:gd name="T14" fmla="*/ 31 w 209"/>
                <a:gd name="T15" fmla="*/ 166 h 176"/>
                <a:gd name="T16" fmla="*/ 9 w 209"/>
                <a:gd name="T17" fmla="*/ 166 h 176"/>
                <a:gd name="T18" fmla="*/ 9 w 209"/>
                <a:gd name="T19" fmla="*/ 112 h 176"/>
                <a:gd name="T20" fmla="*/ 57 w 209"/>
                <a:gd name="T21" fmla="*/ 175 h 176"/>
                <a:gd name="T22" fmla="*/ 96 w 209"/>
                <a:gd name="T23" fmla="*/ 175 h 176"/>
                <a:gd name="T24" fmla="*/ 96 w 209"/>
                <a:gd name="T25" fmla="*/ 38 h 176"/>
                <a:gd name="T26" fmla="*/ 57 w 209"/>
                <a:gd name="T27" fmla="*/ 38 h 176"/>
                <a:gd name="T28" fmla="*/ 57 w 209"/>
                <a:gd name="T29" fmla="*/ 175 h 176"/>
                <a:gd name="T30" fmla="*/ 65 w 209"/>
                <a:gd name="T31" fmla="*/ 47 h 176"/>
                <a:gd name="T32" fmla="*/ 87 w 209"/>
                <a:gd name="T33" fmla="*/ 47 h 176"/>
                <a:gd name="T34" fmla="*/ 87 w 209"/>
                <a:gd name="T35" fmla="*/ 166 h 176"/>
                <a:gd name="T36" fmla="*/ 65 w 209"/>
                <a:gd name="T37" fmla="*/ 166 h 176"/>
                <a:gd name="T38" fmla="*/ 65 w 209"/>
                <a:gd name="T39" fmla="*/ 47 h 176"/>
                <a:gd name="T40" fmla="*/ 169 w 209"/>
                <a:gd name="T41" fmla="*/ 69 h 176"/>
                <a:gd name="T42" fmla="*/ 169 w 209"/>
                <a:gd name="T43" fmla="*/ 175 h 176"/>
                <a:gd name="T44" fmla="*/ 208 w 209"/>
                <a:gd name="T45" fmla="*/ 175 h 176"/>
                <a:gd name="T46" fmla="*/ 208 w 209"/>
                <a:gd name="T47" fmla="*/ 69 h 176"/>
                <a:gd name="T48" fmla="*/ 169 w 209"/>
                <a:gd name="T49" fmla="*/ 69 h 176"/>
                <a:gd name="T50" fmla="*/ 200 w 209"/>
                <a:gd name="T51" fmla="*/ 166 h 176"/>
                <a:gd name="T52" fmla="*/ 177 w 209"/>
                <a:gd name="T53" fmla="*/ 166 h 176"/>
                <a:gd name="T54" fmla="*/ 177 w 209"/>
                <a:gd name="T55" fmla="*/ 77 h 176"/>
                <a:gd name="T56" fmla="*/ 200 w 209"/>
                <a:gd name="T57" fmla="*/ 77 h 176"/>
                <a:gd name="T58" fmla="*/ 200 w 209"/>
                <a:gd name="T59" fmla="*/ 166 h 176"/>
                <a:gd name="T60" fmla="*/ 113 w 209"/>
                <a:gd name="T61" fmla="*/ 175 h 176"/>
                <a:gd name="T62" fmla="*/ 152 w 209"/>
                <a:gd name="T63" fmla="*/ 175 h 176"/>
                <a:gd name="T64" fmla="*/ 152 w 209"/>
                <a:gd name="T65" fmla="*/ 0 h 176"/>
                <a:gd name="T66" fmla="*/ 113 w 209"/>
                <a:gd name="T67" fmla="*/ 0 h 176"/>
                <a:gd name="T68" fmla="*/ 113 w 209"/>
                <a:gd name="T69" fmla="*/ 175 h 176"/>
                <a:gd name="T70" fmla="*/ 121 w 209"/>
                <a:gd name="T71" fmla="*/ 8 h 176"/>
                <a:gd name="T72" fmla="*/ 144 w 209"/>
                <a:gd name="T73" fmla="*/ 8 h 176"/>
                <a:gd name="T74" fmla="*/ 144 w 209"/>
                <a:gd name="T75" fmla="*/ 166 h 176"/>
                <a:gd name="T76" fmla="*/ 121 w 209"/>
                <a:gd name="T77" fmla="*/ 166 h 176"/>
                <a:gd name="T78" fmla="*/ 121 w 209"/>
                <a:gd name="T79" fmla="*/ 8 h 1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09" h="176">
                  <a:moveTo>
                    <a:pt x="0" y="175"/>
                  </a:moveTo>
                  <a:lnTo>
                    <a:pt x="39" y="175"/>
                  </a:lnTo>
                  <a:lnTo>
                    <a:pt x="39" y="103"/>
                  </a:lnTo>
                  <a:lnTo>
                    <a:pt x="0" y="103"/>
                  </a:lnTo>
                  <a:lnTo>
                    <a:pt x="0" y="175"/>
                  </a:lnTo>
                  <a:close/>
                  <a:moveTo>
                    <a:pt x="9" y="112"/>
                  </a:moveTo>
                  <a:lnTo>
                    <a:pt x="31" y="112"/>
                  </a:lnTo>
                  <a:lnTo>
                    <a:pt x="31" y="166"/>
                  </a:lnTo>
                  <a:lnTo>
                    <a:pt x="9" y="166"/>
                  </a:lnTo>
                  <a:lnTo>
                    <a:pt x="9" y="112"/>
                  </a:lnTo>
                  <a:close/>
                  <a:moveTo>
                    <a:pt x="57" y="175"/>
                  </a:moveTo>
                  <a:lnTo>
                    <a:pt x="96" y="175"/>
                  </a:lnTo>
                  <a:lnTo>
                    <a:pt x="96" y="38"/>
                  </a:lnTo>
                  <a:lnTo>
                    <a:pt x="57" y="38"/>
                  </a:lnTo>
                  <a:lnTo>
                    <a:pt x="57" y="175"/>
                  </a:lnTo>
                  <a:close/>
                  <a:moveTo>
                    <a:pt x="65" y="47"/>
                  </a:moveTo>
                  <a:lnTo>
                    <a:pt x="87" y="47"/>
                  </a:lnTo>
                  <a:lnTo>
                    <a:pt x="87" y="166"/>
                  </a:lnTo>
                  <a:lnTo>
                    <a:pt x="65" y="166"/>
                  </a:lnTo>
                  <a:lnTo>
                    <a:pt x="65" y="47"/>
                  </a:lnTo>
                  <a:close/>
                  <a:moveTo>
                    <a:pt x="169" y="69"/>
                  </a:moveTo>
                  <a:lnTo>
                    <a:pt x="169" y="175"/>
                  </a:lnTo>
                  <a:lnTo>
                    <a:pt x="208" y="175"/>
                  </a:lnTo>
                  <a:lnTo>
                    <a:pt x="208" y="69"/>
                  </a:lnTo>
                  <a:lnTo>
                    <a:pt x="169" y="69"/>
                  </a:lnTo>
                  <a:close/>
                  <a:moveTo>
                    <a:pt x="200" y="166"/>
                  </a:moveTo>
                  <a:lnTo>
                    <a:pt x="177" y="166"/>
                  </a:lnTo>
                  <a:lnTo>
                    <a:pt x="177" y="77"/>
                  </a:lnTo>
                  <a:lnTo>
                    <a:pt x="200" y="77"/>
                  </a:lnTo>
                  <a:lnTo>
                    <a:pt x="200" y="166"/>
                  </a:lnTo>
                  <a:close/>
                  <a:moveTo>
                    <a:pt x="113" y="175"/>
                  </a:moveTo>
                  <a:lnTo>
                    <a:pt x="152" y="175"/>
                  </a:lnTo>
                  <a:lnTo>
                    <a:pt x="152" y="0"/>
                  </a:lnTo>
                  <a:lnTo>
                    <a:pt x="113" y="0"/>
                  </a:lnTo>
                  <a:lnTo>
                    <a:pt x="113" y="175"/>
                  </a:lnTo>
                  <a:close/>
                  <a:moveTo>
                    <a:pt x="121" y="8"/>
                  </a:moveTo>
                  <a:lnTo>
                    <a:pt x="144" y="8"/>
                  </a:lnTo>
                  <a:lnTo>
                    <a:pt x="144" y="166"/>
                  </a:lnTo>
                  <a:lnTo>
                    <a:pt x="121" y="166"/>
                  </a:lnTo>
                  <a:lnTo>
                    <a:pt x="121" y="8"/>
                  </a:lnTo>
                  <a:close/>
                </a:path>
              </a:pathLst>
            </a:custGeom>
            <a:solidFill>
              <a:srgbClr val="48BDFF"/>
            </a:solidFill>
            <a:ln>
              <a:solidFill>
                <a:srgbClr val="48BDFF"/>
              </a:solidFill>
            </a:ln>
            <a:effectLst/>
            <a:extLst/>
          </p:spPr>
          <p:txBody>
            <a:bodyPr wrap="none" anchor="ctr"/>
            <a:lstStyle/>
            <a:p>
              <a:endParaRPr lang="en-US"/>
            </a:p>
          </p:txBody>
        </p:sp>
        <p:sp>
          <p:nvSpPr>
            <p:cNvPr id="41" name="Oval 9"/>
            <p:cNvSpPr/>
            <p:nvPr/>
          </p:nvSpPr>
          <p:spPr>
            <a:xfrm>
              <a:off x="2662147" y="2729398"/>
              <a:ext cx="1222280" cy="1222280"/>
            </a:xfrm>
            <a:prstGeom prst="ellipse">
              <a:avLst/>
            </a:prstGeom>
            <a:noFill/>
            <a:ln w="25400">
              <a:solidFill>
                <a:srgbClr val="48BD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Oval 10"/>
            <p:cNvSpPr/>
            <p:nvPr/>
          </p:nvSpPr>
          <p:spPr>
            <a:xfrm>
              <a:off x="5484860" y="2729398"/>
              <a:ext cx="1222280" cy="1222280"/>
            </a:xfrm>
            <a:prstGeom prst="ellipse">
              <a:avLst/>
            </a:prstGeom>
            <a:noFill/>
            <a:ln w="25400">
              <a:solidFill>
                <a:srgbClr val="48BD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Oval 11"/>
            <p:cNvSpPr/>
            <p:nvPr/>
          </p:nvSpPr>
          <p:spPr>
            <a:xfrm>
              <a:off x="8307573" y="2729398"/>
              <a:ext cx="1222280" cy="1222280"/>
            </a:xfrm>
            <a:prstGeom prst="ellipse">
              <a:avLst/>
            </a:prstGeom>
            <a:noFill/>
            <a:ln w="25400">
              <a:solidFill>
                <a:srgbClr val="48BD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TextBox 13"/>
            <p:cNvSpPr txBox="1"/>
            <p:nvPr/>
          </p:nvSpPr>
          <p:spPr>
            <a:xfrm>
              <a:off x="2123016" y="4144333"/>
              <a:ext cx="2300541" cy="547907"/>
            </a:xfrm>
            <a:prstGeom prst="rect">
              <a:avLst/>
            </a:prstGeom>
            <a:noFill/>
          </p:spPr>
          <p:txBody>
            <a:bodyPr wrap="none" rtlCol="0">
              <a:spAutoFit/>
            </a:bodyPr>
            <a:lstStyle/>
            <a:p>
              <a:pPr algn="ctr"/>
              <a:r>
                <a:rPr lang="en-US" b="1" dirty="0" smtClean="0">
                  <a:solidFill>
                    <a:srgbClr val="48BDFF"/>
                  </a:solidFill>
                  <a:latin typeface="微软雅黑" panose="020B0503020204020204" pitchFamily="34" charset="-122"/>
                  <a:ea typeface="微软雅黑" panose="020B0503020204020204" pitchFamily="34" charset="-122"/>
                  <a:cs typeface="Nexa Bold" charset="0"/>
                </a:rPr>
                <a:t>YOUR TITLE</a:t>
              </a:r>
              <a:endParaRPr lang="en-US" b="1" dirty="0">
                <a:solidFill>
                  <a:srgbClr val="48BDFF"/>
                </a:solidFill>
                <a:latin typeface="微软雅黑" panose="020B0503020204020204" pitchFamily="34" charset="-122"/>
                <a:ea typeface="微软雅黑" panose="020B0503020204020204" pitchFamily="34" charset="-122"/>
                <a:cs typeface="Nexa Bold" charset="0"/>
              </a:endParaRPr>
            </a:p>
          </p:txBody>
        </p:sp>
        <p:sp>
          <p:nvSpPr>
            <p:cNvPr id="45" name="TextBox 15"/>
            <p:cNvSpPr txBox="1"/>
            <p:nvPr/>
          </p:nvSpPr>
          <p:spPr>
            <a:xfrm>
              <a:off x="5322231" y="4144333"/>
              <a:ext cx="1550746" cy="369332"/>
            </a:xfrm>
            <a:prstGeom prst="rect">
              <a:avLst/>
            </a:prstGeom>
            <a:noFill/>
          </p:spPr>
          <p:txBody>
            <a:bodyPr wrap="none" rtlCol="0">
              <a:spAutoFit/>
            </a:bodyPr>
            <a:lstStyle/>
            <a:p>
              <a:pPr algn="ctr"/>
              <a:r>
                <a:rPr lang="en-US" b="1" dirty="0" smtClean="0">
                  <a:solidFill>
                    <a:srgbClr val="48BDFF"/>
                  </a:solidFill>
                  <a:latin typeface="微软雅黑" panose="020B0503020204020204" pitchFamily="34" charset="-122"/>
                  <a:ea typeface="微软雅黑" panose="020B0503020204020204" pitchFamily="34" charset="-122"/>
                  <a:cs typeface="Nexa Bold" charset="0"/>
                </a:rPr>
                <a:t>YOUR TITLE</a:t>
              </a:r>
              <a:endParaRPr lang="en-US" b="1" dirty="0">
                <a:solidFill>
                  <a:srgbClr val="48BDFF"/>
                </a:solidFill>
                <a:latin typeface="微软雅黑" panose="020B0503020204020204" pitchFamily="34" charset="-122"/>
                <a:ea typeface="微软雅黑" panose="020B0503020204020204" pitchFamily="34" charset="-122"/>
                <a:cs typeface="Nexa Bold" charset="0"/>
              </a:endParaRPr>
            </a:p>
          </p:txBody>
        </p:sp>
        <p:sp>
          <p:nvSpPr>
            <p:cNvPr id="46" name="TextBox 19"/>
            <p:cNvSpPr txBox="1"/>
            <p:nvPr/>
          </p:nvSpPr>
          <p:spPr>
            <a:xfrm>
              <a:off x="8143340" y="4144333"/>
              <a:ext cx="1550746" cy="369332"/>
            </a:xfrm>
            <a:prstGeom prst="rect">
              <a:avLst/>
            </a:prstGeom>
            <a:noFill/>
          </p:spPr>
          <p:txBody>
            <a:bodyPr wrap="none" rtlCol="0">
              <a:spAutoFit/>
            </a:bodyPr>
            <a:lstStyle/>
            <a:p>
              <a:pPr algn="ctr"/>
              <a:r>
                <a:rPr lang="en-US" b="1" dirty="0" smtClean="0">
                  <a:solidFill>
                    <a:srgbClr val="48BDFF"/>
                  </a:solidFill>
                  <a:latin typeface="微软雅黑" panose="020B0503020204020204" pitchFamily="34" charset="-122"/>
                  <a:ea typeface="微软雅黑" panose="020B0503020204020204" pitchFamily="34" charset="-122"/>
                  <a:cs typeface="Nexa Bold" charset="0"/>
                </a:rPr>
                <a:t>YOUR TITLE</a:t>
              </a:r>
              <a:endParaRPr lang="en-US" b="1" dirty="0">
                <a:solidFill>
                  <a:srgbClr val="48BDFF"/>
                </a:solidFill>
                <a:latin typeface="微软雅黑" panose="020B0503020204020204" pitchFamily="34" charset="-122"/>
                <a:ea typeface="微软雅黑" panose="020B0503020204020204" pitchFamily="34" charset="-122"/>
                <a:cs typeface="Nexa Bold" charset="0"/>
              </a:endParaRPr>
            </a:p>
          </p:txBody>
        </p:sp>
      </p:grpSp>
      <p:sp>
        <p:nvSpPr>
          <p:cNvPr id="48" name="Rectangle 5"/>
          <p:cNvSpPr/>
          <p:nvPr/>
        </p:nvSpPr>
        <p:spPr>
          <a:xfrm>
            <a:off x="5165673" y="1525606"/>
            <a:ext cx="6094436" cy="1015663"/>
          </a:xfrm>
          <a:prstGeom prst="rect">
            <a:avLst/>
          </a:prstGeom>
        </p:spPr>
        <p:txBody>
          <a:bodyPr wrap="square">
            <a:spAutoFit/>
          </a:bodyPr>
          <a:lstStyle/>
          <a:p>
            <a:pPr algn="r"/>
            <a:r>
              <a:rPr lang="en-US" sz="1200" dirty="0">
                <a:solidFill>
                  <a:schemeClr val="bg1"/>
                </a:solidFill>
                <a:latin typeface="+mn-ea"/>
                <a:cs typeface="Helvetica Neue Medium" charset="0"/>
              </a:rPr>
              <a:t>Qianyu </a:t>
            </a:r>
            <a:r>
              <a:rPr lang="en-US" sz="1200" dirty="0" err="1">
                <a:solidFill>
                  <a:schemeClr val="bg1"/>
                </a:solidFill>
                <a:latin typeface="+mn-ea"/>
                <a:cs typeface="Helvetica Neue Medium" charset="0"/>
              </a:rPr>
              <a:t>ppt</a:t>
            </a:r>
            <a:r>
              <a:rPr lang="en-US" sz="1200" dirty="0">
                <a:solidFill>
                  <a:schemeClr val="bg1"/>
                </a:solidFill>
                <a:latin typeface="+mn-ea"/>
                <a:cs typeface="Helvetica Neue Medium" charset="0"/>
              </a:rPr>
              <a:t> attention in the demonstration of the template design and production, beautify, insisted on because of the love, so attention of the design concept, the pursuit of beauty and practical combination of, love life, love the design, PPT professional design team, providing slide planning, production, presentation of a one-stop solution, make your presentation more color.</a:t>
            </a:r>
          </a:p>
        </p:txBody>
      </p:sp>
      <p:sp>
        <p:nvSpPr>
          <p:cNvPr id="49" name="Rectangle 4"/>
          <p:cNvSpPr/>
          <p:nvPr/>
        </p:nvSpPr>
        <p:spPr bwMode="auto">
          <a:xfrm>
            <a:off x="6989388" y="959977"/>
            <a:ext cx="4270721" cy="584775"/>
          </a:xfrm>
          <a:prstGeom prst="rect">
            <a:avLst/>
          </a:prstGeom>
          <a:extLst/>
        </p:spPr>
        <p:txBody>
          <a:bodyPr wrap="none">
            <a:spAutoFit/>
          </a:bodyPr>
          <a:lstStyle/>
          <a:p>
            <a:r>
              <a:rPr lang="en-US" sz="3200" spc="300" dirty="0">
                <a:solidFill>
                  <a:schemeClr val="bg1"/>
                </a:solidFill>
                <a:effectLst>
                  <a:outerShdw blurRad="50800" dist="38100" dir="5400000" algn="t" rotWithShape="0">
                    <a:prstClr val="black">
                      <a:alpha val="40000"/>
                    </a:prstClr>
                  </a:outerShdw>
                </a:effectLst>
                <a:latin typeface="Impact" panose="020B0806030902050204" pitchFamily="34" charset="0"/>
                <a:sym typeface="Bebas Neue" charset="0"/>
              </a:rPr>
              <a:t>ADD YOUR TITLE HERE</a:t>
            </a:r>
          </a:p>
        </p:txBody>
      </p:sp>
      <p:sp>
        <p:nvSpPr>
          <p:cNvPr id="50" name="Rectangle 5"/>
          <p:cNvSpPr/>
          <p:nvPr/>
        </p:nvSpPr>
        <p:spPr>
          <a:xfrm>
            <a:off x="6309701" y="5405922"/>
            <a:ext cx="4878956" cy="646331"/>
          </a:xfrm>
          <a:prstGeom prst="rect">
            <a:avLst/>
          </a:prstGeom>
        </p:spPr>
        <p:txBody>
          <a:bodyPr wrap="square">
            <a:spAutoFit/>
          </a:bodyPr>
          <a:lstStyle/>
          <a:p>
            <a:pPr algn="r"/>
            <a:r>
              <a:rPr lang="en-US" sz="1200" dirty="0">
                <a:solidFill>
                  <a:srgbClr val="181743"/>
                </a:solidFill>
                <a:latin typeface="+mn-ea"/>
                <a:cs typeface="Helvetica Neue Medium" charset="0"/>
              </a:rPr>
              <a:t>Qianyu </a:t>
            </a:r>
            <a:r>
              <a:rPr lang="en-US" sz="1200" dirty="0" err="1">
                <a:solidFill>
                  <a:srgbClr val="181743"/>
                </a:solidFill>
                <a:latin typeface="+mn-ea"/>
                <a:cs typeface="Helvetica Neue Medium" charset="0"/>
              </a:rPr>
              <a:t>ppt</a:t>
            </a:r>
            <a:r>
              <a:rPr lang="en-US" sz="1200" dirty="0">
                <a:solidFill>
                  <a:srgbClr val="181743"/>
                </a:solidFill>
                <a:latin typeface="+mn-ea"/>
                <a:cs typeface="Helvetica Neue Medium" charset="0"/>
              </a:rPr>
              <a:t> attention in the demonstration of the template design and production, beautify, insisted on because of the love, so attention of the design </a:t>
            </a:r>
            <a:r>
              <a:rPr lang="en-US" sz="1200" dirty="0" err="1" smtClean="0">
                <a:solidFill>
                  <a:srgbClr val="181743"/>
                </a:solidFill>
                <a:latin typeface="+mn-ea"/>
                <a:cs typeface="Helvetica Neue Medium" charset="0"/>
              </a:rPr>
              <a:t>conceptcolor</a:t>
            </a:r>
            <a:r>
              <a:rPr lang="en-US" sz="1200" dirty="0">
                <a:solidFill>
                  <a:srgbClr val="181743"/>
                </a:solidFill>
                <a:latin typeface="+mn-ea"/>
                <a:cs typeface="Helvetica Neue Medium" charset="0"/>
              </a:rPr>
              <a:t>.</a:t>
            </a:r>
          </a:p>
        </p:txBody>
      </p:sp>
    </p:spTree>
    <p:extLst>
      <p:ext uri="{BB962C8B-B14F-4D97-AF65-F5344CB8AC3E}">
        <p14:creationId xmlns:p14="http://schemas.microsoft.com/office/powerpoint/2010/main" val="139392748"/>
      </p:ext>
    </p:extLst>
  </p:cSld>
  <p:clrMapOvr>
    <a:masterClrMapping/>
  </p:clrMapOvr>
  <p:transition spd="slow" advTm="3000">
    <p:wip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181743"/>
        </a:solidFill>
        <a:effectLst/>
      </p:bgPr>
    </p:bg>
    <p:spTree>
      <p:nvGrpSpPr>
        <p:cNvPr id="1" name=""/>
        <p:cNvGrpSpPr/>
        <p:nvPr/>
      </p:nvGrpSpPr>
      <p:grpSpPr>
        <a:xfrm>
          <a:off x="0" y="0"/>
          <a:ext cx="0" cy="0"/>
          <a:chOff x="0" y="0"/>
          <a:chExt cx="0" cy="0"/>
        </a:xfrm>
      </p:grpSpPr>
      <p:grpSp>
        <p:nvGrpSpPr>
          <p:cNvPr id="6" name="组合 5"/>
          <p:cNvGrpSpPr/>
          <p:nvPr/>
        </p:nvGrpSpPr>
        <p:grpSpPr>
          <a:xfrm>
            <a:off x="1024211" y="-1"/>
            <a:ext cx="11414280" cy="6858002"/>
            <a:chOff x="-196568" y="-1"/>
            <a:chExt cx="9546730" cy="5141914"/>
          </a:xfrm>
        </p:grpSpPr>
        <p:sp>
          <p:nvSpPr>
            <p:cNvPr id="16" name="矩形 1"/>
            <p:cNvSpPr/>
            <p:nvPr/>
          </p:nvSpPr>
          <p:spPr>
            <a:xfrm>
              <a:off x="3346575" y="-1"/>
              <a:ext cx="6003587" cy="5141913"/>
            </a:xfrm>
            <a:custGeom>
              <a:avLst/>
              <a:gdLst/>
              <a:ahLst/>
              <a:cxnLst/>
              <a:rect l="l" t="t" r="r" b="b"/>
              <a:pathLst>
                <a:path w="6003587" h="5141913">
                  <a:moveTo>
                    <a:pt x="5065968" y="0"/>
                  </a:moveTo>
                  <a:lnTo>
                    <a:pt x="6003587" y="0"/>
                  </a:lnTo>
                  <a:lnTo>
                    <a:pt x="6003587" y="1361228"/>
                  </a:lnTo>
                  <a:lnTo>
                    <a:pt x="2278743" y="5141913"/>
                  </a:lnTo>
                  <a:lnTo>
                    <a:pt x="0" y="514191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矩形 1"/>
            <p:cNvSpPr/>
            <p:nvPr/>
          </p:nvSpPr>
          <p:spPr>
            <a:xfrm>
              <a:off x="3140414" y="0"/>
              <a:ext cx="6003587" cy="5141913"/>
            </a:xfrm>
            <a:custGeom>
              <a:avLst/>
              <a:gdLst/>
              <a:ahLst/>
              <a:cxnLst/>
              <a:rect l="l" t="t" r="r" b="b"/>
              <a:pathLst>
                <a:path w="6003587" h="5141913">
                  <a:moveTo>
                    <a:pt x="5065968" y="0"/>
                  </a:moveTo>
                  <a:lnTo>
                    <a:pt x="6003587" y="0"/>
                  </a:lnTo>
                  <a:lnTo>
                    <a:pt x="6003587" y="1361228"/>
                  </a:lnTo>
                  <a:lnTo>
                    <a:pt x="2278743" y="5141913"/>
                  </a:lnTo>
                  <a:lnTo>
                    <a:pt x="0" y="5141913"/>
                  </a:lnTo>
                  <a:close/>
                </a:path>
              </a:pathLst>
            </a:custGeom>
            <a:solidFill>
              <a:srgbClr val="48BD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矩形 7"/>
            <p:cNvSpPr/>
            <p:nvPr/>
          </p:nvSpPr>
          <p:spPr>
            <a:xfrm>
              <a:off x="5574980" y="1793254"/>
              <a:ext cx="2047470" cy="1672775"/>
            </a:xfrm>
            <a:prstGeom prst="rect">
              <a:avLst/>
            </a:prstGeom>
            <a:blipFill dpi="0" rotWithShape="1">
              <a:blip r:embed="rId2" cstate="screen">
                <a:extLst>
                  <a:ext uri="{28A0092B-C50C-407E-A947-70E740481C1C}">
                    <a14:useLocalDpi xmlns:a14="http://schemas.microsoft.com/office/drawing/2010/main"/>
                  </a:ext>
                </a:extLst>
              </a:blip>
              <a:srcRect/>
              <a:stretch>
                <a:fillRect/>
              </a:stretch>
            </a:blipFill>
            <a:ln cap="sq">
              <a:solidFill>
                <a:srgbClr val="EEEFF3"/>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Freeform 9"/>
            <p:cNvSpPr/>
            <p:nvPr/>
          </p:nvSpPr>
          <p:spPr bwMode="auto">
            <a:xfrm>
              <a:off x="7089966" y="407525"/>
              <a:ext cx="434361" cy="870287"/>
            </a:xfrm>
            <a:custGeom>
              <a:avLst/>
              <a:gdLst>
                <a:gd name="T0" fmla="*/ 0 w 278"/>
                <a:gd name="T1" fmla="*/ 0 h 557"/>
                <a:gd name="T2" fmla="*/ 278 w 278"/>
                <a:gd name="T3" fmla="*/ 278 h 557"/>
                <a:gd name="T4" fmla="*/ 0 w 278"/>
                <a:gd name="T5" fmla="*/ 557 h 557"/>
                <a:gd name="T6" fmla="*/ 0 w 278"/>
                <a:gd name="T7" fmla="*/ 0 h 557"/>
              </a:gdLst>
              <a:ahLst/>
              <a:cxnLst>
                <a:cxn ang="0">
                  <a:pos x="T0" y="T1"/>
                </a:cxn>
                <a:cxn ang="0">
                  <a:pos x="T2" y="T3"/>
                </a:cxn>
                <a:cxn ang="0">
                  <a:pos x="T4" y="T5"/>
                </a:cxn>
                <a:cxn ang="0">
                  <a:pos x="T6" y="T7"/>
                </a:cxn>
              </a:cxnLst>
              <a:rect l="0" t="0" r="r" b="b"/>
              <a:pathLst>
                <a:path w="278" h="557">
                  <a:moveTo>
                    <a:pt x="0" y="0"/>
                  </a:moveTo>
                  <a:lnTo>
                    <a:pt x="278" y="278"/>
                  </a:lnTo>
                  <a:lnTo>
                    <a:pt x="0" y="557"/>
                  </a:lnTo>
                  <a:lnTo>
                    <a:pt x="0" y="0"/>
                  </a:lnTo>
                  <a:close/>
                </a:path>
              </a:pathLst>
            </a:custGeom>
            <a:noFill/>
            <a:ln w="6350" cap="flat">
              <a:solidFill>
                <a:schemeClr val="accent1"/>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p>
          </p:txBody>
        </p:sp>
        <p:sp>
          <p:nvSpPr>
            <p:cNvPr id="10" name="Rectangle 20"/>
            <p:cNvSpPr>
              <a:spLocks noChangeArrowheads="1"/>
            </p:cNvSpPr>
            <p:nvPr/>
          </p:nvSpPr>
          <p:spPr bwMode="auto">
            <a:xfrm>
              <a:off x="-196568" y="1980801"/>
              <a:ext cx="5308650" cy="13176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algn="just" fontAlgn="base">
                <a:lnSpc>
                  <a:spcPct val="130000"/>
                </a:lnSpc>
                <a:spcBef>
                  <a:spcPts val="600"/>
                </a:spcBef>
                <a:spcAft>
                  <a:spcPct val="0"/>
                </a:spcAft>
                <a:buClr>
                  <a:srgbClr val="558ED5"/>
                </a:buClr>
              </a:pPr>
              <a:r>
                <a:rPr lang="en-US" altLang="zh-CN" sz="1200" dirty="0">
                  <a:solidFill>
                    <a:schemeClr val="bg1">
                      <a:lumMod val="95000"/>
                    </a:schemeClr>
                  </a:solidFill>
                  <a:latin typeface="+mn-ea"/>
                  <a:cs typeface="Arial" pitchFamily="34" charset="0"/>
                </a:rPr>
                <a:t>Qianyu </a:t>
              </a:r>
              <a:r>
                <a:rPr lang="en-US" altLang="zh-CN" sz="1200" dirty="0" err="1">
                  <a:solidFill>
                    <a:schemeClr val="bg1">
                      <a:lumMod val="95000"/>
                    </a:schemeClr>
                  </a:solidFill>
                  <a:latin typeface="+mn-ea"/>
                  <a:cs typeface="Arial" pitchFamily="34" charset="0"/>
                </a:rPr>
                <a:t>ppt</a:t>
              </a:r>
              <a:r>
                <a:rPr lang="en-US" altLang="zh-CN" sz="1200" dirty="0">
                  <a:solidFill>
                    <a:schemeClr val="bg1">
                      <a:lumMod val="95000"/>
                    </a:schemeClr>
                  </a:solidFill>
                  <a:latin typeface="+mn-ea"/>
                  <a:cs typeface="Arial" pitchFamily="34" charset="0"/>
                </a:rPr>
                <a:t> attention in the demonstration of the template design and production, beautify, insisted on because of the love, so attention of the design concept, the pursuit of beauty and practical combination of, love life, love the design, PPT professional design team, providing slide planning, production, presentation of a one-stop solution, make your presentation more color.</a:t>
              </a:r>
            </a:p>
            <a:p>
              <a:pPr algn="just" fontAlgn="base">
                <a:lnSpc>
                  <a:spcPct val="130000"/>
                </a:lnSpc>
                <a:spcBef>
                  <a:spcPts val="600"/>
                </a:spcBef>
                <a:spcAft>
                  <a:spcPct val="0"/>
                </a:spcAft>
                <a:buClr>
                  <a:srgbClr val="558ED5"/>
                </a:buClr>
              </a:pPr>
              <a:r>
                <a:rPr lang="en-US" altLang="zh-CN" sz="1200" dirty="0">
                  <a:solidFill>
                    <a:schemeClr val="bg1">
                      <a:lumMod val="95000"/>
                    </a:schemeClr>
                  </a:solidFill>
                  <a:latin typeface="+mn-ea"/>
                  <a:cs typeface="Arial" pitchFamily="34" charset="0"/>
                </a:rPr>
                <a:t>Qianyu </a:t>
              </a:r>
              <a:r>
                <a:rPr lang="en-US" altLang="zh-CN" sz="1200" dirty="0" err="1">
                  <a:solidFill>
                    <a:schemeClr val="bg1">
                      <a:lumMod val="95000"/>
                    </a:schemeClr>
                  </a:solidFill>
                  <a:latin typeface="+mn-ea"/>
                  <a:cs typeface="Arial" pitchFamily="34" charset="0"/>
                </a:rPr>
                <a:t>ppt</a:t>
              </a:r>
              <a:r>
                <a:rPr lang="en-US" altLang="zh-CN" sz="1200" dirty="0">
                  <a:solidFill>
                    <a:schemeClr val="bg1">
                      <a:lumMod val="95000"/>
                    </a:schemeClr>
                  </a:solidFill>
                  <a:latin typeface="+mn-ea"/>
                  <a:cs typeface="Arial" pitchFamily="34" charset="0"/>
                </a:rPr>
                <a:t> attention in the demonstration of the template design and production, beautify, insisted on because of the love, so attention of the design concept, the pursuit of beauty and practical combination of, love life, love the </a:t>
              </a:r>
              <a:r>
                <a:rPr lang="en-US" altLang="zh-CN" sz="1200" dirty="0" smtClean="0">
                  <a:solidFill>
                    <a:schemeClr val="bg1">
                      <a:lumMod val="95000"/>
                    </a:schemeClr>
                  </a:solidFill>
                  <a:latin typeface="+mn-ea"/>
                  <a:cs typeface="Arial" pitchFamily="34" charset="0"/>
                </a:rPr>
                <a:t>design</a:t>
              </a:r>
              <a:endParaRPr lang="en-US" altLang="zh-CN" sz="1200" dirty="0">
                <a:solidFill>
                  <a:schemeClr val="bg1">
                    <a:lumMod val="95000"/>
                  </a:schemeClr>
                </a:solidFill>
                <a:latin typeface="+mn-ea"/>
                <a:cs typeface="Arial" pitchFamily="34" charset="0"/>
              </a:endParaRPr>
            </a:p>
          </p:txBody>
        </p:sp>
        <p:sp>
          <p:nvSpPr>
            <p:cNvPr id="11" name="Freeform 8"/>
            <p:cNvSpPr/>
            <p:nvPr/>
          </p:nvSpPr>
          <p:spPr bwMode="auto">
            <a:xfrm>
              <a:off x="7910363" y="2314576"/>
              <a:ext cx="256830" cy="512760"/>
            </a:xfrm>
            <a:custGeom>
              <a:avLst/>
              <a:gdLst>
                <a:gd name="T0" fmla="*/ 0 w 286"/>
                <a:gd name="T1" fmla="*/ 0 h 571"/>
                <a:gd name="T2" fmla="*/ 286 w 286"/>
                <a:gd name="T3" fmla="*/ 287 h 571"/>
                <a:gd name="T4" fmla="*/ 0 w 286"/>
                <a:gd name="T5" fmla="*/ 571 h 571"/>
                <a:gd name="T6" fmla="*/ 0 w 286"/>
                <a:gd name="T7" fmla="*/ 0 h 571"/>
              </a:gdLst>
              <a:ahLst/>
              <a:cxnLst>
                <a:cxn ang="0">
                  <a:pos x="T0" y="T1"/>
                </a:cxn>
                <a:cxn ang="0">
                  <a:pos x="T2" y="T3"/>
                </a:cxn>
                <a:cxn ang="0">
                  <a:pos x="T4" y="T5"/>
                </a:cxn>
                <a:cxn ang="0">
                  <a:pos x="T6" y="T7"/>
                </a:cxn>
              </a:cxnLst>
              <a:rect l="0" t="0" r="r" b="b"/>
              <a:pathLst>
                <a:path w="286" h="571">
                  <a:moveTo>
                    <a:pt x="0" y="0"/>
                  </a:moveTo>
                  <a:lnTo>
                    <a:pt x="286" y="287"/>
                  </a:lnTo>
                  <a:lnTo>
                    <a:pt x="0" y="571"/>
                  </a:lnTo>
                  <a:lnTo>
                    <a:pt x="0" y="0"/>
                  </a:lnTo>
                  <a:close/>
                </a:path>
              </a:pathLst>
            </a:custGeom>
            <a:solidFill>
              <a:schemeClr val="accent2"/>
            </a:solidFill>
            <a:ln w="6350" cap="flat">
              <a:noFill/>
              <a:prstDash val="solid"/>
              <a:miter lim="800000"/>
            </a:ln>
          </p:spPr>
          <p:txBody>
            <a:bodyPr vert="horz" wrap="square" lIns="91440" tIns="45720" rIns="91440" bIns="45720" numCol="1" anchor="t" anchorCtr="0" compatLnSpc="1"/>
            <a:lstStyle/>
            <a:p>
              <a:endParaRPr lang="zh-CN" altLang="en-US"/>
            </a:p>
          </p:txBody>
        </p:sp>
        <p:sp>
          <p:nvSpPr>
            <p:cNvPr id="12" name="Rectangle 41"/>
            <p:cNvSpPr>
              <a:spLocks noChangeArrowheads="1"/>
            </p:cNvSpPr>
            <p:nvPr/>
          </p:nvSpPr>
          <p:spPr bwMode="auto">
            <a:xfrm>
              <a:off x="5239087" y="3940040"/>
              <a:ext cx="778963" cy="1615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r">
                <a:buFont typeface="Arial" pitchFamily="34" charset="0"/>
                <a:buNone/>
              </a:pPr>
              <a:r>
                <a:rPr lang="en-US" altLang="zh-CN" sz="1400" dirty="0" smtClean="0">
                  <a:solidFill>
                    <a:schemeClr val="bg1"/>
                  </a:solidFill>
                  <a:latin typeface="Impact" panose="020B0806030902050204" pitchFamily="34" charset="0"/>
                </a:rPr>
                <a:t>Jan  K . Smith</a:t>
              </a:r>
              <a:endParaRPr lang="en-US" altLang="zh-CN" sz="3200" dirty="0">
                <a:solidFill>
                  <a:schemeClr val="bg1"/>
                </a:solidFill>
                <a:latin typeface="Impact" pitchFamily="34" charset="0"/>
              </a:endParaRPr>
            </a:p>
          </p:txBody>
        </p:sp>
        <p:sp>
          <p:nvSpPr>
            <p:cNvPr id="13" name="Rectangle 42"/>
            <p:cNvSpPr>
              <a:spLocks noChangeArrowheads="1"/>
            </p:cNvSpPr>
            <p:nvPr/>
          </p:nvSpPr>
          <p:spPr bwMode="auto">
            <a:xfrm>
              <a:off x="5018181" y="4124583"/>
              <a:ext cx="1009568" cy="1384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marL="0" marR="0" lvl="0" indent="0" algn="r" defTabSz="914400" eaLnBrk="1" fontAlgn="auto" latinLnBrk="0" hangingPunct="1">
                <a:lnSpc>
                  <a:spcPct val="100000"/>
                </a:lnSpc>
                <a:spcBef>
                  <a:spcPts val="0"/>
                </a:spcBef>
                <a:spcAft>
                  <a:spcPts val="0"/>
                </a:spcAft>
                <a:buClrTx/>
                <a:buSzTx/>
                <a:buFont typeface="Arial" pitchFamily="34" charset="0"/>
                <a:buNone/>
                <a:defRPr/>
              </a:pPr>
              <a:r>
                <a:rPr kumimoji="0" lang="en-US" altLang="zh-CN" sz="1200" b="0" i="0" u="none" strike="noStrike" kern="0" cap="none" spc="0" normalizeH="0" baseline="0" noProof="0" dirty="0" smtClean="0">
                  <a:ln>
                    <a:noFill/>
                  </a:ln>
                  <a:solidFill>
                    <a:schemeClr val="bg1"/>
                  </a:solidFill>
                  <a:effectLst/>
                  <a:uLnTx/>
                  <a:uFillTx/>
                  <a:latin typeface="+mn-ea"/>
                </a:rPr>
                <a:t>HAPPY EVERYDAY</a:t>
              </a:r>
            </a:p>
          </p:txBody>
        </p:sp>
      </p:grpSp>
      <p:sp>
        <p:nvSpPr>
          <p:cNvPr id="2" name="文本框 1"/>
          <p:cNvSpPr txBox="1"/>
          <p:nvPr/>
        </p:nvSpPr>
        <p:spPr>
          <a:xfrm>
            <a:off x="-1237927" y="9023"/>
            <a:ext cx="3247043" cy="6914243"/>
          </a:xfrm>
          <a:prstGeom prst="rect">
            <a:avLst/>
          </a:prstGeom>
          <a:noFill/>
        </p:spPr>
        <p:txBody>
          <a:bodyPr vert="eaVert" wrap="square" rtlCol="0">
            <a:spAutoFit/>
          </a:bodyPr>
          <a:lstStyle/>
          <a:p>
            <a:r>
              <a:rPr lang="en-US" altLang="zh-CN" sz="19900" spc="600" dirty="0" smtClean="0">
                <a:solidFill>
                  <a:schemeClr val="bg1">
                    <a:alpha val="8000"/>
                  </a:schemeClr>
                </a:solidFill>
                <a:latin typeface="Impact" panose="020B0806030902050204" pitchFamily="34" charset="0"/>
              </a:rPr>
              <a:t>HAPPY</a:t>
            </a:r>
            <a:endParaRPr lang="zh-CN" altLang="en-US" sz="19900" spc="600" dirty="0">
              <a:solidFill>
                <a:schemeClr val="bg1">
                  <a:alpha val="8000"/>
                </a:schemeClr>
              </a:solidFill>
              <a:latin typeface="Impact" panose="020B0806030902050204" pitchFamily="34" charset="0"/>
            </a:endParaRPr>
          </a:p>
        </p:txBody>
      </p:sp>
      <p:sp>
        <p:nvSpPr>
          <p:cNvPr id="14" name="TextBox 31"/>
          <p:cNvSpPr txBox="1"/>
          <p:nvPr/>
        </p:nvSpPr>
        <p:spPr>
          <a:xfrm>
            <a:off x="3535849" y="506225"/>
            <a:ext cx="5120312" cy="707886"/>
          </a:xfrm>
          <a:prstGeom prst="rect">
            <a:avLst/>
          </a:prstGeom>
          <a:noFill/>
        </p:spPr>
        <p:txBody>
          <a:bodyPr wrap="none" rtlCol="0">
            <a:spAutoFit/>
          </a:bodyPr>
          <a:lstStyle/>
          <a:p>
            <a:pPr algn="ctr"/>
            <a:r>
              <a:rPr lang="en-US" sz="4000" b="1" spc="300" dirty="0">
                <a:solidFill>
                  <a:schemeClr val="bg1"/>
                </a:solidFill>
                <a:latin typeface="Impact" panose="020B0806030902050204" pitchFamily="34" charset="0"/>
                <a:ea typeface="微软雅黑" panose="020B0503020204020204" pitchFamily="34" charset="-122"/>
                <a:cs typeface="Nexa Bold" charset="0"/>
              </a:rPr>
              <a:t>ADD YOUR TITLE HERE</a:t>
            </a:r>
          </a:p>
        </p:txBody>
      </p:sp>
      <p:sp>
        <p:nvSpPr>
          <p:cNvPr id="15" name="Rectangle 32"/>
          <p:cNvSpPr/>
          <p:nvPr/>
        </p:nvSpPr>
        <p:spPr>
          <a:xfrm>
            <a:off x="1878624" y="1165735"/>
            <a:ext cx="8434754" cy="276999"/>
          </a:xfrm>
          <a:prstGeom prst="rect">
            <a:avLst/>
          </a:prstGeom>
        </p:spPr>
        <p:txBody>
          <a:bodyPr wrap="square">
            <a:spAutoFit/>
          </a:bodyPr>
          <a:lstStyle/>
          <a:p>
            <a:pPr algn="ctr"/>
            <a:r>
              <a:rPr lang="en-US" sz="1200" dirty="0">
                <a:solidFill>
                  <a:schemeClr val="bg1"/>
                </a:solidFill>
                <a:latin typeface="Roboto Medium" charset="0"/>
                <a:ea typeface="Roboto Medium" charset="0"/>
                <a:cs typeface="Roboto Medium" charset="0"/>
              </a:rPr>
              <a:t>Qianyu </a:t>
            </a:r>
            <a:r>
              <a:rPr lang="en-US" sz="1200" dirty="0" err="1">
                <a:solidFill>
                  <a:schemeClr val="bg1"/>
                </a:solidFill>
                <a:latin typeface="Roboto Medium" charset="0"/>
                <a:ea typeface="Roboto Medium" charset="0"/>
                <a:cs typeface="Roboto Medium" charset="0"/>
              </a:rPr>
              <a:t>ppt</a:t>
            </a:r>
            <a:r>
              <a:rPr lang="en-US" sz="1200" dirty="0">
                <a:solidFill>
                  <a:schemeClr val="bg1"/>
                </a:solidFill>
                <a:latin typeface="Roboto Medium" charset="0"/>
                <a:ea typeface="Roboto Medium" charset="0"/>
                <a:cs typeface="Roboto Medium" charset="0"/>
              </a:rPr>
              <a:t> attention in the demonstration of the template design and production, beautify</a:t>
            </a:r>
          </a:p>
        </p:txBody>
      </p:sp>
      <p:sp>
        <p:nvSpPr>
          <p:cNvPr id="3" name="椭圆 2"/>
          <p:cNvSpPr/>
          <p:nvPr/>
        </p:nvSpPr>
        <p:spPr>
          <a:xfrm>
            <a:off x="5153891" y="6066059"/>
            <a:ext cx="615142" cy="615142"/>
          </a:xfrm>
          <a:prstGeom prst="ellipse">
            <a:avLst/>
          </a:prstGeom>
          <a:solidFill>
            <a:srgbClr val="21DB4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extLst>
      <p:ext uri="{BB962C8B-B14F-4D97-AF65-F5344CB8AC3E}">
        <p14:creationId xmlns:p14="http://schemas.microsoft.com/office/powerpoint/2010/main" val="2493231444"/>
      </p:ext>
    </p:extLst>
  </p:cSld>
  <p:clrMapOvr>
    <a:masterClrMapping/>
  </p:clrMapOvr>
  <p:transition spd="slow" advTm="3000">
    <p:wip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181743"/>
        </a:solidFill>
        <a:effectLst/>
      </p:bgPr>
    </p:bg>
    <p:spTree>
      <p:nvGrpSpPr>
        <p:cNvPr id="1" name=""/>
        <p:cNvGrpSpPr/>
        <p:nvPr/>
      </p:nvGrpSpPr>
      <p:grpSpPr>
        <a:xfrm>
          <a:off x="0" y="0"/>
          <a:ext cx="0" cy="0"/>
          <a:chOff x="0" y="0"/>
          <a:chExt cx="0" cy="0"/>
        </a:xfrm>
      </p:grpSpPr>
      <p:sp>
        <p:nvSpPr>
          <p:cNvPr id="2" name="矩形 1"/>
          <p:cNvSpPr/>
          <p:nvPr/>
        </p:nvSpPr>
        <p:spPr>
          <a:xfrm rot="1899135">
            <a:off x="4925796" y="2380427"/>
            <a:ext cx="2219688" cy="2219688"/>
          </a:xfrm>
          <a:prstGeom prst="rect">
            <a:avLst/>
          </a:prstGeom>
          <a:solidFill>
            <a:schemeClr val="bg1">
              <a:alpha val="4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3" name="组合 2"/>
          <p:cNvGrpSpPr/>
          <p:nvPr/>
        </p:nvGrpSpPr>
        <p:grpSpPr>
          <a:xfrm rot="207565">
            <a:off x="7462276" y="-2835751"/>
            <a:ext cx="9623532" cy="8965193"/>
            <a:chOff x="7309324" y="-3206861"/>
            <a:chExt cx="9623532" cy="8965193"/>
          </a:xfrm>
        </p:grpSpPr>
        <p:sp>
          <p:nvSpPr>
            <p:cNvPr id="4" name="矩形 3"/>
            <p:cNvSpPr/>
            <p:nvPr/>
          </p:nvSpPr>
          <p:spPr>
            <a:xfrm rot="1597380">
              <a:off x="7309324" y="-1839610"/>
              <a:ext cx="7307007" cy="7307007"/>
            </a:xfrm>
            <a:prstGeom prst="rect">
              <a:avLst/>
            </a:prstGeom>
            <a:solidFill>
              <a:srgbClr val="FF8603"/>
            </a:solidFill>
            <a:ln>
              <a:noFill/>
            </a:ln>
            <a:effectLst>
              <a:outerShdw blurRad="254000" dist="381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矩形 4"/>
            <p:cNvSpPr/>
            <p:nvPr/>
          </p:nvSpPr>
          <p:spPr>
            <a:xfrm rot="1579587">
              <a:off x="7967663" y="-3206861"/>
              <a:ext cx="8965193" cy="8965193"/>
            </a:xfrm>
            <a:prstGeom prst="rect">
              <a:avLst/>
            </a:prstGeom>
            <a:noFill/>
            <a:ln w="5080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6" name="组合 5"/>
          <p:cNvGrpSpPr/>
          <p:nvPr/>
        </p:nvGrpSpPr>
        <p:grpSpPr>
          <a:xfrm rot="188911">
            <a:off x="-4947010" y="780122"/>
            <a:ext cx="9668170" cy="8965193"/>
            <a:chOff x="-4858518" y="1104586"/>
            <a:chExt cx="9668170" cy="8965193"/>
          </a:xfrm>
        </p:grpSpPr>
        <p:sp>
          <p:nvSpPr>
            <p:cNvPr id="7" name="矩形 6"/>
            <p:cNvSpPr/>
            <p:nvPr/>
          </p:nvSpPr>
          <p:spPr>
            <a:xfrm rot="1597380">
              <a:off x="-2497355" y="1408414"/>
              <a:ext cx="7307007" cy="7307007"/>
            </a:xfrm>
            <a:prstGeom prst="rect">
              <a:avLst/>
            </a:prstGeom>
            <a:solidFill>
              <a:srgbClr val="48BDFF"/>
            </a:solidFill>
            <a:ln>
              <a:noFill/>
            </a:ln>
            <a:effectLst>
              <a:outerShdw blurRad="254000" dist="38100" algn="l"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矩形 7"/>
            <p:cNvSpPr/>
            <p:nvPr/>
          </p:nvSpPr>
          <p:spPr>
            <a:xfrm rot="1579587">
              <a:off x="-4858518" y="1104586"/>
              <a:ext cx="8965193" cy="8965193"/>
            </a:xfrm>
            <a:prstGeom prst="rect">
              <a:avLst/>
            </a:prstGeom>
            <a:noFill/>
            <a:ln w="5080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24" name="矩形 23"/>
          <p:cNvSpPr/>
          <p:nvPr/>
        </p:nvSpPr>
        <p:spPr>
          <a:xfrm>
            <a:off x="383428" y="3244549"/>
            <a:ext cx="2545634" cy="2316403"/>
          </a:xfrm>
          <a:prstGeom prst="rect">
            <a:avLst/>
          </a:prstGeom>
        </p:spPr>
        <p:txBody>
          <a:bodyPr wrap="square">
            <a:spAutoFit/>
          </a:bodyPr>
          <a:lstStyle/>
          <a:p>
            <a:pPr algn="ctr">
              <a:lnSpc>
                <a:spcPct val="150000"/>
              </a:lnSpc>
            </a:pPr>
            <a:r>
              <a:rPr lang="en-US" altLang="zh-CN" sz="1400" dirty="0">
                <a:solidFill>
                  <a:schemeClr val="bg1"/>
                </a:solidFill>
                <a:latin typeface="微软雅黑" panose="020B0503020204020204" pitchFamily="34" charset="-122"/>
                <a:ea typeface="微软雅黑" panose="020B0503020204020204" pitchFamily="34" charset="-122"/>
              </a:rPr>
              <a:t>Qianyu </a:t>
            </a:r>
            <a:r>
              <a:rPr lang="en-US" altLang="zh-CN" sz="1400" dirty="0" err="1">
                <a:solidFill>
                  <a:schemeClr val="bg1"/>
                </a:solidFill>
                <a:latin typeface="微软雅黑" panose="020B0503020204020204" pitchFamily="34" charset="-122"/>
                <a:ea typeface="微软雅黑" panose="020B0503020204020204" pitchFamily="34" charset="-122"/>
              </a:rPr>
              <a:t>ppt</a:t>
            </a:r>
            <a:r>
              <a:rPr lang="en-US" altLang="zh-CN" sz="1400" dirty="0">
                <a:solidFill>
                  <a:schemeClr val="bg1"/>
                </a:solidFill>
                <a:latin typeface="微软雅黑" panose="020B0503020204020204" pitchFamily="34" charset="-122"/>
                <a:ea typeface="微软雅黑" panose="020B0503020204020204" pitchFamily="34" charset="-122"/>
              </a:rPr>
              <a:t> attention in the demonstration of the template design and production, beautify, insisted on because of the love, so attention of the design concept, the </a:t>
            </a:r>
            <a:r>
              <a:rPr lang="en-US" altLang="zh-CN" sz="1400" dirty="0" smtClean="0">
                <a:solidFill>
                  <a:schemeClr val="bg1"/>
                </a:solidFill>
                <a:latin typeface="微软雅黑" panose="020B0503020204020204" pitchFamily="34" charset="-122"/>
                <a:ea typeface="微软雅黑" panose="020B0503020204020204" pitchFamily="34" charset="-122"/>
              </a:rPr>
              <a:t>pursuit</a:t>
            </a:r>
            <a:endParaRPr lang="en-US" altLang="zh-CN" sz="1400" dirty="0">
              <a:solidFill>
                <a:schemeClr val="bg1"/>
              </a:solidFill>
              <a:latin typeface="微软雅黑" panose="020B0503020204020204" pitchFamily="34" charset="-122"/>
              <a:ea typeface="微软雅黑" panose="020B0503020204020204" pitchFamily="34" charset="-122"/>
            </a:endParaRPr>
          </a:p>
        </p:txBody>
      </p:sp>
      <p:sp>
        <p:nvSpPr>
          <p:cNvPr id="25" name="矩形 24"/>
          <p:cNvSpPr/>
          <p:nvPr/>
        </p:nvSpPr>
        <p:spPr>
          <a:xfrm>
            <a:off x="9441841" y="1916933"/>
            <a:ext cx="2545634" cy="2316403"/>
          </a:xfrm>
          <a:prstGeom prst="rect">
            <a:avLst/>
          </a:prstGeom>
        </p:spPr>
        <p:txBody>
          <a:bodyPr wrap="square">
            <a:spAutoFit/>
          </a:bodyPr>
          <a:lstStyle/>
          <a:p>
            <a:pPr algn="ctr">
              <a:lnSpc>
                <a:spcPct val="150000"/>
              </a:lnSpc>
            </a:pPr>
            <a:r>
              <a:rPr lang="en-US" altLang="zh-CN" sz="1400" dirty="0">
                <a:solidFill>
                  <a:schemeClr val="bg1"/>
                </a:solidFill>
                <a:latin typeface="微软雅黑" panose="020B0503020204020204" pitchFamily="34" charset="-122"/>
                <a:ea typeface="微软雅黑" panose="020B0503020204020204" pitchFamily="34" charset="-122"/>
              </a:rPr>
              <a:t>Qianyu </a:t>
            </a:r>
            <a:r>
              <a:rPr lang="en-US" altLang="zh-CN" sz="1400" dirty="0" err="1">
                <a:solidFill>
                  <a:schemeClr val="bg1"/>
                </a:solidFill>
                <a:latin typeface="微软雅黑" panose="020B0503020204020204" pitchFamily="34" charset="-122"/>
                <a:ea typeface="微软雅黑" panose="020B0503020204020204" pitchFamily="34" charset="-122"/>
              </a:rPr>
              <a:t>ppt</a:t>
            </a:r>
            <a:r>
              <a:rPr lang="en-US" altLang="zh-CN" sz="1400" dirty="0">
                <a:solidFill>
                  <a:schemeClr val="bg1"/>
                </a:solidFill>
                <a:latin typeface="微软雅黑" panose="020B0503020204020204" pitchFamily="34" charset="-122"/>
                <a:ea typeface="微软雅黑" panose="020B0503020204020204" pitchFamily="34" charset="-122"/>
              </a:rPr>
              <a:t> attention in the demonstration of the template design and production, beautify, insisted on because of the love, so attention of the design concept, the pursuit</a:t>
            </a:r>
          </a:p>
        </p:txBody>
      </p:sp>
      <p:sp>
        <p:nvSpPr>
          <p:cNvPr id="26" name="文本框 25"/>
          <p:cNvSpPr txBox="1"/>
          <p:nvPr/>
        </p:nvSpPr>
        <p:spPr>
          <a:xfrm>
            <a:off x="1597450" y="365510"/>
            <a:ext cx="6094412" cy="646331"/>
          </a:xfrm>
          <a:prstGeom prst="rect">
            <a:avLst/>
          </a:prstGeom>
          <a:noFill/>
          <a:effectLst>
            <a:outerShdw blurRad="50800" dist="38100" dir="2700000" algn="tl" rotWithShape="0">
              <a:prstClr val="black">
                <a:alpha val="40000"/>
              </a:prstClr>
            </a:outerShdw>
          </a:effectLst>
        </p:spPr>
        <p:txBody>
          <a:bodyPr wrap="square" rtlCol="0">
            <a:spAutoFit/>
          </a:bodyPr>
          <a:lstStyle/>
          <a:p>
            <a:pPr algn="ctr"/>
            <a:r>
              <a:rPr lang="en-US" altLang="zh-CN" sz="3600" b="1" dirty="0" smtClean="0">
                <a:solidFill>
                  <a:schemeClr val="bg1"/>
                </a:solidFill>
                <a:latin typeface="微软雅黑" panose="020B0503020204020204" pitchFamily="34" charset="-122"/>
                <a:ea typeface="微软雅黑" panose="020B0503020204020204" pitchFamily="34" charset="-122"/>
              </a:rPr>
              <a:t>ADD YOUR TITLE HERE</a:t>
            </a:r>
            <a:endParaRPr lang="zh-CN" altLang="en-US" sz="3600" b="1" dirty="0">
              <a:solidFill>
                <a:schemeClr val="bg1"/>
              </a:solidFill>
              <a:latin typeface="微软雅黑" panose="020B0503020204020204" pitchFamily="34" charset="-122"/>
              <a:ea typeface="微软雅黑" panose="020B0503020204020204" pitchFamily="34" charset="-122"/>
            </a:endParaRPr>
          </a:p>
        </p:txBody>
      </p:sp>
      <p:sp>
        <p:nvSpPr>
          <p:cNvPr id="27" name="文本框 26"/>
          <p:cNvSpPr txBox="1"/>
          <p:nvPr/>
        </p:nvSpPr>
        <p:spPr>
          <a:xfrm>
            <a:off x="312856" y="2762789"/>
            <a:ext cx="2838664" cy="615553"/>
          </a:xfrm>
          <a:prstGeom prst="rect">
            <a:avLst/>
          </a:prstGeom>
          <a:noFill/>
          <a:effectLst/>
        </p:spPr>
        <p:txBody>
          <a:bodyPr wrap="square" rtlCol="0">
            <a:spAutoFit/>
          </a:bodyPr>
          <a:lstStyle/>
          <a:p>
            <a:r>
              <a:rPr lang="en-US" altLang="zh-CN" sz="3400" b="1" dirty="0" smtClean="0">
                <a:solidFill>
                  <a:schemeClr val="bg1"/>
                </a:solidFill>
                <a:latin typeface="微软雅黑" panose="020B0503020204020204" pitchFamily="34" charset="-122"/>
                <a:ea typeface="微软雅黑" panose="020B0503020204020204" pitchFamily="34" charset="-122"/>
              </a:rPr>
              <a:t>TITLE HERE</a:t>
            </a:r>
            <a:endParaRPr lang="zh-CN" altLang="en-US" sz="3400" b="1" dirty="0">
              <a:solidFill>
                <a:schemeClr val="bg1"/>
              </a:solidFill>
              <a:latin typeface="微软雅黑" panose="020B0503020204020204" pitchFamily="34" charset="-122"/>
              <a:ea typeface="微软雅黑" panose="020B0503020204020204" pitchFamily="34" charset="-122"/>
            </a:endParaRPr>
          </a:p>
        </p:txBody>
      </p:sp>
      <p:sp>
        <p:nvSpPr>
          <p:cNvPr id="28" name="文本框 27"/>
          <p:cNvSpPr txBox="1"/>
          <p:nvPr/>
        </p:nvSpPr>
        <p:spPr>
          <a:xfrm>
            <a:off x="9353336" y="1413940"/>
            <a:ext cx="2838664" cy="615553"/>
          </a:xfrm>
          <a:prstGeom prst="rect">
            <a:avLst/>
          </a:prstGeom>
          <a:noFill/>
          <a:effectLst/>
        </p:spPr>
        <p:txBody>
          <a:bodyPr wrap="square" rtlCol="0">
            <a:spAutoFit/>
          </a:bodyPr>
          <a:lstStyle/>
          <a:p>
            <a:r>
              <a:rPr lang="en-US" altLang="zh-CN" sz="3400" b="1" smtClean="0">
                <a:solidFill>
                  <a:schemeClr val="bg1"/>
                </a:solidFill>
                <a:latin typeface="微软雅黑" panose="020B0503020204020204" pitchFamily="34" charset="-122"/>
                <a:ea typeface="微软雅黑" panose="020B0503020204020204" pitchFamily="34" charset="-122"/>
              </a:rPr>
              <a:t>TITLE HERE</a:t>
            </a:r>
            <a:endParaRPr lang="zh-CN" altLang="en-US" sz="3400" b="1">
              <a:solidFill>
                <a:schemeClr val="bg1"/>
              </a:solidFill>
              <a:latin typeface="微软雅黑" panose="020B0503020204020204" pitchFamily="34" charset="-122"/>
              <a:ea typeface="微软雅黑" panose="020B0503020204020204" pitchFamily="34" charset="-122"/>
            </a:endParaRPr>
          </a:p>
        </p:txBody>
      </p:sp>
      <p:sp>
        <p:nvSpPr>
          <p:cNvPr id="29" name="矩形 28"/>
          <p:cNvSpPr/>
          <p:nvPr/>
        </p:nvSpPr>
        <p:spPr>
          <a:xfrm rot="1899135">
            <a:off x="5837914" y="5360221"/>
            <a:ext cx="590827" cy="590827"/>
          </a:xfrm>
          <a:prstGeom prst="rect">
            <a:avLst/>
          </a:prstGeom>
          <a:solidFill>
            <a:schemeClr val="bg1">
              <a:alpha val="2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0" name="等腰三角形 29"/>
          <p:cNvSpPr/>
          <p:nvPr/>
        </p:nvSpPr>
        <p:spPr>
          <a:xfrm>
            <a:off x="8008135" y="4704987"/>
            <a:ext cx="499894" cy="342219"/>
          </a:xfrm>
          <a:prstGeom prst="triangle">
            <a:avLst/>
          </a:prstGeom>
          <a:solidFill>
            <a:schemeClr val="bg1">
              <a:alpha val="1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1" name="矩形 30"/>
          <p:cNvSpPr/>
          <p:nvPr/>
        </p:nvSpPr>
        <p:spPr>
          <a:xfrm rot="1899135">
            <a:off x="4924822" y="1263955"/>
            <a:ext cx="456563" cy="456563"/>
          </a:xfrm>
          <a:prstGeom prst="rect">
            <a:avLst/>
          </a:prstGeom>
          <a:solidFill>
            <a:schemeClr val="bg1">
              <a:alpha val="2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2" name="文本框 31"/>
          <p:cNvSpPr txBox="1"/>
          <p:nvPr/>
        </p:nvSpPr>
        <p:spPr>
          <a:xfrm rot="1769132">
            <a:off x="414009" y="1692688"/>
            <a:ext cx="3624933" cy="923330"/>
          </a:xfrm>
          <a:prstGeom prst="rect">
            <a:avLst/>
          </a:prstGeom>
          <a:noFill/>
        </p:spPr>
        <p:txBody>
          <a:bodyPr wrap="square" rtlCol="0">
            <a:spAutoFit/>
          </a:bodyPr>
          <a:lstStyle/>
          <a:p>
            <a:r>
              <a:rPr lang="en-US" altLang="zh-CN" sz="5400" b="1" smtClean="0">
                <a:solidFill>
                  <a:schemeClr val="bg1">
                    <a:alpha val="40000"/>
                  </a:schemeClr>
                </a:solidFill>
                <a:latin typeface="微软雅黑" panose="020B0503020204020204" pitchFamily="34" charset="-122"/>
                <a:ea typeface="微软雅黑" panose="020B0503020204020204" pitchFamily="34" charset="-122"/>
              </a:rPr>
              <a:t>PART1</a:t>
            </a:r>
            <a:endParaRPr lang="zh-CN" altLang="en-US" sz="5400" b="1">
              <a:solidFill>
                <a:schemeClr val="bg1">
                  <a:alpha val="40000"/>
                </a:schemeClr>
              </a:solidFill>
              <a:latin typeface="微软雅黑" panose="020B0503020204020204" pitchFamily="34" charset="-122"/>
              <a:ea typeface="微软雅黑" panose="020B0503020204020204" pitchFamily="34" charset="-122"/>
            </a:endParaRPr>
          </a:p>
        </p:txBody>
      </p:sp>
      <p:sp>
        <p:nvSpPr>
          <p:cNvPr id="33" name="文本框 32"/>
          <p:cNvSpPr txBox="1"/>
          <p:nvPr/>
        </p:nvSpPr>
        <p:spPr>
          <a:xfrm rot="17979554">
            <a:off x="6920301" y="133841"/>
            <a:ext cx="3624933" cy="923330"/>
          </a:xfrm>
          <a:prstGeom prst="rect">
            <a:avLst/>
          </a:prstGeom>
          <a:noFill/>
        </p:spPr>
        <p:txBody>
          <a:bodyPr wrap="square" rtlCol="0">
            <a:spAutoFit/>
          </a:bodyPr>
          <a:lstStyle/>
          <a:p>
            <a:r>
              <a:rPr lang="en-US" altLang="zh-CN" sz="5400" b="1" smtClean="0">
                <a:solidFill>
                  <a:schemeClr val="bg1">
                    <a:alpha val="40000"/>
                  </a:schemeClr>
                </a:solidFill>
                <a:latin typeface="微软雅黑" panose="020B0503020204020204" pitchFamily="34" charset="-122"/>
                <a:ea typeface="微软雅黑" panose="020B0503020204020204" pitchFamily="34" charset="-122"/>
              </a:rPr>
              <a:t>PART2</a:t>
            </a:r>
            <a:endParaRPr lang="zh-CN" altLang="en-US" sz="5400" b="1">
              <a:solidFill>
                <a:schemeClr val="bg1">
                  <a:alpha val="40000"/>
                </a:schemeClr>
              </a:solidFill>
              <a:latin typeface="微软雅黑" panose="020B0503020204020204" pitchFamily="34" charset="-122"/>
              <a:ea typeface="微软雅黑" panose="020B0503020204020204" pitchFamily="34" charset="-122"/>
            </a:endParaRPr>
          </a:p>
        </p:txBody>
      </p:sp>
      <p:cxnSp>
        <p:nvCxnSpPr>
          <p:cNvPr id="34" name="直接连接符 33"/>
          <p:cNvCxnSpPr>
            <a:stCxn id="32" idx="1"/>
          </p:cNvCxnSpPr>
          <p:nvPr/>
        </p:nvCxnSpPr>
        <p:spPr>
          <a:xfrm flipH="1" flipV="1">
            <a:off x="-846246" y="416658"/>
            <a:ext cx="1495006" cy="845592"/>
          </a:xfrm>
          <a:prstGeom prst="line">
            <a:avLst/>
          </a:prstGeom>
          <a:ln w="38100">
            <a:solidFill>
              <a:schemeClr val="bg1">
                <a:alpha val="50000"/>
              </a:schemeClr>
            </a:solidFill>
          </a:ln>
        </p:spPr>
        <p:style>
          <a:lnRef idx="1">
            <a:schemeClr val="accent1"/>
          </a:lnRef>
          <a:fillRef idx="0">
            <a:schemeClr val="accent1"/>
          </a:fillRef>
          <a:effectRef idx="0">
            <a:schemeClr val="accent1"/>
          </a:effectRef>
          <a:fontRef idx="minor">
            <a:schemeClr val="tx1"/>
          </a:fontRef>
        </p:style>
      </p:cxnSp>
      <p:cxnSp>
        <p:nvCxnSpPr>
          <p:cNvPr id="35" name="直接连接符 34"/>
          <p:cNvCxnSpPr/>
          <p:nvPr/>
        </p:nvCxnSpPr>
        <p:spPr>
          <a:xfrm flipV="1">
            <a:off x="9053978" y="-2322438"/>
            <a:ext cx="1382165" cy="2455245"/>
          </a:xfrm>
          <a:prstGeom prst="line">
            <a:avLst/>
          </a:prstGeom>
          <a:ln w="38100">
            <a:solidFill>
              <a:schemeClr val="bg1">
                <a:alpha val="50000"/>
              </a:schemeClr>
            </a:solidFill>
          </a:ln>
        </p:spPr>
        <p:style>
          <a:lnRef idx="1">
            <a:schemeClr val="accent1"/>
          </a:lnRef>
          <a:fillRef idx="0">
            <a:schemeClr val="accent1"/>
          </a:fillRef>
          <a:effectRef idx="0">
            <a:schemeClr val="accent1"/>
          </a:effectRef>
          <a:fontRef idx="minor">
            <a:schemeClr val="tx1"/>
          </a:fontRef>
        </p:style>
      </p:cxnSp>
      <p:grpSp>
        <p:nvGrpSpPr>
          <p:cNvPr id="36" name="组合 35"/>
          <p:cNvGrpSpPr/>
          <p:nvPr/>
        </p:nvGrpSpPr>
        <p:grpSpPr>
          <a:xfrm>
            <a:off x="3443353" y="3179672"/>
            <a:ext cx="1506962" cy="1527048"/>
            <a:chOff x="6184900" y="3759200"/>
            <a:chExt cx="119063" cy="120650"/>
          </a:xfrm>
        </p:grpSpPr>
        <p:sp>
          <p:nvSpPr>
            <p:cNvPr id="37" name="Freeform 1121"/>
            <p:cNvSpPr/>
            <p:nvPr/>
          </p:nvSpPr>
          <p:spPr bwMode="auto">
            <a:xfrm>
              <a:off x="6284913" y="3814763"/>
              <a:ext cx="19050" cy="15875"/>
            </a:xfrm>
            <a:custGeom>
              <a:avLst/>
              <a:gdLst>
                <a:gd name="T0" fmla="*/ 5 w 6"/>
                <a:gd name="T1" fmla="*/ 0 h 5"/>
                <a:gd name="T2" fmla="*/ 1 w 6"/>
                <a:gd name="T3" fmla="*/ 0 h 5"/>
                <a:gd name="T4" fmla="*/ 1 w 6"/>
                <a:gd name="T5" fmla="*/ 0 h 5"/>
                <a:gd name="T6" fmla="*/ 0 w 6"/>
                <a:gd name="T7" fmla="*/ 1 h 5"/>
                <a:gd name="T8" fmla="*/ 0 w 6"/>
                <a:gd name="T9" fmla="*/ 3 h 5"/>
                <a:gd name="T10" fmla="*/ 1 w 6"/>
                <a:gd name="T11" fmla="*/ 4 h 5"/>
                <a:gd name="T12" fmla="*/ 5 w 6"/>
                <a:gd name="T13" fmla="*/ 5 h 5"/>
                <a:gd name="T14" fmla="*/ 5 w 6"/>
                <a:gd name="T15" fmla="*/ 5 h 5"/>
                <a:gd name="T16" fmla="*/ 5 w 6"/>
                <a:gd name="T17" fmla="*/ 5 h 5"/>
                <a:gd name="T18" fmla="*/ 6 w 6"/>
                <a:gd name="T19" fmla="*/ 5 h 5"/>
                <a:gd name="T20" fmla="*/ 6 w 6"/>
                <a:gd name="T21" fmla="*/ 1 h 5"/>
                <a:gd name="T22" fmla="*/ 5 w 6"/>
                <a:gd name="T23" fmla="*/ 0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6" h="5">
                  <a:moveTo>
                    <a:pt x="5" y="0"/>
                  </a:moveTo>
                  <a:cubicBezTo>
                    <a:pt x="1" y="0"/>
                    <a:pt x="1" y="0"/>
                    <a:pt x="1" y="0"/>
                  </a:cubicBezTo>
                  <a:cubicBezTo>
                    <a:pt x="1" y="0"/>
                    <a:pt x="1" y="0"/>
                    <a:pt x="1" y="0"/>
                  </a:cubicBezTo>
                  <a:cubicBezTo>
                    <a:pt x="1" y="1"/>
                    <a:pt x="0" y="1"/>
                    <a:pt x="0" y="1"/>
                  </a:cubicBezTo>
                  <a:cubicBezTo>
                    <a:pt x="0" y="2"/>
                    <a:pt x="0" y="3"/>
                    <a:pt x="0" y="3"/>
                  </a:cubicBezTo>
                  <a:cubicBezTo>
                    <a:pt x="0" y="4"/>
                    <a:pt x="0" y="4"/>
                    <a:pt x="1" y="4"/>
                  </a:cubicBezTo>
                  <a:cubicBezTo>
                    <a:pt x="5" y="5"/>
                    <a:pt x="5" y="5"/>
                    <a:pt x="5" y="5"/>
                  </a:cubicBezTo>
                  <a:cubicBezTo>
                    <a:pt x="5" y="5"/>
                    <a:pt x="5" y="5"/>
                    <a:pt x="5" y="5"/>
                  </a:cubicBezTo>
                  <a:cubicBezTo>
                    <a:pt x="5" y="5"/>
                    <a:pt x="5" y="5"/>
                    <a:pt x="5" y="5"/>
                  </a:cubicBezTo>
                  <a:cubicBezTo>
                    <a:pt x="5" y="5"/>
                    <a:pt x="6" y="5"/>
                    <a:pt x="6" y="5"/>
                  </a:cubicBezTo>
                  <a:cubicBezTo>
                    <a:pt x="6" y="3"/>
                    <a:pt x="6" y="2"/>
                    <a:pt x="6" y="1"/>
                  </a:cubicBezTo>
                  <a:cubicBezTo>
                    <a:pt x="6" y="0"/>
                    <a:pt x="5" y="0"/>
                    <a:pt x="5" y="0"/>
                  </a:cubicBez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8" name="Freeform 1122"/>
            <p:cNvSpPr/>
            <p:nvPr/>
          </p:nvSpPr>
          <p:spPr bwMode="auto">
            <a:xfrm>
              <a:off x="6278563" y="3830638"/>
              <a:ext cx="22225" cy="19050"/>
            </a:xfrm>
            <a:custGeom>
              <a:avLst/>
              <a:gdLst>
                <a:gd name="T0" fmla="*/ 6 w 7"/>
                <a:gd name="T1" fmla="*/ 1 h 6"/>
                <a:gd name="T2" fmla="*/ 3 w 7"/>
                <a:gd name="T3" fmla="*/ 0 h 6"/>
                <a:gd name="T4" fmla="*/ 2 w 7"/>
                <a:gd name="T5" fmla="*/ 0 h 6"/>
                <a:gd name="T6" fmla="*/ 2 w 7"/>
                <a:gd name="T7" fmla="*/ 1 h 6"/>
                <a:gd name="T8" fmla="*/ 1 w 7"/>
                <a:gd name="T9" fmla="*/ 3 h 6"/>
                <a:gd name="T10" fmla="*/ 1 w 7"/>
                <a:gd name="T11" fmla="*/ 4 h 6"/>
                <a:gd name="T12" fmla="*/ 4 w 7"/>
                <a:gd name="T13" fmla="*/ 6 h 6"/>
                <a:gd name="T14" fmla="*/ 4 w 7"/>
                <a:gd name="T15" fmla="*/ 6 h 6"/>
                <a:gd name="T16" fmla="*/ 5 w 7"/>
                <a:gd name="T17" fmla="*/ 6 h 6"/>
                <a:gd name="T18" fmla="*/ 5 w 7"/>
                <a:gd name="T19" fmla="*/ 6 h 6"/>
                <a:gd name="T20" fmla="*/ 7 w 7"/>
                <a:gd name="T21" fmla="*/ 2 h 6"/>
                <a:gd name="T22" fmla="*/ 7 w 7"/>
                <a:gd name="T23" fmla="*/ 2 h 6"/>
                <a:gd name="T24" fmla="*/ 6 w 7"/>
                <a:gd name="T25" fmla="*/ 1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 h="6">
                  <a:moveTo>
                    <a:pt x="6" y="1"/>
                  </a:moveTo>
                  <a:cubicBezTo>
                    <a:pt x="3" y="0"/>
                    <a:pt x="3" y="0"/>
                    <a:pt x="3" y="0"/>
                  </a:cubicBezTo>
                  <a:cubicBezTo>
                    <a:pt x="3" y="0"/>
                    <a:pt x="3" y="0"/>
                    <a:pt x="2" y="0"/>
                  </a:cubicBezTo>
                  <a:cubicBezTo>
                    <a:pt x="2" y="0"/>
                    <a:pt x="2" y="0"/>
                    <a:pt x="2" y="1"/>
                  </a:cubicBezTo>
                  <a:cubicBezTo>
                    <a:pt x="1" y="1"/>
                    <a:pt x="1" y="2"/>
                    <a:pt x="1" y="3"/>
                  </a:cubicBezTo>
                  <a:cubicBezTo>
                    <a:pt x="0" y="3"/>
                    <a:pt x="0" y="4"/>
                    <a:pt x="1" y="4"/>
                  </a:cubicBezTo>
                  <a:cubicBezTo>
                    <a:pt x="4" y="6"/>
                    <a:pt x="4" y="6"/>
                    <a:pt x="4" y="6"/>
                  </a:cubicBezTo>
                  <a:cubicBezTo>
                    <a:pt x="4" y="6"/>
                    <a:pt x="4" y="6"/>
                    <a:pt x="4" y="6"/>
                  </a:cubicBezTo>
                  <a:cubicBezTo>
                    <a:pt x="4" y="6"/>
                    <a:pt x="5" y="6"/>
                    <a:pt x="5" y="6"/>
                  </a:cubicBezTo>
                  <a:cubicBezTo>
                    <a:pt x="5" y="6"/>
                    <a:pt x="5" y="6"/>
                    <a:pt x="5" y="6"/>
                  </a:cubicBezTo>
                  <a:cubicBezTo>
                    <a:pt x="6" y="5"/>
                    <a:pt x="6" y="3"/>
                    <a:pt x="7" y="2"/>
                  </a:cubicBezTo>
                  <a:cubicBezTo>
                    <a:pt x="7" y="2"/>
                    <a:pt x="7" y="2"/>
                    <a:pt x="7" y="2"/>
                  </a:cubicBezTo>
                  <a:cubicBezTo>
                    <a:pt x="7" y="1"/>
                    <a:pt x="7" y="1"/>
                    <a:pt x="6" y="1"/>
                  </a:cubicBez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9" name="Freeform 1123"/>
            <p:cNvSpPr/>
            <p:nvPr/>
          </p:nvSpPr>
          <p:spPr bwMode="auto">
            <a:xfrm>
              <a:off x="6269038" y="3846513"/>
              <a:ext cx="22225" cy="20638"/>
            </a:xfrm>
            <a:custGeom>
              <a:avLst/>
              <a:gdLst>
                <a:gd name="T0" fmla="*/ 6 w 7"/>
                <a:gd name="T1" fmla="*/ 2 h 6"/>
                <a:gd name="T2" fmla="*/ 3 w 7"/>
                <a:gd name="T3" fmla="*/ 0 h 6"/>
                <a:gd name="T4" fmla="*/ 3 w 7"/>
                <a:gd name="T5" fmla="*/ 0 h 6"/>
                <a:gd name="T6" fmla="*/ 2 w 7"/>
                <a:gd name="T7" fmla="*/ 0 h 6"/>
                <a:gd name="T8" fmla="*/ 0 w 7"/>
                <a:gd name="T9" fmla="*/ 2 h 6"/>
                <a:gd name="T10" fmla="*/ 0 w 7"/>
                <a:gd name="T11" fmla="*/ 3 h 6"/>
                <a:gd name="T12" fmla="*/ 2 w 7"/>
                <a:gd name="T13" fmla="*/ 6 h 6"/>
                <a:gd name="T14" fmla="*/ 3 w 7"/>
                <a:gd name="T15" fmla="*/ 6 h 6"/>
                <a:gd name="T16" fmla="*/ 3 w 7"/>
                <a:gd name="T17" fmla="*/ 6 h 6"/>
                <a:gd name="T18" fmla="*/ 3 w 7"/>
                <a:gd name="T19" fmla="*/ 6 h 6"/>
                <a:gd name="T20" fmla="*/ 7 w 7"/>
                <a:gd name="T21" fmla="*/ 3 h 6"/>
                <a:gd name="T22" fmla="*/ 7 w 7"/>
                <a:gd name="T23" fmla="*/ 2 h 6"/>
                <a:gd name="T24" fmla="*/ 6 w 7"/>
                <a:gd name="T25" fmla="*/ 2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 h="6">
                  <a:moveTo>
                    <a:pt x="6" y="2"/>
                  </a:moveTo>
                  <a:cubicBezTo>
                    <a:pt x="3" y="0"/>
                    <a:pt x="3" y="0"/>
                    <a:pt x="3" y="0"/>
                  </a:cubicBezTo>
                  <a:cubicBezTo>
                    <a:pt x="3" y="0"/>
                    <a:pt x="3" y="0"/>
                    <a:pt x="3" y="0"/>
                  </a:cubicBezTo>
                  <a:cubicBezTo>
                    <a:pt x="3" y="0"/>
                    <a:pt x="2" y="0"/>
                    <a:pt x="2" y="0"/>
                  </a:cubicBezTo>
                  <a:cubicBezTo>
                    <a:pt x="2" y="0"/>
                    <a:pt x="1" y="1"/>
                    <a:pt x="0" y="2"/>
                  </a:cubicBezTo>
                  <a:cubicBezTo>
                    <a:pt x="0" y="2"/>
                    <a:pt x="0" y="2"/>
                    <a:pt x="0" y="3"/>
                  </a:cubicBezTo>
                  <a:cubicBezTo>
                    <a:pt x="2" y="6"/>
                    <a:pt x="2" y="6"/>
                    <a:pt x="2" y="6"/>
                  </a:cubicBezTo>
                  <a:cubicBezTo>
                    <a:pt x="2" y="6"/>
                    <a:pt x="2" y="6"/>
                    <a:pt x="3" y="6"/>
                  </a:cubicBezTo>
                  <a:cubicBezTo>
                    <a:pt x="3" y="6"/>
                    <a:pt x="3" y="6"/>
                    <a:pt x="3" y="6"/>
                  </a:cubicBezTo>
                  <a:cubicBezTo>
                    <a:pt x="3" y="6"/>
                    <a:pt x="3" y="6"/>
                    <a:pt x="3" y="6"/>
                  </a:cubicBezTo>
                  <a:cubicBezTo>
                    <a:pt x="4" y="5"/>
                    <a:pt x="6" y="4"/>
                    <a:pt x="7" y="3"/>
                  </a:cubicBezTo>
                  <a:cubicBezTo>
                    <a:pt x="7" y="3"/>
                    <a:pt x="7" y="3"/>
                    <a:pt x="7" y="2"/>
                  </a:cubicBezTo>
                  <a:cubicBezTo>
                    <a:pt x="7" y="2"/>
                    <a:pt x="7" y="2"/>
                    <a:pt x="6" y="2"/>
                  </a:cubicBez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0" name="Freeform 1124"/>
            <p:cNvSpPr/>
            <p:nvPr/>
          </p:nvSpPr>
          <p:spPr bwMode="auto">
            <a:xfrm>
              <a:off x="6184900" y="3759200"/>
              <a:ext cx="119063" cy="120650"/>
            </a:xfrm>
            <a:custGeom>
              <a:avLst/>
              <a:gdLst>
                <a:gd name="T0" fmla="*/ 25 w 37"/>
                <a:gd name="T1" fmla="*/ 30 h 37"/>
                <a:gd name="T2" fmla="*/ 25 w 37"/>
                <a:gd name="T3" fmla="*/ 30 h 37"/>
                <a:gd name="T4" fmla="*/ 24 w 37"/>
                <a:gd name="T5" fmla="*/ 30 h 37"/>
                <a:gd name="T6" fmla="*/ 19 w 37"/>
                <a:gd name="T7" fmla="*/ 31 h 37"/>
                <a:gd name="T8" fmla="*/ 6 w 37"/>
                <a:gd name="T9" fmla="*/ 18 h 37"/>
                <a:gd name="T10" fmla="*/ 19 w 37"/>
                <a:gd name="T11" fmla="*/ 6 h 37"/>
                <a:gd name="T12" fmla="*/ 27 w 37"/>
                <a:gd name="T13" fmla="*/ 9 h 37"/>
                <a:gd name="T14" fmla="*/ 25 w 37"/>
                <a:gd name="T15" fmla="*/ 11 h 37"/>
                <a:gd name="T16" fmla="*/ 25 w 37"/>
                <a:gd name="T17" fmla="*/ 12 h 37"/>
                <a:gd name="T18" fmla="*/ 25 w 37"/>
                <a:gd name="T19" fmla="*/ 12 h 37"/>
                <a:gd name="T20" fmla="*/ 36 w 37"/>
                <a:gd name="T21" fmla="*/ 14 h 37"/>
                <a:gd name="T22" fmla="*/ 36 w 37"/>
                <a:gd name="T23" fmla="*/ 14 h 37"/>
                <a:gd name="T24" fmla="*/ 37 w 37"/>
                <a:gd name="T25" fmla="*/ 14 h 37"/>
                <a:gd name="T26" fmla="*/ 37 w 37"/>
                <a:gd name="T27" fmla="*/ 13 h 37"/>
                <a:gd name="T28" fmla="*/ 35 w 37"/>
                <a:gd name="T29" fmla="*/ 3 h 37"/>
                <a:gd name="T30" fmla="*/ 34 w 37"/>
                <a:gd name="T31" fmla="*/ 2 h 37"/>
                <a:gd name="T32" fmla="*/ 34 w 37"/>
                <a:gd name="T33" fmla="*/ 2 h 37"/>
                <a:gd name="T34" fmla="*/ 34 w 37"/>
                <a:gd name="T35" fmla="*/ 2 h 37"/>
                <a:gd name="T36" fmla="*/ 31 w 37"/>
                <a:gd name="T37" fmla="*/ 5 h 37"/>
                <a:gd name="T38" fmla="*/ 19 w 37"/>
                <a:gd name="T39" fmla="*/ 0 h 37"/>
                <a:gd name="T40" fmla="*/ 0 w 37"/>
                <a:gd name="T41" fmla="*/ 18 h 37"/>
                <a:gd name="T42" fmla="*/ 19 w 37"/>
                <a:gd name="T43" fmla="*/ 37 h 37"/>
                <a:gd name="T44" fmla="*/ 27 w 37"/>
                <a:gd name="T45" fmla="*/ 35 h 37"/>
                <a:gd name="T46" fmla="*/ 27 w 37"/>
                <a:gd name="T47" fmla="*/ 34 h 37"/>
                <a:gd name="T48" fmla="*/ 27 w 37"/>
                <a:gd name="T49" fmla="*/ 33 h 37"/>
                <a:gd name="T50" fmla="*/ 25 w 37"/>
                <a:gd name="T51" fmla="*/ 30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37" h="37">
                  <a:moveTo>
                    <a:pt x="25" y="30"/>
                  </a:moveTo>
                  <a:cubicBezTo>
                    <a:pt x="25" y="30"/>
                    <a:pt x="25" y="30"/>
                    <a:pt x="25" y="30"/>
                  </a:cubicBezTo>
                  <a:cubicBezTo>
                    <a:pt x="25" y="30"/>
                    <a:pt x="24" y="30"/>
                    <a:pt x="24" y="30"/>
                  </a:cubicBezTo>
                  <a:cubicBezTo>
                    <a:pt x="23" y="31"/>
                    <a:pt x="21" y="31"/>
                    <a:pt x="19" y="31"/>
                  </a:cubicBezTo>
                  <a:cubicBezTo>
                    <a:pt x="12" y="31"/>
                    <a:pt x="6" y="25"/>
                    <a:pt x="6" y="18"/>
                  </a:cubicBezTo>
                  <a:cubicBezTo>
                    <a:pt x="6" y="11"/>
                    <a:pt x="12" y="6"/>
                    <a:pt x="19" y="6"/>
                  </a:cubicBezTo>
                  <a:cubicBezTo>
                    <a:pt x="22" y="6"/>
                    <a:pt x="25" y="7"/>
                    <a:pt x="27" y="9"/>
                  </a:cubicBezTo>
                  <a:cubicBezTo>
                    <a:pt x="25" y="11"/>
                    <a:pt x="25" y="11"/>
                    <a:pt x="25" y="11"/>
                  </a:cubicBezTo>
                  <a:cubicBezTo>
                    <a:pt x="25" y="11"/>
                    <a:pt x="25" y="12"/>
                    <a:pt x="25" y="12"/>
                  </a:cubicBezTo>
                  <a:cubicBezTo>
                    <a:pt x="25" y="12"/>
                    <a:pt x="25" y="12"/>
                    <a:pt x="25" y="12"/>
                  </a:cubicBezTo>
                  <a:cubicBezTo>
                    <a:pt x="36" y="14"/>
                    <a:pt x="36" y="14"/>
                    <a:pt x="36" y="14"/>
                  </a:cubicBezTo>
                  <a:cubicBezTo>
                    <a:pt x="36" y="14"/>
                    <a:pt x="36" y="14"/>
                    <a:pt x="36" y="14"/>
                  </a:cubicBezTo>
                  <a:cubicBezTo>
                    <a:pt x="36" y="14"/>
                    <a:pt x="37" y="14"/>
                    <a:pt x="37" y="14"/>
                  </a:cubicBezTo>
                  <a:cubicBezTo>
                    <a:pt x="37" y="14"/>
                    <a:pt x="37" y="14"/>
                    <a:pt x="37" y="13"/>
                  </a:cubicBezTo>
                  <a:cubicBezTo>
                    <a:pt x="35" y="3"/>
                    <a:pt x="35" y="3"/>
                    <a:pt x="35" y="3"/>
                  </a:cubicBezTo>
                  <a:cubicBezTo>
                    <a:pt x="35" y="2"/>
                    <a:pt x="35" y="2"/>
                    <a:pt x="34" y="2"/>
                  </a:cubicBezTo>
                  <a:cubicBezTo>
                    <a:pt x="34" y="2"/>
                    <a:pt x="34" y="2"/>
                    <a:pt x="34" y="2"/>
                  </a:cubicBezTo>
                  <a:cubicBezTo>
                    <a:pt x="34" y="2"/>
                    <a:pt x="34" y="2"/>
                    <a:pt x="34" y="2"/>
                  </a:cubicBezTo>
                  <a:cubicBezTo>
                    <a:pt x="31" y="5"/>
                    <a:pt x="31" y="5"/>
                    <a:pt x="31" y="5"/>
                  </a:cubicBezTo>
                  <a:cubicBezTo>
                    <a:pt x="28" y="2"/>
                    <a:pt x="23" y="0"/>
                    <a:pt x="19" y="0"/>
                  </a:cubicBezTo>
                  <a:cubicBezTo>
                    <a:pt x="9" y="0"/>
                    <a:pt x="0" y="8"/>
                    <a:pt x="0" y="18"/>
                  </a:cubicBezTo>
                  <a:cubicBezTo>
                    <a:pt x="0" y="28"/>
                    <a:pt x="9" y="37"/>
                    <a:pt x="19" y="37"/>
                  </a:cubicBezTo>
                  <a:cubicBezTo>
                    <a:pt x="22" y="37"/>
                    <a:pt x="24" y="36"/>
                    <a:pt x="27" y="35"/>
                  </a:cubicBezTo>
                  <a:cubicBezTo>
                    <a:pt x="27" y="34"/>
                    <a:pt x="27" y="34"/>
                    <a:pt x="27" y="34"/>
                  </a:cubicBezTo>
                  <a:cubicBezTo>
                    <a:pt x="27" y="34"/>
                    <a:pt x="27" y="34"/>
                    <a:pt x="27" y="33"/>
                  </a:cubicBezTo>
                  <a:lnTo>
                    <a:pt x="25" y="30"/>
                  </a:ln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1" name="Freeform 1125"/>
            <p:cNvSpPr/>
            <p:nvPr/>
          </p:nvSpPr>
          <p:spPr bwMode="auto">
            <a:xfrm>
              <a:off x="6221413" y="3805238"/>
              <a:ext cx="22225" cy="31750"/>
            </a:xfrm>
            <a:custGeom>
              <a:avLst/>
              <a:gdLst>
                <a:gd name="T0" fmla="*/ 7 w 7"/>
                <a:gd name="T1" fmla="*/ 10 h 10"/>
                <a:gd name="T2" fmla="*/ 0 w 7"/>
                <a:gd name="T3" fmla="*/ 10 h 10"/>
                <a:gd name="T4" fmla="*/ 0 w 7"/>
                <a:gd name="T5" fmla="*/ 8 h 10"/>
                <a:gd name="T6" fmla="*/ 2 w 7"/>
                <a:gd name="T7" fmla="*/ 7 h 10"/>
                <a:gd name="T8" fmla="*/ 3 w 7"/>
                <a:gd name="T9" fmla="*/ 6 h 10"/>
                <a:gd name="T10" fmla="*/ 4 w 7"/>
                <a:gd name="T11" fmla="*/ 4 h 10"/>
                <a:gd name="T12" fmla="*/ 4 w 7"/>
                <a:gd name="T13" fmla="*/ 3 h 10"/>
                <a:gd name="T14" fmla="*/ 4 w 7"/>
                <a:gd name="T15" fmla="*/ 2 h 10"/>
                <a:gd name="T16" fmla="*/ 3 w 7"/>
                <a:gd name="T17" fmla="*/ 2 h 10"/>
                <a:gd name="T18" fmla="*/ 2 w 7"/>
                <a:gd name="T19" fmla="*/ 2 h 10"/>
                <a:gd name="T20" fmla="*/ 1 w 7"/>
                <a:gd name="T21" fmla="*/ 3 h 10"/>
                <a:gd name="T22" fmla="*/ 0 w 7"/>
                <a:gd name="T23" fmla="*/ 3 h 10"/>
                <a:gd name="T24" fmla="*/ 0 w 7"/>
                <a:gd name="T25" fmla="*/ 0 h 10"/>
                <a:gd name="T26" fmla="*/ 2 w 7"/>
                <a:gd name="T27" fmla="*/ 0 h 10"/>
                <a:gd name="T28" fmla="*/ 3 w 7"/>
                <a:gd name="T29" fmla="*/ 0 h 10"/>
                <a:gd name="T30" fmla="*/ 6 w 7"/>
                <a:gd name="T31" fmla="*/ 1 h 10"/>
                <a:gd name="T32" fmla="*/ 7 w 7"/>
                <a:gd name="T33" fmla="*/ 3 h 10"/>
                <a:gd name="T34" fmla="*/ 6 w 7"/>
                <a:gd name="T35" fmla="*/ 5 h 10"/>
                <a:gd name="T36" fmla="*/ 5 w 7"/>
                <a:gd name="T37" fmla="*/ 6 h 10"/>
                <a:gd name="T38" fmla="*/ 4 w 7"/>
                <a:gd name="T39" fmla="*/ 7 h 10"/>
                <a:gd name="T40" fmla="*/ 3 w 7"/>
                <a:gd name="T41" fmla="*/ 8 h 10"/>
                <a:gd name="T42" fmla="*/ 7 w 7"/>
                <a:gd name="T43" fmla="*/ 8 h 10"/>
                <a:gd name="T44" fmla="*/ 7 w 7"/>
                <a:gd name="T45" fmla="*/ 10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7" h="10">
                  <a:moveTo>
                    <a:pt x="7" y="10"/>
                  </a:moveTo>
                  <a:cubicBezTo>
                    <a:pt x="0" y="10"/>
                    <a:pt x="0" y="10"/>
                    <a:pt x="0" y="10"/>
                  </a:cubicBezTo>
                  <a:cubicBezTo>
                    <a:pt x="0" y="8"/>
                    <a:pt x="0" y="8"/>
                    <a:pt x="0" y="8"/>
                  </a:cubicBezTo>
                  <a:cubicBezTo>
                    <a:pt x="1" y="8"/>
                    <a:pt x="1" y="7"/>
                    <a:pt x="2" y="7"/>
                  </a:cubicBezTo>
                  <a:cubicBezTo>
                    <a:pt x="2" y="6"/>
                    <a:pt x="3" y="6"/>
                    <a:pt x="3" y="6"/>
                  </a:cubicBezTo>
                  <a:cubicBezTo>
                    <a:pt x="4" y="5"/>
                    <a:pt x="4" y="5"/>
                    <a:pt x="4" y="4"/>
                  </a:cubicBezTo>
                  <a:cubicBezTo>
                    <a:pt x="4" y="4"/>
                    <a:pt x="4" y="4"/>
                    <a:pt x="4" y="3"/>
                  </a:cubicBezTo>
                  <a:cubicBezTo>
                    <a:pt x="4" y="3"/>
                    <a:pt x="4" y="2"/>
                    <a:pt x="4" y="2"/>
                  </a:cubicBezTo>
                  <a:cubicBezTo>
                    <a:pt x="4" y="2"/>
                    <a:pt x="3" y="2"/>
                    <a:pt x="3" y="2"/>
                  </a:cubicBezTo>
                  <a:cubicBezTo>
                    <a:pt x="3" y="2"/>
                    <a:pt x="2" y="2"/>
                    <a:pt x="2" y="2"/>
                  </a:cubicBezTo>
                  <a:cubicBezTo>
                    <a:pt x="1" y="2"/>
                    <a:pt x="1" y="2"/>
                    <a:pt x="1" y="3"/>
                  </a:cubicBezTo>
                  <a:cubicBezTo>
                    <a:pt x="0" y="3"/>
                    <a:pt x="0" y="3"/>
                    <a:pt x="0" y="3"/>
                  </a:cubicBezTo>
                  <a:cubicBezTo>
                    <a:pt x="0" y="0"/>
                    <a:pt x="0" y="0"/>
                    <a:pt x="0" y="0"/>
                  </a:cubicBezTo>
                  <a:cubicBezTo>
                    <a:pt x="1" y="0"/>
                    <a:pt x="1" y="0"/>
                    <a:pt x="2" y="0"/>
                  </a:cubicBezTo>
                  <a:cubicBezTo>
                    <a:pt x="2" y="0"/>
                    <a:pt x="3" y="0"/>
                    <a:pt x="3" y="0"/>
                  </a:cubicBezTo>
                  <a:cubicBezTo>
                    <a:pt x="4" y="0"/>
                    <a:pt x="5" y="0"/>
                    <a:pt x="6" y="1"/>
                  </a:cubicBezTo>
                  <a:cubicBezTo>
                    <a:pt x="6" y="1"/>
                    <a:pt x="7" y="2"/>
                    <a:pt x="7" y="3"/>
                  </a:cubicBezTo>
                  <a:cubicBezTo>
                    <a:pt x="7" y="3"/>
                    <a:pt x="7" y="4"/>
                    <a:pt x="6" y="5"/>
                  </a:cubicBezTo>
                  <a:cubicBezTo>
                    <a:pt x="6" y="5"/>
                    <a:pt x="6" y="6"/>
                    <a:pt x="5" y="6"/>
                  </a:cubicBezTo>
                  <a:cubicBezTo>
                    <a:pt x="5" y="7"/>
                    <a:pt x="4" y="7"/>
                    <a:pt x="4" y="7"/>
                  </a:cubicBezTo>
                  <a:cubicBezTo>
                    <a:pt x="4" y="8"/>
                    <a:pt x="3" y="8"/>
                    <a:pt x="3" y="8"/>
                  </a:cubicBezTo>
                  <a:cubicBezTo>
                    <a:pt x="7" y="8"/>
                    <a:pt x="7" y="8"/>
                    <a:pt x="7" y="8"/>
                  </a:cubicBezTo>
                  <a:lnTo>
                    <a:pt x="7" y="10"/>
                  </a:ln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2" name="Freeform 1126"/>
            <p:cNvSpPr>
              <a:spLocks noEditPoints="1"/>
            </p:cNvSpPr>
            <p:nvPr/>
          </p:nvSpPr>
          <p:spPr bwMode="auto">
            <a:xfrm>
              <a:off x="6246813" y="3805238"/>
              <a:ext cx="25400" cy="31750"/>
            </a:xfrm>
            <a:custGeom>
              <a:avLst/>
              <a:gdLst>
                <a:gd name="T0" fmla="*/ 16 w 16"/>
                <a:gd name="T1" fmla="*/ 16 h 20"/>
                <a:gd name="T2" fmla="*/ 12 w 16"/>
                <a:gd name="T3" fmla="*/ 16 h 20"/>
                <a:gd name="T4" fmla="*/ 12 w 16"/>
                <a:gd name="T5" fmla="*/ 20 h 20"/>
                <a:gd name="T6" fmla="*/ 8 w 16"/>
                <a:gd name="T7" fmla="*/ 20 h 20"/>
                <a:gd name="T8" fmla="*/ 8 w 16"/>
                <a:gd name="T9" fmla="*/ 16 h 20"/>
                <a:gd name="T10" fmla="*/ 0 w 16"/>
                <a:gd name="T11" fmla="*/ 16 h 20"/>
                <a:gd name="T12" fmla="*/ 0 w 16"/>
                <a:gd name="T13" fmla="*/ 12 h 20"/>
                <a:gd name="T14" fmla="*/ 8 w 16"/>
                <a:gd name="T15" fmla="*/ 0 h 20"/>
                <a:gd name="T16" fmla="*/ 12 w 16"/>
                <a:gd name="T17" fmla="*/ 0 h 20"/>
                <a:gd name="T18" fmla="*/ 12 w 16"/>
                <a:gd name="T19" fmla="*/ 12 h 20"/>
                <a:gd name="T20" fmla="*/ 16 w 16"/>
                <a:gd name="T21" fmla="*/ 12 h 20"/>
                <a:gd name="T22" fmla="*/ 16 w 16"/>
                <a:gd name="T23" fmla="*/ 16 h 20"/>
                <a:gd name="T24" fmla="*/ 8 w 16"/>
                <a:gd name="T25" fmla="*/ 12 h 20"/>
                <a:gd name="T26" fmla="*/ 8 w 16"/>
                <a:gd name="T27" fmla="*/ 4 h 20"/>
                <a:gd name="T28" fmla="*/ 4 w 16"/>
                <a:gd name="T29" fmla="*/ 12 h 20"/>
                <a:gd name="T30" fmla="*/ 8 w 16"/>
                <a:gd name="T31" fmla="*/ 12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6" h="20">
                  <a:moveTo>
                    <a:pt x="16" y="16"/>
                  </a:moveTo>
                  <a:lnTo>
                    <a:pt x="12" y="16"/>
                  </a:lnTo>
                  <a:lnTo>
                    <a:pt x="12" y="20"/>
                  </a:lnTo>
                  <a:lnTo>
                    <a:pt x="8" y="20"/>
                  </a:lnTo>
                  <a:lnTo>
                    <a:pt x="8" y="16"/>
                  </a:lnTo>
                  <a:lnTo>
                    <a:pt x="0" y="16"/>
                  </a:lnTo>
                  <a:lnTo>
                    <a:pt x="0" y="12"/>
                  </a:lnTo>
                  <a:lnTo>
                    <a:pt x="8" y="0"/>
                  </a:lnTo>
                  <a:lnTo>
                    <a:pt x="12" y="0"/>
                  </a:lnTo>
                  <a:lnTo>
                    <a:pt x="12" y="12"/>
                  </a:lnTo>
                  <a:lnTo>
                    <a:pt x="16" y="12"/>
                  </a:lnTo>
                  <a:lnTo>
                    <a:pt x="16" y="16"/>
                  </a:lnTo>
                  <a:close/>
                  <a:moveTo>
                    <a:pt x="8" y="12"/>
                  </a:moveTo>
                  <a:lnTo>
                    <a:pt x="8" y="4"/>
                  </a:lnTo>
                  <a:lnTo>
                    <a:pt x="4" y="12"/>
                  </a:lnTo>
                  <a:lnTo>
                    <a:pt x="8" y="12"/>
                  </a:ln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grpSp>
        <p:nvGrpSpPr>
          <p:cNvPr id="43" name="组合 42"/>
          <p:cNvGrpSpPr/>
          <p:nvPr/>
        </p:nvGrpSpPr>
        <p:grpSpPr>
          <a:xfrm>
            <a:off x="7279118" y="2321397"/>
            <a:ext cx="1728343" cy="1250781"/>
            <a:chOff x="7821613" y="5397501"/>
            <a:chExt cx="120650" cy="87313"/>
          </a:xfrm>
        </p:grpSpPr>
        <p:sp>
          <p:nvSpPr>
            <p:cNvPr id="44" name="Oval 365"/>
            <p:cNvSpPr>
              <a:spLocks noChangeArrowheads="1"/>
            </p:cNvSpPr>
            <p:nvPr/>
          </p:nvSpPr>
          <p:spPr bwMode="auto">
            <a:xfrm>
              <a:off x="7867650" y="5432426"/>
              <a:ext cx="19050" cy="22225"/>
            </a:xfrm>
            <a:prstGeom prst="ellipse">
              <a:avLst/>
            </a:pr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5" name="Freeform 366"/>
            <p:cNvSpPr>
              <a:spLocks noEditPoints="1"/>
            </p:cNvSpPr>
            <p:nvPr/>
          </p:nvSpPr>
          <p:spPr bwMode="auto">
            <a:xfrm>
              <a:off x="7821613" y="5397501"/>
              <a:ext cx="120650" cy="87313"/>
            </a:xfrm>
            <a:custGeom>
              <a:avLst/>
              <a:gdLst>
                <a:gd name="T0" fmla="*/ 37 w 37"/>
                <a:gd name="T1" fmla="*/ 16 h 27"/>
                <a:gd name="T2" fmla="*/ 25 w 37"/>
                <a:gd name="T3" fmla="*/ 4 h 27"/>
                <a:gd name="T4" fmla="*/ 21 w 37"/>
                <a:gd name="T5" fmla="*/ 5 h 27"/>
                <a:gd name="T6" fmla="*/ 15 w 37"/>
                <a:gd name="T7" fmla="*/ 0 h 27"/>
                <a:gd name="T8" fmla="*/ 9 w 37"/>
                <a:gd name="T9" fmla="*/ 5 h 27"/>
                <a:gd name="T10" fmla="*/ 9 w 37"/>
                <a:gd name="T11" fmla="*/ 7 h 27"/>
                <a:gd name="T12" fmla="*/ 0 w 37"/>
                <a:gd name="T13" fmla="*/ 17 h 27"/>
                <a:gd name="T14" fmla="*/ 9 w 37"/>
                <a:gd name="T15" fmla="*/ 27 h 27"/>
                <a:gd name="T16" fmla="*/ 27 w 37"/>
                <a:gd name="T17" fmla="*/ 27 h 27"/>
                <a:gd name="T18" fmla="*/ 37 w 37"/>
                <a:gd name="T19" fmla="*/ 17 h 27"/>
                <a:gd name="T20" fmla="*/ 37 w 37"/>
                <a:gd name="T21" fmla="*/ 16 h 27"/>
                <a:gd name="T22" fmla="*/ 37 w 37"/>
                <a:gd name="T23" fmla="*/ 16 h 27"/>
                <a:gd name="T24" fmla="*/ 25 w 37"/>
                <a:gd name="T25" fmla="*/ 23 h 27"/>
                <a:gd name="T26" fmla="*/ 24 w 37"/>
                <a:gd name="T27" fmla="*/ 24 h 27"/>
                <a:gd name="T28" fmla="*/ 23 w 37"/>
                <a:gd name="T29" fmla="*/ 23 h 27"/>
                <a:gd name="T30" fmla="*/ 20 w 37"/>
                <a:gd name="T31" fmla="*/ 20 h 27"/>
                <a:gd name="T32" fmla="*/ 17 w 37"/>
                <a:gd name="T33" fmla="*/ 21 h 27"/>
                <a:gd name="T34" fmla="*/ 11 w 37"/>
                <a:gd name="T35" fmla="*/ 15 h 27"/>
                <a:gd name="T36" fmla="*/ 17 w 37"/>
                <a:gd name="T37" fmla="*/ 9 h 27"/>
                <a:gd name="T38" fmla="*/ 23 w 37"/>
                <a:gd name="T39" fmla="*/ 15 h 27"/>
                <a:gd name="T40" fmla="*/ 22 w 37"/>
                <a:gd name="T41" fmla="*/ 17 h 27"/>
                <a:gd name="T42" fmla="*/ 25 w 37"/>
                <a:gd name="T43" fmla="*/ 20 h 27"/>
                <a:gd name="T44" fmla="*/ 25 w 37"/>
                <a:gd name="T45" fmla="*/ 23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7" h="27">
                  <a:moveTo>
                    <a:pt x="37" y="16"/>
                  </a:moveTo>
                  <a:cubicBezTo>
                    <a:pt x="37" y="9"/>
                    <a:pt x="31" y="4"/>
                    <a:pt x="25" y="4"/>
                  </a:cubicBezTo>
                  <a:cubicBezTo>
                    <a:pt x="24" y="4"/>
                    <a:pt x="22" y="5"/>
                    <a:pt x="21" y="5"/>
                  </a:cubicBezTo>
                  <a:cubicBezTo>
                    <a:pt x="20" y="2"/>
                    <a:pt x="18" y="0"/>
                    <a:pt x="15" y="0"/>
                  </a:cubicBezTo>
                  <a:cubicBezTo>
                    <a:pt x="12" y="0"/>
                    <a:pt x="9" y="2"/>
                    <a:pt x="9" y="5"/>
                  </a:cubicBezTo>
                  <a:cubicBezTo>
                    <a:pt x="9" y="7"/>
                    <a:pt x="9" y="7"/>
                    <a:pt x="9" y="7"/>
                  </a:cubicBezTo>
                  <a:cubicBezTo>
                    <a:pt x="4" y="7"/>
                    <a:pt x="0" y="11"/>
                    <a:pt x="0" y="17"/>
                  </a:cubicBezTo>
                  <a:cubicBezTo>
                    <a:pt x="0" y="22"/>
                    <a:pt x="4" y="27"/>
                    <a:pt x="9" y="27"/>
                  </a:cubicBezTo>
                  <a:cubicBezTo>
                    <a:pt x="27" y="27"/>
                    <a:pt x="27" y="27"/>
                    <a:pt x="27" y="27"/>
                  </a:cubicBezTo>
                  <a:cubicBezTo>
                    <a:pt x="32" y="27"/>
                    <a:pt x="37" y="22"/>
                    <a:pt x="37" y="17"/>
                  </a:cubicBezTo>
                  <a:cubicBezTo>
                    <a:pt x="37" y="17"/>
                    <a:pt x="37" y="16"/>
                    <a:pt x="37" y="16"/>
                  </a:cubicBezTo>
                  <a:cubicBezTo>
                    <a:pt x="37" y="16"/>
                    <a:pt x="37" y="16"/>
                    <a:pt x="37" y="16"/>
                  </a:cubicBezTo>
                  <a:close/>
                  <a:moveTo>
                    <a:pt x="25" y="23"/>
                  </a:moveTo>
                  <a:cubicBezTo>
                    <a:pt x="25" y="23"/>
                    <a:pt x="24" y="24"/>
                    <a:pt x="24" y="24"/>
                  </a:cubicBezTo>
                  <a:cubicBezTo>
                    <a:pt x="23" y="24"/>
                    <a:pt x="23" y="23"/>
                    <a:pt x="23" y="23"/>
                  </a:cubicBezTo>
                  <a:cubicBezTo>
                    <a:pt x="20" y="20"/>
                    <a:pt x="20" y="20"/>
                    <a:pt x="20" y="20"/>
                  </a:cubicBezTo>
                  <a:cubicBezTo>
                    <a:pt x="19" y="21"/>
                    <a:pt x="18" y="21"/>
                    <a:pt x="17" y="21"/>
                  </a:cubicBezTo>
                  <a:cubicBezTo>
                    <a:pt x="14" y="21"/>
                    <a:pt x="11" y="18"/>
                    <a:pt x="11" y="15"/>
                  </a:cubicBezTo>
                  <a:cubicBezTo>
                    <a:pt x="11" y="11"/>
                    <a:pt x="14" y="9"/>
                    <a:pt x="17" y="9"/>
                  </a:cubicBezTo>
                  <a:cubicBezTo>
                    <a:pt x="20" y="9"/>
                    <a:pt x="23" y="11"/>
                    <a:pt x="23" y="15"/>
                  </a:cubicBezTo>
                  <a:cubicBezTo>
                    <a:pt x="23" y="16"/>
                    <a:pt x="23" y="17"/>
                    <a:pt x="22" y="17"/>
                  </a:cubicBezTo>
                  <a:cubicBezTo>
                    <a:pt x="25" y="20"/>
                    <a:pt x="25" y="20"/>
                    <a:pt x="25" y="20"/>
                  </a:cubicBezTo>
                  <a:cubicBezTo>
                    <a:pt x="26" y="21"/>
                    <a:pt x="26" y="22"/>
                    <a:pt x="25" y="23"/>
                  </a:cubicBez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spTree>
    <p:extLst>
      <p:ext uri="{BB962C8B-B14F-4D97-AF65-F5344CB8AC3E}">
        <p14:creationId xmlns:p14="http://schemas.microsoft.com/office/powerpoint/2010/main" val="1845389263"/>
      </p:ext>
    </p:extLst>
  </p:cSld>
  <p:clrMapOvr>
    <a:masterClrMapping/>
  </p:clrMapOvr>
  <p:transition spd="slow" advTm="3000">
    <p:wipe/>
  </p:transition>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PA" val="v3.0.1"/>
</p:tagLst>
</file>

<file path=ppt/tags/tag10.xml><?xml version="1.0" encoding="utf-8"?>
<p:tagLst xmlns:a="http://schemas.openxmlformats.org/drawingml/2006/main" xmlns:r="http://schemas.openxmlformats.org/officeDocument/2006/relationships" xmlns:p="http://schemas.openxmlformats.org/presentationml/2006/main">
  <p:tag name="PA" val="v3.0.1"/>
</p:tagLst>
</file>

<file path=ppt/tags/tag11.xml><?xml version="1.0" encoding="utf-8"?>
<p:tagLst xmlns:a="http://schemas.openxmlformats.org/drawingml/2006/main" xmlns:r="http://schemas.openxmlformats.org/officeDocument/2006/relationships" xmlns:p="http://schemas.openxmlformats.org/presentationml/2006/main">
  <p:tag name="PA" val="v3.0.1"/>
</p:tagLst>
</file>

<file path=ppt/tags/tag12.xml><?xml version="1.0" encoding="utf-8"?>
<p:tagLst xmlns:a="http://schemas.openxmlformats.org/drawingml/2006/main" xmlns:r="http://schemas.openxmlformats.org/officeDocument/2006/relationships" xmlns:p="http://schemas.openxmlformats.org/presentationml/2006/main">
  <p:tag name="PA" val="v3.0.1"/>
</p:tagLst>
</file>

<file path=ppt/tags/tag13.xml><?xml version="1.0" encoding="utf-8"?>
<p:tagLst xmlns:a="http://schemas.openxmlformats.org/drawingml/2006/main" xmlns:r="http://schemas.openxmlformats.org/officeDocument/2006/relationships" xmlns:p="http://schemas.openxmlformats.org/presentationml/2006/main">
  <p:tag name="PA" val="v3.0.1"/>
</p:tagLst>
</file>

<file path=ppt/tags/tag14.xml><?xml version="1.0" encoding="utf-8"?>
<p:tagLst xmlns:a="http://schemas.openxmlformats.org/drawingml/2006/main" xmlns:r="http://schemas.openxmlformats.org/officeDocument/2006/relationships" xmlns:p="http://schemas.openxmlformats.org/presentationml/2006/main">
  <p:tag name="PA" val="v3.0.1"/>
</p:tagLst>
</file>

<file path=ppt/tags/tag15.xml><?xml version="1.0" encoding="utf-8"?>
<p:tagLst xmlns:a="http://schemas.openxmlformats.org/drawingml/2006/main" xmlns:r="http://schemas.openxmlformats.org/officeDocument/2006/relationships" xmlns:p="http://schemas.openxmlformats.org/presentationml/2006/main">
  <p:tag name="PA" val="v3.0.1"/>
</p:tagLst>
</file>

<file path=ppt/tags/tag16.xml><?xml version="1.0" encoding="utf-8"?>
<p:tagLst xmlns:a="http://schemas.openxmlformats.org/drawingml/2006/main" xmlns:r="http://schemas.openxmlformats.org/officeDocument/2006/relationships" xmlns:p="http://schemas.openxmlformats.org/presentationml/2006/main">
  <p:tag name="PA" val="v3.0.1"/>
</p:tagLst>
</file>

<file path=ppt/tags/tag17.xml><?xml version="1.0" encoding="utf-8"?>
<p:tagLst xmlns:a="http://schemas.openxmlformats.org/drawingml/2006/main" xmlns:r="http://schemas.openxmlformats.org/officeDocument/2006/relationships" xmlns:p="http://schemas.openxmlformats.org/presentationml/2006/main">
  <p:tag name="PA" val="v3.0.1"/>
</p:tagLst>
</file>

<file path=ppt/tags/tag18.xml><?xml version="1.0" encoding="utf-8"?>
<p:tagLst xmlns:a="http://schemas.openxmlformats.org/drawingml/2006/main" xmlns:r="http://schemas.openxmlformats.org/officeDocument/2006/relationships" xmlns:p="http://schemas.openxmlformats.org/presentationml/2006/main">
  <p:tag name="PA" val="v3.0.1"/>
</p:tagLst>
</file>

<file path=ppt/tags/tag19.xml><?xml version="1.0" encoding="utf-8"?>
<p:tagLst xmlns:a="http://schemas.openxmlformats.org/drawingml/2006/main" xmlns:r="http://schemas.openxmlformats.org/officeDocument/2006/relationships" xmlns:p="http://schemas.openxmlformats.org/presentationml/2006/main">
  <p:tag name="PA" val="v3.0.1"/>
</p:tagLst>
</file>

<file path=ppt/tags/tag2.xml><?xml version="1.0" encoding="utf-8"?>
<p:tagLst xmlns:a="http://schemas.openxmlformats.org/drawingml/2006/main" xmlns:r="http://schemas.openxmlformats.org/officeDocument/2006/relationships" xmlns:p="http://schemas.openxmlformats.org/presentationml/2006/main">
  <p:tag name="PA" val="v3.0.1"/>
</p:tagLst>
</file>

<file path=ppt/tags/tag20.xml><?xml version="1.0" encoding="utf-8"?>
<p:tagLst xmlns:a="http://schemas.openxmlformats.org/drawingml/2006/main" xmlns:r="http://schemas.openxmlformats.org/officeDocument/2006/relationships" xmlns:p="http://schemas.openxmlformats.org/presentationml/2006/main">
  <p:tag name="PA" val="v3.0.1"/>
</p:tagLst>
</file>

<file path=ppt/tags/tag21.xml><?xml version="1.0" encoding="utf-8"?>
<p:tagLst xmlns:a="http://schemas.openxmlformats.org/drawingml/2006/main" xmlns:r="http://schemas.openxmlformats.org/officeDocument/2006/relationships" xmlns:p="http://schemas.openxmlformats.org/presentationml/2006/main">
  <p:tag name="PA" val="v3.0.1"/>
</p:tagLst>
</file>

<file path=ppt/tags/tag22.xml><?xml version="1.0" encoding="utf-8"?>
<p:tagLst xmlns:a="http://schemas.openxmlformats.org/drawingml/2006/main" xmlns:r="http://schemas.openxmlformats.org/officeDocument/2006/relationships" xmlns:p="http://schemas.openxmlformats.org/presentationml/2006/main">
  <p:tag name="PA" val="v3.0.1"/>
</p:tagLst>
</file>

<file path=ppt/tags/tag23.xml><?xml version="1.0" encoding="utf-8"?>
<p:tagLst xmlns:a="http://schemas.openxmlformats.org/drawingml/2006/main" xmlns:r="http://schemas.openxmlformats.org/officeDocument/2006/relationships" xmlns:p="http://schemas.openxmlformats.org/presentationml/2006/main">
  <p:tag name="PA" val="v3.0.1"/>
</p:tagLst>
</file>

<file path=ppt/tags/tag24.xml><?xml version="1.0" encoding="utf-8"?>
<p:tagLst xmlns:a="http://schemas.openxmlformats.org/drawingml/2006/main" xmlns:r="http://schemas.openxmlformats.org/officeDocument/2006/relationships" xmlns:p="http://schemas.openxmlformats.org/presentationml/2006/main">
  <p:tag name="PA" val="v3.0.1"/>
</p:tagLst>
</file>

<file path=ppt/tags/tag25.xml><?xml version="1.0" encoding="utf-8"?>
<p:tagLst xmlns:a="http://schemas.openxmlformats.org/drawingml/2006/main" xmlns:r="http://schemas.openxmlformats.org/officeDocument/2006/relationships" xmlns:p="http://schemas.openxmlformats.org/presentationml/2006/main">
  <p:tag name="PA" val="v3.0.1"/>
</p:tagLst>
</file>

<file path=ppt/tags/tag26.xml><?xml version="1.0" encoding="utf-8"?>
<p:tagLst xmlns:a="http://schemas.openxmlformats.org/drawingml/2006/main" xmlns:r="http://schemas.openxmlformats.org/officeDocument/2006/relationships" xmlns:p="http://schemas.openxmlformats.org/presentationml/2006/main">
  <p:tag name="PA" val="v3.0.1"/>
</p:tagLst>
</file>

<file path=ppt/tags/tag27.xml><?xml version="1.0" encoding="utf-8"?>
<p:tagLst xmlns:a="http://schemas.openxmlformats.org/drawingml/2006/main" xmlns:r="http://schemas.openxmlformats.org/officeDocument/2006/relationships" xmlns:p="http://schemas.openxmlformats.org/presentationml/2006/main">
  <p:tag name="PA" val="v3.0.1"/>
</p:tagLst>
</file>

<file path=ppt/tags/tag28.xml><?xml version="1.0" encoding="utf-8"?>
<p:tagLst xmlns:a="http://schemas.openxmlformats.org/drawingml/2006/main" xmlns:r="http://schemas.openxmlformats.org/officeDocument/2006/relationships" xmlns:p="http://schemas.openxmlformats.org/presentationml/2006/main">
  <p:tag name="PA" val="v3.0.1"/>
</p:tagLst>
</file>

<file path=ppt/tags/tag29.xml><?xml version="1.0" encoding="utf-8"?>
<p:tagLst xmlns:a="http://schemas.openxmlformats.org/drawingml/2006/main" xmlns:r="http://schemas.openxmlformats.org/officeDocument/2006/relationships" xmlns:p="http://schemas.openxmlformats.org/presentationml/2006/main">
  <p:tag name="PA" val="v3.0.1"/>
</p:tagLst>
</file>

<file path=ppt/tags/tag3.xml><?xml version="1.0" encoding="utf-8"?>
<p:tagLst xmlns:a="http://schemas.openxmlformats.org/drawingml/2006/main" xmlns:r="http://schemas.openxmlformats.org/officeDocument/2006/relationships" xmlns:p="http://schemas.openxmlformats.org/presentationml/2006/main">
  <p:tag name="PA" val="v3.0.1"/>
</p:tagLst>
</file>

<file path=ppt/tags/tag30.xml><?xml version="1.0" encoding="utf-8"?>
<p:tagLst xmlns:a="http://schemas.openxmlformats.org/drawingml/2006/main" xmlns:r="http://schemas.openxmlformats.org/officeDocument/2006/relationships" xmlns:p="http://schemas.openxmlformats.org/presentationml/2006/main">
  <p:tag name="PA" val="v3.0.1"/>
</p:tagLst>
</file>

<file path=ppt/tags/tag31.xml><?xml version="1.0" encoding="utf-8"?>
<p:tagLst xmlns:a="http://schemas.openxmlformats.org/drawingml/2006/main" xmlns:r="http://schemas.openxmlformats.org/officeDocument/2006/relationships" xmlns:p="http://schemas.openxmlformats.org/presentationml/2006/main">
  <p:tag name="PA" val="v3.0.1"/>
</p:tagLst>
</file>

<file path=ppt/tags/tag32.xml><?xml version="1.0" encoding="utf-8"?>
<p:tagLst xmlns:a="http://schemas.openxmlformats.org/drawingml/2006/main" xmlns:r="http://schemas.openxmlformats.org/officeDocument/2006/relationships" xmlns:p="http://schemas.openxmlformats.org/presentationml/2006/main">
  <p:tag name="PA" val="v3.0.1"/>
</p:tagLst>
</file>

<file path=ppt/tags/tag33.xml><?xml version="1.0" encoding="utf-8"?>
<p:tagLst xmlns:a="http://schemas.openxmlformats.org/drawingml/2006/main" xmlns:r="http://schemas.openxmlformats.org/officeDocument/2006/relationships" xmlns:p="http://schemas.openxmlformats.org/presentationml/2006/main">
  <p:tag name="PA" val="v3.0.1"/>
</p:tagLst>
</file>

<file path=ppt/tags/tag4.xml><?xml version="1.0" encoding="utf-8"?>
<p:tagLst xmlns:a="http://schemas.openxmlformats.org/drawingml/2006/main" xmlns:r="http://schemas.openxmlformats.org/officeDocument/2006/relationships" xmlns:p="http://schemas.openxmlformats.org/presentationml/2006/main">
  <p:tag name="PA" val="v3.0.1"/>
</p:tagLst>
</file>

<file path=ppt/tags/tag5.xml><?xml version="1.0" encoding="utf-8"?>
<p:tagLst xmlns:a="http://schemas.openxmlformats.org/drawingml/2006/main" xmlns:r="http://schemas.openxmlformats.org/officeDocument/2006/relationships" xmlns:p="http://schemas.openxmlformats.org/presentationml/2006/main">
  <p:tag name="PA" val="v3.0.1"/>
</p:tagLst>
</file>

<file path=ppt/tags/tag6.xml><?xml version="1.0" encoding="utf-8"?>
<p:tagLst xmlns:a="http://schemas.openxmlformats.org/drawingml/2006/main" xmlns:r="http://schemas.openxmlformats.org/officeDocument/2006/relationships" xmlns:p="http://schemas.openxmlformats.org/presentationml/2006/main">
  <p:tag name="PA" val="v3.0.1"/>
</p:tagLst>
</file>

<file path=ppt/tags/tag7.xml><?xml version="1.0" encoding="utf-8"?>
<p:tagLst xmlns:a="http://schemas.openxmlformats.org/drawingml/2006/main" xmlns:r="http://schemas.openxmlformats.org/officeDocument/2006/relationships" xmlns:p="http://schemas.openxmlformats.org/presentationml/2006/main">
  <p:tag name="PA" val="v3.0.1"/>
</p:tagLst>
</file>

<file path=ppt/tags/tag8.xml><?xml version="1.0" encoding="utf-8"?>
<p:tagLst xmlns:a="http://schemas.openxmlformats.org/drawingml/2006/main" xmlns:r="http://schemas.openxmlformats.org/officeDocument/2006/relationships" xmlns:p="http://schemas.openxmlformats.org/presentationml/2006/main">
  <p:tag name="PA" val="v3.0.1"/>
</p:tagLst>
</file>

<file path=ppt/tags/tag9.xml><?xml version="1.0" encoding="utf-8"?>
<p:tagLst xmlns:a="http://schemas.openxmlformats.org/drawingml/2006/main" xmlns:r="http://schemas.openxmlformats.org/officeDocument/2006/relationships" xmlns:p="http://schemas.openxmlformats.org/presentationml/2006/main">
  <p:tag name="PA" val="v3.0.1"/>
</p:tagLst>
</file>

<file path=ppt/theme/theme1.xml><?xml version="1.0" encoding="utf-8"?>
<a:theme xmlns:a="http://schemas.openxmlformats.org/drawingml/2006/main" name="第一PPT，www.1ppt.com">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等线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等线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2532</TotalTime>
  <Words>1179</Words>
  <Application>Microsoft Office PowerPoint</Application>
  <PresentationFormat>宽屏</PresentationFormat>
  <Paragraphs>125</Paragraphs>
  <Slides>19</Slides>
  <Notes>1</Notes>
  <HiddenSlides>0</HiddenSlides>
  <MMClips>0</MMClips>
  <ScaleCrop>false</ScaleCrop>
  <HeadingPairs>
    <vt:vector size="6" baseType="variant">
      <vt:variant>
        <vt:lpstr>已用的字体</vt:lpstr>
      </vt:variant>
      <vt:variant>
        <vt:i4>20</vt:i4>
      </vt:variant>
      <vt:variant>
        <vt:lpstr>主题</vt:lpstr>
      </vt:variant>
      <vt:variant>
        <vt:i4>1</vt:i4>
      </vt:variant>
      <vt:variant>
        <vt:lpstr>幻灯片标题</vt:lpstr>
      </vt:variant>
      <vt:variant>
        <vt:i4>19</vt:i4>
      </vt:variant>
    </vt:vector>
  </HeadingPairs>
  <TitlesOfParts>
    <vt:vector size="40" baseType="lpstr">
      <vt:lpstr>ARB 66 Neon Block JUN-37</vt:lpstr>
      <vt:lpstr>BoldBrush</vt:lpstr>
      <vt:lpstr>DFPTongTong-B5</vt:lpstr>
      <vt:lpstr>hakuyoxingshu7000</vt:lpstr>
      <vt:lpstr>Helvetica Neue Medium</vt:lpstr>
      <vt:lpstr>HOT-Ninja Std R</vt:lpstr>
      <vt:lpstr>Lato Regular</vt:lpstr>
      <vt:lpstr>MS PGothic</vt:lpstr>
      <vt:lpstr>Nexa Bold</vt:lpstr>
      <vt:lpstr>Roboto Light</vt:lpstr>
      <vt:lpstr>Roboto Medium</vt:lpstr>
      <vt:lpstr>等线</vt:lpstr>
      <vt:lpstr>等线 Light</vt:lpstr>
      <vt:lpstr>宋体</vt:lpstr>
      <vt:lpstr>微软雅黑</vt:lpstr>
      <vt:lpstr>Arial</vt:lpstr>
      <vt:lpstr>Bebas Neue</vt:lpstr>
      <vt:lpstr>Calibri</vt:lpstr>
      <vt:lpstr>Impact</vt:lpstr>
      <vt:lpstr>Matura MT Script Capitals</vt:lpstr>
      <vt:lpstr>第一PPT，www.1ppt.com</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蓝色时尚</dc:title>
  <dc:creator>第一PPT</dc:creator>
  <cp:keywords>www.slides8.com</cp:keywords>
  <cp:lastModifiedBy>Windows 用户</cp:lastModifiedBy>
  <cp:revision>56</cp:revision>
  <dcterms:created xsi:type="dcterms:W3CDTF">2017-01-11T03:30:52Z</dcterms:created>
  <dcterms:modified xsi:type="dcterms:W3CDTF">2022-02-17T13:17:23Z</dcterms:modified>
</cp:coreProperties>
</file>